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theme/theme5.xml" ContentType="application/vnd.openxmlformats-officedocument.theme+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theme/theme6.xml" ContentType="application/vnd.openxmlformats-officedocument.theme+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20"/>
    <p:sldMasterId id="2147483817" r:id="rId21"/>
    <p:sldMasterId id="2147483812" r:id="rId22"/>
    <p:sldMasterId id="2147483844" r:id="rId23"/>
    <p:sldMasterId id="2147483866" r:id="rId24"/>
    <p:sldMasterId id="2147484046" r:id="rId25"/>
  </p:sldMasterIdLst>
  <p:notesMasterIdLst>
    <p:notesMasterId r:id="rId65"/>
  </p:notesMasterIdLst>
  <p:handoutMasterIdLst>
    <p:handoutMasterId r:id="rId66"/>
  </p:handoutMasterIdLst>
  <p:sldIdLst>
    <p:sldId id="5377" r:id="rId26"/>
    <p:sldId id="1084" r:id="rId27"/>
    <p:sldId id="5378" r:id="rId28"/>
    <p:sldId id="1087" r:id="rId29"/>
    <p:sldId id="5379" r:id="rId30"/>
    <p:sldId id="594" r:id="rId31"/>
    <p:sldId id="1096" r:id="rId32"/>
    <p:sldId id="1098" r:id="rId33"/>
    <p:sldId id="1099" r:id="rId34"/>
    <p:sldId id="1102" r:id="rId35"/>
    <p:sldId id="1103" r:id="rId36"/>
    <p:sldId id="1100" r:id="rId37"/>
    <p:sldId id="463" r:id="rId38"/>
    <p:sldId id="1104" r:id="rId39"/>
    <p:sldId id="1105" r:id="rId40"/>
    <p:sldId id="636" r:id="rId41"/>
    <p:sldId id="262" r:id="rId42"/>
    <p:sldId id="1121" r:id="rId43"/>
    <p:sldId id="1111" r:id="rId44"/>
    <p:sldId id="1112" r:id="rId45"/>
    <p:sldId id="1114" r:id="rId46"/>
    <p:sldId id="5380" r:id="rId47"/>
    <p:sldId id="1116" r:id="rId48"/>
    <p:sldId id="1129" r:id="rId49"/>
    <p:sldId id="5381" r:id="rId50"/>
    <p:sldId id="1133" r:id="rId51"/>
    <p:sldId id="1135" r:id="rId52"/>
    <p:sldId id="1117" r:id="rId53"/>
    <p:sldId id="1118" r:id="rId54"/>
    <p:sldId id="1119" r:id="rId55"/>
    <p:sldId id="1120" r:id="rId56"/>
    <p:sldId id="1134" r:id="rId57"/>
    <p:sldId id="1131" r:id="rId58"/>
    <p:sldId id="5382" r:id="rId59"/>
    <p:sldId id="256" r:id="rId60"/>
    <p:sldId id="484" r:id="rId61"/>
    <p:sldId id="1132" r:id="rId62"/>
    <p:sldId id="1130" r:id="rId63"/>
    <p:sldId id="448" r:id="rId64"/>
  </p:sldIdLst>
  <p:sldSz cx="12195175" cy="6858000"/>
  <p:notesSz cx="6858000" cy="9144000"/>
  <p:custDataLst>
    <p:tags r:id="rId67"/>
  </p:custDataLst>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62A5"/>
    <a:srgbClr val="215FA5"/>
    <a:srgbClr val="ADB9CA"/>
    <a:srgbClr val="B7AECA"/>
    <a:srgbClr val="0F46A7"/>
    <a:srgbClr val="FFF8E7"/>
    <a:srgbClr val="FFF1D0"/>
    <a:srgbClr val="00195A"/>
    <a:srgbClr val="FF0000"/>
    <a:srgbClr val="970A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4AB2BA-DF05-45FD-5A47-5BC36B9ED2FF}" v="1" dt="2025-05-06T14:30:40.921"/>
    <p1510:client id="{8E8BC63F-AAE5-A6C7-DED9-53AB728A1EDC}" v="11" dt="2025-05-07T15:54:00.987"/>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pos="3841"/>
        <p:guide orient="horz" pos="2160"/>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xml"/><Relationship Id="rId21" Type="http://schemas.openxmlformats.org/officeDocument/2006/relationships/slideMaster" Target="slideMasters/slideMaster2.xml"/><Relationship Id="rId42" Type="http://schemas.openxmlformats.org/officeDocument/2006/relationships/slide" Target="slides/slide17.xml"/><Relationship Id="rId47" Type="http://schemas.openxmlformats.org/officeDocument/2006/relationships/slide" Target="slides/slide22.xml"/><Relationship Id="rId63" Type="http://schemas.openxmlformats.org/officeDocument/2006/relationships/slide" Target="slides/slide38.xml"/><Relationship Id="rId6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 Target="slides/slide4.xml"/><Relationship Id="rId11" Type="http://schemas.openxmlformats.org/officeDocument/2006/relationships/customXml" Target="../customXml/item11.xml"/><Relationship Id="rId24" Type="http://schemas.openxmlformats.org/officeDocument/2006/relationships/slideMaster" Target="slideMasters/slideMaster5.xml"/><Relationship Id="rId32" Type="http://schemas.openxmlformats.org/officeDocument/2006/relationships/slide" Target="slides/slide7.xml"/><Relationship Id="rId37" Type="http://schemas.openxmlformats.org/officeDocument/2006/relationships/slide" Target="slides/slide12.xml"/><Relationship Id="rId40" Type="http://schemas.openxmlformats.org/officeDocument/2006/relationships/slide" Target="slides/slide15.xml"/><Relationship Id="rId45" Type="http://schemas.openxmlformats.org/officeDocument/2006/relationships/slide" Target="slides/slide20.xml"/><Relationship Id="rId53" Type="http://schemas.openxmlformats.org/officeDocument/2006/relationships/slide" Target="slides/slide28.xml"/><Relationship Id="rId58" Type="http://schemas.openxmlformats.org/officeDocument/2006/relationships/slide" Target="slides/slide33.xml"/><Relationship Id="rId66" Type="http://schemas.openxmlformats.org/officeDocument/2006/relationships/handoutMaster" Target="handoutMasters/handoutMaster1.xml"/><Relationship Id="rId5" Type="http://schemas.openxmlformats.org/officeDocument/2006/relationships/customXml" Target="../customXml/item5.xml"/><Relationship Id="rId61" Type="http://schemas.openxmlformats.org/officeDocument/2006/relationships/slide" Target="slides/slide36.xml"/><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slideMaster" Target="slideMasters/slideMaster3.xml"/><Relationship Id="rId27" Type="http://schemas.openxmlformats.org/officeDocument/2006/relationships/slide" Target="slides/slide2.xml"/><Relationship Id="rId30" Type="http://schemas.openxmlformats.org/officeDocument/2006/relationships/slide" Target="slides/slide5.xml"/><Relationship Id="rId35" Type="http://schemas.openxmlformats.org/officeDocument/2006/relationships/slide" Target="slides/slide10.xml"/><Relationship Id="rId43" Type="http://schemas.openxmlformats.org/officeDocument/2006/relationships/slide" Target="slides/slide18.xml"/><Relationship Id="rId48" Type="http://schemas.openxmlformats.org/officeDocument/2006/relationships/slide" Target="slides/slide23.xml"/><Relationship Id="rId56" Type="http://schemas.openxmlformats.org/officeDocument/2006/relationships/slide" Target="slides/slide31.xml"/><Relationship Id="rId64" Type="http://schemas.openxmlformats.org/officeDocument/2006/relationships/slide" Target="slides/slide39.xml"/><Relationship Id="rId69" Type="http://schemas.openxmlformats.org/officeDocument/2006/relationships/viewProps" Target="viewProps.xml"/><Relationship Id="rId8" Type="http://schemas.openxmlformats.org/officeDocument/2006/relationships/customXml" Target="../customXml/item8.xml"/><Relationship Id="rId51" Type="http://schemas.openxmlformats.org/officeDocument/2006/relationships/slide" Target="slides/slide26.xml"/><Relationship Id="rId72"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Master" Target="slideMasters/slideMaster6.xml"/><Relationship Id="rId33" Type="http://schemas.openxmlformats.org/officeDocument/2006/relationships/slide" Target="slides/slide8.xml"/><Relationship Id="rId38" Type="http://schemas.openxmlformats.org/officeDocument/2006/relationships/slide" Target="slides/slide13.xml"/><Relationship Id="rId46" Type="http://schemas.openxmlformats.org/officeDocument/2006/relationships/slide" Target="slides/slide21.xml"/><Relationship Id="rId59" Type="http://schemas.openxmlformats.org/officeDocument/2006/relationships/slide" Target="slides/slide34.xml"/><Relationship Id="rId67" Type="http://schemas.openxmlformats.org/officeDocument/2006/relationships/tags" Target="tags/tag1.xml"/><Relationship Id="rId20" Type="http://schemas.openxmlformats.org/officeDocument/2006/relationships/slideMaster" Target="slideMasters/slideMaster1.xml"/><Relationship Id="rId41" Type="http://schemas.openxmlformats.org/officeDocument/2006/relationships/slide" Target="slides/slide16.xml"/><Relationship Id="rId54" Type="http://schemas.openxmlformats.org/officeDocument/2006/relationships/slide" Target="slides/slide29.xml"/><Relationship Id="rId62" Type="http://schemas.openxmlformats.org/officeDocument/2006/relationships/slide" Target="slides/slide37.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slideMaster" Target="slideMasters/slideMaster4.xml"/><Relationship Id="rId28" Type="http://schemas.openxmlformats.org/officeDocument/2006/relationships/slide" Target="slides/slide3.xml"/><Relationship Id="rId36" Type="http://schemas.openxmlformats.org/officeDocument/2006/relationships/slide" Target="slides/slide11.xml"/><Relationship Id="rId49" Type="http://schemas.openxmlformats.org/officeDocument/2006/relationships/slide" Target="slides/slide24.xml"/><Relationship Id="rId57" Type="http://schemas.openxmlformats.org/officeDocument/2006/relationships/slide" Target="slides/slide32.xml"/><Relationship Id="rId10" Type="http://schemas.openxmlformats.org/officeDocument/2006/relationships/customXml" Target="../customXml/item10.xml"/><Relationship Id="rId31" Type="http://schemas.openxmlformats.org/officeDocument/2006/relationships/slide" Target="slides/slide6.xml"/><Relationship Id="rId44" Type="http://schemas.openxmlformats.org/officeDocument/2006/relationships/slide" Target="slides/slide19.xml"/><Relationship Id="rId52" Type="http://schemas.openxmlformats.org/officeDocument/2006/relationships/slide" Target="slides/slide27.xml"/><Relationship Id="rId60" Type="http://schemas.openxmlformats.org/officeDocument/2006/relationships/slide" Target="slides/slide35.xml"/><Relationship Id="rId65" Type="http://schemas.openxmlformats.org/officeDocument/2006/relationships/notesMaster" Target="notesMasters/notesMaster1.xml"/><Relationship Id="rId73"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slide" Target="slides/slide14.xml"/><Relationship Id="rId34" Type="http://schemas.openxmlformats.org/officeDocument/2006/relationships/slide" Target="slides/slide9.xml"/><Relationship Id="rId50" Type="http://schemas.openxmlformats.org/officeDocument/2006/relationships/slide" Target="slides/slide25.xml"/><Relationship Id="rId55" Type="http://schemas.openxmlformats.org/officeDocument/2006/relationships/slide" Target="slides/slide30.xml"/><Relationship Id="rId7" Type="http://schemas.openxmlformats.org/officeDocument/2006/relationships/customXml" Target="../customXml/item7.xml"/><Relationship Id="rId7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Vivek" userId="S::vivek.paul@nscorp.com::7b8ced6b-7b8e-4795-a9c8-9dca23a64f56" providerId="AD" clId="Web-{8E8BC63F-AAE5-A6C7-DED9-53AB728A1EDC}"/>
    <pc:docChg chg="delSld modSld">
      <pc:chgData name="Paul, Vivek" userId="S::vivek.paul@nscorp.com::7b8ced6b-7b8e-4795-a9c8-9dca23a64f56" providerId="AD" clId="Web-{8E8BC63F-AAE5-A6C7-DED9-53AB728A1EDC}" dt="2025-05-07T15:54:00.987" v="8"/>
      <pc:docMkLst>
        <pc:docMk/>
      </pc:docMkLst>
      <pc:sldChg chg="modSp">
        <pc:chgData name="Paul, Vivek" userId="S::vivek.paul@nscorp.com::7b8ced6b-7b8e-4795-a9c8-9dca23a64f56" providerId="AD" clId="Web-{8E8BC63F-AAE5-A6C7-DED9-53AB728A1EDC}" dt="2025-05-07T15:53:24.001" v="0" actId="20577"/>
        <pc:sldMkLst>
          <pc:docMk/>
          <pc:sldMk cId="1872263669" sldId="594"/>
        </pc:sldMkLst>
        <pc:spChg chg="mod">
          <ac:chgData name="Paul, Vivek" userId="S::vivek.paul@nscorp.com::7b8ced6b-7b8e-4795-a9c8-9dca23a64f56" providerId="AD" clId="Web-{8E8BC63F-AAE5-A6C7-DED9-53AB728A1EDC}" dt="2025-05-07T15:53:24.001" v="0" actId="20577"/>
          <ac:spMkLst>
            <pc:docMk/>
            <pc:sldMk cId="1872263669" sldId="594"/>
            <ac:spMk id="38" creationId="{00000000-0000-0000-0000-000000000000}"/>
          </ac:spMkLst>
        </pc:spChg>
      </pc:sldChg>
      <pc:sldChg chg="del">
        <pc:chgData name="Paul, Vivek" userId="S::vivek.paul@nscorp.com::7b8ced6b-7b8e-4795-a9c8-9dca23a64f56" providerId="AD" clId="Web-{8E8BC63F-AAE5-A6C7-DED9-53AB728A1EDC}" dt="2025-05-07T15:54:00.987" v="8"/>
        <pc:sldMkLst>
          <pc:docMk/>
          <pc:sldMk cId="2721982964" sldId="1115"/>
        </pc:sldMkLst>
      </pc:sldChg>
      <pc:sldChg chg="del">
        <pc:chgData name="Paul, Vivek" userId="S::vivek.paul@nscorp.com::7b8ced6b-7b8e-4795-a9c8-9dca23a64f56" providerId="AD" clId="Web-{8E8BC63F-AAE5-A6C7-DED9-53AB728A1EDC}" dt="2025-05-07T15:53:44.408" v="2"/>
        <pc:sldMkLst>
          <pc:docMk/>
          <pc:sldMk cId="3060925963" sldId="1122"/>
        </pc:sldMkLst>
      </pc:sldChg>
      <pc:sldChg chg="del">
        <pc:chgData name="Paul, Vivek" userId="S::vivek.paul@nscorp.com::7b8ced6b-7b8e-4795-a9c8-9dca23a64f56" providerId="AD" clId="Web-{8E8BC63F-AAE5-A6C7-DED9-53AB728A1EDC}" dt="2025-05-07T15:53:49.564" v="5"/>
        <pc:sldMkLst>
          <pc:docMk/>
          <pc:sldMk cId="811159110" sldId="1123"/>
        </pc:sldMkLst>
      </pc:sldChg>
      <pc:sldChg chg="del">
        <pc:chgData name="Paul, Vivek" userId="S::vivek.paul@nscorp.com::7b8ced6b-7b8e-4795-a9c8-9dca23a64f56" providerId="AD" clId="Web-{8E8BC63F-AAE5-A6C7-DED9-53AB728A1EDC}" dt="2025-05-07T15:53:41.533" v="1"/>
        <pc:sldMkLst>
          <pc:docMk/>
          <pc:sldMk cId="2962593482" sldId="1124"/>
        </pc:sldMkLst>
      </pc:sldChg>
      <pc:sldChg chg="del">
        <pc:chgData name="Paul, Vivek" userId="S::vivek.paul@nscorp.com::7b8ced6b-7b8e-4795-a9c8-9dca23a64f56" providerId="AD" clId="Web-{8E8BC63F-AAE5-A6C7-DED9-53AB728A1EDC}" dt="2025-05-07T15:53:48.252" v="4"/>
        <pc:sldMkLst>
          <pc:docMk/>
          <pc:sldMk cId="354021921" sldId="1125"/>
        </pc:sldMkLst>
      </pc:sldChg>
      <pc:sldChg chg="del">
        <pc:chgData name="Paul, Vivek" userId="S::vivek.paul@nscorp.com::7b8ced6b-7b8e-4795-a9c8-9dca23a64f56" providerId="AD" clId="Web-{8E8BC63F-AAE5-A6C7-DED9-53AB728A1EDC}" dt="2025-05-07T15:53:47.580" v="3"/>
        <pc:sldMkLst>
          <pc:docMk/>
          <pc:sldMk cId="3852663285" sldId="1126"/>
        </pc:sldMkLst>
      </pc:sldChg>
      <pc:sldChg chg="del">
        <pc:chgData name="Paul, Vivek" userId="S::vivek.paul@nscorp.com::7b8ced6b-7b8e-4795-a9c8-9dca23a64f56" providerId="AD" clId="Web-{8E8BC63F-AAE5-A6C7-DED9-53AB728A1EDC}" dt="2025-05-07T15:53:50.596" v="6"/>
        <pc:sldMkLst>
          <pc:docMk/>
          <pc:sldMk cId="248767123" sldId="1127"/>
        </pc:sldMkLst>
      </pc:sldChg>
      <pc:sldChg chg="del">
        <pc:chgData name="Paul, Vivek" userId="S::vivek.paul@nscorp.com::7b8ced6b-7b8e-4795-a9c8-9dca23a64f56" providerId="AD" clId="Web-{8E8BC63F-AAE5-A6C7-DED9-53AB728A1EDC}" dt="2025-05-07T15:53:52.518" v="7"/>
        <pc:sldMkLst>
          <pc:docMk/>
          <pc:sldMk cId="3532638058" sldId="1128"/>
        </pc:sldMkLst>
      </pc:sldChg>
    </pc:docChg>
  </pc:docChgLst>
  <pc:docChgLst>
    <pc:chgData name="Paul, Vivek" userId="S::vivek.paul@nscorp.com::7b8ced6b-7b8e-4795-a9c8-9dca23a64f56" providerId="AD" clId="Web-{2F4AB2BA-DF05-45FD-5A47-5BC36B9ED2FF}"/>
    <pc:docChg chg="delSld">
      <pc:chgData name="Paul, Vivek" userId="S::vivek.paul@nscorp.com::7b8ced6b-7b8e-4795-a9c8-9dca23a64f56" providerId="AD" clId="Web-{2F4AB2BA-DF05-45FD-5A47-5BC36B9ED2FF}" dt="2025-05-06T14:30:40.921" v="0"/>
      <pc:docMkLst>
        <pc:docMk/>
      </pc:docMkLst>
      <pc:sldChg chg="del">
        <pc:chgData name="Paul, Vivek" userId="S::vivek.paul@nscorp.com::7b8ced6b-7b8e-4795-a9c8-9dca23a64f56" providerId="AD" clId="Web-{2F4AB2BA-DF05-45FD-5A47-5BC36B9ED2FF}" dt="2025-05-06T14:30:40.921" v="0"/>
        <pc:sldMkLst>
          <pc:docMk/>
          <pc:sldMk cId="3304014914" sldId="92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1</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54404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xfrm>
            <a:off x="-144463" y="390525"/>
            <a:ext cx="7146926" cy="4019550"/>
          </a:xfrm>
          <a:ln/>
        </p:spPr>
      </p:sp>
      <p:sp>
        <p:nvSpPr>
          <p:cNvPr id="1095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95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37D60E1-A871-4771-9DE0-5215875ECC49}" type="slidenum">
              <a:rPr lang="en-US" smtClean="0"/>
              <a:pPr eaLnBrk="1" hangingPunct="1"/>
              <a:t>12</a:t>
            </a:fld>
            <a:endParaRPr lang="en-US"/>
          </a:p>
        </p:txBody>
      </p:sp>
    </p:spTree>
    <p:extLst>
      <p:ext uri="{BB962C8B-B14F-4D97-AF65-F5344CB8AC3E}">
        <p14:creationId xmlns:p14="http://schemas.microsoft.com/office/powerpoint/2010/main" val="36010724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13</a:t>
            </a:fld>
            <a:endParaRPr lang="en-US"/>
          </a:p>
        </p:txBody>
      </p:sp>
      <p:sp>
        <p:nvSpPr>
          <p:cNvPr id="3" name="Slide Image Placeholder 2"/>
          <p:cNvSpPr>
            <a:spLocks noGrp="1" noRot="1" noChangeAspect="1"/>
          </p:cNvSpPr>
          <p:nvPr>
            <p:ph type="sldImg"/>
          </p:nvPr>
        </p:nvSpPr>
        <p:spPr>
          <a:xfrm>
            <a:off x="-144463" y="390525"/>
            <a:ext cx="7146926" cy="4019550"/>
          </a:xfrm>
        </p:spPr>
      </p:sp>
      <p:sp>
        <p:nvSpPr>
          <p:cNvPr id="5" name="Notes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29379665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a:xfrm>
            <a:off x="-144463" y="390525"/>
            <a:ext cx="7146926" cy="4019550"/>
          </a:xfrm>
          <a:ln/>
        </p:spPr>
      </p:sp>
      <p:sp>
        <p:nvSpPr>
          <p:cNvPr id="993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93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A676CE7-177C-4A53-9BC1-5D4116C54782}" type="slidenum">
              <a:rPr lang="en-US" smtClean="0"/>
              <a:pPr eaLnBrk="1" hangingPunct="1"/>
              <a:t>14</a:t>
            </a:fld>
            <a:endParaRPr lang="en-US"/>
          </a:p>
        </p:txBody>
      </p:sp>
    </p:spTree>
    <p:extLst>
      <p:ext uri="{BB962C8B-B14F-4D97-AF65-F5344CB8AC3E}">
        <p14:creationId xmlns:p14="http://schemas.microsoft.com/office/powerpoint/2010/main" val="3611581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xfrm>
            <a:off x="-144463" y="390525"/>
            <a:ext cx="7146926" cy="4019550"/>
          </a:xfrm>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666DBF4-C097-4360-B7D0-532158670A93}" type="slidenum">
              <a:rPr lang="en-US" smtClean="0"/>
              <a:pPr eaLnBrk="1" hangingPunct="1"/>
              <a:t>15</a:t>
            </a:fld>
            <a:endParaRPr lang="en-US"/>
          </a:p>
        </p:txBody>
      </p:sp>
    </p:spTree>
    <p:extLst>
      <p:ext uri="{BB962C8B-B14F-4D97-AF65-F5344CB8AC3E}">
        <p14:creationId xmlns:p14="http://schemas.microsoft.com/office/powerpoint/2010/main" val="4512343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463" y="390525"/>
            <a:ext cx="7146926" cy="4019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8C2C35-2B8A-446E-BEC0-FD36716C29AC}" type="slidenum">
              <a:rPr lang="en-US" smtClean="0"/>
              <a:pPr/>
              <a:t>16</a:t>
            </a:fld>
            <a:endParaRPr lang="en-US"/>
          </a:p>
        </p:txBody>
      </p:sp>
    </p:spTree>
    <p:extLst>
      <p:ext uri="{BB962C8B-B14F-4D97-AF65-F5344CB8AC3E}">
        <p14:creationId xmlns:p14="http://schemas.microsoft.com/office/powerpoint/2010/main" val="14804502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xfrm>
            <a:off x="-144463" y="390525"/>
            <a:ext cx="7146926" cy="4019550"/>
          </a:xfrm>
          <a:ln/>
        </p:spPr>
      </p:sp>
      <p:sp>
        <p:nvSpPr>
          <p:cNvPr id="1136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36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AA9087A-5489-4215-B582-2FC3B0498052}" type="slidenum">
              <a:rPr lang="en-US" smtClean="0"/>
              <a:pPr eaLnBrk="1" hangingPunct="1"/>
              <a:t>18</a:t>
            </a:fld>
            <a:endParaRPr lang="en-US"/>
          </a:p>
        </p:txBody>
      </p:sp>
    </p:spTree>
    <p:extLst>
      <p:ext uri="{BB962C8B-B14F-4D97-AF65-F5344CB8AC3E}">
        <p14:creationId xmlns:p14="http://schemas.microsoft.com/office/powerpoint/2010/main" val="15638146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Customer to adapt to project implementation specifics. </a:t>
            </a:r>
          </a:p>
          <a:p>
            <a:endParaRPr lang="en-US"/>
          </a:p>
        </p:txBody>
      </p:sp>
      <p:sp>
        <p:nvSpPr>
          <p:cNvPr id="4" name="Slide Number Placeholder 3"/>
          <p:cNvSpPr>
            <a:spLocks noGrp="1"/>
          </p:cNvSpPr>
          <p:nvPr>
            <p:ph type="sldNum" sz="quarter" idx="5"/>
          </p:nvPr>
        </p:nvSpPr>
        <p:spPr/>
        <p:txBody>
          <a:bodyPr/>
          <a:lstStyle/>
          <a:p>
            <a:fld id="{ECE2E58B-0344-421D-A686-6B57C8C2C101}" type="slidenum">
              <a:rPr lang="en-US" smtClean="0"/>
              <a:t>19</a:t>
            </a:fld>
            <a:endParaRPr lang="en-US"/>
          </a:p>
        </p:txBody>
      </p:sp>
    </p:spTree>
    <p:extLst>
      <p:ext uri="{BB962C8B-B14F-4D97-AF65-F5344CB8AC3E}">
        <p14:creationId xmlns:p14="http://schemas.microsoft.com/office/powerpoint/2010/main" val="30227976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xfrm>
            <a:off x="-144463" y="390525"/>
            <a:ext cx="7146926" cy="4019550"/>
          </a:xfrm>
          <a:ln/>
        </p:spPr>
      </p:sp>
      <p:sp>
        <p:nvSpPr>
          <p:cNvPr id="1136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36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6AA9087A-5489-4215-B582-2FC3B0498052}" type="slidenum">
              <a:rPr kumimoji="0" lang="en-US" sz="1800" b="0" i="0" u="none" strike="noStrike" kern="0" cap="none" spc="0" normalizeH="0" baseline="0" noProof="0" smtClean="0">
                <a:ln>
                  <a:noFill/>
                </a:ln>
                <a:solidFill>
                  <a:schemeClr val="tx1"/>
                </a:solidFill>
                <a:effectLst/>
                <a:uLnTx/>
                <a:uFillTx/>
                <a:latin typeface="Arial" charset="0"/>
              </a:rPr>
              <a:pPr marL="0" marR="0" lvl="0" indent="0" defTabSz="914400" eaLnBrk="1" fontAlgn="auto" latinLnBrk="0" hangingPunct="1">
                <a:lnSpc>
                  <a:spcPct val="100000"/>
                </a:lnSpc>
                <a:spcBef>
                  <a:spcPts val="0"/>
                </a:spcBef>
                <a:spcAft>
                  <a:spcPts val="0"/>
                </a:spcAft>
                <a:buClrTx/>
                <a:buSzTx/>
                <a:buFontTx/>
                <a:buNone/>
                <a:tabLst/>
                <a:defRPr/>
              </a:pPr>
              <a:t>20</a:t>
            </a:fld>
            <a:endParaRPr kumimoji="0" lang="en-US" sz="1800" b="0" i="0" u="none" strike="noStrike" kern="0" cap="none" spc="0" normalizeH="0" baseline="0" noProof="0">
              <a:ln>
                <a:noFill/>
              </a:ln>
              <a:solidFill>
                <a:schemeClr val="tx1"/>
              </a:solidFill>
              <a:effectLst/>
              <a:uLnTx/>
              <a:uFillTx/>
              <a:latin typeface="Arial" charset="0"/>
            </a:endParaRPr>
          </a:p>
        </p:txBody>
      </p:sp>
    </p:spTree>
    <p:extLst>
      <p:ext uri="{BB962C8B-B14F-4D97-AF65-F5344CB8AC3E}">
        <p14:creationId xmlns:p14="http://schemas.microsoft.com/office/powerpoint/2010/main" val="41388189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xfrm>
            <a:off x="-144463" y="390525"/>
            <a:ext cx="7146926" cy="4019550"/>
          </a:xfrm>
          <a:ln/>
        </p:spPr>
      </p:sp>
      <p:sp>
        <p:nvSpPr>
          <p:cNvPr id="1136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36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6AA9087A-5489-4215-B582-2FC3B0498052}" type="slidenum">
              <a:rPr kumimoji="0" lang="en-US" sz="1800" b="0" i="0" u="none" strike="noStrike" kern="0" cap="none" spc="0" normalizeH="0" baseline="0" noProof="0" smtClean="0">
                <a:ln>
                  <a:noFill/>
                </a:ln>
                <a:solidFill>
                  <a:schemeClr val="tx1"/>
                </a:solidFill>
                <a:effectLst/>
                <a:uLnTx/>
                <a:uFillTx/>
                <a:latin typeface="Arial" charset="0"/>
              </a:rPr>
              <a:pPr marL="0" marR="0" lvl="0" indent="0" defTabSz="914400" eaLnBrk="1" fontAlgn="auto" latinLnBrk="0" hangingPunct="1">
                <a:lnSpc>
                  <a:spcPct val="100000"/>
                </a:lnSpc>
                <a:spcBef>
                  <a:spcPts val="0"/>
                </a:spcBef>
                <a:spcAft>
                  <a:spcPts val="0"/>
                </a:spcAft>
                <a:buClrTx/>
                <a:buSzTx/>
                <a:buFontTx/>
                <a:buNone/>
                <a:tabLst/>
                <a:defRPr/>
              </a:pPr>
              <a:t>21</a:t>
            </a:fld>
            <a:endParaRPr kumimoji="0" lang="en-US" sz="1800" b="0" i="0" u="none" strike="noStrike" kern="0" cap="none" spc="0" normalizeH="0" baseline="0" noProof="0">
              <a:ln>
                <a:noFill/>
              </a:ln>
              <a:solidFill>
                <a:schemeClr val="tx1"/>
              </a:solidFill>
              <a:effectLst/>
              <a:uLnTx/>
              <a:uFillTx/>
              <a:latin typeface="Arial" charset="0"/>
            </a:endParaRPr>
          </a:p>
        </p:txBody>
      </p:sp>
    </p:spTree>
    <p:extLst>
      <p:ext uri="{BB962C8B-B14F-4D97-AF65-F5344CB8AC3E}">
        <p14:creationId xmlns:p14="http://schemas.microsoft.com/office/powerpoint/2010/main" val="40263622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US" sz="10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22</a:t>
            </a:fld>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922731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US" sz="10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61524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xfrm>
            <a:off x="-144463" y="390525"/>
            <a:ext cx="7146926" cy="4019550"/>
          </a:xfrm>
          <a:ln/>
        </p:spPr>
      </p:sp>
      <p:sp>
        <p:nvSpPr>
          <p:cNvPr id="134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34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04519C1-729A-4D13-85D9-6737A988579D}" type="slidenum">
              <a:rPr lang="en-US" smtClean="0"/>
              <a:pPr eaLnBrk="1" hangingPunct="1"/>
              <a:t>23</a:t>
            </a:fld>
            <a:endParaRPr lang="en-US"/>
          </a:p>
        </p:txBody>
      </p:sp>
    </p:spTree>
    <p:extLst>
      <p:ext uri="{BB962C8B-B14F-4D97-AF65-F5344CB8AC3E}">
        <p14:creationId xmlns:p14="http://schemas.microsoft.com/office/powerpoint/2010/main" val="18339415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a:xfrm>
            <a:off x="-144463" y="390525"/>
            <a:ext cx="7146926" cy="4019550"/>
          </a:xfrm>
          <a:ln/>
        </p:spPr>
      </p:sp>
      <p:sp>
        <p:nvSpPr>
          <p:cNvPr id="1331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331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FF1D88F-4FC6-442B-BCB8-37B14E4BC0B8}" type="slidenum">
              <a:rPr lang="en-US" smtClean="0"/>
              <a:pPr eaLnBrk="1" hangingPunct="1"/>
              <a:t>28</a:t>
            </a:fld>
            <a:endParaRPr lang="en-US"/>
          </a:p>
        </p:txBody>
      </p:sp>
    </p:spTree>
    <p:extLst>
      <p:ext uri="{BB962C8B-B14F-4D97-AF65-F5344CB8AC3E}">
        <p14:creationId xmlns:p14="http://schemas.microsoft.com/office/powerpoint/2010/main" val="15551346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463" y="390525"/>
            <a:ext cx="7146926" cy="4019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8C2C35-2B8A-446E-BEC0-FD36716C29AC}" type="slidenum">
              <a:rPr lang="en-US" smtClean="0"/>
              <a:pPr/>
              <a:t>29</a:t>
            </a:fld>
            <a:endParaRPr lang="en-US"/>
          </a:p>
        </p:txBody>
      </p:sp>
    </p:spTree>
    <p:extLst>
      <p:ext uri="{BB962C8B-B14F-4D97-AF65-F5344CB8AC3E}">
        <p14:creationId xmlns:p14="http://schemas.microsoft.com/office/powerpoint/2010/main" val="16845525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Customer to adapt to project implementation specifics. </a:t>
            </a:r>
          </a:p>
          <a:p>
            <a:endParaRPr lang="en-US" sz="90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9376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US" sz="10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34</a:t>
            </a:fld>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16904319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D22EC-DE4D-44CF-A4A1-972CD51C44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2785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463" y="390525"/>
            <a:ext cx="7146926" cy="4019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8C2C35-2B8A-446E-BEC0-FD36716C29AC}" type="slidenum">
              <a:rPr lang="en-US" smtClean="0"/>
              <a:pPr/>
              <a:t>36</a:t>
            </a:fld>
            <a:endParaRPr lang="en-US"/>
          </a:p>
        </p:txBody>
      </p:sp>
    </p:spTree>
    <p:extLst>
      <p:ext uri="{BB962C8B-B14F-4D97-AF65-F5344CB8AC3E}">
        <p14:creationId xmlns:p14="http://schemas.microsoft.com/office/powerpoint/2010/main" val="15915814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lang="en-US"/>
              <a:t>Please add to the signature DL email address and/ or contact phone number dedicated to supplier questions.</a:t>
            </a:r>
          </a:p>
        </p:txBody>
      </p:sp>
      <p:sp>
        <p:nvSpPr>
          <p:cNvPr id="4" name="Slide Number Placeholder 3"/>
          <p:cNvSpPr>
            <a:spLocks noGrp="1"/>
          </p:cNvSpPr>
          <p:nvPr>
            <p:ph type="sldNum" sz="quarter" idx="5"/>
          </p:nvPr>
        </p:nvSpPr>
        <p:spPr/>
        <p:txBody>
          <a:bodyPr/>
          <a:lstStyle/>
          <a:p>
            <a:fld id="{7D8C2C35-2B8A-446E-BEC0-FD36716C29AC}" type="slidenum">
              <a:rPr lang="de-DE" smtClean="0"/>
              <a:pPr/>
              <a:t>39</a:t>
            </a:fld>
            <a:endParaRPr lang="de-DE"/>
          </a:p>
        </p:txBody>
      </p:sp>
    </p:spTree>
    <p:extLst>
      <p:ext uri="{BB962C8B-B14F-4D97-AF65-F5344CB8AC3E}">
        <p14:creationId xmlns:p14="http://schemas.microsoft.com/office/powerpoint/2010/main" val="550972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xfrm>
            <a:off x="-144463" y="390525"/>
            <a:ext cx="7146926" cy="4019550"/>
          </a:xfrm>
          <a:ln/>
        </p:spPr>
      </p:sp>
      <p:sp>
        <p:nvSpPr>
          <p:cNvPr id="91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11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775FEF9-6739-42E1-9C17-7C96CFEBF2AF}" type="slidenum">
              <a:rPr lang="en-US" smtClean="0"/>
              <a:pPr eaLnBrk="1" hangingPunct="1"/>
              <a:t>4</a:t>
            </a:fld>
            <a:endParaRPr lang="en-US"/>
          </a:p>
        </p:txBody>
      </p:sp>
    </p:spTree>
    <p:extLst>
      <p:ext uri="{BB962C8B-B14F-4D97-AF65-F5344CB8AC3E}">
        <p14:creationId xmlns:p14="http://schemas.microsoft.com/office/powerpoint/2010/main" val="2464046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US" sz="10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106663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463" y="390525"/>
            <a:ext cx="7146926" cy="4019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8C2C35-2B8A-446E-BEC0-FD36716C29AC}" type="slidenum">
              <a:rPr lang="en-US" smtClean="0"/>
              <a:pPr/>
              <a:t>6</a:t>
            </a:fld>
            <a:endParaRPr lang="en-US"/>
          </a:p>
        </p:txBody>
      </p:sp>
    </p:spTree>
    <p:extLst>
      <p:ext uri="{BB962C8B-B14F-4D97-AF65-F5344CB8AC3E}">
        <p14:creationId xmlns:p14="http://schemas.microsoft.com/office/powerpoint/2010/main" val="41953791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463" y="390525"/>
            <a:ext cx="7146926" cy="4019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8C2C35-2B8A-446E-BEC0-FD36716C29AC}" type="slidenum">
              <a:rPr lang="en-US" smtClean="0"/>
              <a:pPr/>
              <a:t>8</a:t>
            </a:fld>
            <a:endParaRPr lang="en-US"/>
          </a:p>
        </p:txBody>
      </p:sp>
    </p:spTree>
    <p:extLst>
      <p:ext uri="{BB962C8B-B14F-4D97-AF65-F5344CB8AC3E}">
        <p14:creationId xmlns:p14="http://schemas.microsoft.com/office/powerpoint/2010/main" val="2252068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a:xfrm>
            <a:off x="-144463" y="390525"/>
            <a:ext cx="7146926" cy="4019550"/>
          </a:xfrm>
          <a:ln/>
        </p:spPr>
      </p:sp>
      <p:sp>
        <p:nvSpPr>
          <p:cNvPr id="1034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34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168610E-BB18-4ABC-AAB2-3BCD35B1AB5F}" type="slidenum">
              <a:rPr lang="en-US" smtClean="0"/>
              <a:pPr eaLnBrk="1" hangingPunct="1"/>
              <a:t>9</a:t>
            </a:fld>
            <a:endParaRPr lang="en-US"/>
          </a:p>
        </p:txBody>
      </p:sp>
    </p:spTree>
    <p:extLst>
      <p:ext uri="{BB962C8B-B14F-4D97-AF65-F5344CB8AC3E}">
        <p14:creationId xmlns:p14="http://schemas.microsoft.com/office/powerpoint/2010/main" val="2596978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xfrm>
            <a:off x="-144463" y="390525"/>
            <a:ext cx="7146926" cy="4019550"/>
          </a:xfrm>
          <a:ln/>
        </p:spPr>
      </p:sp>
      <p:sp>
        <p:nvSpPr>
          <p:cNvPr id="1064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65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F2ADD8F-49B4-4396-99A3-7DE82D0DDFD7}" type="slidenum">
              <a:rPr lang="en-US" smtClean="0"/>
              <a:pPr eaLnBrk="1" hangingPunct="1"/>
              <a:t>10</a:t>
            </a:fld>
            <a:endParaRPr lang="en-US"/>
          </a:p>
        </p:txBody>
      </p:sp>
    </p:spTree>
    <p:extLst>
      <p:ext uri="{BB962C8B-B14F-4D97-AF65-F5344CB8AC3E}">
        <p14:creationId xmlns:p14="http://schemas.microsoft.com/office/powerpoint/2010/main" val="922601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xfrm>
            <a:off x="-144463" y="390525"/>
            <a:ext cx="7146926" cy="4019550"/>
          </a:xfrm>
          <a:ln/>
        </p:spPr>
      </p:sp>
      <p:sp>
        <p:nvSpPr>
          <p:cNvPr id="1095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95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37D60E1-A871-4771-9DE0-5215875ECC49}" type="slidenum">
              <a:rPr lang="en-US" smtClean="0"/>
              <a:pPr eaLnBrk="1" hangingPunct="1"/>
              <a:t>11</a:t>
            </a:fld>
            <a:endParaRPr lang="en-US"/>
          </a:p>
        </p:txBody>
      </p:sp>
    </p:spTree>
    <p:extLst>
      <p:ext uri="{BB962C8B-B14F-4D97-AF65-F5344CB8AC3E}">
        <p14:creationId xmlns:p14="http://schemas.microsoft.com/office/powerpoint/2010/main" val="17242933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2" Type="http://schemas.openxmlformats.org/officeDocument/2006/relationships/hyperlink" Target="http://global.sap.com/corporate-en/legal/copyright/index.epx" TargetMode="External"/><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2" Type="http://schemas.openxmlformats.org/officeDocument/2006/relationships/hyperlink" Target="http://global.sap.com/corporate-en/legal/copyright/index.epx" TargetMode="External"/><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15.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Master" Target="../slideMasters/slideMaster5.xml"/><Relationship Id="rId6" Type="http://schemas.openxmlformats.org/officeDocument/2006/relationships/image" Target="../media/image7.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9.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15.png"/><Relationship Id="rId3" Type="http://schemas.openxmlformats.org/officeDocument/2006/relationships/hyperlink" Target="http://www.sap.com/corporate/de/legal/copyright.html" TargetMode="External"/><Relationship Id="rId7" Type="http://schemas.openxmlformats.org/officeDocument/2006/relationships/hyperlink" Target="https://www.youtube.com/user/SAP" TargetMode="External"/><Relationship Id="rId12"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Master" Target="../slideMasters/slideMaster5.xml"/><Relationship Id="rId6" Type="http://schemas.openxmlformats.org/officeDocument/2006/relationships/image" Target="../media/image7.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9.png"/><Relationship Id="rId4" Type="http://schemas.openxmlformats.org/officeDocument/2006/relationships/hyperlink" Target="https://www.sap.com/germany/registration/contact.html" TargetMode="External"/><Relationship Id="rId9" Type="http://schemas.openxmlformats.org/officeDocument/2006/relationships/hyperlink" Target="https://twitter.com/sap" TargetMode="Externa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1.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5.xml"/><Relationship Id="rId6" Type="http://schemas.openxmlformats.org/officeDocument/2006/relationships/image" Target="../media/image7.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9.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1.png"/><Relationship Id="rId3" Type="http://schemas.openxmlformats.org/officeDocument/2006/relationships/image" Target="../media/image5.png"/><Relationship Id="rId7" Type="http://schemas.openxmlformats.org/officeDocument/2006/relationships/hyperlink" Target="https://www.youtube.com/user/SAP" TargetMode="External"/><Relationship Id="rId12" Type="http://schemas.openxmlformats.org/officeDocument/2006/relationships/image" Target="../media/image10.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5.xml"/><Relationship Id="rId6" Type="http://schemas.openxmlformats.org/officeDocument/2006/relationships/image" Target="../media/image7.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9.png"/><Relationship Id="rId4" Type="http://schemas.openxmlformats.org/officeDocument/2006/relationships/hyperlink" Target="https://www.sap.com/corporate/de/legal/copyright.html" TargetMode="External"/><Relationship Id="rId9" Type="http://schemas.openxmlformats.org/officeDocument/2006/relationships/hyperlink" Target="https://twitter.com/sap" TargetMode="Externa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8.xml.rels><?xml version="1.0" encoding="UTF-8" standalone="yes"?>
<Relationships xmlns="http://schemas.openxmlformats.org/package/2006/relationships"><Relationship Id="rId2" Type="http://schemas.openxmlformats.org/officeDocument/2006/relationships/hyperlink" Target="http://global.sap.com/corporate-en/legal/copyright/index.epx" TargetMode="External"/><Relationship Id="rId1" Type="http://schemas.openxmlformats.org/officeDocument/2006/relationships/slideMaster" Target="../slideMasters/slideMaster5.xml"/></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2" Type="http://schemas.openxmlformats.org/officeDocument/2006/relationships/hyperlink" Target="http://global.sap.com/corporate-en/legal/copyright/index.epx" TargetMode="External"/><Relationship Id="rId1" Type="http://schemas.openxmlformats.org/officeDocument/2006/relationships/slideMaster" Target="../slideMasters/slideMaster5.xml"/></Relationships>
</file>

<file path=ppt/slideLayouts/_rels/slideLayout2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15.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Master" Target="../slideMasters/slideMaster5.xml"/><Relationship Id="rId6" Type="http://schemas.openxmlformats.org/officeDocument/2006/relationships/image" Target="../media/image7.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9.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24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15.png"/><Relationship Id="rId3" Type="http://schemas.openxmlformats.org/officeDocument/2006/relationships/hyperlink" Target="http://www.sap.com/corporate/de/legal/copyright.html" TargetMode="External"/><Relationship Id="rId7" Type="http://schemas.openxmlformats.org/officeDocument/2006/relationships/hyperlink" Target="https://www.youtube.com/user/SAP" TargetMode="External"/><Relationship Id="rId12"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Master" Target="../slideMasters/slideMaster5.xml"/><Relationship Id="rId6" Type="http://schemas.openxmlformats.org/officeDocument/2006/relationships/image" Target="../media/image7.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9.png"/><Relationship Id="rId4" Type="http://schemas.openxmlformats.org/officeDocument/2006/relationships/hyperlink" Target="https://www.sap.com/germany/registration/contact.html" TargetMode="External"/><Relationship Id="rId9" Type="http://schemas.openxmlformats.org/officeDocument/2006/relationships/hyperlink" Target="https://twitter.com/sap" TargetMode="Externa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2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8" Type="http://schemas.openxmlformats.org/officeDocument/2006/relationships/hyperlink" Target="https://twitter.com/sap" TargetMode="External"/><Relationship Id="rId3" Type="http://schemas.openxmlformats.org/officeDocument/2006/relationships/hyperlink" Target="https://www.sap.com/registration/contact.html" TargetMode="External"/><Relationship Id="rId7" Type="http://schemas.openxmlformats.org/officeDocument/2006/relationships/image" Target="../media/image8.png"/><Relationship Id="rId12" Type="http://schemas.openxmlformats.org/officeDocument/2006/relationships/image" Target="../media/image6.png"/><Relationship Id="rId2" Type="http://schemas.openxmlformats.org/officeDocument/2006/relationships/hyperlink" Target="https://www.sap.com/copyright" TargetMode="External"/><Relationship Id="rId1" Type="http://schemas.openxmlformats.org/officeDocument/2006/relationships/slideMaster" Target="../slideMasters/slideMaster5.xml"/><Relationship Id="rId6" Type="http://schemas.openxmlformats.org/officeDocument/2006/relationships/hyperlink" Target="https://www.youtube.com/user/SAP" TargetMode="External"/><Relationship Id="rId11" Type="http://schemas.openxmlformats.org/officeDocument/2006/relationships/image" Target="../media/image10.png"/><Relationship Id="rId5" Type="http://schemas.openxmlformats.org/officeDocument/2006/relationships/image" Target="../media/image7.png"/><Relationship Id="rId10" Type="http://schemas.openxmlformats.org/officeDocument/2006/relationships/hyperlink" Target="https://www.facebook.com/SAP" TargetMode="External"/><Relationship Id="rId4" Type="http://schemas.openxmlformats.org/officeDocument/2006/relationships/hyperlink" Target="https://www.linkedin.com/company/sap" TargetMode="External"/><Relationship Id="rId9" Type="http://schemas.openxmlformats.org/officeDocument/2006/relationships/image" Target="../media/image9.png"/></Relationships>
</file>

<file path=ppt/slideLayouts/_rels/slideLayout91.xml.rels><?xml version="1.0" encoding="UTF-8" standalone="yes"?>
<Relationships xmlns="http://schemas.openxmlformats.org/package/2006/relationships"><Relationship Id="rId8" Type="http://schemas.openxmlformats.org/officeDocument/2006/relationships/hyperlink" Target="https://twitter.com/sap" TargetMode="External"/><Relationship Id="rId3" Type="http://schemas.openxmlformats.org/officeDocument/2006/relationships/hyperlink" Target="https://www.sap.com/corporate/de/legal/copyright.html" TargetMode="External"/><Relationship Id="rId7" Type="http://schemas.openxmlformats.org/officeDocument/2006/relationships/image" Target="../media/image8.png"/><Relationship Id="rId12" Type="http://schemas.openxmlformats.org/officeDocument/2006/relationships/image" Target="../media/image6.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5.xml"/><Relationship Id="rId6" Type="http://schemas.openxmlformats.org/officeDocument/2006/relationships/hyperlink" Target="https://www.youtube.com/user/SAP" TargetMode="External"/><Relationship Id="rId11" Type="http://schemas.openxmlformats.org/officeDocument/2006/relationships/image" Target="../media/image10.png"/><Relationship Id="rId5" Type="http://schemas.openxmlformats.org/officeDocument/2006/relationships/image" Target="../media/image7.png"/><Relationship Id="rId10" Type="http://schemas.openxmlformats.org/officeDocument/2006/relationships/hyperlink" Target="https://www.facebook.com/SAP" TargetMode="External"/><Relationship Id="rId4" Type="http://schemas.openxmlformats.org/officeDocument/2006/relationships/hyperlink" Target="https://www.linkedin.com/company/sap" TargetMode="External"/><Relationship Id="rId9" Type="http://schemas.openxmlformats.org/officeDocument/2006/relationships/image" Target="../media/image9.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543089313" name="SAP Logo Placeholder" descr="{&quot;templafy&quot;:{&quot;id&quot;:&quot;97620995-8f67-4f9a-8cf8-2d8ecb370f28&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37451236-BF8E-934B-B7DE-1ADB8A004F3F}"/>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Title Goes Here</a:t>
            </a:r>
            <a:br>
              <a:rPr lang="en-US"/>
            </a:br>
            <a:r>
              <a:rPr lang="en-US"/>
              <a:t>and Here and Here</a:t>
            </a:r>
          </a:p>
        </p:txBody>
      </p:sp>
      <p:sp>
        <p:nvSpPr>
          <p:cNvPr id="7" name="Picture Placeholder 6">
            <a:extLst>
              <a:ext uri="{FF2B5EF4-FFF2-40B4-BE49-F238E27FC236}">
                <a16:creationId xmlns:a16="http://schemas.microsoft.com/office/drawing/2014/main" id="{4FA78832-C268-4EC5-BB82-7F9D7F5B51B2}"/>
              </a:ext>
            </a:extLst>
          </p:cNvPr>
          <p:cNvSpPr>
            <a:spLocks noGrp="1"/>
          </p:cNvSpPr>
          <p:nvPr>
            <p:ph type="pic" sz="quarter" idx="16"/>
          </p:nvPr>
        </p:nvSpPr>
        <p:spPr>
          <a:xfrm>
            <a:off x="0" y="-1"/>
            <a:ext cx="12195175" cy="3430800"/>
          </a:xfrm>
        </p:spPr>
        <p:txBody>
          <a:bodyPr/>
          <a:lstStyle/>
          <a:p>
            <a:endParaRPr lang="en-GB"/>
          </a:p>
        </p:txBody>
      </p:sp>
      <p:sp>
        <p:nvSpPr>
          <p:cNvPr id="10" name="TextBox 9" descr="{&quot;templafy&quot;:{&quot;id&quot;:&quot;0b81ea7d-a0d2-4433-864e-c4aa4578bc3b&quot;}}">
            <a:extLst>
              <a:ext uri="{FF2B5EF4-FFF2-40B4-BE49-F238E27FC236}">
                <a16:creationId xmlns:a16="http://schemas.microsoft.com/office/drawing/2014/main" id="{798F9B08-2B9F-444B-8020-ACD960A0FAE7}"/>
              </a:ext>
            </a:extLst>
          </p:cNvPr>
          <p:cNvSpPr txBox="1"/>
          <p:nvPr userDrawn="1"/>
        </p:nvSpPr>
        <p:spPr>
          <a:xfrm>
            <a:off x="282575" y="5725533"/>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pic>
        <p:nvPicPr>
          <p:cNvPr id="545648204" name="Acquired Company Logo Placeholder" descr="{&quot;templafy&quot;:{&quot;id&quot;:&quot;ca540175-7adf-468b-ba01-0cdade2b6695&quot;}}" hidden="1"/>
          <p:cNvPicPr>
            <a:picLocks noChangeAspect="1"/>
          </p:cNvPicPr>
          <p:nvPr/>
        </p:nvPicPr>
        <p:blipFill>
          <a:blip r:embed="rId3"/>
          <a:stretch>
            <a:fillRect/>
          </a:stretch>
        </p:blipFill>
        <p:spPr>
          <a:xfrm>
            <a:off x="282575" y="3590141"/>
            <a:ext cx="4125924" cy="266010"/>
          </a:xfrm>
          <a:prstGeom prst="rect">
            <a:avLst/>
          </a:prstGeom>
        </p:spPr>
      </p:pic>
    </p:spTree>
    <p:extLst>
      <p:ext uri="{BB962C8B-B14F-4D97-AF65-F5344CB8AC3E}">
        <p14:creationId xmlns:p14="http://schemas.microsoft.com/office/powerpoint/2010/main" val="24527176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802" indent="-395802">
              <a:lnSpc>
                <a:spcPct val="90000"/>
              </a:lnSpc>
              <a:spcBef>
                <a:spcPts val="600"/>
              </a:spcBef>
              <a:defRPr sz="5997" b="1"/>
            </a:lvl1pPr>
            <a:lvl2pPr marL="395802"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1598575928"/>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4085754621"/>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8" cy="6858000"/>
          </a:xfrm>
          <a:no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1/2"/>
          <p:cNvSpPr>
            <a:spLocks noGrp="1"/>
          </p:cNvSpPr>
          <p:nvPr>
            <p:ph type="body" sz="quarter" idx="11" hasCustomPrompt="1"/>
          </p:nvPr>
        </p:nvSpPr>
        <p:spPr bwMode="black">
          <a:xfrm>
            <a:off x="504000" y="1620000"/>
            <a:ext cx="511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p:cNvSpPr>
            <a:spLocks noGrp="1"/>
          </p:cNvSpPr>
          <p:nvPr>
            <p:ph type="title" hasCustomPrompt="1"/>
          </p:nvPr>
        </p:nvSpPr>
        <p:spPr>
          <a:xfrm>
            <a:off x="504002" y="504000"/>
            <a:ext cx="511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687236259"/>
      </p:ext>
    </p:extLst>
  </p:cSld>
  <p:clrMapOvr>
    <a:masterClrMapping/>
  </p:clrMapOvr>
  <p:extLst>
    <p:ext uri="{DCECCB84-F9BA-43D5-87BE-67443E8EF086}">
      <p15:sldGuideLst xmlns:p15="http://schemas.microsoft.com/office/powerpoint/2012/main">
        <p15:guide id="1" pos="3841">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3538">
          <p15:clr>
            <a:srgbClr val="FBAE40"/>
          </p15:clr>
        </p15:guide>
        <p15:guide id="7" pos="317">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310250960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1"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4053592234"/>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27305670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Cover with image">
    <p:spTree>
      <p:nvGrpSpPr>
        <p:cNvPr id="1" name=""/>
        <p:cNvGrpSpPr/>
        <p:nvPr/>
      </p:nvGrpSpPr>
      <p:grpSpPr>
        <a:xfrm>
          <a:off x="0" y="0"/>
          <a:ext cx="0" cy="0"/>
          <a:chOff x="0" y="0"/>
          <a:chExt cx="0" cy="0"/>
        </a:xfrm>
      </p:grpSpPr>
      <p:pic>
        <p:nvPicPr>
          <p:cNvPr id="6" name="Picture 15"/>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87338" y="6218240"/>
            <a:ext cx="1579562"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6"/>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287339" y="3646488"/>
            <a:ext cx="11080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17"/>
          <p:cNvGrpSpPr>
            <a:grpSpLocks/>
          </p:cNvGrpSpPr>
          <p:nvPr userDrawn="1"/>
        </p:nvGrpSpPr>
        <p:grpSpPr bwMode="auto">
          <a:xfrm>
            <a:off x="9170989" y="0"/>
            <a:ext cx="3024187" cy="3430588"/>
            <a:chOff x="9171173" y="0"/>
            <a:chExt cx="3024002" cy="3430006"/>
          </a:xfrm>
        </p:grpSpPr>
        <p:sp>
          <p:nvSpPr>
            <p:cNvPr id="9" name="Rectangle 20"/>
            <p:cNvSpPr>
              <a:spLocks noChangeArrowheads="1"/>
            </p:cNvSpPr>
            <p:nvPr userDrawn="1"/>
          </p:nvSpPr>
          <p:spPr bwMode="gray">
            <a:xfrm>
              <a:off x="11187175" y="0"/>
              <a:ext cx="1008000" cy="3430006"/>
            </a:xfrm>
            <a:prstGeom prst="rect">
              <a:avLst/>
            </a:prstGeom>
            <a:solidFill>
              <a:schemeClr val="accent1"/>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999">
                <a:ea typeface="Arial Unicode MS" panose="020B0604020202020204" pitchFamily="34" charset="-128"/>
                <a:cs typeface="Arial Unicode MS" panose="020B0604020202020204" pitchFamily="34" charset="-128"/>
              </a:endParaRPr>
            </a:p>
          </p:txBody>
        </p:sp>
        <p:sp>
          <p:nvSpPr>
            <p:cNvPr id="10" name="Rectangle 21"/>
            <p:cNvSpPr>
              <a:spLocks noChangeArrowheads="1"/>
            </p:cNvSpPr>
            <p:nvPr userDrawn="1"/>
          </p:nvSpPr>
          <p:spPr bwMode="gray">
            <a:xfrm>
              <a:off x="10179173" y="0"/>
              <a:ext cx="1008001" cy="3430006"/>
            </a:xfrm>
            <a:prstGeom prst="rect">
              <a:avLst/>
            </a:prstGeom>
            <a:solidFill>
              <a:schemeClr val="accent1">
                <a:alpha val="70195"/>
              </a:schemeClr>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999">
                <a:ea typeface="Arial Unicode MS" panose="020B0604020202020204" pitchFamily="34" charset="-128"/>
                <a:cs typeface="Arial Unicode MS" panose="020B0604020202020204" pitchFamily="34" charset="-128"/>
              </a:endParaRPr>
            </a:p>
          </p:txBody>
        </p:sp>
        <p:sp>
          <p:nvSpPr>
            <p:cNvPr id="11" name="Rectangle 22"/>
            <p:cNvSpPr>
              <a:spLocks noChangeArrowheads="1"/>
            </p:cNvSpPr>
            <p:nvPr userDrawn="1"/>
          </p:nvSpPr>
          <p:spPr bwMode="gray">
            <a:xfrm>
              <a:off x="9171173" y="0"/>
              <a:ext cx="1008000" cy="3430006"/>
            </a:xfrm>
            <a:prstGeom prst="rect">
              <a:avLst/>
            </a:prstGeom>
            <a:solidFill>
              <a:schemeClr val="accent1">
                <a:alpha val="39999"/>
              </a:schemeClr>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999">
                <a:ea typeface="Arial Unicode MS" panose="020B0604020202020204" pitchFamily="34" charset="-128"/>
                <a:cs typeface="Arial Unicode MS" panose="020B0604020202020204" pitchFamily="34" charset="-128"/>
              </a:endParaRPr>
            </a:p>
          </p:txBody>
        </p:sp>
      </p:grpSp>
      <p:sp>
        <p:nvSpPr>
          <p:cNvPr id="12" name="Classification"/>
          <p:cNvSpPr txBox="1"/>
          <p:nvPr userDrawn="1"/>
        </p:nvSpPr>
        <p:spPr>
          <a:xfrm>
            <a:off x="287339" y="5768975"/>
            <a:ext cx="4205287" cy="139700"/>
          </a:xfrm>
          <a:prstGeom prst="rect">
            <a:avLst/>
          </a:prstGeom>
        </p:spPr>
        <p:txBody>
          <a:bodyPr lIns="0" tIns="0" rIns="0" bIns="0"/>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defTabSz="1088449" eaLnBrk="1" fontAlgn="auto" hangingPunct="1">
              <a:spcAft>
                <a:spcPts val="0"/>
              </a:spcAft>
              <a:defRPr/>
            </a:pPr>
            <a:r>
              <a:rPr lang="en-US" sz="900"/>
              <a:t>CUSTOMER</a:t>
            </a:r>
          </a:p>
        </p:txBody>
      </p:sp>
      <p:sp>
        <p:nvSpPr>
          <p:cNvPr id="5" name="Cover Image Placeholder"/>
          <p:cNvSpPr>
            <a:spLocks noGrp="1"/>
          </p:cNvSpPr>
          <p:nvPr>
            <p:ph type="pic" sz="quarter" idx="12"/>
          </p:nvPr>
        </p:nvSpPr>
        <p:spPr>
          <a:xfrm>
            <a:off x="1" y="0"/>
            <a:ext cx="12195175" cy="3430006"/>
          </a:xfrm>
          <a:solidFill>
            <a:schemeClr val="tx2">
              <a:alpha val="70000"/>
            </a:schemeClr>
          </a:solidFill>
        </p:spPr>
        <p:txBody>
          <a:bodyPr tIns="504000" rtlCol="0">
            <a:noAutofit/>
          </a:bodyPr>
          <a:lstStyle>
            <a:lvl1pPr algn="ctr">
              <a:defRPr sz="1600">
                <a:solidFill>
                  <a:schemeClr val="tx1"/>
                </a:solidFill>
              </a:defRPr>
            </a:lvl1pPr>
          </a:lstStyle>
          <a:p>
            <a:pPr lvl="0"/>
            <a:r>
              <a:rPr lang="en-US" noProof="0"/>
              <a:t>Click icon to add picture</a:t>
            </a:r>
          </a:p>
        </p:txBody>
      </p:sp>
      <p:sp>
        <p:nvSpPr>
          <p:cNvPr id="19" name="Speaker"/>
          <p:cNvSpPr>
            <a:spLocks noGrp="1"/>
          </p:cNvSpPr>
          <p:nvPr>
            <p:ph type="subTitle" idx="1"/>
          </p:nvPr>
        </p:nvSpPr>
        <p:spPr bwMode="gray">
          <a:xfrm>
            <a:off x="288000" y="5130491"/>
            <a:ext cx="10900800" cy="430887"/>
          </a:xfrm>
        </p:spPr>
        <p:txBody>
          <a:bodyPr>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Click to edit Master subtitle style</a:t>
            </a:r>
          </a:p>
        </p:txBody>
      </p:sp>
      <p:sp>
        <p:nvSpPr>
          <p:cNvPr id="20" name="Presentation Title"/>
          <p:cNvSpPr>
            <a:spLocks noGrp="1"/>
          </p:cNvSpPr>
          <p:nvPr>
            <p:ph type="body" sz="quarter" idx="14"/>
          </p:nvPr>
        </p:nvSpPr>
        <p:spPr>
          <a:xfrm>
            <a:off x="288000" y="4024430"/>
            <a:ext cx="10899174" cy="590803"/>
          </a:xfrm>
        </p:spPr>
        <p:txBody>
          <a:bodyPr>
            <a:spAutoFit/>
          </a:bodyPr>
          <a:lstStyle>
            <a:lvl1pPr>
              <a:lnSpc>
                <a:spcPct val="90000"/>
              </a:lnSpc>
              <a:spcBef>
                <a:spcPts val="0"/>
              </a:spcBef>
              <a:defRPr sz="3599" b="1" baseline="0"/>
            </a:lvl1pPr>
          </a:lstStyle>
          <a:p>
            <a:pPr lvl="0"/>
            <a:r>
              <a:rPr lang="en-US"/>
              <a:t>Edit Master text styles</a:t>
            </a:r>
          </a:p>
        </p:txBody>
      </p:sp>
    </p:spTree>
    <p:extLst>
      <p:ext uri="{BB962C8B-B14F-4D97-AF65-F5344CB8AC3E}">
        <p14:creationId xmlns:p14="http://schemas.microsoft.com/office/powerpoint/2010/main" val="38150403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Cover with illustration scene art">
    <p:spTree>
      <p:nvGrpSpPr>
        <p:cNvPr id="1" name=""/>
        <p:cNvGrpSpPr/>
        <p:nvPr/>
      </p:nvGrpSpPr>
      <p:grpSpPr>
        <a:xfrm>
          <a:off x="0" y="0"/>
          <a:ext cx="0" cy="0"/>
          <a:chOff x="0" y="0"/>
          <a:chExt cx="0" cy="0"/>
        </a:xfrm>
      </p:grpSpPr>
      <p:pic>
        <p:nvPicPr>
          <p:cNvPr id="6" name="Picture 15"/>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87338" y="6218240"/>
            <a:ext cx="1579562"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6"/>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287339" y="3646488"/>
            <a:ext cx="11080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lassification"/>
          <p:cNvSpPr txBox="1"/>
          <p:nvPr userDrawn="1"/>
        </p:nvSpPr>
        <p:spPr>
          <a:xfrm>
            <a:off x="287339" y="5768975"/>
            <a:ext cx="4205287" cy="139700"/>
          </a:xfrm>
          <a:prstGeom prst="rect">
            <a:avLst/>
          </a:prstGeom>
        </p:spPr>
        <p:txBody>
          <a:bodyPr lIns="0" tIns="0" rIns="0" bIns="0"/>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defTabSz="1088449" eaLnBrk="1" fontAlgn="auto" hangingPunct="1">
              <a:spcAft>
                <a:spcPts val="0"/>
              </a:spcAft>
              <a:defRPr/>
            </a:pPr>
            <a:r>
              <a:rPr lang="en-US" sz="900"/>
              <a:t>CUSTOMER</a:t>
            </a:r>
          </a:p>
        </p:txBody>
      </p:sp>
      <p:sp>
        <p:nvSpPr>
          <p:cNvPr id="5" name="Cover Image Placeholder"/>
          <p:cNvSpPr>
            <a:spLocks noGrp="1"/>
          </p:cNvSpPr>
          <p:nvPr>
            <p:ph type="pic" sz="quarter" idx="12"/>
          </p:nvPr>
        </p:nvSpPr>
        <p:spPr>
          <a:xfrm>
            <a:off x="1" y="0"/>
            <a:ext cx="12195175" cy="3430006"/>
          </a:xfrm>
          <a:noFill/>
        </p:spPr>
        <p:txBody>
          <a:bodyPr tIns="504000" rtlCol="0">
            <a:noAutofit/>
          </a:bodyPr>
          <a:lstStyle>
            <a:lvl1pPr algn="ctr">
              <a:defRPr sz="1600">
                <a:solidFill>
                  <a:schemeClr val="tx1"/>
                </a:solidFill>
              </a:defRPr>
            </a:lvl1pPr>
          </a:lstStyle>
          <a:p>
            <a:pPr lvl="0"/>
            <a:r>
              <a:rPr lang="en-US" noProof="0"/>
              <a:t>Click icon to add picture</a:t>
            </a:r>
          </a:p>
        </p:txBody>
      </p:sp>
      <p:sp>
        <p:nvSpPr>
          <p:cNvPr id="19" name="Speaker"/>
          <p:cNvSpPr>
            <a:spLocks noGrp="1"/>
          </p:cNvSpPr>
          <p:nvPr>
            <p:ph type="subTitle" idx="1"/>
          </p:nvPr>
        </p:nvSpPr>
        <p:spPr bwMode="gray">
          <a:xfrm>
            <a:off x="288000" y="5130491"/>
            <a:ext cx="10900800" cy="430887"/>
          </a:xfrm>
        </p:spPr>
        <p:txBody>
          <a:bodyPr>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Click to edit Master subtitle style</a:t>
            </a:r>
          </a:p>
        </p:txBody>
      </p:sp>
      <p:sp>
        <p:nvSpPr>
          <p:cNvPr id="20" name="Presentation Title"/>
          <p:cNvSpPr>
            <a:spLocks noGrp="1"/>
          </p:cNvSpPr>
          <p:nvPr>
            <p:ph type="body" sz="quarter" idx="14"/>
          </p:nvPr>
        </p:nvSpPr>
        <p:spPr>
          <a:xfrm>
            <a:off x="288000" y="4024430"/>
            <a:ext cx="10899174" cy="590803"/>
          </a:xfrm>
        </p:spPr>
        <p:txBody>
          <a:bodyPr>
            <a:spAutoFit/>
          </a:bodyPr>
          <a:lstStyle>
            <a:lvl1pPr>
              <a:lnSpc>
                <a:spcPct val="90000"/>
              </a:lnSpc>
              <a:spcBef>
                <a:spcPts val="0"/>
              </a:spcBef>
              <a:defRPr sz="3599" b="1" baseline="0"/>
            </a:lvl1pPr>
          </a:lstStyle>
          <a:p>
            <a:pPr lvl="0"/>
            <a:r>
              <a:rPr lang="en-US"/>
              <a:t>Edit Master text styles</a:t>
            </a:r>
          </a:p>
        </p:txBody>
      </p:sp>
    </p:spTree>
    <p:extLst>
      <p:ext uri="{BB962C8B-B14F-4D97-AF65-F5344CB8AC3E}">
        <p14:creationId xmlns:p14="http://schemas.microsoft.com/office/powerpoint/2010/main" val="389951604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Cover white">
    <p:spTree>
      <p:nvGrpSpPr>
        <p:cNvPr id="1" name=""/>
        <p:cNvGrpSpPr/>
        <p:nvPr/>
      </p:nvGrpSpPr>
      <p:grpSpPr>
        <a:xfrm>
          <a:off x="0" y="0"/>
          <a:ext cx="0" cy="0"/>
          <a:chOff x="0" y="0"/>
          <a:chExt cx="0" cy="0"/>
        </a:xfrm>
      </p:grpSpPr>
      <p:sp>
        <p:nvSpPr>
          <p:cNvPr id="4" name="Classification"/>
          <p:cNvSpPr txBox="1"/>
          <p:nvPr userDrawn="1"/>
        </p:nvSpPr>
        <p:spPr>
          <a:xfrm>
            <a:off x="287339" y="5094290"/>
            <a:ext cx="4205287" cy="153987"/>
          </a:xfrm>
          <a:prstGeom prst="rect">
            <a:avLst/>
          </a:prstGeom>
        </p:spPr>
        <p:txBody>
          <a:bodyPr lIns="0" tIns="0" rIns="0" bIns="0"/>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defTabSz="1088449" eaLnBrk="1" fontAlgn="auto" hangingPunct="1">
              <a:spcAft>
                <a:spcPts val="0"/>
              </a:spcAft>
              <a:defRPr/>
            </a:pPr>
            <a:r>
              <a:rPr lang="en-US" sz="900"/>
              <a:t>CUSTOMER</a:t>
            </a:r>
          </a:p>
        </p:txBody>
      </p:sp>
      <p:grpSp>
        <p:nvGrpSpPr>
          <p:cNvPr id="5" name="Group 16"/>
          <p:cNvGrpSpPr>
            <a:grpSpLocks/>
          </p:cNvGrpSpPr>
          <p:nvPr userDrawn="1"/>
        </p:nvGrpSpPr>
        <p:grpSpPr bwMode="auto">
          <a:xfrm>
            <a:off x="9170989" y="0"/>
            <a:ext cx="3024187" cy="6858000"/>
            <a:chOff x="9171173" y="0"/>
            <a:chExt cx="3024002" cy="6855990"/>
          </a:xfrm>
        </p:grpSpPr>
        <p:sp>
          <p:nvSpPr>
            <p:cNvPr id="7" name="Rectangle 17"/>
            <p:cNvSpPr>
              <a:spLocks noChangeArrowheads="1"/>
            </p:cNvSpPr>
            <p:nvPr userDrawn="1"/>
          </p:nvSpPr>
          <p:spPr bwMode="gray">
            <a:xfrm>
              <a:off x="11187175" y="0"/>
              <a:ext cx="1008000" cy="6855990"/>
            </a:xfrm>
            <a:prstGeom prst="rect">
              <a:avLst/>
            </a:prstGeom>
            <a:solidFill>
              <a:schemeClr val="accent1"/>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999">
                <a:ea typeface="Arial Unicode MS" panose="020B0604020202020204" pitchFamily="34" charset="-128"/>
                <a:cs typeface="Arial Unicode MS" panose="020B0604020202020204" pitchFamily="34" charset="-128"/>
              </a:endParaRPr>
            </a:p>
          </p:txBody>
        </p:sp>
        <p:sp>
          <p:nvSpPr>
            <p:cNvPr id="8" name="Rectangle 20"/>
            <p:cNvSpPr>
              <a:spLocks noChangeArrowheads="1"/>
            </p:cNvSpPr>
            <p:nvPr userDrawn="1"/>
          </p:nvSpPr>
          <p:spPr bwMode="gray">
            <a:xfrm>
              <a:off x="10179173" y="0"/>
              <a:ext cx="1008001" cy="6855990"/>
            </a:xfrm>
            <a:prstGeom prst="rect">
              <a:avLst/>
            </a:prstGeom>
            <a:solidFill>
              <a:schemeClr val="accent1">
                <a:alpha val="70195"/>
              </a:schemeClr>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999">
                <a:ea typeface="Arial Unicode MS" panose="020B0604020202020204" pitchFamily="34" charset="-128"/>
                <a:cs typeface="Arial Unicode MS" panose="020B0604020202020204" pitchFamily="34" charset="-128"/>
              </a:endParaRPr>
            </a:p>
          </p:txBody>
        </p:sp>
        <p:sp>
          <p:nvSpPr>
            <p:cNvPr id="9" name="Rectangle 21"/>
            <p:cNvSpPr>
              <a:spLocks noChangeArrowheads="1"/>
            </p:cNvSpPr>
            <p:nvPr userDrawn="1"/>
          </p:nvSpPr>
          <p:spPr bwMode="gray">
            <a:xfrm>
              <a:off x="9171173" y="0"/>
              <a:ext cx="1008000" cy="6855990"/>
            </a:xfrm>
            <a:prstGeom prst="rect">
              <a:avLst/>
            </a:prstGeom>
            <a:solidFill>
              <a:schemeClr val="accent1">
                <a:alpha val="39999"/>
              </a:schemeClr>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999">
                <a:ea typeface="Arial Unicode MS" panose="020B0604020202020204" pitchFamily="34" charset="-128"/>
                <a:cs typeface="Arial Unicode MS" panose="020B0604020202020204" pitchFamily="34" charset="-128"/>
              </a:endParaRPr>
            </a:p>
          </p:txBody>
        </p:sp>
      </p:grpSp>
      <p:pic>
        <p:nvPicPr>
          <p:cNvPr id="11" name="Picture 22"/>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87338" y="6218240"/>
            <a:ext cx="1579562"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3"/>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287339" y="1879600"/>
            <a:ext cx="11080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peaker"/>
          <p:cNvSpPr>
            <a:spLocks noGrp="1"/>
          </p:cNvSpPr>
          <p:nvPr>
            <p:ph type="subTitle" idx="1"/>
          </p:nvPr>
        </p:nvSpPr>
        <p:spPr bwMode="gray">
          <a:xfrm>
            <a:off x="288001" y="4268505"/>
            <a:ext cx="8595171" cy="430887"/>
          </a:xfrm>
        </p:spPr>
        <p:txBody>
          <a:bodyPr>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Click to edit Master subtitle style</a:t>
            </a:r>
          </a:p>
        </p:txBody>
      </p:sp>
      <p:sp>
        <p:nvSpPr>
          <p:cNvPr id="10" name="Presentation Title"/>
          <p:cNvSpPr>
            <a:spLocks noGrp="1"/>
          </p:cNvSpPr>
          <p:nvPr>
            <p:ph type="body" sz="quarter" idx="14"/>
          </p:nvPr>
        </p:nvSpPr>
        <p:spPr>
          <a:xfrm>
            <a:off x="288001" y="2706317"/>
            <a:ext cx="8595171" cy="997196"/>
          </a:xfrm>
        </p:spPr>
        <p:txBody>
          <a:bodyPr>
            <a:noAutofit/>
          </a:bodyPr>
          <a:lstStyle>
            <a:lvl1pPr>
              <a:lnSpc>
                <a:spcPct val="90000"/>
              </a:lnSpc>
              <a:spcBef>
                <a:spcPts val="0"/>
              </a:spcBef>
              <a:defRPr sz="3599" b="1" baseline="0"/>
            </a:lvl1pPr>
          </a:lstStyle>
          <a:p>
            <a:pPr lvl="0"/>
            <a:r>
              <a:rPr lang="en-US"/>
              <a:t>Edit Master text styles</a:t>
            </a:r>
          </a:p>
        </p:txBody>
      </p:sp>
    </p:spTree>
    <p:extLst>
      <p:ext uri="{BB962C8B-B14F-4D97-AF65-F5344CB8AC3E}">
        <p14:creationId xmlns:p14="http://schemas.microsoft.com/office/powerpoint/2010/main" val="395857113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1_Cover with pictogram">
    <p:spTree>
      <p:nvGrpSpPr>
        <p:cNvPr id="1" name=""/>
        <p:cNvGrpSpPr/>
        <p:nvPr/>
      </p:nvGrpSpPr>
      <p:grpSpPr>
        <a:xfrm>
          <a:off x="0" y="0"/>
          <a:ext cx="0" cy="0"/>
          <a:chOff x="0" y="0"/>
          <a:chExt cx="0" cy="0"/>
        </a:xfrm>
      </p:grpSpPr>
      <p:sp>
        <p:nvSpPr>
          <p:cNvPr id="5" name="Classification"/>
          <p:cNvSpPr txBox="1"/>
          <p:nvPr userDrawn="1"/>
        </p:nvSpPr>
        <p:spPr>
          <a:xfrm>
            <a:off x="287339" y="5094290"/>
            <a:ext cx="4205287" cy="153987"/>
          </a:xfrm>
          <a:prstGeom prst="rect">
            <a:avLst/>
          </a:prstGeom>
        </p:spPr>
        <p:txBody>
          <a:bodyPr lIns="0" tIns="0" rIns="0" bIns="0"/>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defTabSz="1088449" eaLnBrk="1" fontAlgn="auto" hangingPunct="1">
              <a:spcAft>
                <a:spcPts val="0"/>
              </a:spcAft>
              <a:defRPr/>
            </a:pPr>
            <a:r>
              <a:rPr lang="en-US" sz="900"/>
              <a:t>CUSTOMER</a:t>
            </a:r>
          </a:p>
        </p:txBody>
      </p:sp>
      <p:pic>
        <p:nvPicPr>
          <p:cNvPr id="8" name="Picture 16"/>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87338" y="6218240"/>
            <a:ext cx="1579562"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7"/>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287339" y="1879600"/>
            <a:ext cx="11080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peaker"/>
          <p:cNvSpPr>
            <a:spLocks noGrp="1"/>
          </p:cNvSpPr>
          <p:nvPr>
            <p:ph type="subTitle" idx="1"/>
          </p:nvPr>
        </p:nvSpPr>
        <p:spPr bwMode="gray">
          <a:xfrm>
            <a:off x="288002" y="4268505"/>
            <a:ext cx="6373430" cy="430887"/>
          </a:xfrm>
        </p:spPr>
        <p:txBody>
          <a:bodyPr>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Click to edit Master subtitle style</a:t>
            </a:r>
          </a:p>
        </p:txBody>
      </p:sp>
      <p:sp>
        <p:nvSpPr>
          <p:cNvPr id="10" name="Presentation Title"/>
          <p:cNvSpPr>
            <a:spLocks noGrp="1"/>
          </p:cNvSpPr>
          <p:nvPr>
            <p:ph type="body" sz="quarter" idx="14"/>
          </p:nvPr>
        </p:nvSpPr>
        <p:spPr>
          <a:xfrm>
            <a:off x="288002" y="2706317"/>
            <a:ext cx="6373430" cy="997196"/>
          </a:xfrm>
        </p:spPr>
        <p:txBody>
          <a:bodyPr>
            <a:noAutofit/>
          </a:bodyPr>
          <a:lstStyle>
            <a:lvl1pPr>
              <a:lnSpc>
                <a:spcPct val="90000"/>
              </a:lnSpc>
              <a:spcBef>
                <a:spcPts val="0"/>
              </a:spcBef>
              <a:defRPr sz="3599" b="1" baseline="0"/>
            </a:lvl1pPr>
          </a:lstStyle>
          <a:p>
            <a:pPr lvl="0"/>
            <a:r>
              <a:rPr lang="en-US"/>
              <a:t>Edit Master text styles</a:t>
            </a:r>
          </a:p>
        </p:txBody>
      </p:sp>
      <p:sp>
        <p:nvSpPr>
          <p:cNvPr id="7" name="Picture Placeholder 6"/>
          <p:cNvSpPr>
            <a:spLocks noGrp="1"/>
          </p:cNvSpPr>
          <p:nvPr>
            <p:ph type="pic" sz="quarter" idx="16"/>
          </p:nvPr>
        </p:nvSpPr>
        <p:spPr>
          <a:xfrm>
            <a:off x="6954855" y="963000"/>
            <a:ext cx="4932000" cy="4932000"/>
          </a:xfrm>
        </p:spPr>
        <p:txBody>
          <a:bodyPr rtlCol="0">
            <a:noAutofit/>
          </a:bodyPr>
          <a:lstStyle/>
          <a:p>
            <a:pPr lvl="0"/>
            <a:endParaRPr lang="en-US" noProof="0"/>
          </a:p>
        </p:txBody>
      </p:sp>
    </p:spTree>
    <p:extLst>
      <p:ext uri="{BB962C8B-B14F-4D97-AF65-F5344CB8AC3E}">
        <p14:creationId xmlns:p14="http://schemas.microsoft.com/office/powerpoint/2010/main" val="3018543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4" name="Agenda items placeholder"/>
          <p:cNvSpPr>
            <a:spLocks noGrp="1"/>
          </p:cNvSpPr>
          <p:nvPr>
            <p:ph type="body" sz="quarter" idx="10"/>
          </p:nvPr>
        </p:nvSpPr>
        <p:spPr>
          <a:xfrm>
            <a:off x="504000" y="1620000"/>
            <a:ext cx="11185200" cy="4230000"/>
          </a:xfrm>
        </p:spPr>
        <p:txBody>
          <a:bodyPr>
            <a:noAutofit/>
          </a:bodyPr>
          <a:lstStyle>
            <a:lvl1pPr marL="0" marR="0" indent="0" algn="l" defTabSz="1088231" rtl="0" eaLnBrk="1" fontAlgn="auto" latinLnBrk="0" hangingPunct="1">
              <a:lnSpc>
                <a:spcPct val="100000"/>
              </a:lnSpc>
              <a:spcBef>
                <a:spcPts val="2999"/>
              </a:spcBef>
              <a:spcAft>
                <a:spcPts val="0"/>
              </a:spcAft>
              <a:buClr>
                <a:schemeClr val="accent1"/>
              </a:buClr>
              <a:buSzPct val="80000"/>
              <a:buFontTx/>
              <a:buNone/>
              <a:tabLst/>
              <a:defRPr sz="1999" b="0"/>
            </a:lvl1pPr>
            <a:lvl2pPr marL="179910" marR="0" indent="-179910" algn="l" defTabSz="1088231"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799"/>
            </a:lvl2pPr>
            <a:lvl3pPr marL="359820" marR="0" indent="-179298" algn="l" defTabSz="1088231" rtl="0" eaLnBrk="1" fontAlgn="auto" latinLnBrk="0" hangingPunct="1">
              <a:lnSpc>
                <a:spcPct val="100000"/>
              </a:lnSpc>
              <a:spcBef>
                <a:spcPts val="400"/>
              </a:spcBef>
              <a:spcAft>
                <a:spcPts val="0"/>
              </a:spcAft>
              <a:buClr>
                <a:schemeClr val="tx1"/>
              </a:buClr>
              <a:buSzPct val="100000"/>
              <a:buFont typeface="Arial" pitchFamily="34" charset="0"/>
              <a:buChar char="–"/>
              <a:tabLst/>
              <a:defRPr sz="1799" baseline="0"/>
            </a:lvl3pPr>
            <a:lvl4pPr marL="539730" marR="0" indent="-179910" algn="l" defTabSz="1088231"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Edit Master text styles</a:t>
            </a:r>
          </a:p>
          <a:p>
            <a:pPr lvl="1"/>
            <a:r>
              <a:rPr lang="en-US"/>
              <a:t>Second level</a:t>
            </a:r>
          </a:p>
        </p:txBody>
      </p:sp>
      <p:sp>
        <p:nvSpPr>
          <p:cNvPr id="3" name="Agenda title"/>
          <p:cNvSpPr>
            <a:spLocks noGrp="1"/>
          </p:cNvSpPr>
          <p:nvPr>
            <p:ph type="title"/>
          </p:nvPr>
        </p:nvSpPr>
        <p:spPr/>
        <p:txBody>
          <a:bodyPr/>
          <a:lstStyle>
            <a:lvl1pPr>
              <a:defRPr/>
            </a:lvl1pPr>
          </a:lstStyle>
          <a:p>
            <a:r>
              <a:rPr lang="en-US"/>
              <a:t>Click to edit Master title style</a:t>
            </a:r>
          </a:p>
        </p:txBody>
      </p:sp>
    </p:spTree>
    <p:extLst>
      <p:ext uri="{BB962C8B-B14F-4D97-AF65-F5344CB8AC3E}">
        <p14:creationId xmlns:p14="http://schemas.microsoft.com/office/powerpoint/2010/main" val="67570742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2_Agenda">
    <p:bg>
      <p:bgRef idx="1001">
        <a:schemeClr val="bg1"/>
      </p:bgRef>
    </p:bg>
    <p:spTree>
      <p:nvGrpSpPr>
        <p:cNvPr id="1" name=""/>
        <p:cNvGrpSpPr/>
        <p:nvPr/>
      </p:nvGrpSpPr>
      <p:grpSpPr>
        <a:xfrm>
          <a:off x="0" y="0"/>
          <a:ext cx="0" cy="0"/>
          <a:chOff x="0" y="0"/>
          <a:chExt cx="0" cy="0"/>
        </a:xfrm>
      </p:grpSpPr>
      <p:sp>
        <p:nvSpPr>
          <p:cNvPr id="4" name="Agenda items placeholder"/>
          <p:cNvSpPr>
            <a:spLocks noGrp="1"/>
          </p:cNvSpPr>
          <p:nvPr>
            <p:ph type="body" sz="quarter" idx="10"/>
          </p:nvPr>
        </p:nvSpPr>
        <p:spPr>
          <a:xfrm>
            <a:off x="504000" y="1620000"/>
            <a:ext cx="11185200" cy="4230000"/>
          </a:xfrm>
        </p:spPr>
        <p:txBody>
          <a:bodyPr>
            <a:noAutofit/>
          </a:bodyPr>
          <a:lstStyle>
            <a:lvl1pPr marL="0" marR="0" indent="0" algn="l" defTabSz="1088231" rtl="0" eaLnBrk="1" fontAlgn="auto" latinLnBrk="0" hangingPunct="1">
              <a:lnSpc>
                <a:spcPct val="100000"/>
              </a:lnSpc>
              <a:spcBef>
                <a:spcPts val="2999"/>
              </a:spcBef>
              <a:spcAft>
                <a:spcPts val="0"/>
              </a:spcAft>
              <a:buClr>
                <a:schemeClr val="accent1"/>
              </a:buClr>
              <a:buSzPct val="80000"/>
              <a:buFontTx/>
              <a:buNone/>
              <a:tabLst/>
              <a:defRPr sz="1999" b="0"/>
            </a:lvl1pPr>
            <a:lvl2pPr marL="179910" marR="0" indent="-179910" algn="l" defTabSz="1088231"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799"/>
            </a:lvl2pPr>
            <a:lvl3pPr marL="359820" marR="0" indent="-179298" algn="l" defTabSz="1088231" rtl="0" eaLnBrk="1" fontAlgn="auto" latinLnBrk="0" hangingPunct="1">
              <a:lnSpc>
                <a:spcPct val="100000"/>
              </a:lnSpc>
              <a:spcBef>
                <a:spcPts val="400"/>
              </a:spcBef>
              <a:spcAft>
                <a:spcPts val="0"/>
              </a:spcAft>
              <a:buClr>
                <a:schemeClr val="tx1"/>
              </a:buClr>
              <a:buSzPct val="100000"/>
              <a:buFont typeface="Arial" pitchFamily="34" charset="0"/>
              <a:buChar char="–"/>
              <a:tabLst/>
              <a:defRPr sz="1799" baseline="0"/>
            </a:lvl3pPr>
            <a:lvl4pPr marL="539730" marR="0" indent="-179910" algn="l" defTabSz="1088231"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Edit Master text styles</a:t>
            </a:r>
          </a:p>
          <a:p>
            <a:pPr lvl="1"/>
            <a:r>
              <a:rPr lang="en-US"/>
              <a:t>Second level</a:t>
            </a:r>
          </a:p>
        </p:txBody>
      </p:sp>
      <p:sp>
        <p:nvSpPr>
          <p:cNvPr id="3" name="Agenda title"/>
          <p:cNvSpPr>
            <a:spLocks noGrp="1"/>
          </p:cNvSpPr>
          <p:nvPr>
            <p:ph type="title"/>
          </p:nvPr>
        </p:nvSpPr>
        <p:spPr/>
        <p:txBody>
          <a:bodyPr/>
          <a:lstStyle>
            <a:lvl1pPr>
              <a:defRPr/>
            </a:lvl1pPr>
          </a:lstStyle>
          <a:p>
            <a:r>
              <a:rPr lang="en-US"/>
              <a:t>Click to edit Master title style</a:t>
            </a:r>
          </a:p>
        </p:txBody>
      </p:sp>
    </p:spTree>
    <p:extLst>
      <p:ext uri="{BB962C8B-B14F-4D97-AF65-F5344CB8AC3E}">
        <p14:creationId xmlns:p14="http://schemas.microsoft.com/office/powerpoint/2010/main" val="3601742358"/>
      </p:ext>
    </p:extLst>
  </p:cSld>
  <p:clrMapOvr>
    <a:overrideClrMapping bg1="dk1" tx1="lt1" bg2="dk2" tx2="lt2" accent1="accent1" accent2="accent2" accent3="accent3" accent4="accent4" accent5="accent5" accent6="accent6" hlink="hlink" folHlink="folHlink"/>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_Divider Page">
    <p:spTree>
      <p:nvGrpSpPr>
        <p:cNvPr id="1" name=""/>
        <p:cNvGrpSpPr/>
        <p:nvPr/>
      </p:nvGrpSpPr>
      <p:grpSpPr>
        <a:xfrm>
          <a:off x="0" y="0"/>
          <a:ext cx="0" cy="0"/>
          <a:chOff x="0" y="0"/>
          <a:chExt cx="0" cy="0"/>
        </a:xfrm>
      </p:grpSpPr>
      <p:sp>
        <p:nvSpPr>
          <p:cNvPr id="2" name="Divider text"/>
          <p:cNvSpPr>
            <a:spLocks noGrp="1"/>
          </p:cNvSpPr>
          <p:nvPr>
            <p:ph type="ctrTitle"/>
          </p:nvPr>
        </p:nvSpPr>
        <p:spPr bwMode="gray">
          <a:xfrm>
            <a:off x="504000" y="3090446"/>
            <a:ext cx="11185200" cy="677108"/>
          </a:xfrm>
        </p:spPr>
        <p:txBody>
          <a:bodyPr anchor="ctr">
            <a:noAutofit/>
          </a:bodyPr>
          <a:lstStyle>
            <a:lvl1pPr>
              <a:defRPr sz="4399">
                <a:solidFill>
                  <a:schemeClr val="tx1"/>
                </a:solidFill>
                <a:latin typeface="+mj-lt"/>
              </a:defRPr>
            </a:lvl1pPr>
          </a:lstStyle>
          <a:p>
            <a:r>
              <a:rPr lang="en-US"/>
              <a:t>Click to edit Master title style</a:t>
            </a:r>
          </a:p>
        </p:txBody>
      </p:sp>
    </p:spTree>
    <p:extLst>
      <p:ext uri="{BB962C8B-B14F-4D97-AF65-F5344CB8AC3E}">
        <p14:creationId xmlns:p14="http://schemas.microsoft.com/office/powerpoint/2010/main" val="2577364865"/>
      </p:ext>
    </p:extLst>
  </p:cSld>
  <p:clrMapOvr>
    <a:masterClrMapping/>
  </p:clrMapOvr>
  <p:hf sldNum="0" hdr="0" ftr="0" dt="0"/>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1_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p:nvPr>
        </p:nvSpPr>
        <p:spPr>
          <a:xfrm>
            <a:off x="1" y="3427200"/>
            <a:ext cx="12195175" cy="3430800"/>
          </a:xfrm>
          <a:noFill/>
        </p:spPr>
        <p:txBody>
          <a:bodyPr tIns="324000" rtlCol="0">
            <a:noAutofit/>
          </a:bodyPr>
          <a:lstStyle>
            <a:lvl1pPr marL="0" marR="0" indent="0" algn="ctr" defTabSz="1088231"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lvl="0"/>
            <a:r>
              <a:rPr lang="en-US" noProof="0"/>
              <a:t>Click icon to add picture</a:t>
            </a:r>
          </a:p>
        </p:txBody>
      </p:sp>
      <p:sp>
        <p:nvSpPr>
          <p:cNvPr id="2" name="Divider text"/>
          <p:cNvSpPr>
            <a:spLocks noGrp="1"/>
          </p:cNvSpPr>
          <p:nvPr>
            <p:ph type="ctrTitle"/>
          </p:nvPr>
        </p:nvSpPr>
        <p:spPr bwMode="gray">
          <a:xfrm>
            <a:off x="504000" y="1375046"/>
            <a:ext cx="11185200" cy="677108"/>
          </a:xfrm>
        </p:spPr>
        <p:txBody>
          <a:bodyPr>
            <a:noAutofit/>
          </a:bodyPr>
          <a:lstStyle>
            <a:lvl1pPr>
              <a:defRPr sz="4399">
                <a:solidFill>
                  <a:schemeClr val="tx1"/>
                </a:solidFill>
                <a:latin typeface="+mj-lt"/>
              </a:defRPr>
            </a:lvl1pPr>
          </a:lstStyle>
          <a:p>
            <a:r>
              <a:rPr lang="en-US"/>
              <a:t>Click to edit Master title style</a:t>
            </a:r>
          </a:p>
        </p:txBody>
      </p:sp>
    </p:spTree>
    <p:extLst>
      <p:ext uri="{BB962C8B-B14F-4D97-AF65-F5344CB8AC3E}">
        <p14:creationId xmlns:p14="http://schemas.microsoft.com/office/powerpoint/2010/main" val="2468625976"/>
      </p:ext>
    </p:extLst>
  </p:cSld>
  <p:clrMapOvr>
    <a:masterClrMapping/>
  </p:clrMapOvr>
  <p:hf sldNum="0" hdr="0" ftr="0" dt="0"/>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noProof="0"/>
              <a:t>Click to edit Master title style</a:t>
            </a:r>
            <a:endParaRPr lang="en-US"/>
          </a:p>
        </p:txBody>
      </p:sp>
    </p:spTree>
    <p:extLst>
      <p:ext uri="{BB962C8B-B14F-4D97-AF65-F5344CB8AC3E}">
        <p14:creationId xmlns:p14="http://schemas.microsoft.com/office/powerpoint/2010/main" val="32208940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itle and text">
    <p:spTree>
      <p:nvGrpSpPr>
        <p:cNvPr id="1" name=""/>
        <p:cNvGrpSpPr/>
        <p:nvPr/>
      </p:nvGrpSpPr>
      <p:grpSpPr>
        <a:xfrm>
          <a:off x="0" y="0"/>
          <a:ext cx="0" cy="0"/>
          <a:chOff x="0" y="0"/>
          <a:chExt cx="0" cy="0"/>
        </a:xfrm>
      </p:grpSpPr>
      <p:sp>
        <p:nvSpPr>
          <p:cNvPr id="4" name="Text placeholder - column 2"/>
          <p:cNvSpPr>
            <a:spLocks noGrp="1"/>
          </p:cNvSpPr>
          <p:nvPr>
            <p:ph type="body" sz="quarter" idx="10"/>
          </p:nvPr>
        </p:nvSpPr>
        <p:spPr>
          <a:xfrm>
            <a:off x="504000" y="1620000"/>
            <a:ext cx="11186477"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3" name="Title 2"/>
          <p:cNvSpPr>
            <a:spLocks noGrp="1"/>
          </p:cNvSpPr>
          <p:nvPr>
            <p:ph type="title"/>
          </p:nvPr>
        </p:nvSpPr>
        <p:spPr>
          <a:xfrm>
            <a:off x="504001" y="504000"/>
            <a:ext cx="11186476" cy="369332"/>
          </a:xfrm>
        </p:spPr>
        <p:txBody>
          <a:bodyPr/>
          <a:lstStyle/>
          <a:p>
            <a:r>
              <a:rPr lang="en-US" noProof="0"/>
              <a:t>Click to edit Master title style</a:t>
            </a:r>
            <a:endParaRPr lang="en-US"/>
          </a:p>
        </p:txBody>
      </p:sp>
    </p:spTree>
    <p:extLst>
      <p:ext uri="{BB962C8B-B14F-4D97-AF65-F5344CB8AC3E}">
        <p14:creationId xmlns:p14="http://schemas.microsoft.com/office/powerpoint/2010/main" val="415021305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itle and text: 2 columns">
    <p:spTree>
      <p:nvGrpSpPr>
        <p:cNvPr id="1" name=""/>
        <p:cNvGrpSpPr/>
        <p:nvPr/>
      </p:nvGrpSpPr>
      <p:grpSpPr>
        <a:xfrm>
          <a:off x="0" y="0"/>
          <a:ext cx="0" cy="0"/>
          <a:chOff x="0" y="0"/>
          <a:chExt cx="0" cy="0"/>
        </a:xfrm>
      </p:grpSpPr>
      <p:sp>
        <p:nvSpPr>
          <p:cNvPr id="4" name="Text placeholder - column 2"/>
          <p:cNvSpPr>
            <a:spLocks noGrp="1"/>
          </p:cNvSpPr>
          <p:nvPr>
            <p:ph type="body" sz="quarter" idx="10"/>
          </p:nvPr>
        </p:nvSpPr>
        <p:spPr>
          <a:xfrm>
            <a:off x="504001" y="1620000"/>
            <a:ext cx="5328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5" name="Text placeholder - column 1"/>
          <p:cNvSpPr>
            <a:spLocks noGrp="1"/>
          </p:cNvSpPr>
          <p:nvPr>
            <p:ph type="body" sz="quarter" idx="11"/>
          </p:nvPr>
        </p:nvSpPr>
        <p:spPr>
          <a:xfrm>
            <a:off x="6362477" y="1620000"/>
            <a:ext cx="5328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3" name="Title 2"/>
          <p:cNvSpPr>
            <a:spLocks noGrp="1"/>
          </p:cNvSpPr>
          <p:nvPr>
            <p:ph type="title"/>
          </p:nvPr>
        </p:nvSpPr>
        <p:spPr>
          <a:xfrm>
            <a:off x="504001" y="504000"/>
            <a:ext cx="11186476" cy="369332"/>
          </a:xfrm>
        </p:spPr>
        <p:txBody>
          <a:bodyPr/>
          <a:lstStyle/>
          <a:p>
            <a:r>
              <a:rPr lang="en-US" noProof="0"/>
              <a:t>Click to edit Master title style</a:t>
            </a:r>
            <a:endParaRPr lang="en-US"/>
          </a:p>
        </p:txBody>
      </p:sp>
    </p:spTree>
    <p:extLst>
      <p:ext uri="{BB962C8B-B14F-4D97-AF65-F5344CB8AC3E}">
        <p14:creationId xmlns:p14="http://schemas.microsoft.com/office/powerpoint/2010/main" val="202089000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p:nvPr>
        </p:nvSpPr>
        <p:spPr>
          <a:xfrm>
            <a:off x="8126477" y="1620000"/>
            <a:ext cx="3564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6" name="Text Placeholder - column 2"/>
          <p:cNvSpPr>
            <a:spLocks noGrp="1"/>
          </p:cNvSpPr>
          <p:nvPr>
            <p:ph type="body" sz="quarter" idx="12"/>
          </p:nvPr>
        </p:nvSpPr>
        <p:spPr>
          <a:xfrm>
            <a:off x="4315238" y="1620000"/>
            <a:ext cx="3564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4" name="Text Placeholder - column 1"/>
          <p:cNvSpPr>
            <a:spLocks noGrp="1"/>
          </p:cNvSpPr>
          <p:nvPr>
            <p:ph type="body" sz="quarter" idx="10"/>
          </p:nvPr>
        </p:nvSpPr>
        <p:spPr>
          <a:xfrm>
            <a:off x="504000" y="1620000"/>
            <a:ext cx="3564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2" name="Title 1"/>
          <p:cNvSpPr>
            <a:spLocks noGrp="1"/>
          </p:cNvSpPr>
          <p:nvPr>
            <p:ph type="title"/>
          </p:nvPr>
        </p:nvSpPr>
        <p:spPr>
          <a:xfrm>
            <a:off x="504001" y="504000"/>
            <a:ext cx="11186476" cy="369332"/>
          </a:xfrm>
        </p:spPr>
        <p:txBody>
          <a:bodyPr/>
          <a:lstStyle/>
          <a:p>
            <a:r>
              <a:rPr lang="en-US" noProof="0"/>
              <a:t>Click to edit Master title style</a:t>
            </a:r>
            <a:endParaRPr lang="en-US"/>
          </a:p>
        </p:txBody>
      </p:sp>
    </p:spTree>
    <p:extLst>
      <p:ext uri="{BB962C8B-B14F-4D97-AF65-F5344CB8AC3E}">
        <p14:creationId xmlns:p14="http://schemas.microsoft.com/office/powerpoint/2010/main" val="168691586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2 columns - text and images">
    <p:spTree>
      <p:nvGrpSpPr>
        <p:cNvPr id="1" name=""/>
        <p:cNvGrpSpPr/>
        <p:nvPr/>
      </p:nvGrpSpPr>
      <p:grpSpPr>
        <a:xfrm>
          <a:off x="0" y="0"/>
          <a:ext cx="0" cy="0"/>
          <a:chOff x="0" y="0"/>
          <a:chExt cx="0" cy="0"/>
        </a:xfrm>
      </p:grpSpPr>
      <p:sp>
        <p:nvSpPr>
          <p:cNvPr id="2" name="Title 1"/>
          <p:cNvSpPr>
            <a:spLocks noGrp="1"/>
          </p:cNvSpPr>
          <p:nvPr>
            <p:ph type="title"/>
          </p:nvPr>
        </p:nvSpPr>
        <p:spPr>
          <a:xfrm>
            <a:off x="504001" y="504000"/>
            <a:ext cx="11186476" cy="369332"/>
          </a:xfrm>
        </p:spPr>
        <p:txBody>
          <a:bodyPr/>
          <a:lstStyle/>
          <a:p>
            <a:r>
              <a:rPr lang="en-US" noProof="0"/>
              <a:t>Click to edit Master title style</a:t>
            </a:r>
            <a:endParaRPr lang="en-US"/>
          </a:p>
        </p:txBody>
      </p:sp>
      <p:sp>
        <p:nvSpPr>
          <p:cNvPr id="3" name="Text placeholder - column 2"/>
          <p:cNvSpPr>
            <a:spLocks noGrp="1"/>
          </p:cNvSpPr>
          <p:nvPr>
            <p:ph type="body" sz="quarter" idx="10"/>
          </p:nvPr>
        </p:nvSpPr>
        <p:spPr>
          <a:xfrm>
            <a:off x="504001" y="4770000"/>
            <a:ext cx="5328000" cy="1080000"/>
          </a:xfrm>
        </p:spPr>
        <p:txBody>
          <a:bodyPr/>
          <a:lstStyle>
            <a:lvl1pPr>
              <a:spcBef>
                <a:spcPts val="600"/>
              </a:spcBef>
              <a:defRPr sz="1799"/>
            </a:lvl1pPr>
            <a:lvl2pPr>
              <a:defRPr sz="1600"/>
            </a:lvl2pPr>
            <a:lvl3pPr>
              <a:defRPr sz="1400"/>
            </a:lvl3pPr>
          </a:lstStyle>
          <a:p>
            <a:pPr lvl="0"/>
            <a:r>
              <a:rPr lang="en-US" noProof="0"/>
              <a:t>Edit Master text styles</a:t>
            </a:r>
          </a:p>
          <a:p>
            <a:pPr lvl="1"/>
            <a:r>
              <a:rPr lang="en-US" noProof="0"/>
              <a:t>Second level</a:t>
            </a:r>
          </a:p>
          <a:p>
            <a:pPr lvl="2"/>
            <a:r>
              <a:rPr lang="en-US" noProof="0"/>
              <a:t>Third level</a:t>
            </a:r>
          </a:p>
        </p:txBody>
      </p:sp>
      <p:sp>
        <p:nvSpPr>
          <p:cNvPr id="5" name="Picture Placeholder 4"/>
          <p:cNvSpPr>
            <a:spLocks noGrp="1"/>
          </p:cNvSpPr>
          <p:nvPr>
            <p:ph type="pic" sz="quarter" idx="12"/>
          </p:nvPr>
        </p:nvSpPr>
        <p:spPr bwMode="gray">
          <a:xfrm>
            <a:off x="504001" y="1620000"/>
            <a:ext cx="5328000" cy="2631000"/>
          </a:xfrm>
          <a:solidFill>
            <a:schemeClr val="tx2">
              <a:alpha val="70000"/>
            </a:schemeClr>
          </a:solidFill>
        </p:spPr>
        <p:txBody>
          <a:bodyPr tIns="180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
        <p:nvSpPr>
          <p:cNvPr id="17" name="Text placeholder - column 2"/>
          <p:cNvSpPr>
            <a:spLocks noGrp="1"/>
          </p:cNvSpPr>
          <p:nvPr>
            <p:ph type="body" sz="quarter" idx="13"/>
          </p:nvPr>
        </p:nvSpPr>
        <p:spPr>
          <a:xfrm>
            <a:off x="6362477" y="4770000"/>
            <a:ext cx="5328000" cy="1080000"/>
          </a:xfrm>
        </p:spPr>
        <p:txBody>
          <a:bodyPr/>
          <a:lstStyle>
            <a:lvl1pPr>
              <a:spcBef>
                <a:spcPts val="600"/>
              </a:spcBef>
              <a:defRPr sz="1799"/>
            </a:lvl1pPr>
            <a:lvl2pPr>
              <a:defRPr sz="1600"/>
            </a:lvl2pPr>
            <a:lvl3pPr>
              <a:defRPr sz="1400"/>
            </a:lvl3pPr>
          </a:lstStyle>
          <a:p>
            <a:pPr lvl="0"/>
            <a:r>
              <a:rPr lang="en-US" noProof="0"/>
              <a:t>Edit Master text styles</a:t>
            </a:r>
          </a:p>
          <a:p>
            <a:pPr lvl="1"/>
            <a:r>
              <a:rPr lang="en-US" noProof="0"/>
              <a:t>Second level</a:t>
            </a:r>
          </a:p>
          <a:p>
            <a:pPr lvl="2"/>
            <a:r>
              <a:rPr lang="en-US" noProof="0"/>
              <a:t>Third level</a:t>
            </a:r>
          </a:p>
        </p:txBody>
      </p:sp>
      <p:sp>
        <p:nvSpPr>
          <p:cNvPr id="18" name="Picture Placeholder 4"/>
          <p:cNvSpPr>
            <a:spLocks noGrp="1"/>
          </p:cNvSpPr>
          <p:nvPr>
            <p:ph type="pic" sz="quarter" idx="14"/>
          </p:nvPr>
        </p:nvSpPr>
        <p:spPr bwMode="gray">
          <a:xfrm>
            <a:off x="6362477" y="1620000"/>
            <a:ext cx="5328000" cy="2631000"/>
          </a:xfrm>
          <a:solidFill>
            <a:schemeClr val="tx2">
              <a:alpha val="70000"/>
            </a:schemeClr>
          </a:solidFill>
        </p:spPr>
        <p:txBody>
          <a:bodyPr tIns="180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Tree>
    <p:extLst>
      <p:ext uri="{BB962C8B-B14F-4D97-AF65-F5344CB8AC3E}">
        <p14:creationId xmlns:p14="http://schemas.microsoft.com/office/powerpoint/2010/main" val="180331883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3 columns - text and images">
    <p:spTree>
      <p:nvGrpSpPr>
        <p:cNvPr id="1" name=""/>
        <p:cNvGrpSpPr/>
        <p:nvPr/>
      </p:nvGrpSpPr>
      <p:grpSpPr>
        <a:xfrm>
          <a:off x="0" y="0"/>
          <a:ext cx="0" cy="0"/>
          <a:chOff x="0" y="0"/>
          <a:chExt cx="0" cy="0"/>
        </a:xfrm>
      </p:grpSpPr>
      <p:sp>
        <p:nvSpPr>
          <p:cNvPr id="2" name="Title 1"/>
          <p:cNvSpPr>
            <a:spLocks noGrp="1"/>
          </p:cNvSpPr>
          <p:nvPr>
            <p:ph type="title"/>
          </p:nvPr>
        </p:nvSpPr>
        <p:spPr>
          <a:xfrm>
            <a:off x="504001" y="504000"/>
            <a:ext cx="11186476" cy="369332"/>
          </a:xfrm>
        </p:spPr>
        <p:txBody>
          <a:bodyPr/>
          <a:lstStyle/>
          <a:p>
            <a:r>
              <a:rPr lang="en-US" noProof="0"/>
              <a:t>Click to edit Master title style</a:t>
            </a:r>
            <a:endParaRPr lang="en-US"/>
          </a:p>
        </p:txBody>
      </p:sp>
      <p:sp>
        <p:nvSpPr>
          <p:cNvPr id="3" name="Text placeholder - column 2"/>
          <p:cNvSpPr>
            <a:spLocks noGrp="1"/>
          </p:cNvSpPr>
          <p:nvPr>
            <p:ph type="body" sz="quarter" idx="10"/>
          </p:nvPr>
        </p:nvSpPr>
        <p:spPr>
          <a:xfrm>
            <a:off x="504001" y="4354923"/>
            <a:ext cx="3391200" cy="1495079"/>
          </a:xfrm>
        </p:spPr>
        <p:txBody>
          <a:bodyPr/>
          <a:lstStyle>
            <a:lvl1pPr>
              <a:spcBef>
                <a:spcPts val="600"/>
              </a:spcBef>
              <a:defRPr sz="1799"/>
            </a:lvl1pPr>
            <a:lvl2pPr>
              <a:defRPr sz="1600"/>
            </a:lvl2pPr>
            <a:lvl3pPr>
              <a:defRPr sz="1400"/>
            </a:lvl3pPr>
          </a:lstStyle>
          <a:p>
            <a:pPr lvl="0"/>
            <a:r>
              <a:rPr lang="en-US" noProof="0"/>
              <a:t>Edit Master text styles</a:t>
            </a:r>
          </a:p>
          <a:p>
            <a:pPr lvl="1"/>
            <a:r>
              <a:rPr lang="en-US" noProof="0"/>
              <a:t>Second level</a:t>
            </a:r>
          </a:p>
          <a:p>
            <a:pPr lvl="2"/>
            <a:r>
              <a:rPr lang="en-US" noProof="0"/>
              <a:t>Third level</a:t>
            </a:r>
          </a:p>
        </p:txBody>
      </p:sp>
      <p:sp>
        <p:nvSpPr>
          <p:cNvPr id="5" name="Picture Placeholder 4"/>
          <p:cNvSpPr>
            <a:spLocks noGrp="1"/>
          </p:cNvSpPr>
          <p:nvPr>
            <p:ph type="pic" sz="quarter" idx="12"/>
          </p:nvPr>
        </p:nvSpPr>
        <p:spPr bwMode="gray">
          <a:xfrm>
            <a:off x="504001" y="1620000"/>
            <a:ext cx="3391200" cy="2232000"/>
          </a:xfrm>
          <a:solidFill>
            <a:schemeClr val="tx2">
              <a:alpha val="70000"/>
            </a:schemeClr>
          </a:solidFill>
        </p:spPr>
        <p:txBody>
          <a:bodyPr tIns="180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
        <p:nvSpPr>
          <p:cNvPr id="17" name="Text placeholder - column 2"/>
          <p:cNvSpPr>
            <a:spLocks noGrp="1"/>
          </p:cNvSpPr>
          <p:nvPr>
            <p:ph type="body" sz="quarter" idx="13"/>
          </p:nvPr>
        </p:nvSpPr>
        <p:spPr>
          <a:xfrm>
            <a:off x="8299277" y="4354923"/>
            <a:ext cx="3391200" cy="1495079"/>
          </a:xfrm>
        </p:spPr>
        <p:txBody>
          <a:bodyPr/>
          <a:lstStyle>
            <a:lvl1pPr>
              <a:spcBef>
                <a:spcPts val="600"/>
              </a:spcBef>
              <a:defRPr sz="1799"/>
            </a:lvl1pPr>
            <a:lvl2pPr>
              <a:defRPr sz="1600"/>
            </a:lvl2pPr>
            <a:lvl3pPr>
              <a:defRPr sz="1400"/>
            </a:lvl3pPr>
          </a:lstStyle>
          <a:p>
            <a:pPr lvl="0"/>
            <a:r>
              <a:rPr lang="en-US" noProof="0"/>
              <a:t>Edit Master text styles</a:t>
            </a:r>
          </a:p>
          <a:p>
            <a:pPr lvl="1"/>
            <a:r>
              <a:rPr lang="en-US" noProof="0"/>
              <a:t>Second level</a:t>
            </a:r>
          </a:p>
          <a:p>
            <a:pPr lvl="2"/>
            <a:r>
              <a:rPr lang="en-US" noProof="0"/>
              <a:t>Third level</a:t>
            </a:r>
          </a:p>
        </p:txBody>
      </p:sp>
      <p:sp>
        <p:nvSpPr>
          <p:cNvPr id="18" name="Picture Placeholder 4"/>
          <p:cNvSpPr>
            <a:spLocks noGrp="1"/>
          </p:cNvSpPr>
          <p:nvPr>
            <p:ph type="pic" sz="quarter" idx="14"/>
          </p:nvPr>
        </p:nvSpPr>
        <p:spPr bwMode="gray">
          <a:xfrm>
            <a:off x="8299277" y="1620000"/>
            <a:ext cx="3391200" cy="2232000"/>
          </a:xfrm>
          <a:solidFill>
            <a:schemeClr val="tx2">
              <a:alpha val="70000"/>
            </a:schemeClr>
          </a:solidFill>
        </p:spPr>
        <p:txBody>
          <a:bodyPr tIns="180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
        <p:nvSpPr>
          <p:cNvPr id="9" name="Text placeholder - column 2"/>
          <p:cNvSpPr>
            <a:spLocks noGrp="1"/>
          </p:cNvSpPr>
          <p:nvPr>
            <p:ph type="body" sz="quarter" idx="15"/>
          </p:nvPr>
        </p:nvSpPr>
        <p:spPr>
          <a:xfrm>
            <a:off x="4401639" y="4354923"/>
            <a:ext cx="3391200" cy="1495079"/>
          </a:xfrm>
        </p:spPr>
        <p:txBody>
          <a:bodyPr/>
          <a:lstStyle>
            <a:lvl1pPr>
              <a:spcBef>
                <a:spcPts val="600"/>
              </a:spcBef>
              <a:defRPr sz="1799"/>
            </a:lvl1pPr>
            <a:lvl2pPr>
              <a:defRPr sz="1600"/>
            </a:lvl2pPr>
            <a:lvl3pPr>
              <a:defRPr sz="1400"/>
            </a:lvl3pPr>
          </a:lstStyle>
          <a:p>
            <a:pPr lvl="0"/>
            <a:r>
              <a:rPr lang="en-US" noProof="0"/>
              <a:t>Edit Master text styles</a:t>
            </a:r>
          </a:p>
          <a:p>
            <a:pPr lvl="1"/>
            <a:r>
              <a:rPr lang="en-US" noProof="0"/>
              <a:t>Second level</a:t>
            </a:r>
          </a:p>
          <a:p>
            <a:pPr lvl="2"/>
            <a:r>
              <a:rPr lang="en-US" noProof="0"/>
              <a:t>Third level</a:t>
            </a:r>
          </a:p>
        </p:txBody>
      </p:sp>
      <p:sp>
        <p:nvSpPr>
          <p:cNvPr id="10" name="Picture Placeholder 4"/>
          <p:cNvSpPr>
            <a:spLocks noGrp="1"/>
          </p:cNvSpPr>
          <p:nvPr>
            <p:ph type="pic" sz="quarter" idx="16"/>
          </p:nvPr>
        </p:nvSpPr>
        <p:spPr bwMode="gray">
          <a:xfrm>
            <a:off x="4401639" y="1620000"/>
            <a:ext cx="3391200" cy="2232000"/>
          </a:xfrm>
          <a:solidFill>
            <a:schemeClr val="tx2">
              <a:alpha val="70000"/>
            </a:schemeClr>
          </a:solidFill>
        </p:spPr>
        <p:txBody>
          <a:bodyPr tIns="180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Tree>
    <p:extLst>
      <p:ext uri="{BB962C8B-B14F-4D97-AF65-F5344CB8AC3E}">
        <p14:creationId xmlns:p14="http://schemas.microsoft.com/office/powerpoint/2010/main" val="1021915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4 columns - text and images">
    <p:spTree>
      <p:nvGrpSpPr>
        <p:cNvPr id="1" name=""/>
        <p:cNvGrpSpPr/>
        <p:nvPr/>
      </p:nvGrpSpPr>
      <p:grpSpPr>
        <a:xfrm>
          <a:off x="0" y="0"/>
          <a:ext cx="0" cy="0"/>
          <a:chOff x="0" y="0"/>
          <a:chExt cx="0" cy="0"/>
        </a:xfrm>
      </p:grpSpPr>
      <p:sp>
        <p:nvSpPr>
          <p:cNvPr id="2" name="Title 1"/>
          <p:cNvSpPr>
            <a:spLocks noGrp="1"/>
          </p:cNvSpPr>
          <p:nvPr>
            <p:ph type="title"/>
          </p:nvPr>
        </p:nvSpPr>
        <p:spPr>
          <a:xfrm>
            <a:off x="504001" y="504000"/>
            <a:ext cx="11186476" cy="369332"/>
          </a:xfrm>
        </p:spPr>
        <p:txBody>
          <a:bodyPr/>
          <a:lstStyle/>
          <a:p>
            <a:r>
              <a:rPr lang="en-US" noProof="0"/>
              <a:t>Click to edit Master title style</a:t>
            </a:r>
            <a:endParaRPr lang="en-US"/>
          </a:p>
        </p:txBody>
      </p:sp>
      <p:sp>
        <p:nvSpPr>
          <p:cNvPr id="3" name="Text placeholder - column 2"/>
          <p:cNvSpPr>
            <a:spLocks noGrp="1"/>
          </p:cNvSpPr>
          <p:nvPr>
            <p:ph type="body" sz="quarter" idx="10"/>
          </p:nvPr>
        </p:nvSpPr>
        <p:spPr>
          <a:xfrm>
            <a:off x="504001" y="3878220"/>
            <a:ext cx="2415600" cy="1971780"/>
          </a:xfrm>
        </p:spPr>
        <p:txBody>
          <a:bodyPr/>
          <a:lstStyle>
            <a:lvl1pPr>
              <a:spcBef>
                <a:spcPts val="600"/>
              </a:spcBef>
              <a:defRPr sz="1799"/>
            </a:lvl1pPr>
            <a:lvl2pPr>
              <a:defRPr sz="1600"/>
            </a:lvl2pPr>
            <a:lvl3pPr>
              <a:defRPr sz="1400"/>
            </a:lvl3pPr>
          </a:lstStyle>
          <a:p>
            <a:pPr lvl="0"/>
            <a:r>
              <a:rPr lang="en-US" noProof="0"/>
              <a:t>Edit Master text styles</a:t>
            </a:r>
          </a:p>
          <a:p>
            <a:pPr lvl="1"/>
            <a:r>
              <a:rPr lang="en-US" noProof="0"/>
              <a:t>Second level</a:t>
            </a:r>
          </a:p>
          <a:p>
            <a:pPr lvl="2"/>
            <a:r>
              <a:rPr lang="en-US" noProof="0"/>
              <a:t>Third level</a:t>
            </a:r>
          </a:p>
        </p:txBody>
      </p:sp>
      <p:sp>
        <p:nvSpPr>
          <p:cNvPr id="5" name="Picture Placeholder 4"/>
          <p:cNvSpPr>
            <a:spLocks noGrp="1"/>
          </p:cNvSpPr>
          <p:nvPr>
            <p:ph type="pic" sz="quarter" idx="12"/>
          </p:nvPr>
        </p:nvSpPr>
        <p:spPr bwMode="gray">
          <a:xfrm>
            <a:off x="504001" y="1620000"/>
            <a:ext cx="2415600" cy="1728000"/>
          </a:xfrm>
          <a:solidFill>
            <a:schemeClr val="tx2">
              <a:alpha val="70000"/>
            </a:schemeClr>
          </a:solidFill>
        </p:spPr>
        <p:txBody>
          <a:bodyPr tIns="180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
        <p:nvSpPr>
          <p:cNvPr id="17" name="Text placeholder - column 2"/>
          <p:cNvSpPr>
            <a:spLocks noGrp="1"/>
          </p:cNvSpPr>
          <p:nvPr>
            <p:ph type="body" sz="quarter" idx="13"/>
          </p:nvPr>
        </p:nvSpPr>
        <p:spPr>
          <a:xfrm>
            <a:off x="9274877" y="3878221"/>
            <a:ext cx="2415600" cy="1971780"/>
          </a:xfrm>
        </p:spPr>
        <p:txBody>
          <a:bodyPr/>
          <a:lstStyle>
            <a:lvl1pPr>
              <a:spcBef>
                <a:spcPts val="600"/>
              </a:spcBef>
              <a:defRPr sz="1799"/>
            </a:lvl1pPr>
            <a:lvl2pPr>
              <a:defRPr sz="1600"/>
            </a:lvl2pPr>
            <a:lvl3pPr>
              <a:defRPr sz="1400"/>
            </a:lvl3pPr>
          </a:lstStyle>
          <a:p>
            <a:pPr lvl="0"/>
            <a:r>
              <a:rPr lang="en-US" noProof="0"/>
              <a:t>Edit Master text styles</a:t>
            </a:r>
          </a:p>
          <a:p>
            <a:pPr lvl="1"/>
            <a:r>
              <a:rPr lang="en-US" noProof="0"/>
              <a:t>Second level</a:t>
            </a:r>
          </a:p>
          <a:p>
            <a:pPr lvl="2"/>
            <a:r>
              <a:rPr lang="en-US" noProof="0"/>
              <a:t>Third level</a:t>
            </a:r>
          </a:p>
        </p:txBody>
      </p:sp>
      <p:sp>
        <p:nvSpPr>
          <p:cNvPr id="18" name="Picture Placeholder 4"/>
          <p:cNvSpPr>
            <a:spLocks noGrp="1"/>
          </p:cNvSpPr>
          <p:nvPr>
            <p:ph type="pic" sz="quarter" idx="14"/>
          </p:nvPr>
        </p:nvSpPr>
        <p:spPr bwMode="gray">
          <a:xfrm>
            <a:off x="9274877" y="1620000"/>
            <a:ext cx="2415600" cy="1728000"/>
          </a:xfrm>
          <a:solidFill>
            <a:schemeClr val="tx2">
              <a:alpha val="70000"/>
            </a:schemeClr>
          </a:solidFill>
        </p:spPr>
        <p:txBody>
          <a:bodyPr tIns="180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
        <p:nvSpPr>
          <p:cNvPr id="9" name="Text placeholder - column 2"/>
          <p:cNvSpPr>
            <a:spLocks noGrp="1"/>
          </p:cNvSpPr>
          <p:nvPr>
            <p:ph type="body" sz="quarter" idx="15"/>
          </p:nvPr>
        </p:nvSpPr>
        <p:spPr>
          <a:xfrm>
            <a:off x="3427627" y="3878221"/>
            <a:ext cx="2415600" cy="1971780"/>
          </a:xfrm>
        </p:spPr>
        <p:txBody>
          <a:bodyPr/>
          <a:lstStyle>
            <a:lvl1pPr>
              <a:spcBef>
                <a:spcPts val="600"/>
              </a:spcBef>
              <a:defRPr sz="1799"/>
            </a:lvl1pPr>
            <a:lvl2pPr>
              <a:defRPr sz="1600"/>
            </a:lvl2pPr>
            <a:lvl3pPr>
              <a:defRPr sz="1400"/>
            </a:lvl3pPr>
          </a:lstStyle>
          <a:p>
            <a:pPr lvl="0"/>
            <a:r>
              <a:rPr lang="en-US" noProof="0"/>
              <a:t>Edit Master text styles</a:t>
            </a:r>
          </a:p>
          <a:p>
            <a:pPr lvl="1"/>
            <a:r>
              <a:rPr lang="en-US" noProof="0"/>
              <a:t>Second level</a:t>
            </a:r>
          </a:p>
          <a:p>
            <a:pPr lvl="2"/>
            <a:r>
              <a:rPr lang="en-US" noProof="0"/>
              <a:t>Third level</a:t>
            </a:r>
          </a:p>
        </p:txBody>
      </p:sp>
      <p:sp>
        <p:nvSpPr>
          <p:cNvPr id="10" name="Picture Placeholder 4"/>
          <p:cNvSpPr>
            <a:spLocks noGrp="1"/>
          </p:cNvSpPr>
          <p:nvPr>
            <p:ph type="pic" sz="quarter" idx="16"/>
          </p:nvPr>
        </p:nvSpPr>
        <p:spPr bwMode="gray">
          <a:xfrm>
            <a:off x="3427627" y="1620000"/>
            <a:ext cx="2415600" cy="1728000"/>
          </a:xfrm>
          <a:solidFill>
            <a:schemeClr val="tx2">
              <a:alpha val="70000"/>
            </a:schemeClr>
          </a:solidFill>
        </p:spPr>
        <p:txBody>
          <a:bodyPr tIns="180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
        <p:nvSpPr>
          <p:cNvPr id="13" name="Text placeholder - column 2"/>
          <p:cNvSpPr>
            <a:spLocks noGrp="1"/>
          </p:cNvSpPr>
          <p:nvPr>
            <p:ph type="body" sz="quarter" idx="17"/>
          </p:nvPr>
        </p:nvSpPr>
        <p:spPr>
          <a:xfrm>
            <a:off x="6351253" y="3878221"/>
            <a:ext cx="2415600" cy="1971780"/>
          </a:xfrm>
        </p:spPr>
        <p:txBody>
          <a:bodyPr/>
          <a:lstStyle>
            <a:lvl1pPr>
              <a:spcBef>
                <a:spcPts val="600"/>
              </a:spcBef>
              <a:defRPr sz="1799"/>
            </a:lvl1pPr>
            <a:lvl2pPr>
              <a:defRPr sz="1600"/>
            </a:lvl2pPr>
            <a:lvl3pPr>
              <a:defRPr sz="1400"/>
            </a:lvl3pPr>
          </a:lstStyle>
          <a:p>
            <a:pPr lvl="0"/>
            <a:r>
              <a:rPr lang="en-US" noProof="0"/>
              <a:t>Edit Master text styles</a:t>
            </a:r>
          </a:p>
          <a:p>
            <a:pPr lvl="1"/>
            <a:r>
              <a:rPr lang="en-US" noProof="0"/>
              <a:t>Second level</a:t>
            </a:r>
          </a:p>
          <a:p>
            <a:pPr lvl="2"/>
            <a:r>
              <a:rPr lang="en-US" noProof="0"/>
              <a:t>Third level</a:t>
            </a:r>
          </a:p>
        </p:txBody>
      </p:sp>
      <p:sp>
        <p:nvSpPr>
          <p:cNvPr id="14" name="Picture Placeholder 4"/>
          <p:cNvSpPr>
            <a:spLocks noGrp="1"/>
          </p:cNvSpPr>
          <p:nvPr>
            <p:ph type="pic" sz="quarter" idx="18"/>
          </p:nvPr>
        </p:nvSpPr>
        <p:spPr bwMode="gray">
          <a:xfrm>
            <a:off x="6351253" y="1620000"/>
            <a:ext cx="2415600" cy="1728000"/>
          </a:xfrm>
          <a:solidFill>
            <a:schemeClr val="tx2">
              <a:alpha val="70000"/>
            </a:schemeClr>
          </a:solidFill>
        </p:spPr>
        <p:txBody>
          <a:bodyPr tIns="180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Tree>
    <p:extLst>
      <p:ext uri="{BB962C8B-B14F-4D97-AF65-F5344CB8AC3E}">
        <p14:creationId xmlns:p14="http://schemas.microsoft.com/office/powerpoint/2010/main" val="342693250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p:nvPr>
        </p:nvSpPr>
        <p:spPr>
          <a:xfrm>
            <a:off x="504000" y="1800000"/>
            <a:ext cx="11185200" cy="3285032"/>
          </a:xfrm>
        </p:spPr>
        <p:txBody>
          <a:bodyPr/>
          <a:lstStyle>
            <a:lvl1pPr marL="395802" indent="-395802">
              <a:lnSpc>
                <a:spcPct val="90000"/>
              </a:lnSpc>
              <a:spcBef>
                <a:spcPts val="600"/>
              </a:spcBef>
              <a:defRPr sz="5997" b="1">
                <a:solidFill>
                  <a:schemeClr val="tx1"/>
                </a:solidFill>
              </a:defRPr>
            </a:lvl1pPr>
            <a:lvl2pPr marL="395802" indent="0">
              <a:buNone/>
              <a:defRPr sz="1200">
                <a:solidFill>
                  <a:schemeClr val="tx1"/>
                </a:solidFill>
              </a:defRPr>
            </a:lvl2pPr>
          </a:lstStyle>
          <a:p>
            <a:pPr lvl="0"/>
            <a:r>
              <a:rPr lang="en-US" noProof="0"/>
              <a:t>Edit Master text styles</a:t>
            </a:r>
          </a:p>
          <a:p>
            <a:pPr lvl="1"/>
            <a:r>
              <a:rPr lang="en-US" noProof="0"/>
              <a:t>Second level</a:t>
            </a:r>
          </a:p>
        </p:txBody>
      </p:sp>
      <p:sp>
        <p:nvSpPr>
          <p:cNvPr id="2" name="Title 1"/>
          <p:cNvSpPr>
            <a:spLocks noGrp="1"/>
          </p:cNvSpPr>
          <p:nvPr>
            <p:ph type="title"/>
          </p:nvPr>
        </p:nvSpPr>
        <p:spPr/>
        <p:txBody>
          <a:bodyPr/>
          <a:lstStyle>
            <a:lvl1pPr>
              <a:defRPr>
                <a:solidFill>
                  <a:schemeClr val="tx1"/>
                </a:solidFill>
              </a:defRPr>
            </a:lvl1pPr>
          </a:lstStyle>
          <a:p>
            <a:r>
              <a:rPr lang="en-US" noProof="0"/>
              <a:t>Click to edit Master title style</a:t>
            </a:r>
            <a:endParaRPr lang="en-US"/>
          </a:p>
        </p:txBody>
      </p:sp>
    </p:spTree>
    <p:extLst>
      <p:ext uri="{BB962C8B-B14F-4D97-AF65-F5344CB8AC3E}">
        <p14:creationId xmlns:p14="http://schemas.microsoft.com/office/powerpoint/2010/main" val="396475085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tle and text with image 1">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gray">
          <a:xfrm>
            <a:off x="8127175" y="252000"/>
            <a:ext cx="4068000" cy="6606000"/>
          </a:xfrm>
          <a:solidFill>
            <a:schemeClr val="tx2">
              <a:alpha val="70000"/>
            </a:schemeClr>
          </a:solidFill>
        </p:spPr>
        <p:txBody>
          <a:bodyPr tIns="2448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
        <p:nvSpPr>
          <p:cNvPr id="7" name="Text Placeholder 6"/>
          <p:cNvSpPr>
            <a:spLocks noGrp="1"/>
          </p:cNvSpPr>
          <p:nvPr>
            <p:ph type="body" sz="quarter" idx="11"/>
          </p:nvPr>
        </p:nvSpPr>
        <p:spPr bwMode="gray">
          <a:xfrm>
            <a:off x="503999" y="1620000"/>
            <a:ext cx="7092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3" name="Title 2"/>
          <p:cNvSpPr>
            <a:spLocks noGrp="1"/>
          </p:cNvSpPr>
          <p:nvPr>
            <p:ph type="title"/>
          </p:nvPr>
        </p:nvSpPr>
        <p:spPr>
          <a:xfrm>
            <a:off x="504001" y="504000"/>
            <a:ext cx="7092000" cy="369332"/>
          </a:xfrm>
        </p:spPr>
        <p:txBody>
          <a:bodyPr/>
          <a:lstStyle/>
          <a:p>
            <a:r>
              <a:rPr lang="en-US" noProof="0"/>
              <a:t>Click to edit Master title style</a:t>
            </a:r>
            <a:endParaRPr lang="en-US"/>
          </a:p>
        </p:txBody>
      </p:sp>
    </p:spTree>
    <p:extLst>
      <p:ext uri="{BB962C8B-B14F-4D97-AF65-F5344CB8AC3E}">
        <p14:creationId xmlns:p14="http://schemas.microsoft.com/office/powerpoint/2010/main" val="360878244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itle and text with image 2">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gray">
          <a:xfrm>
            <a:off x="6111175" y="252000"/>
            <a:ext cx="6084000" cy="6606000"/>
          </a:xfrm>
          <a:solidFill>
            <a:schemeClr val="tx2">
              <a:alpha val="70000"/>
            </a:schemeClr>
          </a:solidFill>
        </p:spPr>
        <p:txBody>
          <a:bodyPr tIns="2448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
        <p:nvSpPr>
          <p:cNvPr id="7" name="Text Placeholder 6"/>
          <p:cNvSpPr>
            <a:spLocks noGrp="1"/>
          </p:cNvSpPr>
          <p:nvPr>
            <p:ph type="body" sz="quarter" idx="11"/>
          </p:nvPr>
        </p:nvSpPr>
        <p:spPr bwMode="gray">
          <a:xfrm>
            <a:off x="504000" y="1620000"/>
            <a:ext cx="5112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2" name="Title 1"/>
          <p:cNvSpPr>
            <a:spLocks noGrp="1"/>
          </p:cNvSpPr>
          <p:nvPr>
            <p:ph type="title"/>
          </p:nvPr>
        </p:nvSpPr>
        <p:spPr>
          <a:xfrm>
            <a:off x="504002" y="504000"/>
            <a:ext cx="5112000" cy="369332"/>
          </a:xfrm>
        </p:spPr>
        <p:txBody>
          <a:bodyPr/>
          <a:lstStyle/>
          <a:p>
            <a:r>
              <a:rPr lang="en-US" noProof="0"/>
              <a:t>Click to edit Master title style</a:t>
            </a:r>
            <a:endParaRPr lang="en-US"/>
          </a:p>
        </p:txBody>
      </p:sp>
    </p:spTree>
    <p:extLst>
      <p:ext uri="{BB962C8B-B14F-4D97-AF65-F5344CB8AC3E}">
        <p14:creationId xmlns:p14="http://schemas.microsoft.com/office/powerpoint/2010/main" val="52384898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Image with motion band">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gray">
          <a:xfrm>
            <a:off x="1" y="252000"/>
            <a:ext cx="12195175" cy="6606000"/>
          </a:xfrm>
          <a:solidFill>
            <a:schemeClr val="tx2">
              <a:alpha val="70000"/>
            </a:schemeClr>
          </a:solidFill>
        </p:spPr>
        <p:txBody>
          <a:bodyPr tIns="2448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Tree>
    <p:extLst>
      <p:ext uri="{BB962C8B-B14F-4D97-AF65-F5344CB8AC3E}">
        <p14:creationId xmlns:p14="http://schemas.microsoft.com/office/powerpoint/2010/main" val="285268106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1_Full bleed image ">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gray">
          <a:xfrm>
            <a:off x="1" y="0"/>
            <a:ext cx="12195175" cy="6858000"/>
          </a:xfrm>
          <a:solidFill>
            <a:schemeClr val="tx2">
              <a:alpha val="70000"/>
            </a:schemeClr>
          </a:solidFill>
        </p:spPr>
        <p:txBody>
          <a:bodyPr tIns="2448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Tree>
    <p:extLst>
      <p:ext uri="{BB962C8B-B14F-4D97-AF65-F5344CB8AC3E}">
        <p14:creationId xmlns:p14="http://schemas.microsoft.com/office/powerpoint/2010/main" val="101735823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_Text and screenshot">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bwMode="gray">
          <a:xfrm>
            <a:off x="6362477" y="1601628"/>
            <a:ext cx="5328000" cy="4230000"/>
          </a:xfrm>
          <a:solidFill>
            <a:schemeClr val="tx2">
              <a:alpha val="70000"/>
            </a:schemeClr>
          </a:solidFill>
        </p:spPr>
        <p:txBody>
          <a:bodyPr tIns="1512000" rtlCol="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pPr lvl="0"/>
            <a:r>
              <a:rPr lang="en-US" noProof="0"/>
              <a:t>Click icon to add picture</a:t>
            </a:r>
          </a:p>
        </p:txBody>
      </p:sp>
      <p:sp>
        <p:nvSpPr>
          <p:cNvPr id="4" name="Text Placeholder 3"/>
          <p:cNvSpPr>
            <a:spLocks noGrp="1"/>
          </p:cNvSpPr>
          <p:nvPr>
            <p:ph type="body" sz="quarter" idx="10"/>
          </p:nvPr>
        </p:nvSpPr>
        <p:spPr>
          <a:xfrm>
            <a:off x="504001" y="1620000"/>
            <a:ext cx="5328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3" name="Title 2"/>
          <p:cNvSpPr>
            <a:spLocks noGrp="1"/>
          </p:cNvSpPr>
          <p:nvPr>
            <p:ph type="title"/>
          </p:nvPr>
        </p:nvSpPr>
        <p:spPr>
          <a:xfrm>
            <a:off x="504001" y="504000"/>
            <a:ext cx="11186476" cy="369332"/>
          </a:xfrm>
        </p:spPr>
        <p:txBody>
          <a:bodyPr/>
          <a:lstStyle/>
          <a:p>
            <a:r>
              <a:rPr lang="en-US" noProof="0"/>
              <a:t>Click to edit Master title style</a:t>
            </a:r>
            <a:endParaRPr lang="en-US"/>
          </a:p>
        </p:txBody>
      </p:sp>
    </p:spTree>
    <p:extLst>
      <p:ext uri="{BB962C8B-B14F-4D97-AF65-F5344CB8AC3E}">
        <p14:creationId xmlns:p14="http://schemas.microsoft.com/office/powerpoint/2010/main" val="211617670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504000" y="1620000"/>
            <a:ext cx="11185200" cy="4230000"/>
          </a:xfrm>
          <a:solidFill>
            <a:schemeClr val="tx2">
              <a:alpha val="70000"/>
            </a:schemeClr>
          </a:solidFill>
        </p:spPr>
        <p:txBody>
          <a:bodyPr tIns="1368000"/>
          <a:lstStyle>
            <a:lvl1pPr algn="ctr">
              <a:defRPr sz="1400" b="0"/>
            </a:lvl1pPr>
          </a:lstStyle>
          <a:p>
            <a:pPr lvl="0"/>
            <a:r>
              <a:rPr lang="en-US"/>
              <a:t>Edit Master text styles</a:t>
            </a:r>
          </a:p>
        </p:txBody>
      </p:sp>
      <p:sp>
        <p:nvSpPr>
          <p:cNvPr id="2" name="Title 1"/>
          <p:cNvSpPr>
            <a:spLocks noGrp="1"/>
          </p:cNvSpPr>
          <p:nvPr>
            <p:ph type="title"/>
          </p:nvPr>
        </p:nvSpPr>
        <p:spPr/>
        <p:txBody>
          <a:bodyPr/>
          <a:lstStyle/>
          <a:p>
            <a:r>
              <a:rPr lang="en-US" noProof="0"/>
              <a:t>Click to edit Master title style</a:t>
            </a:r>
            <a:endParaRPr lang="en-US"/>
          </a:p>
        </p:txBody>
      </p:sp>
    </p:spTree>
    <p:extLst>
      <p:ext uri="{BB962C8B-B14F-4D97-AF65-F5344CB8AC3E}">
        <p14:creationId xmlns:p14="http://schemas.microsoft.com/office/powerpoint/2010/main" val="110658547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1_Copyright">
    <p:spTree>
      <p:nvGrpSpPr>
        <p:cNvPr id="1" name=""/>
        <p:cNvGrpSpPr/>
        <p:nvPr/>
      </p:nvGrpSpPr>
      <p:grpSpPr>
        <a:xfrm>
          <a:off x="0" y="0"/>
          <a:ext cx="0" cy="0"/>
          <a:chOff x="0" y="0"/>
          <a:chExt cx="0" cy="0"/>
        </a:xfrm>
      </p:grpSpPr>
      <p:sp>
        <p:nvSpPr>
          <p:cNvPr id="2" name="TextBox 15"/>
          <p:cNvSpPr txBox="1">
            <a:spLocks noChangeArrowheads="1"/>
          </p:cNvSpPr>
          <p:nvPr/>
        </p:nvSpPr>
        <p:spPr bwMode="gray">
          <a:xfrm>
            <a:off x="503239" y="1619252"/>
            <a:ext cx="11185525" cy="315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100">
                <a:solidFill>
                  <a:schemeClr val="tx1"/>
                </a:solidFill>
                <a:latin typeface="Arial" panose="020B0604020202020204" pitchFamily="34" charset="0"/>
              </a:defRPr>
            </a:lvl1pPr>
            <a:lvl2pPr marL="742950" indent="-285750">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1087438"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1087438"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1087438"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1087438"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eaLnBrk="1" hangingPunct="1">
              <a:spcBef>
                <a:spcPts val="1200"/>
              </a:spcBef>
              <a:defRPr/>
            </a:pPr>
            <a:r>
              <a:rPr lang="en-US" altLang="de-DE" sz="1100">
                <a:ea typeface="Arial Unicode MS" panose="020B0604020202020204" pitchFamily="34" charset="-128"/>
                <a:cs typeface="Arial Unicode MS" panose="020B0604020202020204" pitchFamily="34" charset="-128"/>
              </a:rPr>
              <a:t>No part of this publication may be reproduced or transmitted in any form or for any purpose without the </a:t>
            </a:r>
            <a:r>
              <a:rPr lang="en-US" altLang="de-DE" sz="1100" err="1">
                <a:ea typeface="Arial Unicode MS" panose="020B0604020202020204" pitchFamily="34" charset="-128"/>
                <a:cs typeface="Arial Unicode MS" panose="020B0604020202020204" pitchFamily="34" charset="-128"/>
              </a:rPr>
              <a:t>exClick</a:t>
            </a:r>
            <a:r>
              <a:rPr lang="en-US" altLang="de-DE" sz="1100">
                <a:ea typeface="Arial Unicode MS" panose="020B0604020202020204" pitchFamily="34" charset="-128"/>
                <a:cs typeface="Arial Unicode MS" panose="020B0604020202020204" pitchFamily="34" charset="-128"/>
              </a:rPr>
              <a:t> permission of SAP SE or an SAP affiliate company.</a:t>
            </a:r>
          </a:p>
          <a:p>
            <a:pPr eaLnBrk="1" hangingPunct="1">
              <a:spcBef>
                <a:spcPts val="1200"/>
              </a:spcBef>
              <a:defRPr/>
            </a:pPr>
            <a:r>
              <a:rPr lang="en-US" altLang="de-DE" sz="1100">
                <a:ea typeface="Arial Unicode MS" panose="020B0604020202020204" pitchFamily="34" charset="-128"/>
                <a:cs typeface="Arial Unicode MS" panose="020B0604020202020204" pitchFamily="34" charset="-128"/>
              </a:rPr>
              <a:t>The information contained herein may be changed without prior notice. Some software products marketed by SAP SE and its distributors contain proprietary software components </a:t>
            </a:r>
            <a:br>
              <a:rPr lang="en-US" altLang="de-DE" sz="1100">
                <a:ea typeface="Arial Unicode MS" panose="020B0604020202020204" pitchFamily="34" charset="-128"/>
                <a:cs typeface="Arial Unicode MS" panose="020B0604020202020204" pitchFamily="34" charset="-128"/>
              </a:rPr>
            </a:br>
            <a:r>
              <a:rPr lang="en-US" altLang="de-DE" sz="1100">
                <a:ea typeface="Arial Unicode MS" panose="020B0604020202020204" pitchFamily="34" charset="-128"/>
                <a:cs typeface="Arial Unicode MS" panose="020B0604020202020204" pitchFamily="34" charset="-128"/>
              </a:rPr>
              <a:t>of other software vendors. National product specifications may vary.</a:t>
            </a:r>
          </a:p>
          <a:p>
            <a:pPr eaLnBrk="1" hangingPunct="1">
              <a:spcBef>
                <a:spcPts val="1200"/>
              </a:spcBef>
              <a:defRPr/>
            </a:pPr>
            <a:r>
              <a:rPr lang="en-US" altLang="de-DE" sz="1100">
                <a:ea typeface="Arial Unicode MS" panose="020B0604020202020204" pitchFamily="34" charset="-128"/>
                <a:cs typeface="Arial Unicode MS" panose="020B0604020202020204" pitchFamily="34" charset="-128"/>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a:t>
            </a:r>
            <a:br>
              <a:rPr lang="en-US" altLang="de-DE" sz="1100">
                <a:ea typeface="Arial Unicode MS" panose="020B0604020202020204" pitchFamily="34" charset="-128"/>
                <a:cs typeface="Arial Unicode MS" panose="020B0604020202020204" pitchFamily="34" charset="-128"/>
              </a:rPr>
            </a:br>
            <a:r>
              <a:rPr lang="en-US" altLang="de-DE" sz="1100">
                <a:ea typeface="Arial Unicode MS" panose="020B0604020202020204" pitchFamily="34" charset="-128"/>
                <a:cs typeface="Arial Unicode MS" panose="020B0604020202020204" pitchFamily="34" charset="-128"/>
              </a:rPr>
              <a:t>set forth in the </a:t>
            </a:r>
            <a:r>
              <a:rPr lang="en-US" altLang="de-DE" sz="1100" err="1">
                <a:ea typeface="Arial Unicode MS" panose="020B0604020202020204" pitchFamily="34" charset="-128"/>
                <a:cs typeface="Arial Unicode MS" panose="020B0604020202020204" pitchFamily="34" charset="-128"/>
              </a:rPr>
              <a:t>exClick</a:t>
            </a:r>
            <a:r>
              <a:rPr lang="en-US" altLang="de-DE" sz="1100">
                <a:ea typeface="Arial Unicode MS" panose="020B0604020202020204" pitchFamily="34" charset="-128"/>
                <a:cs typeface="Arial Unicode MS" panose="020B0604020202020204" pitchFamily="34" charset="-128"/>
              </a:rPr>
              <a:t> warranty statements accompanying such products and services, if any. Nothing herein should be construed as constituting an additional warranty. </a:t>
            </a:r>
          </a:p>
          <a:p>
            <a:pPr eaLnBrk="1" hangingPunct="1">
              <a:spcBef>
                <a:spcPts val="1200"/>
              </a:spcBef>
              <a:defRPr/>
            </a:pPr>
            <a:r>
              <a:rPr lang="en-US" altLang="de-DE" sz="1100">
                <a:ea typeface="Arial Unicode MS" panose="020B0604020202020204" pitchFamily="34" charset="-128"/>
                <a:cs typeface="Arial Unicode MS" panose="020B0604020202020204" pitchFamily="34" charset="-128"/>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 </a:t>
            </a:r>
            <a:br>
              <a:rPr lang="en-US" altLang="de-DE" sz="1100">
                <a:ea typeface="Arial Unicode MS" panose="020B0604020202020204" pitchFamily="34" charset="-128"/>
                <a:cs typeface="Arial Unicode MS" panose="020B0604020202020204" pitchFamily="34" charset="-128"/>
              </a:rPr>
            </a:br>
            <a:r>
              <a:rPr lang="en-US" altLang="de-DE" sz="1100">
                <a:ea typeface="Arial Unicode MS" panose="020B0604020202020204" pitchFamily="34" charset="-128"/>
                <a:cs typeface="Arial Unicode MS" panose="020B0604020202020204" pitchFamily="34" charset="-128"/>
              </a:rPr>
              <a:t>risks and uncertainties that could cause actual results to differ materially from expectations. Readers are cautioned not to place undue reliance on these forward-looking statements, and they should not be relied upon in making purchasing decisions.</a:t>
            </a:r>
          </a:p>
          <a:p>
            <a:pPr eaLnBrk="1" hangingPunct="1">
              <a:spcBef>
                <a:spcPts val="1200"/>
              </a:spcBef>
              <a:defRPr/>
            </a:pPr>
            <a:r>
              <a:rPr lang="en-US" altLang="de-DE" sz="1100">
                <a:ea typeface="Arial Unicode MS" panose="020B0604020202020204" pitchFamily="34" charset="-128"/>
                <a:cs typeface="Arial Unicode MS" panose="020B0604020202020204" pitchFamily="34" charset="-128"/>
              </a:rPr>
              <a:t>SAP and other SAP products and services mentioned herein as well as their respective logos are trademarks or registered trademarks of SAP SE (or an SAP affiliate company) </a:t>
            </a:r>
            <a:br>
              <a:rPr lang="en-US" altLang="de-DE" sz="1100">
                <a:ea typeface="Arial Unicode MS" panose="020B0604020202020204" pitchFamily="34" charset="-128"/>
                <a:cs typeface="Arial Unicode MS" panose="020B0604020202020204" pitchFamily="34" charset="-128"/>
              </a:rPr>
            </a:br>
            <a:r>
              <a:rPr lang="en-US" altLang="de-DE" sz="1100">
                <a:ea typeface="Arial Unicode MS" panose="020B0604020202020204" pitchFamily="34" charset="-128"/>
                <a:cs typeface="Arial Unicode MS" panose="020B0604020202020204" pitchFamily="34" charset="-128"/>
              </a:rPr>
              <a:t>in Germany and other countries. All other product and service names mentioned are the trademarks of their respective companies. </a:t>
            </a:r>
            <a:br>
              <a:rPr lang="en-US" altLang="de-DE" sz="1100">
                <a:ea typeface="Arial Unicode MS" panose="020B0604020202020204" pitchFamily="34" charset="-128"/>
                <a:cs typeface="Arial Unicode MS" panose="020B0604020202020204" pitchFamily="34" charset="-128"/>
              </a:rPr>
            </a:br>
            <a:r>
              <a:rPr lang="en-US" altLang="de-DE" sz="1100">
                <a:ea typeface="Arial Unicode MS" panose="020B0604020202020204" pitchFamily="34" charset="-128"/>
                <a:cs typeface="Arial Unicode MS" panose="020B0604020202020204" pitchFamily="34" charset="-128"/>
              </a:rPr>
              <a:t>See </a:t>
            </a:r>
            <a:r>
              <a:rPr lang="en-US" altLang="de-DE" sz="1100">
                <a:solidFill>
                  <a:schemeClr val="tx2"/>
                </a:solidFill>
                <a:ea typeface="Arial Unicode MS" panose="020B0604020202020204" pitchFamily="34" charset="-128"/>
                <a:cs typeface="Arial Unicode MS" panose="020B0604020202020204" pitchFamily="34" charset="-128"/>
                <a:hlinkClick r:id="rId2"/>
              </a:rPr>
              <a:t>http://global.sap.com/corporate-en/legal/copyright/index.epx</a:t>
            </a:r>
            <a:r>
              <a:rPr lang="en-US" altLang="de-DE" sz="1100">
                <a:solidFill>
                  <a:schemeClr val="tx2"/>
                </a:solidFill>
                <a:ea typeface="Arial Unicode MS" panose="020B0604020202020204" pitchFamily="34" charset="-128"/>
                <a:cs typeface="Arial Unicode MS" panose="020B0604020202020204" pitchFamily="34" charset="-128"/>
              </a:rPr>
              <a:t> </a:t>
            </a:r>
            <a:r>
              <a:rPr lang="en-US" altLang="de-DE" sz="1100">
                <a:ea typeface="Arial Unicode MS" panose="020B0604020202020204" pitchFamily="34" charset="-128"/>
                <a:cs typeface="Arial Unicode MS" panose="020B0604020202020204" pitchFamily="34" charset="-128"/>
              </a:rPr>
              <a:t>for additional trademark information and notices.</a:t>
            </a:r>
          </a:p>
        </p:txBody>
      </p:sp>
      <p:sp>
        <p:nvSpPr>
          <p:cNvPr id="3" name="TextBox 2"/>
          <p:cNvSpPr txBox="1"/>
          <p:nvPr userDrawn="1"/>
        </p:nvSpPr>
        <p:spPr bwMode="gray">
          <a:xfrm>
            <a:off x="503239" y="719140"/>
            <a:ext cx="9540875" cy="369887"/>
          </a:xfrm>
          <a:prstGeom prst="rect">
            <a:avLst/>
          </a:prstGeom>
        </p:spPr>
        <p:txBody>
          <a:bodyPr lIns="0" tIns="0" rIns="0" bIns="0">
            <a:spAutoFit/>
          </a:bodyPr>
          <a:lstStyle>
            <a:lvl1pPr>
              <a:spcBef>
                <a:spcPct val="0"/>
              </a:spcBef>
              <a:buNone/>
              <a:defRPr sz="2400" b="1" baseline="0">
                <a:latin typeface="+mj-lt"/>
                <a:ea typeface="+mj-ea"/>
                <a:cs typeface="+mj-cs"/>
              </a:defRPr>
            </a:lvl1pPr>
          </a:lstStyle>
          <a:p>
            <a:pPr defTabSz="1088449" eaLnBrk="1" fontAlgn="auto" hangingPunct="1">
              <a:spcAft>
                <a:spcPts val="0"/>
              </a:spcAft>
              <a:defRPr/>
            </a:pPr>
            <a:r>
              <a:rPr lang="en-US" sz="2399" b="0"/>
              <a:t>© 2019 SAP SE or an SAP affiliate company. All rights reserved.</a:t>
            </a:r>
          </a:p>
        </p:txBody>
      </p:sp>
      <p:grpSp>
        <p:nvGrpSpPr>
          <p:cNvPr id="4" name="Group 17"/>
          <p:cNvGrpSpPr>
            <a:grpSpLocks/>
          </p:cNvGrpSpPr>
          <p:nvPr userDrawn="1"/>
        </p:nvGrpSpPr>
        <p:grpSpPr bwMode="auto">
          <a:xfrm>
            <a:off x="0" y="2"/>
            <a:ext cx="12196763" cy="252413"/>
            <a:chOff x="0" y="0"/>
            <a:chExt cx="12196800" cy="251942"/>
          </a:xfrm>
        </p:grpSpPr>
        <p:sp>
          <p:nvSpPr>
            <p:cNvPr id="5" name="Rectangle 20"/>
            <p:cNvSpPr>
              <a:spLocks noChangeArrowheads="1"/>
            </p:cNvSpPr>
            <p:nvPr userDrawn="1"/>
          </p:nvSpPr>
          <p:spPr bwMode="gray">
            <a:xfrm>
              <a:off x="0" y="0"/>
              <a:ext cx="12196800" cy="251942"/>
            </a:xfrm>
            <a:prstGeom prst="rect">
              <a:avLst/>
            </a:prstGeom>
            <a:solidFill>
              <a:srgbClr val="000000"/>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999">
                <a:ea typeface="Arial Unicode MS" panose="020B0604020202020204" pitchFamily="34" charset="-128"/>
                <a:cs typeface="Arial Unicode MS" panose="020B0604020202020204" pitchFamily="34" charset="-128"/>
              </a:endParaRPr>
            </a:p>
          </p:txBody>
        </p:sp>
        <p:grpSp>
          <p:nvGrpSpPr>
            <p:cNvPr id="6" name="Secondary Motion Band"/>
            <p:cNvGrpSpPr>
              <a:grpSpLocks/>
            </p:cNvGrpSpPr>
            <p:nvPr userDrawn="1"/>
          </p:nvGrpSpPr>
          <p:grpSpPr bwMode="auto">
            <a:xfrm>
              <a:off x="10683752" y="0"/>
              <a:ext cx="1513048" cy="251942"/>
              <a:chOff x="10682127" y="0"/>
              <a:chExt cx="1513048" cy="252000"/>
            </a:xfrm>
          </p:grpSpPr>
          <p:sp>
            <p:nvSpPr>
              <p:cNvPr id="7" name="Rectangle 22"/>
              <p:cNvSpPr>
                <a:spLocks noChangeArrowheads="1"/>
              </p:cNvSpPr>
              <p:nvPr userDrawn="1"/>
            </p:nvSpPr>
            <p:spPr bwMode="gray">
              <a:xfrm>
                <a:off x="11691935" y="0"/>
                <a:ext cx="503240" cy="252000"/>
              </a:xfrm>
              <a:prstGeom prst="rect">
                <a:avLst/>
              </a:prstGeom>
              <a:solidFill>
                <a:schemeClr val="accent1"/>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999">
                  <a:ea typeface="Arial Unicode MS" panose="020B0604020202020204" pitchFamily="34" charset="-128"/>
                  <a:cs typeface="Arial Unicode MS" panose="020B0604020202020204" pitchFamily="34" charset="-128"/>
                </a:endParaRPr>
              </a:p>
            </p:txBody>
          </p:sp>
          <p:sp>
            <p:nvSpPr>
              <p:cNvPr id="8" name="Rectangle 23"/>
              <p:cNvSpPr>
                <a:spLocks noChangeArrowheads="1"/>
              </p:cNvSpPr>
              <p:nvPr userDrawn="1"/>
            </p:nvSpPr>
            <p:spPr bwMode="gray">
              <a:xfrm>
                <a:off x="11187109" y="0"/>
                <a:ext cx="503240" cy="252000"/>
              </a:xfrm>
              <a:prstGeom prst="rect">
                <a:avLst/>
              </a:prstGeom>
              <a:solidFill>
                <a:schemeClr val="accent1">
                  <a:alpha val="70195"/>
                </a:schemeClr>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999">
                  <a:ea typeface="Arial Unicode MS" panose="020B0604020202020204" pitchFamily="34" charset="-128"/>
                  <a:cs typeface="Arial Unicode MS" panose="020B0604020202020204" pitchFamily="34" charset="-128"/>
                </a:endParaRPr>
              </a:p>
            </p:txBody>
          </p:sp>
          <p:sp>
            <p:nvSpPr>
              <p:cNvPr id="9" name="Rectangle 24"/>
              <p:cNvSpPr>
                <a:spLocks noChangeArrowheads="1"/>
              </p:cNvSpPr>
              <p:nvPr userDrawn="1"/>
            </p:nvSpPr>
            <p:spPr bwMode="gray">
              <a:xfrm>
                <a:off x="10682282" y="0"/>
                <a:ext cx="503240" cy="252000"/>
              </a:xfrm>
              <a:prstGeom prst="rect">
                <a:avLst/>
              </a:prstGeom>
              <a:solidFill>
                <a:schemeClr val="accent1">
                  <a:alpha val="39999"/>
                </a:schemeClr>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999">
                  <a:ea typeface="Arial Unicode MS" panose="020B0604020202020204" pitchFamily="34" charset="-128"/>
                  <a:cs typeface="Arial Unicode MS" panose="020B0604020202020204" pitchFamily="34" charset="-128"/>
                </a:endParaRPr>
              </a:p>
            </p:txBody>
          </p:sp>
        </p:grpSp>
      </p:grpSp>
    </p:spTree>
    <p:extLst>
      <p:ext uri="{BB962C8B-B14F-4D97-AF65-F5344CB8AC3E}">
        <p14:creationId xmlns:p14="http://schemas.microsoft.com/office/powerpoint/2010/main" val="24599060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userDrawn="1">
  <p:cSld name="1_Cover with Image or Illustration">
    <p:spTree>
      <p:nvGrpSpPr>
        <p:cNvPr id="1" name=""/>
        <p:cNvGrpSpPr/>
        <p:nvPr/>
      </p:nvGrpSpPr>
      <p:grpSpPr>
        <a:xfrm>
          <a:off x="0" y="0"/>
          <a:ext cx="0" cy="0"/>
          <a:chOff x="0" y="0"/>
          <a:chExt cx="0" cy="0"/>
        </a:xfrm>
      </p:grpSpPr>
      <p:pic>
        <p:nvPicPr>
          <p:cNvPr id="11" name="SAP Logo" descr="SAP Logo" title="SAP Logo"/>
          <p:cNvPicPr>
            <a:picLocks noChangeAspect="1"/>
          </p:cNvPicPr>
          <p:nvPr userDrawn="1"/>
        </p:nvPicPr>
        <p:blipFill>
          <a:blip r:embed="rId2"/>
          <a:stretch>
            <a:fillRect/>
          </a:stretch>
        </p:blipFill>
        <p:spPr>
          <a:xfrm>
            <a:off x="9950552" y="6217668"/>
            <a:ext cx="1963636" cy="360000"/>
          </a:xfrm>
          <a:prstGeom prst="rect">
            <a:avLst/>
          </a:prstGeom>
        </p:spPr>
      </p:pic>
      <p:sp>
        <p:nvSpPr>
          <p:cNvPr id="13" name="Classification"/>
          <p:cNvSpPr txBox="1"/>
          <p:nvPr userDrawn="1"/>
        </p:nvSpPr>
        <p:spPr>
          <a:xfrm>
            <a:off x="288001" y="5769668"/>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a:t>Customer</a:t>
            </a:r>
          </a:p>
        </p:txBody>
      </p:sp>
      <p:sp>
        <p:nvSpPr>
          <p:cNvPr id="19" name="Speaker"/>
          <p:cNvSpPr>
            <a:spLocks noGrp="1"/>
          </p:cNvSpPr>
          <p:nvPr userDrawn="1">
            <p:ph type="subTitle" idx="1" hasCustomPrompt="1"/>
          </p:nvPr>
        </p:nvSpPr>
        <p:spPr bwMode="black">
          <a:xfrm>
            <a:off x="288001" y="5130491"/>
            <a:ext cx="11628000"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2018</a:t>
            </a:r>
          </a:p>
        </p:txBody>
      </p:sp>
      <p:sp>
        <p:nvSpPr>
          <p:cNvPr id="3" name="Title"/>
          <p:cNvSpPr>
            <a:spLocks noGrp="1"/>
          </p:cNvSpPr>
          <p:nvPr>
            <p:ph type="title" hasCustomPrompt="1"/>
          </p:nvPr>
        </p:nvSpPr>
        <p:spPr>
          <a:xfrm>
            <a:off x="288001" y="4024430"/>
            <a:ext cx="11628000" cy="997196"/>
          </a:xfrm>
        </p:spPr>
        <p:txBody>
          <a:bodyPr vert="horz" wrap="square" lIns="0" tIns="0" rIns="0" bIns="0" rtlCol="0">
            <a:noAutofit/>
          </a:bodyPr>
          <a:lstStyle>
            <a:lvl1pPr>
              <a:lnSpc>
                <a:spcPct val="90000"/>
              </a:lnSpc>
              <a:defRPr lang="de-DE" sz="3599" dirty="0">
                <a:latin typeface="+mn-lt"/>
                <a:ea typeface="+mn-ea"/>
                <a:cs typeface="+mn-cs"/>
              </a:defRPr>
            </a:lvl1pPr>
          </a:lstStyle>
          <a:p>
            <a:pPr lvl="0"/>
            <a:r>
              <a:rPr lang="en-US"/>
              <a:t>Presentation Title </a:t>
            </a:r>
            <a:br>
              <a:rPr lang="en-US"/>
            </a:br>
            <a:r>
              <a:rPr lang="en-US"/>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3200" cy="3430006"/>
          </a:xfrm>
          <a:noFill/>
        </p:spPr>
        <p:txBody>
          <a:bodyPr tIns="504000"/>
          <a:lstStyle>
            <a:lvl1pPr algn="ctr">
              <a:defRPr sz="1600">
                <a:solidFill>
                  <a:schemeClr val="tx1"/>
                </a:solidFill>
              </a:defRPr>
            </a:lvl1pPr>
          </a:lstStyle>
          <a:p>
            <a:r>
              <a:rPr lang="en-US"/>
              <a:t>Click to insert title image or illustration</a:t>
            </a:r>
          </a:p>
        </p:txBody>
      </p:sp>
      <p:pic>
        <p:nvPicPr>
          <p:cNvPr id="7" name="SAP Ariba Logo" descr="SAP Ariba Logo" title="SAP Ariba Logo">
            <a:extLst>
              <a:ext uri="{FF2B5EF4-FFF2-40B4-BE49-F238E27FC236}">
                <a16:creationId xmlns:a16="http://schemas.microsoft.com/office/drawing/2014/main" id="{2E14B538-2723-4513-9074-4DD260306D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0" y="3646672"/>
            <a:ext cx="1108174" cy="216000"/>
          </a:xfrm>
          <a:prstGeom prst="rect">
            <a:avLst/>
          </a:prstGeom>
        </p:spPr>
      </p:pic>
    </p:spTree>
    <p:extLst>
      <p:ext uri="{BB962C8B-B14F-4D97-AF65-F5344CB8AC3E}">
        <p14:creationId xmlns:p14="http://schemas.microsoft.com/office/powerpoint/2010/main" val="1372593732"/>
      </p:ext>
    </p:extLst>
  </p:cSld>
  <p:clrMapOvr>
    <a:masterClrMapping/>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1_Cover with image">
    <p:spTree>
      <p:nvGrpSpPr>
        <p:cNvPr id="1" name=""/>
        <p:cNvGrpSpPr/>
        <p:nvPr/>
      </p:nvGrpSpPr>
      <p:grpSpPr>
        <a:xfrm>
          <a:off x="0" y="0"/>
          <a:ext cx="0" cy="0"/>
          <a:chOff x="0" y="0"/>
          <a:chExt cx="0" cy="0"/>
        </a:xfrm>
      </p:grpSpPr>
      <p:sp>
        <p:nvSpPr>
          <p:cNvPr id="5" name="Cover Image Placeholder"/>
          <p:cNvSpPr>
            <a:spLocks noGrp="1"/>
          </p:cNvSpPr>
          <p:nvPr>
            <p:ph type="pic" sz="quarter" idx="12" hasCustomPrompt="1"/>
          </p:nvPr>
        </p:nvSpPr>
        <p:spPr>
          <a:xfrm>
            <a:off x="2" y="0"/>
            <a:ext cx="12195175" cy="3430006"/>
          </a:xfrm>
          <a:solidFill>
            <a:schemeClr val="tx2">
              <a:alpha val="70000"/>
            </a:schemeClr>
          </a:solidFill>
        </p:spPr>
        <p:txBody>
          <a:bodyPr tIns="504000"/>
          <a:lstStyle>
            <a:lvl1pPr algn="ctr">
              <a:defRPr sz="1600">
                <a:solidFill>
                  <a:schemeClr val="tx1"/>
                </a:solidFill>
              </a:defRPr>
            </a:lvl1pPr>
          </a:lstStyle>
          <a:p>
            <a:r>
              <a:rPr lang="en-US"/>
              <a:t>Click to insert title image</a:t>
            </a:r>
          </a:p>
        </p:txBody>
      </p:sp>
      <p:pic>
        <p:nvPicPr>
          <p:cNvPr id="15" name="SAP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000" y="6217669"/>
            <a:ext cx="1578462" cy="360000"/>
          </a:xfrm>
          <a:prstGeom prst="rect">
            <a:avLst/>
          </a:prstGeom>
        </p:spPr>
      </p:pic>
      <p:grpSp>
        <p:nvGrpSpPr>
          <p:cNvPr id="2" name="Group 1"/>
          <p:cNvGrpSpPr/>
          <p:nvPr userDrawn="1"/>
        </p:nvGrpSpPr>
        <p:grpSpPr>
          <a:xfrm>
            <a:off x="9171173" y="0"/>
            <a:ext cx="3024002" cy="3430006"/>
            <a:chOff x="9171173" y="0"/>
            <a:chExt cx="3024002" cy="3430006"/>
          </a:xfrm>
        </p:grpSpPr>
        <p:sp>
          <p:nvSpPr>
            <p:cNvPr id="17" name="Rectangle 16"/>
            <p:cNvSpPr/>
            <p:nvPr userDrawn="1"/>
          </p:nvSpPr>
          <p:spPr bwMode="gray">
            <a:xfrm>
              <a:off x="11187175" y="0"/>
              <a:ext cx="1008000" cy="3430006"/>
            </a:xfrm>
            <a:prstGeom prst="rect">
              <a:avLst/>
            </a:prstGeom>
            <a:solidFill>
              <a:schemeClr val="accent1"/>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8" name="Rectangle 17"/>
            <p:cNvSpPr/>
            <p:nvPr userDrawn="1"/>
          </p:nvSpPr>
          <p:spPr bwMode="gray">
            <a:xfrm>
              <a:off x="10179174" y="0"/>
              <a:ext cx="1008000" cy="3430006"/>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2" name="Rectangle 21"/>
            <p:cNvSpPr/>
            <p:nvPr userDrawn="1"/>
          </p:nvSpPr>
          <p:spPr bwMode="gray">
            <a:xfrm>
              <a:off x="9171173" y="0"/>
              <a:ext cx="1008000" cy="3430006"/>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sp>
        <p:nvSpPr>
          <p:cNvPr id="13" name="Classification"/>
          <p:cNvSpPr txBox="1"/>
          <p:nvPr userDrawn="1"/>
        </p:nvSpPr>
        <p:spPr>
          <a:xfrm>
            <a:off x="288002" y="5769668"/>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Customer</a:t>
            </a:r>
          </a:p>
        </p:txBody>
      </p:sp>
      <p:sp>
        <p:nvSpPr>
          <p:cNvPr id="19" name="Speaker"/>
          <p:cNvSpPr>
            <a:spLocks noGrp="1"/>
          </p:cNvSpPr>
          <p:nvPr userDrawn="1">
            <p:ph type="subTitle" idx="1" hasCustomPrompt="1"/>
          </p:nvPr>
        </p:nvSpPr>
        <p:spPr bwMode="gray">
          <a:xfrm>
            <a:off x="288000" y="5130491"/>
            <a:ext cx="10900800"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2017 </a:t>
            </a:r>
          </a:p>
        </p:txBody>
      </p:sp>
      <p:sp>
        <p:nvSpPr>
          <p:cNvPr id="20" name="Presentation Title"/>
          <p:cNvSpPr>
            <a:spLocks noGrp="1"/>
          </p:cNvSpPr>
          <p:nvPr userDrawn="1">
            <p:ph type="body" sz="quarter" idx="14" hasCustomPrompt="1"/>
          </p:nvPr>
        </p:nvSpPr>
        <p:spPr>
          <a:xfrm>
            <a:off x="288000" y="4024431"/>
            <a:ext cx="10899174" cy="1089273"/>
          </a:xfrm>
        </p:spPr>
        <p:txBody>
          <a:bodyPr wrap="square">
            <a:spAutoFit/>
          </a:bodyPr>
          <a:lstStyle>
            <a:lvl1pPr>
              <a:lnSpc>
                <a:spcPct val="90000"/>
              </a:lnSpc>
              <a:spcBef>
                <a:spcPts val="0"/>
              </a:spcBef>
              <a:defRPr sz="3599" b="1" baseline="0"/>
            </a:lvl1pPr>
          </a:lstStyle>
          <a:p>
            <a:pPr lvl="0"/>
            <a:r>
              <a:rPr lang="en-US"/>
              <a:t>Presentation Title </a:t>
            </a:r>
            <a:br>
              <a:rPr lang="en-US"/>
            </a:br>
            <a:r>
              <a:rPr lang="en-US"/>
              <a:t>Goes Here and Here.</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8000" y="3646672"/>
            <a:ext cx="1108174" cy="216000"/>
          </a:xfrm>
          <a:prstGeom prst="rect">
            <a:avLst/>
          </a:prstGeom>
        </p:spPr>
      </p:pic>
    </p:spTree>
    <p:extLst>
      <p:ext uri="{BB962C8B-B14F-4D97-AF65-F5344CB8AC3E}">
        <p14:creationId xmlns:p14="http://schemas.microsoft.com/office/powerpoint/2010/main" val="70507594"/>
      </p:ext>
    </p:extLst>
  </p:cSld>
  <p:clrMapOvr>
    <a:masterClrMapping/>
  </p:clrMapOvr>
  <p:extLst>
    <p:ext uri="{DCECCB84-F9BA-43D5-87BE-67443E8EF086}">
      <p15:sldGuideLst xmlns:p15="http://schemas.microsoft.com/office/powerpoint/2012/main"/>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1_Cover with illustration scene art">
    <p:spTree>
      <p:nvGrpSpPr>
        <p:cNvPr id="1" name=""/>
        <p:cNvGrpSpPr/>
        <p:nvPr/>
      </p:nvGrpSpPr>
      <p:grpSpPr>
        <a:xfrm>
          <a:off x="0" y="0"/>
          <a:ext cx="0" cy="0"/>
          <a:chOff x="0" y="0"/>
          <a:chExt cx="0" cy="0"/>
        </a:xfrm>
      </p:grpSpPr>
      <p:sp>
        <p:nvSpPr>
          <p:cNvPr id="5" name="Cover Image Placeholder"/>
          <p:cNvSpPr>
            <a:spLocks noGrp="1"/>
          </p:cNvSpPr>
          <p:nvPr>
            <p:ph type="pic" sz="quarter" idx="12" hasCustomPrompt="1"/>
          </p:nvPr>
        </p:nvSpPr>
        <p:spPr>
          <a:xfrm>
            <a:off x="2" y="0"/>
            <a:ext cx="12195175" cy="3430006"/>
          </a:xfrm>
          <a:noFill/>
        </p:spPr>
        <p:txBody>
          <a:bodyPr tIns="504000"/>
          <a:lstStyle>
            <a:lvl1pPr algn="ctr">
              <a:defRPr sz="1600">
                <a:solidFill>
                  <a:schemeClr val="tx1"/>
                </a:solidFill>
              </a:defRPr>
            </a:lvl1pPr>
          </a:lstStyle>
          <a:p>
            <a:r>
              <a:rPr lang="en-US"/>
              <a:t>Click to insert title image</a:t>
            </a:r>
          </a:p>
        </p:txBody>
      </p:sp>
      <p:pic>
        <p:nvPicPr>
          <p:cNvPr id="15" name="SAP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000" y="6217669"/>
            <a:ext cx="1578462" cy="360000"/>
          </a:xfrm>
          <a:prstGeom prst="rect">
            <a:avLst/>
          </a:prstGeom>
        </p:spPr>
      </p:pic>
      <p:sp>
        <p:nvSpPr>
          <p:cNvPr id="13" name="Classification"/>
          <p:cNvSpPr txBox="1"/>
          <p:nvPr userDrawn="1"/>
        </p:nvSpPr>
        <p:spPr>
          <a:xfrm>
            <a:off x="288002" y="5769668"/>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Customer</a:t>
            </a:r>
          </a:p>
        </p:txBody>
      </p:sp>
      <p:sp>
        <p:nvSpPr>
          <p:cNvPr id="19" name="Speaker"/>
          <p:cNvSpPr>
            <a:spLocks noGrp="1"/>
          </p:cNvSpPr>
          <p:nvPr userDrawn="1">
            <p:ph type="subTitle" idx="1" hasCustomPrompt="1"/>
          </p:nvPr>
        </p:nvSpPr>
        <p:spPr bwMode="gray">
          <a:xfrm>
            <a:off x="288000" y="5130491"/>
            <a:ext cx="10900800"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2017 </a:t>
            </a:r>
          </a:p>
        </p:txBody>
      </p:sp>
      <p:sp>
        <p:nvSpPr>
          <p:cNvPr id="20" name="Presentation Title"/>
          <p:cNvSpPr>
            <a:spLocks noGrp="1"/>
          </p:cNvSpPr>
          <p:nvPr userDrawn="1">
            <p:ph type="body" sz="quarter" idx="14" hasCustomPrompt="1"/>
          </p:nvPr>
        </p:nvSpPr>
        <p:spPr>
          <a:xfrm>
            <a:off x="288000" y="4024431"/>
            <a:ext cx="10899174" cy="1089273"/>
          </a:xfrm>
        </p:spPr>
        <p:txBody>
          <a:bodyPr wrap="square">
            <a:spAutoFit/>
          </a:bodyPr>
          <a:lstStyle>
            <a:lvl1pPr>
              <a:lnSpc>
                <a:spcPct val="90000"/>
              </a:lnSpc>
              <a:spcBef>
                <a:spcPts val="0"/>
              </a:spcBef>
              <a:defRPr sz="3599" b="1" baseline="0"/>
            </a:lvl1pPr>
          </a:lstStyle>
          <a:p>
            <a:pPr lvl="0"/>
            <a:r>
              <a:rPr lang="en-US"/>
              <a:t>Presentation Title </a:t>
            </a:r>
            <a:br>
              <a:rPr lang="en-US"/>
            </a:br>
            <a:r>
              <a:rPr lang="en-US"/>
              <a:t>Goes Here and Here.</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8000" y="3646672"/>
            <a:ext cx="1108174" cy="216000"/>
          </a:xfrm>
          <a:prstGeom prst="rect">
            <a:avLst/>
          </a:prstGeom>
        </p:spPr>
      </p:pic>
    </p:spTree>
    <p:extLst>
      <p:ext uri="{BB962C8B-B14F-4D97-AF65-F5344CB8AC3E}">
        <p14:creationId xmlns:p14="http://schemas.microsoft.com/office/powerpoint/2010/main" val="2568676921"/>
      </p:ext>
    </p:extLst>
  </p:cSld>
  <p:clrMapOvr>
    <a:masterClrMapping/>
  </p:clrMapOvr>
  <p:extLst>
    <p:ext uri="{DCECCB84-F9BA-43D5-87BE-67443E8EF086}">
      <p15:sldGuideLst xmlns:p15="http://schemas.microsoft.com/office/powerpoint/2012/main"/>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Cover black">
    <p:spTree>
      <p:nvGrpSpPr>
        <p:cNvPr id="1" name=""/>
        <p:cNvGrpSpPr/>
        <p:nvPr/>
      </p:nvGrpSpPr>
      <p:grpSpPr>
        <a:xfrm>
          <a:off x="0" y="0"/>
          <a:ext cx="0" cy="0"/>
          <a:chOff x="0" y="0"/>
          <a:chExt cx="0" cy="0"/>
        </a:xfrm>
      </p:grpSpPr>
      <p:sp>
        <p:nvSpPr>
          <p:cNvPr id="24" name="Classification"/>
          <p:cNvSpPr txBox="1"/>
          <p:nvPr userDrawn="1"/>
        </p:nvSpPr>
        <p:spPr>
          <a:xfrm>
            <a:off x="288002"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Customer</a:t>
            </a:r>
          </a:p>
        </p:txBody>
      </p:sp>
      <p:sp>
        <p:nvSpPr>
          <p:cNvPr id="6" name="Speaker"/>
          <p:cNvSpPr>
            <a:spLocks noGrp="1"/>
          </p:cNvSpPr>
          <p:nvPr userDrawn="1">
            <p:ph type="subTitle" idx="1" hasCustomPrompt="1"/>
          </p:nvPr>
        </p:nvSpPr>
        <p:spPr bwMode="gray">
          <a:xfrm>
            <a:off x="288002" y="4268505"/>
            <a:ext cx="8595171"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2017 </a:t>
            </a:r>
          </a:p>
        </p:txBody>
      </p:sp>
      <p:sp>
        <p:nvSpPr>
          <p:cNvPr id="10" name="Presentation Title"/>
          <p:cNvSpPr>
            <a:spLocks noGrp="1"/>
          </p:cNvSpPr>
          <p:nvPr>
            <p:ph type="body" sz="quarter" idx="14" hasCustomPrompt="1"/>
          </p:nvPr>
        </p:nvSpPr>
        <p:spPr>
          <a:xfrm>
            <a:off x="288002" y="2706318"/>
            <a:ext cx="8595171" cy="997196"/>
          </a:xfrm>
        </p:spPr>
        <p:txBody>
          <a:bodyPr wrap="square">
            <a:noAutofit/>
          </a:bodyPr>
          <a:lstStyle>
            <a:lvl1pPr>
              <a:lnSpc>
                <a:spcPct val="90000"/>
              </a:lnSpc>
              <a:spcBef>
                <a:spcPts val="0"/>
              </a:spcBef>
              <a:defRPr sz="3599" b="1" baseline="0"/>
            </a:lvl1pPr>
          </a:lstStyle>
          <a:p>
            <a:pPr lvl="0"/>
            <a:r>
              <a:rPr lang="en-US"/>
              <a:t>Title Goes Here </a:t>
            </a:r>
            <a:br>
              <a:rPr lang="en-US"/>
            </a:br>
            <a:r>
              <a:rPr lang="en-US"/>
              <a:t>and Here and Here.</a:t>
            </a:r>
          </a:p>
        </p:txBody>
      </p:sp>
      <p:grpSp>
        <p:nvGrpSpPr>
          <p:cNvPr id="2" name="Group 1"/>
          <p:cNvGrpSpPr/>
          <p:nvPr userDrawn="1"/>
        </p:nvGrpSpPr>
        <p:grpSpPr>
          <a:xfrm>
            <a:off x="9171173" y="0"/>
            <a:ext cx="3024002" cy="6858000"/>
            <a:chOff x="9171173" y="0"/>
            <a:chExt cx="3024002" cy="6855990"/>
          </a:xfrm>
        </p:grpSpPr>
        <p:sp>
          <p:nvSpPr>
            <p:cNvPr id="17" name="Rectangle 16"/>
            <p:cNvSpPr/>
            <p:nvPr userDrawn="1"/>
          </p:nvSpPr>
          <p:spPr bwMode="gray">
            <a:xfrm>
              <a:off x="11187175" y="0"/>
              <a:ext cx="1008000" cy="6855990"/>
            </a:xfrm>
            <a:prstGeom prst="rect">
              <a:avLst/>
            </a:prstGeom>
            <a:solidFill>
              <a:schemeClr val="accent1"/>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8" name="Rectangle 17"/>
            <p:cNvSpPr/>
            <p:nvPr userDrawn="1"/>
          </p:nvSpPr>
          <p:spPr bwMode="gray">
            <a:xfrm>
              <a:off x="10179174" y="0"/>
              <a:ext cx="1008000" cy="685599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2" name="Rectangle 21"/>
            <p:cNvSpPr/>
            <p:nvPr userDrawn="1"/>
          </p:nvSpPr>
          <p:spPr bwMode="gray">
            <a:xfrm>
              <a:off x="9171173" y="0"/>
              <a:ext cx="1008000" cy="685599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000" y="1880235"/>
            <a:ext cx="1108174" cy="216000"/>
          </a:xfrm>
          <a:prstGeom prst="rect">
            <a:avLst/>
          </a:prstGeom>
        </p:spPr>
      </p:pic>
      <p:pic>
        <p:nvPicPr>
          <p:cNvPr id="15" name="SAP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8000" y="6217669"/>
            <a:ext cx="1578462" cy="360000"/>
          </a:xfrm>
          <a:prstGeom prst="rect">
            <a:avLst/>
          </a:prstGeom>
        </p:spPr>
      </p:pic>
    </p:spTree>
    <p:extLst>
      <p:ext uri="{BB962C8B-B14F-4D97-AF65-F5344CB8AC3E}">
        <p14:creationId xmlns:p14="http://schemas.microsoft.com/office/powerpoint/2010/main" val="1596498563"/>
      </p:ext>
    </p:extLst>
  </p:cSld>
  <p:clrMapOvr>
    <a:masterClrMapping/>
  </p:clrMapOvr>
  <p:extLst>
    <p:ext uri="{DCECCB84-F9BA-43D5-87BE-67443E8EF086}">
      <p15:sldGuideLst xmlns:p15="http://schemas.microsoft.com/office/powerpoint/2012/main"/>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2_Cover with pictogram">
    <p:spTree>
      <p:nvGrpSpPr>
        <p:cNvPr id="1" name=""/>
        <p:cNvGrpSpPr/>
        <p:nvPr/>
      </p:nvGrpSpPr>
      <p:grpSpPr>
        <a:xfrm>
          <a:off x="0" y="0"/>
          <a:ext cx="0" cy="0"/>
          <a:chOff x="0" y="0"/>
          <a:chExt cx="0" cy="0"/>
        </a:xfrm>
      </p:grpSpPr>
      <p:sp>
        <p:nvSpPr>
          <p:cNvPr id="24" name="Classification"/>
          <p:cNvSpPr txBox="1"/>
          <p:nvPr userDrawn="1"/>
        </p:nvSpPr>
        <p:spPr>
          <a:xfrm>
            <a:off x="288002"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Customer</a:t>
            </a:r>
          </a:p>
        </p:txBody>
      </p:sp>
      <p:sp>
        <p:nvSpPr>
          <p:cNvPr id="6" name="Speaker"/>
          <p:cNvSpPr>
            <a:spLocks noGrp="1"/>
          </p:cNvSpPr>
          <p:nvPr userDrawn="1">
            <p:ph type="subTitle" idx="1" hasCustomPrompt="1"/>
          </p:nvPr>
        </p:nvSpPr>
        <p:spPr bwMode="gray">
          <a:xfrm>
            <a:off x="288002" y="4268505"/>
            <a:ext cx="6373430"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2017  </a:t>
            </a:r>
          </a:p>
        </p:txBody>
      </p:sp>
      <p:sp>
        <p:nvSpPr>
          <p:cNvPr id="10" name="Presentation Title"/>
          <p:cNvSpPr>
            <a:spLocks noGrp="1"/>
          </p:cNvSpPr>
          <p:nvPr>
            <p:ph type="body" sz="quarter" idx="14" hasCustomPrompt="1"/>
          </p:nvPr>
        </p:nvSpPr>
        <p:spPr>
          <a:xfrm>
            <a:off x="288002" y="2706318"/>
            <a:ext cx="6373430" cy="997196"/>
          </a:xfrm>
        </p:spPr>
        <p:txBody>
          <a:bodyPr wrap="square">
            <a:noAutofit/>
          </a:bodyPr>
          <a:lstStyle>
            <a:lvl1pPr>
              <a:lnSpc>
                <a:spcPct val="90000"/>
              </a:lnSpc>
              <a:spcBef>
                <a:spcPts val="0"/>
              </a:spcBef>
              <a:defRPr sz="3599" b="1" baseline="0"/>
            </a:lvl1pPr>
          </a:lstStyle>
          <a:p>
            <a:pPr lvl="0"/>
            <a:r>
              <a:rPr lang="en-US"/>
              <a:t>Title Goes Here </a:t>
            </a:r>
            <a:br>
              <a:rPr lang="en-US"/>
            </a:br>
            <a:r>
              <a:rPr lang="en-US"/>
              <a:t>and Here and Here.</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000" y="1880235"/>
            <a:ext cx="1108174" cy="216000"/>
          </a:xfrm>
          <a:prstGeom prst="rect">
            <a:avLst/>
          </a:prstGeom>
        </p:spPr>
      </p:pic>
      <p:pic>
        <p:nvPicPr>
          <p:cNvPr id="15" name="SAP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8000" y="6217669"/>
            <a:ext cx="1578462" cy="360000"/>
          </a:xfrm>
          <a:prstGeom prst="rect">
            <a:avLst/>
          </a:prstGeom>
        </p:spPr>
      </p:pic>
      <p:sp>
        <p:nvSpPr>
          <p:cNvPr id="7" name="Picture Placeholder 6"/>
          <p:cNvSpPr>
            <a:spLocks noGrp="1"/>
          </p:cNvSpPr>
          <p:nvPr>
            <p:ph type="pic" sz="quarter" idx="16"/>
          </p:nvPr>
        </p:nvSpPr>
        <p:spPr>
          <a:xfrm>
            <a:off x="6954855" y="963000"/>
            <a:ext cx="4932000" cy="4932000"/>
          </a:xfrm>
        </p:spPr>
        <p:txBody>
          <a:bodyPr/>
          <a:lstStyle/>
          <a:p>
            <a:endParaRPr lang="de-DE"/>
          </a:p>
        </p:txBody>
      </p:sp>
    </p:spTree>
    <p:extLst>
      <p:ext uri="{BB962C8B-B14F-4D97-AF65-F5344CB8AC3E}">
        <p14:creationId xmlns:p14="http://schemas.microsoft.com/office/powerpoint/2010/main" val="3605755607"/>
      </p:ext>
    </p:extLst>
  </p:cSld>
  <p:clrMapOvr>
    <a:masterClrMapping/>
  </p:clrMapOvr>
  <p:extLst>
    <p:ext uri="{DCECCB84-F9BA-43D5-87BE-67443E8EF086}">
      <p15:sldGuideLst xmlns:p15="http://schemas.microsoft.com/office/powerpoint/2012/main"/>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3_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230000"/>
          </a:xfrm>
        </p:spPr>
        <p:txBody>
          <a:bodyPr>
            <a:noAutofit/>
          </a:bodyPr>
          <a:lstStyle>
            <a:lvl1pPr marL="0" marR="0" indent="0" algn="l" defTabSz="1088231" rtl="0" eaLnBrk="1" fontAlgn="auto" latinLnBrk="0" hangingPunct="1">
              <a:lnSpc>
                <a:spcPct val="100000"/>
              </a:lnSpc>
              <a:spcBef>
                <a:spcPts val="2999"/>
              </a:spcBef>
              <a:spcAft>
                <a:spcPts val="0"/>
              </a:spcAft>
              <a:buClr>
                <a:schemeClr val="accent1"/>
              </a:buClr>
              <a:buSzPct val="80000"/>
              <a:buFontTx/>
              <a:buNone/>
              <a:tabLst/>
              <a:defRPr sz="1999" b="0"/>
            </a:lvl1pPr>
            <a:lvl2pPr marL="179910" marR="0" indent="-179910" algn="l" defTabSz="1088231"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799"/>
            </a:lvl2pPr>
            <a:lvl3pPr marL="359820" marR="0" indent="-179298" algn="l" defTabSz="1088231" rtl="0" eaLnBrk="1" fontAlgn="auto" latinLnBrk="0" hangingPunct="1">
              <a:lnSpc>
                <a:spcPct val="100000"/>
              </a:lnSpc>
              <a:spcBef>
                <a:spcPts val="400"/>
              </a:spcBef>
              <a:spcAft>
                <a:spcPts val="0"/>
              </a:spcAft>
              <a:buClr>
                <a:schemeClr val="tx1"/>
              </a:buClr>
              <a:buSzPct val="100000"/>
              <a:buFont typeface="Arial" pitchFamily="34" charset="0"/>
              <a:buChar char="–"/>
              <a:tabLst/>
              <a:defRPr sz="1799" baseline="0"/>
            </a:lvl3pPr>
            <a:lvl4pPr marL="539730" marR="0" indent="-179910" algn="l" defTabSz="1088231"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117679991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2_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gray">
          <a:xfrm>
            <a:off x="504000" y="3090447"/>
            <a:ext cx="11185200" cy="677108"/>
          </a:xfrm>
        </p:spPr>
        <p:txBody>
          <a:bodyPr anchor="ctr" anchorCtr="0">
            <a:noAutofit/>
          </a:bodyPr>
          <a:lstStyle>
            <a:lvl1pPr>
              <a:defRPr sz="43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1790917942"/>
      </p:ext>
    </p:extLst>
  </p:cSld>
  <p:clrMapOvr>
    <a:masterClrMapping/>
  </p:clrMapOvr>
  <p:hf sldNum="0"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2_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a:xfrm>
            <a:off x="2" y="3427200"/>
            <a:ext cx="12195175" cy="3430800"/>
          </a:xfrm>
          <a:noFill/>
        </p:spPr>
        <p:txBody>
          <a:bodyPr tIns="324000"/>
          <a:lstStyle>
            <a:lvl1pPr marL="0" marR="0" indent="0" algn="ctr" defTabSz="1088231"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231"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 scene art</a:t>
            </a:r>
          </a:p>
        </p:txBody>
      </p:sp>
      <p:sp>
        <p:nvSpPr>
          <p:cNvPr id="2" name="Divider text"/>
          <p:cNvSpPr>
            <a:spLocks noGrp="1"/>
          </p:cNvSpPr>
          <p:nvPr>
            <p:ph type="ctrTitle" hasCustomPrompt="1"/>
          </p:nvPr>
        </p:nvSpPr>
        <p:spPr bwMode="gray">
          <a:xfrm>
            <a:off x="504000" y="1375046"/>
            <a:ext cx="11185200" cy="677108"/>
          </a:xfrm>
        </p:spPr>
        <p:txBody>
          <a:bodyPr anchor="t" anchorCtr="0">
            <a:noAutofit/>
          </a:bodyPr>
          <a:lstStyle>
            <a:lvl1pPr>
              <a:defRPr sz="43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475664914"/>
      </p:ext>
    </p:extLst>
  </p:cSld>
  <p:clrMapOvr>
    <a:masterClrMapping/>
  </p:clrMapOvr>
  <p:hf sldNum="0"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64862139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2_Title and text">
    <p:spTree>
      <p:nvGrpSpPr>
        <p:cNvPr id="1" name=""/>
        <p:cNvGrpSpPr/>
        <p:nvPr/>
      </p:nvGrpSpPr>
      <p:grpSpPr>
        <a:xfrm>
          <a:off x="0" y="0"/>
          <a:ext cx="0" cy="0"/>
          <a:chOff x="0" y="0"/>
          <a:chExt cx="0" cy="0"/>
        </a:xfrm>
      </p:grpSpPr>
      <p:sp>
        <p:nvSpPr>
          <p:cNvPr id="4" name="Text placeholder - column 2"/>
          <p:cNvSpPr>
            <a:spLocks noGrp="1"/>
          </p:cNvSpPr>
          <p:nvPr>
            <p:ph type="body" sz="quarter" idx="10" hasCustomPrompt="1"/>
          </p:nvPr>
        </p:nvSpPr>
        <p:spPr>
          <a:xfrm>
            <a:off x="504001" y="1620000"/>
            <a:ext cx="11186477"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46981634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2_Title and text: 2 columns">
    <p:spTree>
      <p:nvGrpSpPr>
        <p:cNvPr id="1" name=""/>
        <p:cNvGrpSpPr/>
        <p:nvPr/>
      </p:nvGrpSpPr>
      <p:grpSpPr>
        <a:xfrm>
          <a:off x="0" y="0"/>
          <a:ext cx="0" cy="0"/>
          <a:chOff x="0" y="0"/>
          <a:chExt cx="0" cy="0"/>
        </a:xfrm>
      </p:grpSpPr>
      <p:sp>
        <p:nvSpPr>
          <p:cNvPr id="4" name="Text placeholder - column 2"/>
          <p:cNvSpPr>
            <a:spLocks noGrp="1"/>
          </p:cNvSpPr>
          <p:nvPr>
            <p:ph type="body" sz="quarter" idx="10" hasCustomPrompt="1"/>
          </p:nvPr>
        </p:nvSpPr>
        <p:spPr>
          <a:xfrm>
            <a:off x="504001" y="1620000"/>
            <a:ext cx="5328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5" name="Text placeholder - column 1"/>
          <p:cNvSpPr>
            <a:spLocks noGrp="1"/>
          </p:cNvSpPr>
          <p:nvPr>
            <p:ph type="body" sz="quarter" idx="11" hasCustomPrompt="1"/>
          </p:nvPr>
        </p:nvSpPr>
        <p:spPr>
          <a:xfrm>
            <a:off x="6362477" y="1620000"/>
            <a:ext cx="5328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5396971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_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55344761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2_2 columns - text 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
        <p:nvSpPr>
          <p:cNvPr id="3" name="Text placeholder - column 2"/>
          <p:cNvSpPr>
            <a:spLocks noGrp="1"/>
          </p:cNvSpPr>
          <p:nvPr>
            <p:ph type="body" sz="quarter" idx="10" hasCustomPrompt="1"/>
          </p:nvPr>
        </p:nvSpPr>
        <p:spPr>
          <a:xfrm>
            <a:off x="504001" y="4770000"/>
            <a:ext cx="5328000" cy="108000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1" y="1620000"/>
            <a:ext cx="5328000" cy="2631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17" name="Text placeholder - column 2"/>
          <p:cNvSpPr>
            <a:spLocks noGrp="1"/>
          </p:cNvSpPr>
          <p:nvPr>
            <p:ph type="body" sz="quarter" idx="13" hasCustomPrompt="1"/>
          </p:nvPr>
        </p:nvSpPr>
        <p:spPr>
          <a:xfrm>
            <a:off x="6362477" y="4770000"/>
            <a:ext cx="5328000" cy="108000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6362477" y="1620000"/>
            <a:ext cx="5328000" cy="2631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73801136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2_3 columns - text 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
        <p:nvSpPr>
          <p:cNvPr id="3" name="Text placeholder - column 2"/>
          <p:cNvSpPr>
            <a:spLocks noGrp="1"/>
          </p:cNvSpPr>
          <p:nvPr>
            <p:ph type="body" sz="quarter" idx="10" hasCustomPrompt="1"/>
          </p:nvPr>
        </p:nvSpPr>
        <p:spPr>
          <a:xfrm>
            <a:off x="504001" y="4354923"/>
            <a:ext cx="3391200" cy="1495079"/>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1" y="1620000"/>
            <a:ext cx="3391200" cy="2232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17" name="Text placeholder - column 2"/>
          <p:cNvSpPr>
            <a:spLocks noGrp="1"/>
          </p:cNvSpPr>
          <p:nvPr>
            <p:ph type="body" sz="quarter" idx="13" hasCustomPrompt="1"/>
          </p:nvPr>
        </p:nvSpPr>
        <p:spPr>
          <a:xfrm>
            <a:off x="8299277" y="4354923"/>
            <a:ext cx="3391200" cy="1495079"/>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8299277" y="1620000"/>
            <a:ext cx="3391200" cy="2232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9" name="Text placeholder - column 2"/>
          <p:cNvSpPr>
            <a:spLocks noGrp="1"/>
          </p:cNvSpPr>
          <p:nvPr>
            <p:ph type="body" sz="quarter" idx="15" hasCustomPrompt="1"/>
          </p:nvPr>
        </p:nvSpPr>
        <p:spPr>
          <a:xfrm>
            <a:off x="4401639" y="4354923"/>
            <a:ext cx="3391200" cy="1495079"/>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4401639" y="1620000"/>
            <a:ext cx="3391200" cy="2232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170356130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2_4 columns - text 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
        <p:nvSpPr>
          <p:cNvPr id="3" name="Text placeholder - column 2"/>
          <p:cNvSpPr>
            <a:spLocks noGrp="1"/>
          </p:cNvSpPr>
          <p:nvPr>
            <p:ph type="body" sz="quarter" idx="10" hasCustomPrompt="1"/>
          </p:nvPr>
        </p:nvSpPr>
        <p:spPr>
          <a:xfrm>
            <a:off x="504001" y="3878221"/>
            <a:ext cx="2415600" cy="197178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1" y="1620000"/>
            <a:ext cx="2415600" cy="1728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17" name="Text placeholder - column 2"/>
          <p:cNvSpPr>
            <a:spLocks noGrp="1"/>
          </p:cNvSpPr>
          <p:nvPr>
            <p:ph type="body" sz="quarter" idx="13" hasCustomPrompt="1"/>
          </p:nvPr>
        </p:nvSpPr>
        <p:spPr>
          <a:xfrm>
            <a:off x="9274877" y="3878222"/>
            <a:ext cx="2415600" cy="197178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620000"/>
            <a:ext cx="2415600" cy="1728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9" name="Text placeholder - column 2"/>
          <p:cNvSpPr>
            <a:spLocks noGrp="1"/>
          </p:cNvSpPr>
          <p:nvPr>
            <p:ph type="body" sz="quarter" idx="15" hasCustomPrompt="1"/>
          </p:nvPr>
        </p:nvSpPr>
        <p:spPr>
          <a:xfrm>
            <a:off x="3427627" y="3878222"/>
            <a:ext cx="2415600" cy="197178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7" y="1620000"/>
            <a:ext cx="2415600" cy="1728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13" name="Text placeholder - column 2"/>
          <p:cNvSpPr>
            <a:spLocks noGrp="1"/>
          </p:cNvSpPr>
          <p:nvPr>
            <p:ph type="body" sz="quarter" idx="17" hasCustomPrompt="1"/>
          </p:nvPr>
        </p:nvSpPr>
        <p:spPr>
          <a:xfrm>
            <a:off x="6351253" y="3878222"/>
            <a:ext cx="2415600" cy="197178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3" y="1620000"/>
            <a:ext cx="2415600" cy="1728000"/>
          </a:xfrm>
          <a:solidFill>
            <a:schemeClr val="tx2">
              <a:alpha val="70000"/>
            </a:schemeClr>
          </a:solid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399082992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2_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1"/>
            <a:ext cx="11185200" cy="3285032"/>
          </a:xfrm>
        </p:spPr>
        <p:txBody>
          <a:bodyPr/>
          <a:lstStyle>
            <a:lvl1pPr marL="395802" indent="-395802">
              <a:lnSpc>
                <a:spcPct val="90000"/>
              </a:lnSpc>
              <a:spcBef>
                <a:spcPts val="600"/>
              </a:spcBef>
              <a:defRPr sz="5997" b="1"/>
            </a:lvl1pPr>
            <a:lvl2pPr marL="395802" indent="0">
              <a:buNone/>
              <a:defRPr sz="1200"/>
            </a:lvl2pPr>
          </a:lstStyle>
          <a:p>
            <a:pPr lvl="0"/>
            <a:r>
              <a:rPr lang="en-US" noProof="0"/>
              <a:t>“Quote goes here </a:t>
            </a:r>
            <a:br>
              <a:rPr lang="en-US" noProof="0"/>
            </a:br>
            <a:r>
              <a:rPr lang="en-US" noProof="0"/>
              <a:t>and here.”</a:t>
            </a:r>
          </a:p>
          <a:p>
            <a:pPr lvl="1"/>
            <a:r>
              <a:rPr lang="en-US" noProof="0"/>
              <a:t>Source</a:t>
            </a:r>
          </a:p>
        </p:txBody>
      </p:sp>
      <p:sp>
        <p:nvSpPr>
          <p:cNvPr id="2" name="Title 1"/>
          <p:cNvSpPr>
            <a:spLocks noGrp="1"/>
          </p:cNvSpPr>
          <p:nvPr>
            <p:ph type="title" hasCustomPrompt="1"/>
          </p:nvPr>
        </p:nvSpPr>
        <p:spPr/>
        <p:txBody>
          <a:bodyPr/>
          <a:lstStyle/>
          <a:p>
            <a:r>
              <a:rPr lang="en-US" noProof="0"/>
              <a:t>Insert page title (sentence case)</a:t>
            </a:r>
            <a:endParaRPr lang="en-US"/>
          </a:p>
        </p:txBody>
      </p:sp>
      <p:grpSp>
        <p:nvGrpSpPr>
          <p:cNvPr id="3" name="Group 2"/>
          <p:cNvGrpSpPr/>
          <p:nvPr userDrawn="1"/>
        </p:nvGrpSpPr>
        <p:grpSpPr>
          <a:xfrm>
            <a:off x="-1" y="0"/>
            <a:ext cx="12195176" cy="251942"/>
            <a:chOff x="-1" y="0"/>
            <a:chExt cx="12195176" cy="251942"/>
          </a:xfrm>
        </p:grpSpPr>
        <p:sp>
          <p:nvSpPr>
            <p:cNvPr id="9" name="Rectangle 8"/>
            <p:cNvSpPr/>
            <p:nvPr userDrawn="1"/>
          </p:nvSpPr>
          <p:spPr bwMode="gray">
            <a:xfrm>
              <a:off x="-1" y="0"/>
              <a:ext cx="12195175" cy="251942"/>
            </a:xfrm>
            <a:prstGeom prst="rect">
              <a:avLst/>
            </a:prstGeom>
            <a:solidFill>
              <a:schemeClr val="bg1"/>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nvGrpSpPr>
            <p:cNvPr id="4" name="Secondary Motion Band"/>
            <p:cNvGrpSpPr/>
            <p:nvPr userDrawn="1"/>
          </p:nvGrpSpPr>
          <p:grpSpPr>
            <a:xfrm>
              <a:off x="10682127" y="0"/>
              <a:ext cx="1513048" cy="251942"/>
              <a:chOff x="10682127" y="0"/>
              <a:chExt cx="1513048" cy="252000"/>
            </a:xfrm>
          </p:grpSpPr>
          <p:sp>
            <p:nvSpPr>
              <p:cNvPr id="6" name="Rectangle 5"/>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7" name="Rectangle 6"/>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8" name="Rectangle 7"/>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grpSp>
    </p:spTree>
    <p:extLst>
      <p:ext uri="{BB962C8B-B14F-4D97-AF65-F5344CB8AC3E}">
        <p14:creationId xmlns:p14="http://schemas.microsoft.com/office/powerpoint/2010/main" val="328813824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1_Title and text with image 1">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8127175" y="252000"/>
            <a:ext cx="4068000" cy="6606000"/>
          </a:xfrm>
          <a:solidFill>
            <a:schemeClr val="tx2">
              <a:alpha val="70000"/>
            </a:schemeClr>
          </a:solid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6"/>
          <p:cNvSpPr>
            <a:spLocks noGrp="1"/>
          </p:cNvSpPr>
          <p:nvPr>
            <p:ph type="body" sz="quarter" idx="11" hasCustomPrompt="1"/>
          </p:nvPr>
        </p:nvSpPr>
        <p:spPr bwMode="gray">
          <a:xfrm>
            <a:off x="503999" y="1620000"/>
            <a:ext cx="7092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2"/>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68328269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_Title and text with image 2">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6111175" y="252000"/>
            <a:ext cx="6084000" cy="6606000"/>
          </a:xfrm>
          <a:solidFill>
            <a:schemeClr val="tx2">
              <a:alpha val="70000"/>
            </a:schemeClr>
          </a:solid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6"/>
          <p:cNvSpPr>
            <a:spLocks noGrp="1"/>
          </p:cNvSpPr>
          <p:nvPr>
            <p:ph type="body" sz="quarter" idx="11" hasCustomPrompt="1"/>
          </p:nvPr>
        </p:nvSpPr>
        <p:spPr bwMode="gray">
          <a:xfrm>
            <a:off x="504000" y="1620000"/>
            <a:ext cx="5112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1"/>
          <p:cNvSpPr>
            <a:spLocks noGrp="1"/>
          </p:cNvSpPr>
          <p:nvPr>
            <p:ph type="title" hasCustomPrompt="1"/>
          </p:nvPr>
        </p:nvSpPr>
        <p:spPr>
          <a:xfrm>
            <a:off x="504002" y="504000"/>
            <a:ext cx="511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54260360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_Image with motion band">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2" y="252000"/>
            <a:ext cx="12195175" cy="6606000"/>
          </a:xfrm>
          <a:solidFill>
            <a:schemeClr val="tx2">
              <a:alpha val="70000"/>
            </a:schemeClr>
          </a:solid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77013405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2_Full bleed image ">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2" y="0"/>
            <a:ext cx="12195175" cy="6858000"/>
          </a:xfrm>
          <a:solidFill>
            <a:schemeClr val="tx2">
              <a:alpha val="70000"/>
            </a:schemeClr>
          </a:solid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5877487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2_Text and screenshot">
    <p:spTree>
      <p:nvGrpSpPr>
        <p:cNvPr id="1" name=""/>
        <p:cNvGrpSpPr/>
        <p:nvPr/>
      </p:nvGrpSpPr>
      <p:grpSpPr>
        <a:xfrm>
          <a:off x="0" y="0"/>
          <a:ext cx="0" cy="0"/>
          <a:chOff x="0" y="0"/>
          <a:chExt cx="0" cy="0"/>
        </a:xfrm>
      </p:grpSpPr>
      <p:sp>
        <p:nvSpPr>
          <p:cNvPr id="5" name="Picture Placeholder 4"/>
          <p:cNvSpPr>
            <a:spLocks noGrp="1"/>
          </p:cNvSpPr>
          <p:nvPr>
            <p:ph type="pic" sz="quarter" idx="13" hasCustomPrompt="1"/>
          </p:nvPr>
        </p:nvSpPr>
        <p:spPr bwMode="gray">
          <a:xfrm>
            <a:off x="6362477" y="1601628"/>
            <a:ext cx="5328000" cy="4230000"/>
          </a:xfrm>
          <a:solidFill>
            <a:schemeClr val="tx2">
              <a:alpha val="70000"/>
            </a:schemeClr>
          </a:solidFill>
        </p:spPr>
        <p:txBody>
          <a:bodyPr vert="horz" lIns="0" tIns="1512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screenshot</a:t>
            </a:r>
            <a:endParaRPr lang="de-DE"/>
          </a:p>
        </p:txBody>
      </p:sp>
      <p:sp>
        <p:nvSpPr>
          <p:cNvPr id="4" name="Text Placeholder 3"/>
          <p:cNvSpPr>
            <a:spLocks noGrp="1"/>
          </p:cNvSpPr>
          <p:nvPr>
            <p:ph type="body" sz="quarter" idx="10" hasCustomPrompt="1"/>
          </p:nvPr>
        </p:nvSpPr>
        <p:spPr>
          <a:xfrm>
            <a:off x="504001" y="1620000"/>
            <a:ext cx="5328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759976090"/>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504000" y="1620000"/>
            <a:ext cx="11185200" cy="4230000"/>
          </a:xfrm>
          <a:solidFill>
            <a:schemeClr val="tx2">
              <a:alpha val="70000"/>
            </a:schemeClr>
          </a:solidFill>
        </p:spPr>
        <p:txBody>
          <a:bodyPr tIns="1368000"/>
          <a:lstStyle>
            <a:lvl1pPr algn="ctr">
              <a:defRPr sz="1400" b="0"/>
            </a:lvl1pPr>
          </a:lstStyle>
          <a:p>
            <a:pPr lvl="0"/>
            <a:r>
              <a:rPr lang="en-US"/>
              <a:t>Click to add content</a:t>
            </a:r>
          </a:p>
        </p:txBody>
      </p:sp>
      <p:sp>
        <p:nvSpPr>
          <p:cNvPr id="2" name="Title 1"/>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4349026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2_Copyright">
    <p:spTree>
      <p:nvGrpSpPr>
        <p:cNvPr id="1" name=""/>
        <p:cNvGrpSpPr/>
        <p:nvPr/>
      </p:nvGrpSpPr>
      <p:grpSpPr>
        <a:xfrm>
          <a:off x="0" y="0"/>
          <a:ext cx="0" cy="0"/>
          <a:chOff x="0" y="0"/>
          <a:chExt cx="0" cy="0"/>
        </a:xfrm>
      </p:grpSpPr>
      <p:sp>
        <p:nvSpPr>
          <p:cNvPr id="4" name="TextBox 3"/>
          <p:cNvSpPr txBox="1"/>
          <p:nvPr/>
        </p:nvSpPr>
        <p:spPr bwMode="gray">
          <a:xfrm>
            <a:off x="503999" y="1620000"/>
            <a:ext cx="11185200" cy="3153980"/>
          </a:xfrm>
          <a:prstGeom prst="rect">
            <a:avLst/>
          </a:prstGeom>
          <a:noFill/>
        </p:spPr>
        <p:txBody>
          <a:bodyPr wrap="square" lIns="0" tIns="0" rIns="0" bIns="0" rtlCol="0">
            <a:spAutoFit/>
          </a:bodyPr>
          <a:lstStyle/>
          <a:p>
            <a:pPr>
              <a:spcBef>
                <a:spcPts val="1200"/>
              </a:spcBef>
            </a:pPr>
            <a:r>
              <a:rPr lang="en-US" sz="1100" kern="1200">
                <a:solidFill>
                  <a:schemeClr val="tx1"/>
                </a:solidFill>
                <a:latin typeface="Arial"/>
                <a:ea typeface="Arial Unicode MS" panose="020B0604020202020204" pitchFamily="34" charset="-128"/>
                <a:cs typeface="+mn-cs"/>
              </a:rPr>
              <a:t>No part of this publication may be reproduced or transmitted in any form or for any purpose without the </a:t>
            </a:r>
            <a:r>
              <a:rPr lang="en-US" sz="1100" kern="1200" err="1">
                <a:solidFill>
                  <a:schemeClr val="tx1"/>
                </a:solidFill>
                <a:latin typeface="Arial"/>
                <a:ea typeface="Arial Unicode MS" panose="020B0604020202020204" pitchFamily="34" charset="-128"/>
                <a:cs typeface="+mn-cs"/>
              </a:rPr>
              <a:t>exClick</a:t>
            </a:r>
            <a:r>
              <a:rPr lang="en-US" sz="1100" kern="1200">
                <a:solidFill>
                  <a:schemeClr val="tx1"/>
                </a:solidFill>
                <a:latin typeface="Arial"/>
                <a:ea typeface="Arial Unicode MS" panose="020B0604020202020204" pitchFamily="34" charset="-128"/>
                <a:cs typeface="+mn-cs"/>
              </a:rPr>
              <a:t> permission of SAP SE or an SAP affiliate company.</a:t>
            </a:r>
          </a:p>
          <a:p>
            <a:pPr>
              <a:spcBef>
                <a:spcPts val="1200"/>
              </a:spcBef>
            </a:pPr>
            <a:r>
              <a:rPr lang="en-US" sz="1100" kern="120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a:t>
            </a:r>
            <a:br>
              <a:rPr lang="en-US" sz="1100" kern="1200">
                <a:solidFill>
                  <a:schemeClr val="tx1"/>
                </a:solidFill>
                <a:latin typeface="Arial"/>
                <a:ea typeface="Arial Unicode MS" panose="020B0604020202020204" pitchFamily="34" charset="-128"/>
                <a:cs typeface="+mn-cs"/>
              </a:rPr>
            </a:br>
            <a:r>
              <a:rPr lang="en-US" sz="1100" kern="1200">
                <a:solidFill>
                  <a:schemeClr val="tx1"/>
                </a:solidFill>
                <a:latin typeface="Arial"/>
                <a:ea typeface="Arial Unicode MS" panose="020B0604020202020204" pitchFamily="34" charset="-128"/>
                <a:cs typeface="+mn-cs"/>
              </a:rPr>
              <a:t>of other software vendors. National product specifications may vary.</a:t>
            </a:r>
          </a:p>
          <a:p>
            <a:pPr>
              <a:spcBef>
                <a:spcPts val="1200"/>
              </a:spcBef>
            </a:pPr>
            <a:r>
              <a:rPr lang="en-US" sz="1100" kern="120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a:t>
            </a:r>
            <a:br>
              <a:rPr lang="en-US" sz="1100" kern="1200">
                <a:solidFill>
                  <a:schemeClr val="tx1"/>
                </a:solidFill>
                <a:latin typeface="Arial"/>
                <a:ea typeface="Arial Unicode MS" panose="020B0604020202020204" pitchFamily="34" charset="-128"/>
                <a:cs typeface="+mn-cs"/>
              </a:rPr>
            </a:br>
            <a:r>
              <a:rPr lang="en-US" sz="1100" kern="1200">
                <a:solidFill>
                  <a:schemeClr val="tx1"/>
                </a:solidFill>
                <a:latin typeface="Arial"/>
                <a:ea typeface="Arial Unicode MS" panose="020B0604020202020204" pitchFamily="34" charset="-128"/>
                <a:cs typeface="+mn-cs"/>
              </a:rPr>
              <a:t>set forth in the </a:t>
            </a:r>
            <a:r>
              <a:rPr lang="en-US" sz="1100" kern="1200" err="1">
                <a:solidFill>
                  <a:schemeClr val="tx1"/>
                </a:solidFill>
                <a:latin typeface="Arial"/>
                <a:ea typeface="Arial Unicode MS" panose="020B0604020202020204" pitchFamily="34" charset="-128"/>
                <a:cs typeface="+mn-cs"/>
              </a:rPr>
              <a:t>exClick</a:t>
            </a:r>
            <a:r>
              <a:rPr lang="en-US" sz="1100" kern="1200">
                <a:solidFill>
                  <a:schemeClr val="tx1"/>
                </a:solidFill>
                <a:latin typeface="Arial"/>
                <a:ea typeface="Arial Unicode MS" panose="020B0604020202020204" pitchFamily="34" charset="-128"/>
                <a:cs typeface="+mn-cs"/>
              </a:rPr>
              <a:t> warranty statements accompanying such products and services, if any. Nothing herein should be construed as constituting an additional warranty. </a:t>
            </a:r>
          </a:p>
          <a:p>
            <a:pPr>
              <a:spcBef>
                <a:spcPts val="1200"/>
              </a:spcBef>
            </a:pPr>
            <a:r>
              <a:rPr lang="en-US" sz="1100" kern="120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 </a:t>
            </a:r>
            <a:br>
              <a:rPr lang="en-US" sz="1100" kern="1200">
                <a:solidFill>
                  <a:schemeClr val="tx1"/>
                </a:solidFill>
                <a:latin typeface="Arial"/>
                <a:ea typeface="Arial Unicode MS" panose="020B0604020202020204" pitchFamily="34" charset="-128"/>
                <a:cs typeface="+mn-cs"/>
              </a:rPr>
            </a:br>
            <a:r>
              <a:rPr lang="en-US" sz="1100" kern="120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1200"/>
              </a:spcBef>
            </a:pPr>
            <a:r>
              <a:rPr lang="en-US" sz="1100" kern="120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a:t>
            </a:r>
            <a:br>
              <a:rPr lang="en-US" sz="1100" kern="1200">
                <a:solidFill>
                  <a:schemeClr val="tx1"/>
                </a:solidFill>
                <a:latin typeface="Arial"/>
                <a:ea typeface="Arial Unicode MS" panose="020B0604020202020204" pitchFamily="34" charset="-128"/>
                <a:cs typeface="+mn-cs"/>
              </a:rPr>
            </a:br>
            <a:r>
              <a:rPr lang="en-US" sz="1100" kern="1200">
                <a:solidFill>
                  <a:schemeClr val="tx1"/>
                </a:solidFill>
                <a:latin typeface="Arial"/>
                <a:ea typeface="Arial Unicode MS" panose="020B0604020202020204" pitchFamily="34" charset="-128"/>
                <a:cs typeface="+mn-cs"/>
              </a:rPr>
              <a:t>in Germany and other countries. All other product and service names mentioned are the trademarks of their respective companies. </a:t>
            </a:r>
            <a:br>
              <a:rPr lang="en-US" sz="1100" kern="1200">
                <a:solidFill>
                  <a:schemeClr val="tx1"/>
                </a:solidFill>
                <a:latin typeface="Arial"/>
                <a:ea typeface="Arial Unicode MS" panose="020B0604020202020204" pitchFamily="34" charset="-128"/>
                <a:cs typeface="+mn-cs"/>
              </a:rPr>
            </a:br>
            <a:r>
              <a:rPr lang="en-US" sz="1100" kern="1200">
                <a:solidFill>
                  <a:schemeClr val="tx1"/>
                </a:solidFill>
                <a:latin typeface="Arial"/>
                <a:ea typeface="Arial Unicode MS" panose="020B0604020202020204" pitchFamily="34" charset="-128"/>
                <a:cs typeface="+mn-cs"/>
              </a:rPr>
              <a:t>See </a:t>
            </a:r>
            <a:r>
              <a:rPr lang="en-US" sz="1100" kern="1200">
                <a:solidFill>
                  <a:schemeClr val="tx2"/>
                </a:solidFill>
                <a:latin typeface="Arial"/>
                <a:ea typeface="Arial Unicode MS" panose="020B0604020202020204" pitchFamily="34" charset="-128"/>
                <a:cs typeface="+mn-cs"/>
                <a:hlinkClick r:id="rId2"/>
              </a:rPr>
              <a:t>http://global.sap.com/corporate-en/legal/copyright/index.epx</a:t>
            </a:r>
            <a:r>
              <a:rPr lang="en-US" sz="1100" kern="1200">
                <a:solidFill>
                  <a:schemeClr val="tx2"/>
                </a:solidFill>
                <a:latin typeface="Arial"/>
                <a:ea typeface="Arial Unicode MS" panose="020B0604020202020204" pitchFamily="34" charset="-128"/>
                <a:cs typeface="+mn-cs"/>
              </a:rPr>
              <a:t> </a:t>
            </a:r>
            <a:r>
              <a:rPr lang="en-US" sz="1100" kern="1200">
                <a:solidFill>
                  <a:schemeClr val="tx1"/>
                </a:solidFill>
                <a:latin typeface="Arial"/>
                <a:ea typeface="Arial Unicode MS" panose="020B0604020202020204" pitchFamily="34" charset="-128"/>
                <a:cs typeface="+mn-cs"/>
              </a:rPr>
              <a:t>for additional trademark information and notices.</a:t>
            </a:r>
          </a:p>
        </p:txBody>
      </p:sp>
      <p:sp>
        <p:nvSpPr>
          <p:cNvPr id="5" name="TextBox 4"/>
          <p:cNvSpPr txBox="1"/>
          <p:nvPr userDrawn="1"/>
        </p:nvSpPr>
        <p:spPr bwMode="gray">
          <a:xfrm>
            <a:off x="504000" y="719834"/>
            <a:ext cx="9540674" cy="369246"/>
          </a:xfrm>
          <a:prstGeom prst="rect">
            <a:avLst/>
          </a:prstGeom>
        </p:spPr>
        <p:txBody>
          <a:bodyPr vert="horz" wrap="square" lIns="0" tIns="0" rIns="0" bIns="0" rtlCol="0" anchor="t" anchorCtr="0">
            <a:spAutoFit/>
          </a:bodyPr>
          <a:lstStyle>
            <a:lvl1pPr>
              <a:spcBef>
                <a:spcPct val="0"/>
              </a:spcBef>
              <a:buNone/>
              <a:defRPr sz="2400" b="1" baseline="0">
                <a:latin typeface="+mj-lt"/>
                <a:ea typeface="+mj-ea"/>
                <a:cs typeface="+mj-cs"/>
              </a:defRPr>
            </a:lvl1pPr>
          </a:lstStyle>
          <a:p>
            <a:pPr lvl="0"/>
            <a:r>
              <a:rPr lang="en-US" sz="2399" b="0" noProof="0"/>
              <a:t>© 2017 SAP SE or an SAP affiliate company. All rights reserved.</a:t>
            </a:r>
          </a:p>
        </p:txBody>
      </p:sp>
      <p:grpSp>
        <p:nvGrpSpPr>
          <p:cNvPr id="6" name="Secondary Motion Band"/>
          <p:cNvGrpSpPr/>
          <p:nvPr userDrawn="1"/>
        </p:nvGrpSpPr>
        <p:grpSpPr>
          <a:xfrm>
            <a:off x="10682127" y="0"/>
            <a:ext cx="1513048" cy="251942"/>
            <a:chOff x="10682127" y="0"/>
            <a:chExt cx="1513048" cy="252000"/>
          </a:xfrm>
        </p:grpSpPr>
        <p:sp>
          <p:nvSpPr>
            <p:cNvPr id="7" name="Rectangle 6"/>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8" name="Rectangle 7"/>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9" name="Rectangle 8"/>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913943"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spTree>
    <p:extLst>
      <p:ext uri="{BB962C8B-B14F-4D97-AF65-F5344CB8AC3E}">
        <p14:creationId xmlns:p14="http://schemas.microsoft.com/office/powerpoint/2010/main" val="300497273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1_Cover without Image">
    <p:spTree>
      <p:nvGrpSpPr>
        <p:cNvPr id="1" name=""/>
        <p:cNvGrpSpPr/>
        <p:nvPr/>
      </p:nvGrpSpPr>
      <p:grpSpPr>
        <a:xfrm>
          <a:off x="0" y="0"/>
          <a:ext cx="0" cy="0"/>
          <a:chOff x="0" y="0"/>
          <a:chExt cx="0" cy="0"/>
        </a:xfrm>
      </p:grpSpPr>
      <p:sp>
        <p:nvSpPr>
          <p:cNvPr id="24" name="Classification"/>
          <p:cNvSpPr txBox="1"/>
          <p:nvPr userDrawn="1"/>
        </p:nvSpPr>
        <p:spPr>
          <a:xfrm>
            <a:off x="288001"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a:t>Customer</a:t>
            </a:r>
          </a:p>
        </p:txBody>
      </p:sp>
      <p:sp>
        <p:nvSpPr>
          <p:cNvPr id="6" name="Speaker"/>
          <p:cNvSpPr>
            <a:spLocks noGrp="1"/>
          </p:cNvSpPr>
          <p:nvPr userDrawn="1">
            <p:ph type="subTitle" idx="1" hasCustomPrompt="1"/>
          </p:nvPr>
        </p:nvSpPr>
        <p:spPr bwMode="black">
          <a:xfrm>
            <a:off x="288000" y="4268505"/>
            <a:ext cx="11628000"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2018</a:t>
            </a:r>
          </a:p>
        </p:txBody>
      </p:sp>
      <p:sp>
        <p:nvSpPr>
          <p:cNvPr id="4" name="Title 3"/>
          <p:cNvSpPr>
            <a:spLocks noGrp="1"/>
          </p:cNvSpPr>
          <p:nvPr>
            <p:ph type="title" hasCustomPrompt="1"/>
          </p:nvPr>
        </p:nvSpPr>
        <p:spPr>
          <a:xfrm>
            <a:off x="288001" y="2706317"/>
            <a:ext cx="11628000" cy="997196"/>
          </a:xfrm>
        </p:spPr>
        <p:txBody>
          <a:bodyPr>
            <a:noAutofit/>
          </a:bodyPr>
          <a:lstStyle>
            <a:lvl1pPr>
              <a:lnSpc>
                <a:spcPct val="90000"/>
              </a:lnSpc>
              <a:defRPr sz="3599"/>
            </a:lvl1pPr>
          </a:lstStyle>
          <a:p>
            <a:pPr fontAlgn="base">
              <a:spcBef>
                <a:spcPct val="50000"/>
              </a:spcBef>
              <a:spcAft>
                <a:spcPct val="0"/>
              </a:spcAft>
              <a:buClr>
                <a:srgbClr val="F0AB00"/>
              </a:buClr>
              <a:buSzPct val="80000"/>
            </a:pPr>
            <a:r>
              <a:rPr lang="en-US" sz="3599"/>
              <a:t>Presentation Title </a:t>
            </a:r>
            <a:br>
              <a:rPr lang="en-US" sz="3599"/>
            </a:br>
            <a:r>
              <a:rPr lang="en-US" sz="3599"/>
              <a:t>Goes Here and Here.</a:t>
            </a:r>
            <a:endParaRPr lang="de-DE" sz="3599" kern="0" err="1">
              <a:ea typeface="Arial Unicode MS" pitchFamily="34" charset="-128"/>
              <a:cs typeface="Arial Unicode MS" pitchFamily="34" charset="-128"/>
            </a:endParaRPr>
          </a:p>
        </p:txBody>
      </p:sp>
      <p:pic>
        <p:nvPicPr>
          <p:cNvPr id="11" name="SAP Logo" descr="SAP Logo" title="SAP Logo">
            <a:extLst>
              <a:ext uri="{FF2B5EF4-FFF2-40B4-BE49-F238E27FC236}">
                <a16:creationId xmlns:a16="http://schemas.microsoft.com/office/drawing/2014/main" id="{6F2859FE-B410-4A33-8F65-BF8D846379ED}"/>
              </a:ext>
            </a:extLst>
          </p:cNvPr>
          <p:cNvPicPr>
            <a:picLocks noChangeAspect="1"/>
          </p:cNvPicPr>
          <p:nvPr userDrawn="1"/>
        </p:nvPicPr>
        <p:blipFill>
          <a:blip r:embed="rId2"/>
          <a:stretch>
            <a:fillRect/>
          </a:stretch>
        </p:blipFill>
        <p:spPr>
          <a:xfrm>
            <a:off x="9950552" y="6217668"/>
            <a:ext cx="1963636" cy="360000"/>
          </a:xfrm>
          <a:prstGeom prst="rect">
            <a:avLst/>
          </a:prstGeom>
        </p:spPr>
      </p:pic>
      <p:pic>
        <p:nvPicPr>
          <p:cNvPr id="7" name="SAP Ariba Logo" descr="SAP Ariba Logo" title="SAP Ariba Logo">
            <a:extLst>
              <a:ext uri="{FF2B5EF4-FFF2-40B4-BE49-F238E27FC236}">
                <a16:creationId xmlns:a16="http://schemas.microsoft.com/office/drawing/2014/main" id="{06AF123D-7459-4F1F-9994-80A407155E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0" y="1880235"/>
            <a:ext cx="1108174" cy="216000"/>
          </a:xfrm>
          <a:prstGeom prst="rect">
            <a:avLst/>
          </a:prstGeom>
        </p:spPr>
      </p:pic>
    </p:spTree>
    <p:extLst>
      <p:ext uri="{BB962C8B-B14F-4D97-AF65-F5344CB8AC3E}">
        <p14:creationId xmlns:p14="http://schemas.microsoft.com/office/powerpoint/2010/main" val="1373164599"/>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6" pos="7506">
          <p15:clr>
            <a:srgbClr val="FBAE40"/>
          </p15:clr>
        </p15:guide>
        <p15:guide id="7" orient="horz" pos="4142">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3_Cover with Pictogram">
    <p:spTree>
      <p:nvGrpSpPr>
        <p:cNvPr id="1" name=""/>
        <p:cNvGrpSpPr/>
        <p:nvPr/>
      </p:nvGrpSpPr>
      <p:grpSpPr>
        <a:xfrm>
          <a:off x="0" y="0"/>
          <a:ext cx="0" cy="0"/>
          <a:chOff x="0" y="0"/>
          <a:chExt cx="0" cy="0"/>
        </a:xfrm>
      </p:grpSpPr>
      <p:pic>
        <p:nvPicPr>
          <p:cNvPr id="9" name="SAP Logo" descr="SAP Logo" title="SAP Logo"/>
          <p:cNvPicPr>
            <a:picLocks noChangeAspect="1"/>
          </p:cNvPicPr>
          <p:nvPr userDrawn="1"/>
        </p:nvPicPr>
        <p:blipFill>
          <a:blip r:embed="rId2"/>
          <a:stretch>
            <a:fillRect/>
          </a:stretch>
        </p:blipFill>
        <p:spPr>
          <a:xfrm>
            <a:off x="9950552" y="6217668"/>
            <a:ext cx="1963636" cy="360000"/>
          </a:xfrm>
          <a:prstGeom prst="rect">
            <a:avLst/>
          </a:prstGeom>
        </p:spPr>
      </p:pic>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a:p>
        </p:txBody>
      </p:sp>
      <p:sp>
        <p:nvSpPr>
          <p:cNvPr id="24" name="Classification"/>
          <p:cNvSpPr txBox="1"/>
          <p:nvPr userDrawn="1"/>
        </p:nvSpPr>
        <p:spPr>
          <a:xfrm>
            <a:off x="288001"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a:t>Customer</a:t>
            </a:r>
          </a:p>
        </p:txBody>
      </p:sp>
      <p:sp>
        <p:nvSpPr>
          <p:cNvPr id="6" name="Speaker"/>
          <p:cNvSpPr>
            <a:spLocks noGrp="1"/>
          </p:cNvSpPr>
          <p:nvPr userDrawn="1">
            <p:ph type="subTitle" idx="1" hasCustomPrompt="1"/>
          </p:nvPr>
        </p:nvSpPr>
        <p:spPr bwMode="black">
          <a:xfrm>
            <a:off x="288002" y="4268505"/>
            <a:ext cx="6373430"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2018</a:t>
            </a:r>
          </a:p>
        </p:txBody>
      </p:sp>
      <p:sp>
        <p:nvSpPr>
          <p:cNvPr id="8" name="Title 7"/>
          <p:cNvSpPr>
            <a:spLocks noGrp="1"/>
          </p:cNvSpPr>
          <p:nvPr>
            <p:ph type="title" hasCustomPrompt="1"/>
          </p:nvPr>
        </p:nvSpPr>
        <p:spPr>
          <a:xfrm>
            <a:off x="288001" y="2706317"/>
            <a:ext cx="6372000" cy="997196"/>
          </a:xfrm>
        </p:spPr>
        <p:txBody>
          <a:bodyPr>
            <a:noAutofit/>
          </a:bodyPr>
          <a:lstStyle>
            <a:lvl1pPr>
              <a:lnSpc>
                <a:spcPct val="90000"/>
              </a:lnSpc>
              <a:defRPr sz="3599"/>
            </a:lvl1pPr>
          </a:lstStyle>
          <a:p>
            <a:pPr fontAlgn="base">
              <a:spcBef>
                <a:spcPct val="50000"/>
              </a:spcBef>
              <a:spcAft>
                <a:spcPct val="0"/>
              </a:spcAft>
              <a:buClr>
                <a:srgbClr val="F0AB00"/>
              </a:buClr>
              <a:buSzPct val="80000"/>
            </a:pPr>
            <a:r>
              <a:rPr lang="en-US" sz="3599"/>
              <a:t>Presentation Title </a:t>
            </a:r>
            <a:br>
              <a:rPr lang="en-US" sz="3599"/>
            </a:br>
            <a:r>
              <a:rPr lang="en-US" sz="3599"/>
              <a:t>Goes Here and Here.</a:t>
            </a:r>
            <a:endParaRPr lang="de-DE" sz="3599" kern="0" err="1">
              <a:ea typeface="Arial Unicode MS" pitchFamily="34" charset="-128"/>
              <a:cs typeface="Arial Unicode MS" pitchFamily="34" charset="-128"/>
            </a:endParaRPr>
          </a:p>
        </p:txBody>
      </p:sp>
      <p:pic>
        <p:nvPicPr>
          <p:cNvPr id="10" name="SAP Ariba Logo" descr="SAP Ariba Logo" title="SAP Ariba Logo">
            <a:extLst>
              <a:ext uri="{FF2B5EF4-FFF2-40B4-BE49-F238E27FC236}">
                <a16:creationId xmlns:a16="http://schemas.microsoft.com/office/drawing/2014/main" id="{FE8E3BC1-501E-4723-93D4-1D0AA1B1DBA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0" y="1880235"/>
            <a:ext cx="1108174" cy="216000"/>
          </a:xfrm>
          <a:prstGeom prst="rect">
            <a:avLst/>
          </a:prstGeom>
        </p:spPr>
      </p:pic>
    </p:spTree>
    <p:extLst>
      <p:ext uri="{BB962C8B-B14F-4D97-AF65-F5344CB8AC3E}">
        <p14:creationId xmlns:p14="http://schemas.microsoft.com/office/powerpoint/2010/main" val="1455901618"/>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2">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3_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3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546742126"/>
      </p:ext>
    </p:extLst>
  </p:cSld>
  <p:clrMapOvr>
    <a:masterClrMapping/>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3_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231"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231"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3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352607975"/>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Title Only - blue">
    <p:bg>
      <p:bgPr>
        <a:solidFill>
          <a:srgbClr val="00195A"/>
        </a:solidFill>
        <a:effectLst/>
      </p:bgPr>
    </p:bg>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102119172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itle and Text - blue">
    <p:bg>
      <p:bgPr>
        <a:solidFill>
          <a:srgbClr val="00195A"/>
        </a:solidFill>
        <a:effectLst/>
      </p:bgPr>
    </p:bg>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4000"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427244110"/>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3_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802" indent="-395802">
              <a:lnSpc>
                <a:spcPct val="90000"/>
              </a:lnSpc>
              <a:spcBef>
                <a:spcPts val="600"/>
              </a:spcBef>
              <a:defRPr sz="5997" b="1"/>
            </a:lvl1pPr>
            <a:lvl2pPr marL="395802"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1869000425"/>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Quote - blue">
    <p:bg>
      <p:bgPr>
        <a:solidFill>
          <a:srgbClr val="00195A"/>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802" indent="-395802">
              <a:lnSpc>
                <a:spcPct val="90000"/>
              </a:lnSpc>
              <a:spcBef>
                <a:spcPts val="600"/>
              </a:spcBef>
              <a:defRPr sz="5997" b="1"/>
            </a:lvl1pPr>
            <a:lvl2pPr marL="395802"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3589585206"/>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413979114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_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solidFill>
            <a:schemeClr val="tx2">
              <a:alpha val="70000"/>
            </a:schemeClr>
          </a:solid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33450193"/>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_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8" cy="6858000"/>
          </a:xfrm>
          <a:solidFill>
            <a:schemeClr val="tx2">
              <a:alpha val="70000"/>
            </a:schemeClr>
          </a:solid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1/2"/>
          <p:cNvSpPr>
            <a:spLocks noGrp="1"/>
          </p:cNvSpPr>
          <p:nvPr>
            <p:ph type="body" sz="quarter" idx="11" hasCustomPrompt="1"/>
          </p:nvPr>
        </p:nvSpPr>
        <p:spPr bwMode="black">
          <a:xfrm>
            <a:off x="504000" y="1620000"/>
            <a:ext cx="511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p:cNvSpPr>
            <a:spLocks noGrp="1"/>
          </p:cNvSpPr>
          <p:nvPr>
            <p:ph type="title" hasCustomPrompt="1"/>
          </p:nvPr>
        </p:nvSpPr>
        <p:spPr>
          <a:xfrm>
            <a:off x="504002" y="504000"/>
            <a:ext cx="511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174013831"/>
      </p:ext>
    </p:extLst>
  </p:cSld>
  <p:clrMapOvr>
    <a:masterClrMapping/>
  </p:clrMapOvr>
  <p:extLst>
    <p:ext uri="{DCECCB84-F9BA-43D5-87BE-67443E8EF086}">
      <p15:sldGuideLst xmlns:p15="http://schemas.microsoft.com/office/powerpoint/2012/main">
        <p15:guide id="1" pos="3841">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3538">
          <p15:clr>
            <a:srgbClr val="FBAE40"/>
          </p15:clr>
        </p15:guide>
        <p15:guide id="7" pos="317">
          <p15:clr>
            <a:srgbClr val="FBAE4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3_Full Bleed Image ">
    <p:spTree>
      <p:nvGrpSpPr>
        <p:cNvPr id="1" name=""/>
        <p:cNvGrpSpPr/>
        <p:nvPr/>
      </p:nvGrpSpPr>
      <p:grpSpPr>
        <a:xfrm>
          <a:off x="0" y="0"/>
          <a:ext cx="0" cy="0"/>
          <a:chOff x="0" y="0"/>
          <a:chExt cx="0" cy="0"/>
        </a:xfrm>
      </p:grpSpPr>
      <p:sp>
        <p:nvSpPr>
          <p:cNvPr id="5" name="Picture Placeholder full image"/>
          <p:cNvSpPr>
            <a:spLocks noGrp="1"/>
          </p:cNvSpPr>
          <p:nvPr>
            <p:ph type="pic" sz="quarter" idx="10" hasCustomPrompt="1"/>
          </p:nvPr>
        </p:nvSpPr>
        <p:spPr bwMode="gray">
          <a:xfrm>
            <a:off x="1" y="0"/>
            <a:ext cx="12195175" cy="6858000"/>
          </a:xfrm>
          <a:solidFill>
            <a:schemeClr val="tx2">
              <a:alpha val="70000"/>
            </a:schemeClr>
          </a:solidFill>
        </p:spPr>
        <p:txBody>
          <a:bodyPr vert="horz" lIns="0" tIns="2448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112916466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3_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solidFill>
            <a:schemeClr val="tx2">
              <a:alpha val="70000"/>
            </a:schemeClr>
          </a:solidFill>
        </p:spPr>
        <p:txBody>
          <a:bodyPr vert="horz" lIns="0" tIns="1512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1"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582396971"/>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solidFill>
            <a:schemeClr val="tx2">
              <a:alpha val="70000"/>
            </a:schemeClr>
          </a:solid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3582483625"/>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3_Copyright">
    <p:spTree>
      <p:nvGrpSpPr>
        <p:cNvPr id="1" name=""/>
        <p:cNvGrpSpPr/>
        <p:nvPr/>
      </p:nvGrpSpPr>
      <p:grpSpPr>
        <a:xfrm>
          <a:off x="0" y="0"/>
          <a:ext cx="0" cy="0"/>
          <a:chOff x="0" y="0"/>
          <a:chExt cx="0" cy="0"/>
        </a:xfrm>
      </p:grpSpPr>
      <p:pic>
        <p:nvPicPr>
          <p:cNvPr id="19" name="SAP Logo" descr="SAP Logo" title="SAP Logo"/>
          <p:cNvPicPr>
            <a:picLocks noChangeAspect="1"/>
          </p:cNvPicPr>
          <p:nvPr userDrawn="1"/>
        </p:nvPicPr>
        <p:blipFill>
          <a:blip r:embed="rId2"/>
          <a:stretch>
            <a:fillRect/>
          </a:stretch>
        </p:blipFill>
        <p:spPr>
          <a:xfrm>
            <a:off x="9727200" y="5994000"/>
            <a:ext cx="1963636" cy="360000"/>
          </a:xfrm>
          <a:prstGeom prst="rect">
            <a:avLst/>
          </a:prstGeom>
        </p:spPr>
      </p:pic>
      <p:sp>
        <p:nvSpPr>
          <p:cNvPr id="30" name="Copyright information English"/>
          <p:cNvSpPr txBox="1"/>
          <p:nvPr userDrawn="1"/>
        </p:nvSpPr>
        <p:spPr bwMode="black">
          <a:xfrm>
            <a:off x="503999" y="2645292"/>
            <a:ext cx="5872310" cy="3708708"/>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800" b="0" noProof="0"/>
              <a:t>© 2019 SAP SE or an SAP affiliate company. All rights reserved.</a:t>
            </a:r>
            <a:endParaRPr lang="de-DE" sz="800" kern="0">
              <a:ea typeface="Arial Unicode MS" pitchFamily="34" charset="-128"/>
              <a:cs typeface="Arial Unicode MS" pitchFamily="34" charset="-128"/>
            </a:endParaRPr>
          </a:p>
          <a:p>
            <a:pPr>
              <a:spcBef>
                <a:spcPts val="600"/>
              </a:spcBef>
            </a:pPr>
            <a:r>
              <a:rPr lang="en-US" sz="800" kern="1200">
                <a:solidFill>
                  <a:schemeClr val="tx1"/>
                </a:solidFill>
                <a:latin typeface="Arial"/>
                <a:ea typeface="Arial Unicode MS" panose="020B0604020202020204" pitchFamily="34" charset="-128"/>
                <a:cs typeface="+mn-cs"/>
              </a:rPr>
              <a:t>No part of this publication may be reproduced or transmitted in any form or for any purpose without the </a:t>
            </a:r>
            <a:r>
              <a:rPr lang="en-US" sz="800" kern="1200" err="1">
                <a:solidFill>
                  <a:schemeClr val="tx1"/>
                </a:solidFill>
                <a:latin typeface="Arial"/>
                <a:ea typeface="Arial Unicode MS" panose="020B0604020202020204" pitchFamily="34" charset="-128"/>
                <a:cs typeface="+mn-cs"/>
              </a:rPr>
              <a:t>exClick</a:t>
            </a:r>
            <a:r>
              <a:rPr lang="en-US" sz="800" kern="1200">
                <a:solidFill>
                  <a:schemeClr val="tx1"/>
                </a:solidFill>
                <a:latin typeface="Arial"/>
                <a:ea typeface="Arial Unicode MS" panose="020B0604020202020204" pitchFamily="34" charset="-128"/>
                <a:cs typeface="+mn-cs"/>
              </a:rPr>
              <a:t> permission of SAP SE or an SAP affiliate company.</a:t>
            </a:r>
          </a:p>
          <a:p>
            <a:pPr>
              <a:spcBef>
                <a:spcPts val="600"/>
              </a:spcBef>
            </a:pPr>
            <a:r>
              <a:rPr lang="en-US" sz="800" kern="120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a:t>
            </a:r>
            <a:r>
              <a:rPr lang="en-US" sz="800" kern="1200" err="1">
                <a:solidFill>
                  <a:schemeClr val="tx1"/>
                </a:solidFill>
                <a:latin typeface="Arial"/>
                <a:ea typeface="Arial Unicode MS" panose="020B0604020202020204" pitchFamily="34" charset="-128"/>
                <a:cs typeface="+mn-cs"/>
              </a:rPr>
              <a:t>exClick</a:t>
            </a:r>
            <a:r>
              <a:rPr lang="en-US" sz="800" kern="1200">
                <a:solidFill>
                  <a:schemeClr val="tx1"/>
                </a:solidFill>
                <a:latin typeface="Arial"/>
                <a:ea typeface="Arial Unicode MS" panose="020B0604020202020204" pitchFamily="34" charset="-128"/>
                <a:cs typeface="+mn-cs"/>
              </a:rPr>
              <a:t> warranty statements accompanying such products and services, if any. Nothing herein should be construed as constituting an additional warranty. </a:t>
            </a:r>
          </a:p>
          <a:p>
            <a:pPr>
              <a:spcBef>
                <a:spcPts val="600"/>
              </a:spcBef>
            </a:pPr>
            <a:r>
              <a:rPr lang="en-US" sz="800" kern="120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a:solidFill>
                  <a:schemeClr val="tx1"/>
                </a:solidFill>
                <a:latin typeface="Arial"/>
                <a:ea typeface="Arial Unicode MS" panose="020B0604020202020204" pitchFamily="34" charset="-128"/>
                <a:cs typeface="+mn-cs"/>
              </a:rPr>
              <a:t> </a:t>
            </a:r>
            <a:r>
              <a:rPr lang="en-US" sz="800" kern="120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a:solidFill>
                  <a:schemeClr val="tx1"/>
                </a:solidFill>
                <a:latin typeface="Arial"/>
                <a:ea typeface="Arial Unicode MS" panose="020B0604020202020204" pitchFamily="34" charset="-128"/>
                <a:cs typeface="+mn-cs"/>
              </a:rPr>
              <a:t>See </a:t>
            </a:r>
            <a:r>
              <a:rPr lang="en-US" sz="800" kern="1200">
                <a:solidFill>
                  <a:schemeClr val="tx1"/>
                </a:solidFill>
                <a:latin typeface="Arial"/>
                <a:ea typeface="Arial Unicode MS" panose="020B0604020202020204" pitchFamily="34" charset="-128"/>
                <a:cs typeface="+mn-cs"/>
                <a:hlinkClick r:id="rId3"/>
              </a:rPr>
              <a:t>www.sap.com/copyright</a:t>
            </a:r>
            <a:r>
              <a:rPr lang="en-US" sz="800" kern="1200">
                <a:solidFill>
                  <a:schemeClr val="tx1"/>
                </a:solidFill>
                <a:latin typeface="Arial"/>
                <a:ea typeface="Arial Unicode MS" panose="020B0604020202020204" pitchFamily="34" charset="-128"/>
                <a:cs typeface="+mn-cs"/>
              </a:rPr>
              <a:t> for additional trademark information and notices.</a:t>
            </a:r>
          </a:p>
        </p:txBody>
      </p:sp>
      <p:sp>
        <p:nvSpPr>
          <p:cNvPr id="31" name="www.sap.com - contact SAP link">
            <a:hlinkClick r:id="rId4" tooltip="www.sap.com/contactsap"/>
          </p:cNvPr>
          <p:cNvSpPr txBox="1"/>
          <p:nvPr userDrawn="1"/>
        </p:nvSpPr>
        <p:spPr bwMode="black">
          <a:xfrm>
            <a:off x="503238" y="2461400"/>
            <a:ext cx="2215390"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1100" b="1" kern="1200">
                <a:solidFill>
                  <a:schemeClr val="accent1"/>
                </a:solidFill>
                <a:latin typeface="Arial"/>
                <a:ea typeface="Arial Unicode MS" panose="020B0604020202020204" pitchFamily="34" charset="-128"/>
                <a:cs typeface="+mn-cs"/>
              </a:rPr>
              <a:t>www.sap.com</a:t>
            </a:r>
            <a:r>
              <a:rPr lang="en-US" sz="1100" b="1" kern="1200">
                <a:solidFill>
                  <a:schemeClr val="tx1"/>
                </a:solidFill>
                <a:latin typeface="Arial"/>
                <a:ea typeface="Arial Unicode MS" panose="020B0604020202020204" pitchFamily="34" charset="-128"/>
                <a:cs typeface="+mn-cs"/>
              </a:rPr>
              <a:t>/contactsap</a:t>
            </a:r>
          </a:p>
        </p:txBody>
      </p:sp>
      <p:pic>
        <p:nvPicPr>
          <p:cNvPr id="13" name="Linkedin icon with link" descr="Linkedin icon " title="Linkedin icon ">
            <a:hlinkClick r:id="rId5"/>
          </p:cNvPr>
          <p:cNvPicPr>
            <a:picLocks noChangeAspect="1"/>
          </p:cNvPicPr>
          <p:nvPr userDrawn="1"/>
        </p:nvPicPr>
        <p:blipFill>
          <a:blip r:embed="rId6"/>
          <a:stretch>
            <a:fillRect/>
          </a:stretch>
        </p:blipFill>
        <p:spPr>
          <a:xfrm>
            <a:off x="2273143" y="1751480"/>
            <a:ext cx="363600" cy="363600"/>
          </a:xfrm>
          <a:prstGeom prst="ellipse">
            <a:avLst/>
          </a:prstGeom>
        </p:spPr>
      </p:pic>
      <p:pic>
        <p:nvPicPr>
          <p:cNvPr id="14" name="YouTube icon with link">
            <a:hlinkClick r:id="rId7"/>
          </p:cNvPr>
          <p:cNvPicPr>
            <a:picLocks noChangeAspect="1"/>
          </p:cNvPicPr>
          <p:nvPr userDrawn="1"/>
        </p:nvPicPr>
        <p:blipFill rotWithShape="1">
          <a:blip r:embed="rId8"/>
          <a:srcRect l="13793" t="1405" r="17847" b="2165"/>
          <a:stretch/>
        </p:blipFill>
        <p:spPr>
          <a:xfrm>
            <a:off x="1682827" y="1751480"/>
            <a:ext cx="364501" cy="363600"/>
          </a:xfrm>
          <a:prstGeom prst="ellipse">
            <a:avLst/>
          </a:prstGeom>
        </p:spPr>
      </p:pic>
      <p:pic>
        <p:nvPicPr>
          <p:cNvPr id="15" name="Twitter icon with link" descr="Twitter icon" title="Twitter icon">
            <a:hlinkClick r:id="rId9"/>
          </p:cNvPr>
          <p:cNvPicPr>
            <a:picLocks noChangeAspect="1"/>
          </p:cNvPicPr>
          <p:nvPr userDrawn="1"/>
        </p:nvPicPr>
        <p:blipFill>
          <a:blip r:embed="rId10"/>
          <a:stretch>
            <a:fillRect/>
          </a:stretch>
        </p:blipFill>
        <p:spPr>
          <a:xfrm>
            <a:off x="1093413" y="1751480"/>
            <a:ext cx="363600" cy="363600"/>
          </a:xfrm>
          <a:prstGeom prst="ellipse">
            <a:avLst/>
          </a:prstGeom>
        </p:spPr>
      </p:pic>
      <p:pic>
        <p:nvPicPr>
          <p:cNvPr id="16" name="Facebook icon with link">
            <a:hlinkClick r:id="rId11"/>
          </p:cNvPr>
          <p:cNvPicPr>
            <a:picLocks noChangeAspect="1"/>
          </p:cNvPicPr>
          <p:nvPr userDrawn="1"/>
        </p:nvPicPr>
        <p:blipFill>
          <a:blip r:embed="rId12"/>
          <a:stretch>
            <a:fillRect/>
          </a:stretch>
        </p:blipFill>
        <p:spPr>
          <a:xfrm>
            <a:off x="503998" y="1751480"/>
            <a:ext cx="363600" cy="363600"/>
          </a:xfrm>
          <a:prstGeom prst="rect">
            <a:avLst/>
          </a:prstGeom>
        </p:spPr>
      </p:pic>
      <p:sp>
        <p:nvSpPr>
          <p:cNvPr id="37" name="Follow all of SAP"/>
          <p:cNvSpPr txBox="1"/>
          <p:nvPr userDrawn="1"/>
        </p:nvSpPr>
        <p:spPr bwMode="black">
          <a:xfrm>
            <a:off x="503998" y="1461003"/>
            <a:ext cx="1228549"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1100" b="0" kern="120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4E800222-D95D-49AC-BFA2-064F0A24C41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bwMode="invGray">
          <a:xfrm>
            <a:off x="504000" y="504000"/>
            <a:ext cx="1108174" cy="216000"/>
          </a:xfrm>
          <a:prstGeom prst="rect">
            <a:avLst/>
          </a:prstGeom>
        </p:spPr>
      </p:pic>
    </p:spTree>
    <p:extLst>
      <p:ext uri="{BB962C8B-B14F-4D97-AF65-F5344CB8AC3E}">
        <p14:creationId xmlns:p14="http://schemas.microsoft.com/office/powerpoint/2010/main" val="130305431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1_Copyright German">
    <p:spTree>
      <p:nvGrpSpPr>
        <p:cNvPr id="1" name=""/>
        <p:cNvGrpSpPr/>
        <p:nvPr/>
      </p:nvGrpSpPr>
      <p:grpSpPr>
        <a:xfrm>
          <a:off x="0" y="0"/>
          <a:ext cx="0" cy="0"/>
          <a:chOff x="0" y="0"/>
          <a:chExt cx="0" cy="0"/>
        </a:xfrm>
      </p:grpSpPr>
      <p:pic>
        <p:nvPicPr>
          <p:cNvPr id="19" name="SAP Logo" descr="SAP Logo" title="SAP Logo"/>
          <p:cNvPicPr>
            <a:picLocks noChangeAspect="1"/>
          </p:cNvPicPr>
          <p:nvPr userDrawn="1"/>
        </p:nvPicPr>
        <p:blipFill>
          <a:blip r:embed="rId2"/>
          <a:stretch>
            <a:fillRect/>
          </a:stretch>
        </p:blipFill>
        <p:spPr>
          <a:xfrm>
            <a:off x="9727200" y="5994000"/>
            <a:ext cx="1963636" cy="360000"/>
          </a:xfrm>
          <a:prstGeom prst="rect">
            <a:avLst/>
          </a:prstGeom>
        </p:spPr>
      </p:pic>
      <p:sp>
        <p:nvSpPr>
          <p:cNvPr id="27" name="Copyright information-German"/>
          <p:cNvSpPr txBox="1"/>
          <p:nvPr userDrawn="1"/>
        </p:nvSpPr>
        <p:spPr bwMode="black">
          <a:xfrm>
            <a:off x="503238" y="2645292"/>
            <a:ext cx="6076808" cy="3708708"/>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800" b="0" noProof="0"/>
              <a:t>© 2019 SAP SE </a:t>
            </a:r>
            <a:r>
              <a:rPr lang="de-DE" sz="800" b="0" noProof="0"/>
              <a:t>oder ein SAP-Konzernunternehmen. Alle Rechte vorbehalten</a:t>
            </a:r>
            <a:r>
              <a:rPr lang="en-US" sz="800" b="0" noProof="0"/>
              <a:t>.</a:t>
            </a:r>
            <a:endParaRPr lang="de-DE" sz="800" kern="0">
              <a:ea typeface="Arial Unicode MS" pitchFamily="34" charset="-128"/>
              <a:cs typeface="Arial Unicode MS" pitchFamily="34" charset="-128"/>
            </a:endParaRPr>
          </a:p>
          <a:p>
            <a:pPr>
              <a:spcBef>
                <a:spcPts val="600"/>
              </a:spcBef>
            </a:pPr>
            <a:r>
              <a:rPr lang="de-DE" sz="800" kern="1200" noProof="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a:solidFill>
                  <a:schemeClr val="tx1"/>
                </a:solidFill>
                <a:effectLst/>
                <a:latin typeface="Arial"/>
                <a:ea typeface="+mn-ea"/>
                <a:cs typeface="+mn-cs"/>
              </a:rPr>
              <a:t> </a:t>
            </a:r>
            <a:r>
              <a:rPr lang="de-DE" sz="800" kern="1200" noProof="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a:solidFill>
                  <a:schemeClr val="tx1"/>
                </a:solidFill>
                <a:effectLst/>
                <a:latin typeface="Arial"/>
                <a:ea typeface="+mn-ea"/>
                <a:cs typeface="+mn-cs"/>
              </a:rPr>
              <a:t>Zusätzliche Informationen zur Marke und Vermerke finden Sie auf der Seite </a:t>
            </a:r>
            <a:r>
              <a:rPr lang="de-DE" sz="800" kern="1200" noProof="0">
                <a:solidFill>
                  <a:schemeClr val="tx1"/>
                </a:solidFill>
                <a:effectLst/>
                <a:latin typeface="Arial"/>
                <a:ea typeface="+mn-ea"/>
                <a:cs typeface="+mn-cs"/>
                <a:hlinkClick r:id="rId3"/>
              </a:rPr>
              <a:t>www.sap.com/corporate/de/legal/copyright.html</a:t>
            </a:r>
            <a:r>
              <a:rPr lang="de-DE" sz="800" kern="1200" noProof="0">
                <a:solidFill>
                  <a:schemeClr val="tx1"/>
                </a:solidFill>
                <a:effectLst/>
                <a:latin typeface="Arial"/>
                <a:ea typeface="+mn-ea"/>
                <a:cs typeface="+mn-cs"/>
              </a:rPr>
              <a:t>.</a:t>
            </a:r>
          </a:p>
        </p:txBody>
      </p:sp>
      <p:sp>
        <p:nvSpPr>
          <p:cNvPr id="16" name="Copyright information">
            <a:hlinkClick r:id="rId4" tooltip="www.sap.com/contactsap"/>
          </p:cNvPr>
          <p:cNvSpPr txBox="1"/>
          <p:nvPr userDrawn="1"/>
        </p:nvSpPr>
        <p:spPr bwMode="black">
          <a:xfrm>
            <a:off x="503238" y="2461400"/>
            <a:ext cx="2580640"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1100" b="1" kern="1200">
                <a:solidFill>
                  <a:schemeClr val="accent1"/>
                </a:solidFill>
                <a:latin typeface="Arial"/>
                <a:ea typeface="Arial Unicode MS" panose="020B0604020202020204" pitchFamily="34" charset="-128"/>
                <a:cs typeface="+mn-cs"/>
              </a:rPr>
              <a:t>www.sap.com/germany</a:t>
            </a:r>
            <a:r>
              <a:rPr lang="en-US" sz="1100" b="1" kern="1200">
                <a:solidFill>
                  <a:schemeClr val="tx1"/>
                </a:solidFill>
                <a:latin typeface="Arial"/>
                <a:ea typeface="Arial Unicode MS" panose="020B0604020202020204" pitchFamily="34" charset="-128"/>
                <a:cs typeface="+mn-cs"/>
              </a:rPr>
              <a:t>/contactsap</a:t>
            </a:r>
          </a:p>
        </p:txBody>
      </p:sp>
      <p:pic>
        <p:nvPicPr>
          <p:cNvPr id="12" name="Linkedin icon with link" descr="Linkedin icon " title="Linkedin icon ">
            <a:hlinkClick r:id="rId5"/>
          </p:cNvPr>
          <p:cNvPicPr>
            <a:picLocks noChangeAspect="1"/>
          </p:cNvPicPr>
          <p:nvPr userDrawn="1"/>
        </p:nvPicPr>
        <p:blipFill>
          <a:blip r:embed="rId6"/>
          <a:stretch>
            <a:fillRect/>
          </a:stretch>
        </p:blipFill>
        <p:spPr>
          <a:xfrm>
            <a:off x="2273143" y="1751480"/>
            <a:ext cx="363600" cy="363600"/>
          </a:xfrm>
          <a:prstGeom prst="ellipse">
            <a:avLst/>
          </a:prstGeom>
        </p:spPr>
      </p:pic>
      <p:pic>
        <p:nvPicPr>
          <p:cNvPr id="13" name="YouTube icon with link">
            <a:hlinkClick r:id="rId7"/>
          </p:cNvPr>
          <p:cNvPicPr>
            <a:picLocks noChangeAspect="1"/>
          </p:cNvPicPr>
          <p:nvPr userDrawn="1"/>
        </p:nvPicPr>
        <p:blipFill rotWithShape="1">
          <a:blip r:embed="rId8"/>
          <a:srcRect l="13793" t="1405" r="17847" b="2165"/>
          <a:stretch/>
        </p:blipFill>
        <p:spPr>
          <a:xfrm>
            <a:off x="1682827" y="1751480"/>
            <a:ext cx="364501" cy="363600"/>
          </a:xfrm>
          <a:prstGeom prst="ellipse">
            <a:avLst/>
          </a:prstGeom>
        </p:spPr>
      </p:pic>
      <p:pic>
        <p:nvPicPr>
          <p:cNvPr id="14" name="Twitter icon with link" descr="Twitter icon" title="Twitter icon">
            <a:hlinkClick r:id="rId9"/>
          </p:cNvPr>
          <p:cNvPicPr>
            <a:picLocks noChangeAspect="1"/>
          </p:cNvPicPr>
          <p:nvPr userDrawn="1"/>
        </p:nvPicPr>
        <p:blipFill>
          <a:blip r:embed="rId10"/>
          <a:stretch>
            <a:fillRect/>
          </a:stretch>
        </p:blipFill>
        <p:spPr>
          <a:xfrm>
            <a:off x="1093413" y="1751480"/>
            <a:ext cx="363600" cy="363600"/>
          </a:xfrm>
          <a:prstGeom prst="ellipse">
            <a:avLst/>
          </a:prstGeom>
        </p:spPr>
      </p:pic>
      <p:pic>
        <p:nvPicPr>
          <p:cNvPr id="15" name="Facebook icon with link">
            <a:hlinkClick r:id="rId11"/>
          </p:cNvPr>
          <p:cNvPicPr>
            <a:picLocks noChangeAspect="1"/>
          </p:cNvPicPr>
          <p:nvPr userDrawn="1"/>
        </p:nvPicPr>
        <p:blipFill>
          <a:blip r:embed="rId12"/>
          <a:stretch>
            <a:fillRect/>
          </a:stretch>
        </p:blipFill>
        <p:spPr>
          <a:xfrm>
            <a:off x="503998" y="1751480"/>
            <a:ext cx="363600" cy="363600"/>
          </a:xfrm>
          <a:prstGeom prst="rect">
            <a:avLst/>
          </a:prstGeom>
        </p:spPr>
      </p:pic>
      <p:sp>
        <p:nvSpPr>
          <p:cNvPr id="26" name="SAP folgen auf"/>
          <p:cNvSpPr txBox="1"/>
          <p:nvPr userDrawn="1"/>
        </p:nvSpPr>
        <p:spPr bwMode="black">
          <a:xfrm>
            <a:off x="503998" y="1461003"/>
            <a:ext cx="1228549"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de-DE" sz="1100" b="0" kern="1200" noProof="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56FA93D9-2EA3-451A-B989-8AB6FA858FA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bwMode="invGray">
          <a:xfrm>
            <a:off x="504000" y="504000"/>
            <a:ext cx="1108174" cy="216000"/>
          </a:xfrm>
          <a:prstGeom prst="rect">
            <a:avLst/>
          </a:prstGeom>
        </p:spPr>
      </p:pic>
    </p:spTree>
    <p:extLst>
      <p:ext uri="{BB962C8B-B14F-4D97-AF65-F5344CB8AC3E}">
        <p14:creationId xmlns:p14="http://schemas.microsoft.com/office/powerpoint/2010/main" val="54619523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2_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949256" y="6217668"/>
            <a:ext cx="1963635" cy="360000"/>
          </a:xfrm>
          <a:prstGeom prst="rect">
            <a:avLst/>
          </a:prstGeom>
        </p:spPr>
      </p:pic>
      <p:sp>
        <p:nvSpPr>
          <p:cNvPr id="13" name="Classification"/>
          <p:cNvSpPr txBox="1"/>
          <p:nvPr userDrawn="1"/>
        </p:nvSpPr>
        <p:spPr>
          <a:xfrm>
            <a:off x="288002" y="5769670"/>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675"/>
              <a:t>Public</a:t>
            </a:r>
          </a:p>
        </p:txBody>
      </p:sp>
      <p:sp>
        <p:nvSpPr>
          <p:cNvPr id="19" name="Speaker"/>
          <p:cNvSpPr>
            <a:spLocks noGrp="1"/>
          </p:cNvSpPr>
          <p:nvPr userDrawn="1">
            <p:ph type="subTitle" idx="1" hasCustomPrompt="1"/>
          </p:nvPr>
        </p:nvSpPr>
        <p:spPr bwMode="black">
          <a:xfrm>
            <a:off x="288000" y="5130493"/>
            <a:ext cx="10899174" cy="430887"/>
          </a:xfrm>
        </p:spPr>
        <p:txBody>
          <a:bodyPr wrap="square" anchor="t" anchorCtr="0">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Speaker’s Name, SAP</a:t>
            </a:r>
          </a:p>
          <a:p>
            <a:pPr marL="0" marR="0" lvl="0" indent="0" algn="l" defTabSz="816173"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2699" dirty="0">
                <a:latin typeface="+mn-lt"/>
                <a:ea typeface="+mn-ea"/>
                <a:cs typeface="+mn-cs"/>
              </a:defRPr>
            </a:lvl1pPr>
          </a:lstStyle>
          <a:p>
            <a:pPr lvl="0"/>
            <a:r>
              <a:rPr lang="en-US"/>
              <a:t>Presentation Title </a:t>
            </a:r>
            <a:br>
              <a:rPr lang="en-US"/>
            </a:br>
            <a:r>
              <a:rPr lang="en-US"/>
              <a:t>Goes Here and Here.</a:t>
            </a:r>
          </a:p>
        </p:txBody>
      </p:sp>
      <p:sp>
        <p:nvSpPr>
          <p:cNvPr id="5" name="Title Image Placeholder" descr="Placeholder title image" title="Title image"/>
          <p:cNvSpPr>
            <a:spLocks noGrp="1"/>
          </p:cNvSpPr>
          <p:nvPr>
            <p:ph type="pic" sz="quarter" idx="12" hasCustomPrompt="1"/>
          </p:nvPr>
        </p:nvSpPr>
        <p:spPr bwMode="gray">
          <a:xfrm>
            <a:off x="3" y="0"/>
            <a:ext cx="12195174" cy="3430006"/>
          </a:xfrm>
          <a:noFill/>
        </p:spPr>
        <p:txBody>
          <a:bodyPr tIns="504000"/>
          <a:lstStyle>
            <a:lvl1pPr algn="ctr">
              <a:defRPr sz="1200">
                <a:solidFill>
                  <a:schemeClr val="tx1"/>
                </a:solidFill>
              </a:defRPr>
            </a:lvl1pPr>
          </a:lstStyle>
          <a:p>
            <a:r>
              <a:rPr lang="en-US"/>
              <a:t>Click to insert title image or illustration</a:t>
            </a:r>
          </a:p>
        </p:txBody>
      </p:sp>
      <p:pic>
        <p:nvPicPr>
          <p:cNvPr id="7" name="SAP Ariba Logo" descr="SAP Ariba Logo" title="SAP Ariba Logo">
            <a:extLst>
              <a:ext uri="{FF2B5EF4-FFF2-40B4-BE49-F238E27FC236}">
                <a16:creationId xmlns:a16="http://schemas.microsoft.com/office/drawing/2014/main" id="{2F96132E-1950-4623-8EF9-82744C3A37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1" y="3646672"/>
            <a:ext cx="1108174" cy="216000"/>
          </a:xfrm>
          <a:prstGeom prst="rect">
            <a:avLst/>
          </a:prstGeom>
        </p:spPr>
      </p:pic>
    </p:spTree>
    <p:extLst>
      <p:ext uri="{BB962C8B-B14F-4D97-AF65-F5344CB8AC3E}">
        <p14:creationId xmlns:p14="http://schemas.microsoft.com/office/powerpoint/2010/main" val="23824456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0007">
          <p15:clr>
            <a:srgbClr val="FBAE40"/>
          </p15:clr>
        </p15:guide>
        <p15:guide id="2" orient="horz" pos="4144">
          <p15:clr>
            <a:srgbClr val="FBAE40"/>
          </p15:clr>
        </p15:guide>
        <p15:guide id="3" orient="horz" pos="2162">
          <p15:clr>
            <a:srgbClr val="FBAE40"/>
          </p15:clr>
        </p15:guide>
        <p15:guide id="4" pos="24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2_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288002"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675"/>
              <a:t>Public</a:t>
            </a:r>
          </a:p>
        </p:txBody>
      </p:sp>
      <p:sp>
        <p:nvSpPr>
          <p:cNvPr id="6" name="Speaker"/>
          <p:cNvSpPr>
            <a:spLocks noGrp="1"/>
          </p:cNvSpPr>
          <p:nvPr userDrawn="1">
            <p:ph type="subTitle" idx="1" hasCustomPrompt="1"/>
          </p:nvPr>
        </p:nvSpPr>
        <p:spPr bwMode="black">
          <a:xfrm>
            <a:off x="287999" y="4268507"/>
            <a:ext cx="10900801" cy="430887"/>
          </a:xfrm>
        </p:spPr>
        <p:txBody>
          <a:bodyPr wrap="square" anchor="t" anchorCtr="0">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Speaker’s Name, SAP</a:t>
            </a:r>
          </a:p>
          <a:p>
            <a:pPr marL="0" marR="0" lvl="0" indent="0" algn="l" defTabSz="816173"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4" name="Title 3"/>
          <p:cNvSpPr>
            <a:spLocks noGrp="1"/>
          </p:cNvSpPr>
          <p:nvPr>
            <p:ph type="title" hasCustomPrompt="1"/>
          </p:nvPr>
        </p:nvSpPr>
        <p:spPr>
          <a:xfrm>
            <a:off x="288000" y="2706317"/>
            <a:ext cx="10900801" cy="997196"/>
          </a:xfrm>
        </p:spPr>
        <p:txBody>
          <a:bodyPr>
            <a:noAutofit/>
          </a:bodyPr>
          <a:lstStyle>
            <a:lvl1pPr>
              <a:lnSpc>
                <a:spcPct val="90000"/>
              </a:lnSpc>
              <a:defRPr sz="2699"/>
            </a:lvl1pPr>
          </a:lstStyle>
          <a:p>
            <a:pPr fontAlgn="base">
              <a:spcBef>
                <a:spcPct val="50000"/>
              </a:spcBef>
              <a:spcAft>
                <a:spcPct val="0"/>
              </a:spcAft>
              <a:buClr>
                <a:srgbClr val="F0AB00"/>
              </a:buClr>
              <a:buSzPct val="80000"/>
            </a:pPr>
            <a:r>
              <a:rPr lang="en-US" sz="2699"/>
              <a:t>Presentation Title </a:t>
            </a:r>
            <a:br>
              <a:rPr lang="en-US" sz="2699"/>
            </a:br>
            <a:r>
              <a:rPr lang="en-US" sz="2699"/>
              <a:t>Goes Here and Here.</a:t>
            </a:r>
            <a:endParaRPr lang="de-DE" sz="2699" kern="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9949256" y="6217668"/>
            <a:ext cx="1963635" cy="360000"/>
          </a:xfrm>
          <a:prstGeom prst="rect">
            <a:avLst/>
          </a:prstGeom>
        </p:spPr>
      </p:pic>
      <p:pic>
        <p:nvPicPr>
          <p:cNvPr id="7" name="SAP Ariba Logo" descr="SAP Ariba Logo" title="SAP Ariba Logo">
            <a:extLst>
              <a:ext uri="{FF2B5EF4-FFF2-40B4-BE49-F238E27FC236}">
                <a16:creationId xmlns:a16="http://schemas.microsoft.com/office/drawing/2014/main" id="{686A7A9B-76A8-4C7F-8BCE-92349C51A3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1" y="1880235"/>
            <a:ext cx="1108174" cy="216000"/>
          </a:xfrm>
          <a:prstGeom prst="rect">
            <a:avLst/>
          </a:prstGeom>
        </p:spPr>
      </p:pic>
    </p:spTree>
    <p:extLst>
      <p:ext uri="{BB962C8B-B14F-4D97-AF65-F5344CB8AC3E}">
        <p14:creationId xmlns:p14="http://schemas.microsoft.com/office/powerpoint/2010/main" val="406292345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4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4_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6954856" y="963000"/>
            <a:ext cx="4932000" cy="4932000"/>
          </a:xfrm>
        </p:spPr>
        <p:txBody>
          <a:bodyPr/>
          <a:lstStyle/>
          <a:p>
            <a:r>
              <a:rPr lang="en-US"/>
              <a:t>Click icon to add picture</a:t>
            </a:r>
            <a:endParaRPr lang="de-DE"/>
          </a:p>
        </p:txBody>
      </p:sp>
      <p:sp>
        <p:nvSpPr>
          <p:cNvPr id="24" name="Classification"/>
          <p:cNvSpPr txBox="1"/>
          <p:nvPr userDrawn="1"/>
        </p:nvSpPr>
        <p:spPr>
          <a:xfrm>
            <a:off x="288002"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675"/>
              <a:t>Public</a:t>
            </a:r>
          </a:p>
        </p:txBody>
      </p:sp>
      <p:sp>
        <p:nvSpPr>
          <p:cNvPr id="6" name="Speaker"/>
          <p:cNvSpPr>
            <a:spLocks noGrp="1"/>
          </p:cNvSpPr>
          <p:nvPr userDrawn="1">
            <p:ph type="subTitle" idx="1" hasCustomPrompt="1"/>
          </p:nvPr>
        </p:nvSpPr>
        <p:spPr bwMode="black">
          <a:xfrm>
            <a:off x="288003" y="4268507"/>
            <a:ext cx="6373430" cy="430887"/>
          </a:xfrm>
        </p:spPr>
        <p:txBody>
          <a:bodyPr wrap="square" anchor="t" anchorCtr="0">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Speaker’s Name, SAP</a:t>
            </a:r>
          </a:p>
          <a:p>
            <a:pPr marL="0" marR="0" lvl="0" indent="0" algn="l" defTabSz="816173"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8" name="Title 4"/>
          <p:cNvSpPr>
            <a:spLocks noGrp="1"/>
          </p:cNvSpPr>
          <p:nvPr>
            <p:ph type="title" hasCustomPrompt="1"/>
          </p:nvPr>
        </p:nvSpPr>
        <p:spPr>
          <a:xfrm>
            <a:off x="288002" y="2706317"/>
            <a:ext cx="6372000" cy="997196"/>
          </a:xfrm>
        </p:spPr>
        <p:txBody>
          <a:bodyPr>
            <a:noAutofit/>
          </a:bodyPr>
          <a:lstStyle>
            <a:lvl1pPr>
              <a:lnSpc>
                <a:spcPct val="90000"/>
              </a:lnSpc>
              <a:defRPr sz="2699"/>
            </a:lvl1pPr>
          </a:lstStyle>
          <a:p>
            <a:pPr fontAlgn="base">
              <a:spcBef>
                <a:spcPct val="50000"/>
              </a:spcBef>
              <a:spcAft>
                <a:spcPct val="0"/>
              </a:spcAft>
              <a:buClr>
                <a:srgbClr val="F0AB00"/>
              </a:buClr>
              <a:buSzPct val="80000"/>
            </a:pPr>
            <a:r>
              <a:rPr lang="en-US" sz="2699"/>
              <a:t>Presentation Title </a:t>
            </a:r>
            <a:br>
              <a:rPr lang="en-US" sz="2699"/>
            </a:br>
            <a:r>
              <a:rPr lang="en-US" sz="2699"/>
              <a:t>Goes Here and Here.</a:t>
            </a:r>
            <a:endParaRPr lang="de-DE" sz="2699" kern="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9949256" y="6217668"/>
            <a:ext cx="1963635" cy="360000"/>
          </a:xfrm>
          <a:prstGeom prst="rect">
            <a:avLst/>
          </a:prstGeom>
        </p:spPr>
      </p:pic>
      <p:pic>
        <p:nvPicPr>
          <p:cNvPr id="10" name="SAP Ariba Logo" descr="SAP Ariba Logo" title="SAP Ariba Logo">
            <a:extLst>
              <a:ext uri="{FF2B5EF4-FFF2-40B4-BE49-F238E27FC236}">
                <a16:creationId xmlns:a16="http://schemas.microsoft.com/office/drawing/2014/main" id="{24C63741-565D-441D-A8D6-2CBDFED260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1" y="1880235"/>
            <a:ext cx="1108174" cy="216000"/>
          </a:xfrm>
          <a:prstGeom prst="rect">
            <a:avLst/>
          </a:prstGeom>
        </p:spPr>
      </p:pic>
    </p:spTree>
    <p:extLst>
      <p:ext uri="{BB962C8B-B14F-4D97-AF65-F5344CB8AC3E}">
        <p14:creationId xmlns:p14="http://schemas.microsoft.com/office/powerpoint/2010/main" val="181887171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41">
          <p15:clr>
            <a:srgbClr val="FBAE40"/>
          </p15:clr>
        </p15:guide>
        <p15:guide id="2" orient="horz" pos="1704">
          <p15:clr>
            <a:srgbClr val="FBAE40"/>
          </p15:clr>
        </p15:guide>
        <p15:guide id="3" pos="5595">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5_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816173" rtl="0" eaLnBrk="1" fontAlgn="auto" latinLnBrk="0" hangingPunct="1">
              <a:lnSpc>
                <a:spcPct val="100000"/>
              </a:lnSpc>
              <a:spcBef>
                <a:spcPts val="2249"/>
              </a:spcBef>
              <a:spcAft>
                <a:spcPts val="0"/>
              </a:spcAft>
              <a:buClr>
                <a:schemeClr val="accent1"/>
              </a:buClr>
              <a:buSzPct val="80000"/>
              <a:buFontTx/>
              <a:buNone/>
              <a:tabLst/>
              <a:defRPr sz="1499" b="0"/>
            </a:lvl1pPr>
            <a:lvl2pPr marL="134933" marR="0" indent="-134933" algn="l" defTabSz="816173" rtl="0" eaLnBrk="1" fontAlgn="auto" latinLnBrk="0" hangingPunct="1">
              <a:lnSpc>
                <a:spcPct val="100000"/>
              </a:lnSpc>
              <a:spcBef>
                <a:spcPts val="450"/>
              </a:spcBef>
              <a:spcAft>
                <a:spcPts val="0"/>
              </a:spcAft>
              <a:buClr>
                <a:schemeClr val="accent1"/>
              </a:buClr>
              <a:buSzPct val="100000"/>
              <a:buFont typeface="Wingdings" panose="05000000000000000000" pitchFamily="2" charset="2"/>
              <a:buChar char="§"/>
              <a:tabLst/>
              <a:defRPr sz="1349"/>
            </a:lvl2pPr>
            <a:lvl3pPr marL="269865" marR="0" indent="-134474" algn="l" defTabSz="816173" rtl="0" eaLnBrk="1" fontAlgn="auto" latinLnBrk="0" hangingPunct="1">
              <a:lnSpc>
                <a:spcPct val="100000"/>
              </a:lnSpc>
              <a:spcBef>
                <a:spcPts val="300"/>
              </a:spcBef>
              <a:spcAft>
                <a:spcPts val="0"/>
              </a:spcAft>
              <a:buClr>
                <a:schemeClr val="tx1"/>
              </a:buClr>
              <a:buSzPct val="100000"/>
              <a:buFont typeface="Arial" pitchFamily="34" charset="0"/>
              <a:buChar char="–"/>
              <a:tabLst/>
              <a:defRPr sz="1349" baseline="0"/>
            </a:lvl3pPr>
            <a:lvl4pPr marL="404798" marR="0" indent="-134933" algn="l" defTabSz="816173" rtl="0" eaLnBrk="1" fontAlgn="auto" latinLnBrk="0" hangingPunct="1">
              <a:lnSpc>
                <a:spcPct val="100000"/>
              </a:lnSpc>
              <a:spcBef>
                <a:spcPts val="188"/>
              </a:spcBef>
              <a:spcAft>
                <a:spcPts val="0"/>
              </a:spcAft>
              <a:buClr>
                <a:schemeClr val="tx1"/>
              </a:buClr>
              <a:buSzPct val="100000"/>
              <a:buFont typeface="Courier New" pitchFamily="49" charset="0"/>
              <a:buChar char="o"/>
              <a:tabLst/>
              <a:defRPr sz="12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2559714169"/>
      </p:ext>
    </p:extLst>
  </p:cSld>
  <p:clrMapOvr>
    <a:masterClrMapping/>
  </p:clrMapOvr>
  <p:extLst>
    <p:ext uri="{DCECCB84-F9BA-43D5-87BE-67443E8EF086}">
      <p15:sldGuideLst xmlns:p15="http://schemas.microsoft.com/office/powerpoint/2012/main">
        <p15:guide id="1" pos="423">
          <p15:clr>
            <a:srgbClr val="FBAE40"/>
          </p15:clr>
        </p15:guide>
        <p15:guide id="2" orient="horz" pos="1020">
          <p15:clr>
            <a:srgbClr val="FBAE40"/>
          </p15:clr>
        </p15:guide>
        <p15:guide id="3" pos="9819">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4_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32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41610739"/>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423">
          <p15:clr>
            <a:srgbClr val="FBAE40"/>
          </p15:clr>
        </p15:guide>
        <p15:guide id="2" orient="horz" pos="2160">
          <p15:clr>
            <a:srgbClr val="FBAE40"/>
          </p15:clr>
        </p15:guide>
        <p15:guide id="3" pos="9819">
          <p15:clr>
            <a:srgbClr val="FBAE4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4_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816173" rtl="0" eaLnBrk="1" fontAlgn="auto" latinLnBrk="0" hangingPunct="1">
              <a:lnSpc>
                <a:spcPct val="100000"/>
              </a:lnSpc>
              <a:spcBef>
                <a:spcPts val="900"/>
              </a:spcBef>
              <a:spcAft>
                <a:spcPts val="0"/>
              </a:spcAft>
              <a:buClr>
                <a:schemeClr val="accent1"/>
              </a:buClr>
              <a:buSzPct val="80000"/>
              <a:buFontTx/>
              <a:buNone/>
              <a:tabLst/>
              <a:defRPr sz="1200">
                <a:solidFill>
                  <a:schemeClr val="tx1"/>
                </a:solidFill>
              </a:defRPr>
            </a:lvl1pPr>
          </a:lstStyle>
          <a:p>
            <a:pPr marL="0" marR="0" lvl="0" indent="0" algn="ctr" defTabSz="816173" rtl="0" eaLnBrk="1" fontAlgn="auto" latinLnBrk="0" hangingPunct="1">
              <a:lnSpc>
                <a:spcPct val="100000"/>
              </a:lnSpc>
              <a:spcBef>
                <a:spcPts val="9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32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312686849"/>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9819">
          <p15:clr>
            <a:srgbClr val="FBAE40"/>
          </p15:clr>
        </p15:guide>
        <p15:guide id="3" pos="423">
          <p15:clr>
            <a:srgbClr val="FBAE40"/>
          </p15:clr>
        </p15:guide>
        <p15:guide id="4" orient="horz" pos="865">
          <p15:clr>
            <a:srgbClr val="FBAE40"/>
          </p15:clr>
        </p15:guide>
        <p15:guide id="5" orient="horz" pos="1294">
          <p15:clr>
            <a:srgbClr val="FBAE40"/>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4_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4000"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2644359547"/>
      </p:ext>
    </p:extLst>
  </p:cSld>
  <p:clrMapOvr>
    <a:masterClrMapping/>
  </p:clrMapOvr>
  <p:extLst>
    <p:ext uri="{DCECCB84-F9BA-43D5-87BE-67443E8EF086}">
      <p15:sldGuideLst xmlns:p15="http://schemas.microsoft.com/office/powerpoint/2012/main">
        <p15:guide id="1" pos="421">
          <p15:clr>
            <a:srgbClr val="FBAE40"/>
          </p15:clr>
        </p15:guide>
        <p15:guide id="2" orient="horz" pos="3991">
          <p15:clr>
            <a:srgbClr val="FBAE40"/>
          </p15:clr>
        </p15:guide>
        <p15:guide id="3" pos="9819">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4_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2"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2201271981"/>
      </p:ext>
    </p:extLst>
  </p:cSld>
  <p:clrMapOvr>
    <a:masterClrMapping/>
  </p:clrMapOvr>
  <p:extLst>
    <p:ext uri="{DCECCB84-F9BA-43D5-87BE-67443E8EF086}">
      <p15:sldGuideLst xmlns:p15="http://schemas.microsoft.com/office/powerpoint/2012/main">
        <p15:guide id="1" pos="423">
          <p15:clr>
            <a:srgbClr val="FBAE40"/>
          </p15:clr>
        </p15:guide>
        <p15:guide id="2" orient="horz" pos="3991">
          <p15:clr>
            <a:srgbClr val="FBAE40"/>
          </p15:clr>
        </p15:guide>
        <p15:guide id="3" pos="9819">
          <p15:clr>
            <a:srgbClr val="FBAE40"/>
          </p15:clr>
        </p15:guide>
        <p15:guide id="4" pos="4899">
          <p15:clr>
            <a:srgbClr val="FBAE40"/>
          </p15:clr>
        </p15:guide>
        <p15:guide id="5" pos="5343">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5_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334764929"/>
      </p:ext>
    </p:extLst>
  </p:cSld>
  <p:clrMapOvr>
    <a:masterClrMapping/>
  </p:clrMapOvr>
  <p:extLst>
    <p:ext uri="{DCECCB84-F9BA-43D5-87BE-67443E8EF086}">
      <p15:sldGuideLst xmlns:p15="http://schemas.microsoft.com/office/powerpoint/2012/main">
        <p15:guide id="1" pos="423">
          <p15:clr>
            <a:srgbClr val="FBAE40"/>
          </p15:clr>
        </p15:guide>
        <p15:guide id="2" orient="horz" pos="317">
          <p15:clr>
            <a:srgbClr val="FBAE40"/>
          </p15:clr>
        </p15:guide>
        <p15:guide id="3" pos="3417">
          <p15:clr>
            <a:srgbClr val="FBAE40"/>
          </p15:clr>
        </p15:guide>
        <p15:guide id="4" pos="3623">
          <p15:clr>
            <a:srgbClr val="FBAE40"/>
          </p15:clr>
        </p15:guide>
        <p15:guide id="5" pos="6619">
          <p15:clr>
            <a:srgbClr val="FBAE40"/>
          </p15:clr>
        </p15:guide>
        <p15:guide id="6" pos="6825">
          <p15:clr>
            <a:srgbClr val="FBAE40"/>
          </p15:clr>
        </p15:guide>
        <p15:guide id="7" pos="9819">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_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2" y="4770000"/>
            <a:ext cx="5328000" cy="1566000"/>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2" y="1620000"/>
            <a:ext cx="5328000" cy="2631000"/>
          </a:xfrm>
          <a:no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3885090417"/>
      </p:ext>
    </p:extLst>
  </p:cSld>
  <p:clrMapOvr>
    <a:masterClrMapping/>
  </p:clrMapOvr>
  <p:extLst>
    <p:ext uri="{DCECCB84-F9BA-43D5-87BE-67443E8EF086}">
      <p15:sldGuideLst xmlns:p15="http://schemas.microsoft.com/office/powerpoint/2012/main">
        <p15:guide id="1" pos="423">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4909">
          <p15:clr>
            <a:srgbClr val="FBAE40"/>
          </p15:clr>
        </p15:guide>
        <p15:guide id="9" pos="5333">
          <p15:clr>
            <a:srgbClr val="FBAE40"/>
          </p15:clr>
        </p15:guide>
        <p15:guide id="10" pos="9819">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4_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5"/>
            <a:ext cx="3391200" cy="1981079"/>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401640" y="4354925"/>
            <a:ext cx="3391200" cy="1981079"/>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40" y="1620000"/>
            <a:ext cx="3391200" cy="2232000"/>
          </a:xfrm>
          <a:no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2" y="4354925"/>
            <a:ext cx="3391200" cy="1981079"/>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2" y="1620000"/>
            <a:ext cx="3391200" cy="2232000"/>
          </a:xfrm>
          <a:no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3827466407"/>
      </p:ext>
    </p:extLst>
  </p:cSld>
  <p:clrMapOvr>
    <a:masterClrMapping/>
  </p:clrMapOvr>
  <p:extLst>
    <p:ext uri="{DCECCB84-F9BA-43D5-87BE-67443E8EF086}">
      <p15:sldGuideLst xmlns:p15="http://schemas.microsoft.com/office/powerpoint/2012/main">
        <p15:guide id="1" pos="423">
          <p15:clr>
            <a:srgbClr val="FBAE40"/>
          </p15:clr>
        </p15:guide>
        <p15:guide id="2" orient="horz" pos="317">
          <p15:clr>
            <a:srgbClr val="FBAE40"/>
          </p15:clr>
        </p15:guide>
        <p15:guide id="3" pos="3273">
          <p15:clr>
            <a:srgbClr val="FBAE40"/>
          </p15:clr>
        </p15:guide>
        <p15:guide id="4" pos="3697">
          <p15:clr>
            <a:srgbClr val="FBAE40"/>
          </p15:clr>
        </p15:guide>
        <p15:guide id="5" pos="6547">
          <p15:clr>
            <a:srgbClr val="FBAE40"/>
          </p15:clr>
        </p15:guide>
        <p15:guide id="6" pos="6969">
          <p15:clr>
            <a:srgbClr val="FBAE40"/>
          </p15:clr>
        </p15:guide>
        <p15:guide id="7" pos="9819">
          <p15:clr>
            <a:srgbClr val="FBAE40"/>
          </p15:clr>
        </p15:guide>
        <p15:guide id="8" orient="horz" pos="551">
          <p15:clr>
            <a:srgbClr val="FBAE40"/>
          </p15:clr>
        </p15:guide>
        <p15:guide id="9" orient="horz" pos="1020">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4_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1" y="3878220"/>
            <a:ext cx="2415600" cy="2457780"/>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1" y="1620000"/>
            <a:ext cx="2415600" cy="1728000"/>
          </a:xfrm>
          <a:no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17" name="Text placeholder - column 2"/>
          <p:cNvSpPr>
            <a:spLocks noGrp="1"/>
          </p:cNvSpPr>
          <p:nvPr>
            <p:ph type="body" sz="quarter" idx="13" hasCustomPrompt="1"/>
          </p:nvPr>
        </p:nvSpPr>
        <p:spPr>
          <a:xfrm>
            <a:off x="9274878" y="3878221"/>
            <a:ext cx="2415600" cy="2457780"/>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8" y="1620000"/>
            <a:ext cx="2415600" cy="1728000"/>
          </a:xfrm>
          <a:no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7628" y="3878221"/>
            <a:ext cx="2415600" cy="2457780"/>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8" y="1620000"/>
            <a:ext cx="2415600" cy="1728000"/>
          </a:xfrm>
          <a:no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51254" y="3878221"/>
            <a:ext cx="2415600" cy="2457780"/>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4" y="1620000"/>
            <a:ext cx="2415600" cy="1728000"/>
          </a:xfrm>
          <a:no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3183800071"/>
      </p:ext>
    </p:extLst>
  </p:cSld>
  <p:clrMapOvr>
    <a:masterClrMapping/>
  </p:clrMapOvr>
  <p:extLst>
    <p:ext uri="{DCECCB84-F9BA-43D5-87BE-67443E8EF086}">
      <p15:sldGuideLst xmlns:p15="http://schemas.microsoft.com/office/powerpoint/2012/main">
        <p15:guide id="1" pos="423">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2453">
          <p15:clr>
            <a:srgbClr val="FBAE40"/>
          </p15:clr>
        </p15:guide>
        <p15:guide id="9" pos="2879">
          <p15:clr>
            <a:srgbClr val="FBAE40"/>
          </p15:clr>
        </p15:guide>
        <p15:guide id="10" pos="4911">
          <p15:clr>
            <a:srgbClr val="FBAE40"/>
          </p15:clr>
        </p15:guide>
        <p15:guide id="11" pos="5333">
          <p15:clr>
            <a:srgbClr val="FBAE40"/>
          </p15:clr>
        </p15:guide>
        <p15:guide id="12" pos="7367">
          <p15:clr>
            <a:srgbClr val="FBAE40"/>
          </p15:clr>
        </p15:guide>
        <p15:guide id="13" pos="7789">
          <p15:clr>
            <a:srgbClr val="FBAE40"/>
          </p15:clr>
        </p15:guide>
        <p15:guide id="14" pos="9819">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4_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296852" indent="-296852">
              <a:lnSpc>
                <a:spcPct val="90000"/>
              </a:lnSpc>
              <a:spcBef>
                <a:spcPts val="450"/>
              </a:spcBef>
              <a:defRPr sz="4498" b="1"/>
            </a:lvl1pPr>
            <a:lvl2pPr marL="296852" indent="0">
              <a:buNone/>
              <a:defRPr sz="12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1810036645"/>
      </p:ext>
    </p:extLst>
  </p:cSld>
  <p:clrMapOvr>
    <a:masterClrMapping/>
  </p:clrMapOvr>
  <p:extLst>
    <p:ext uri="{DCECCB84-F9BA-43D5-87BE-67443E8EF086}">
      <p15:sldGuideLst xmlns:p15="http://schemas.microsoft.com/office/powerpoint/2012/main">
        <p15:guide id="1" pos="423">
          <p15:clr>
            <a:srgbClr val="FBAE40"/>
          </p15:clr>
        </p15:guide>
        <p15:guide id="4" orient="horz" pos="1133">
          <p15:clr>
            <a:srgbClr val="FBAE40"/>
          </p15:clr>
        </p15:guide>
        <p15:guide id="5" orient="horz" pos="3204">
          <p15:clr>
            <a:srgbClr val="FBAE40"/>
          </p15:clr>
        </p15:guide>
        <p15:guide id="6" pos="9817">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2_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6" y="0"/>
            <a:ext cx="4068000" cy="6858000"/>
          </a:xfrm>
          <a:noFill/>
        </p:spPr>
        <p:txBody>
          <a:bodyPr vert="horz" lIns="0" tIns="2448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4000" y="1620000"/>
            <a:ext cx="7092001"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2"/>
            <a:ext cx="7092001"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1446555747"/>
      </p:ext>
    </p:extLst>
  </p:cSld>
  <p:clrMapOvr>
    <a:masterClrMapping/>
  </p:clrMapOvr>
  <p:extLst>
    <p:ext uri="{DCECCB84-F9BA-43D5-87BE-67443E8EF086}">
      <p15:sldGuideLst xmlns:p15="http://schemas.microsoft.com/office/powerpoint/2012/main">
        <p15:guide id="1" pos="423">
          <p15:clr>
            <a:srgbClr val="FBAE40"/>
          </p15:clr>
        </p15:guide>
        <p15:guide id="2" orient="horz" pos="3991">
          <p15:clr>
            <a:srgbClr val="FBAE40"/>
          </p15:clr>
        </p15:guide>
        <p15:guide id="3" pos="6381">
          <p15:clr>
            <a:srgbClr val="FBAE40"/>
          </p15:clr>
        </p15:guide>
        <p15:guide id="4" pos="6825">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2_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8" cy="6858000"/>
          </a:xfrm>
          <a:noFill/>
        </p:spPr>
        <p:txBody>
          <a:bodyPr vert="horz" lIns="0" tIns="2448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7" name="Text Placeholder 1/2"/>
          <p:cNvSpPr>
            <a:spLocks noGrp="1"/>
          </p:cNvSpPr>
          <p:nvPr>
            <p:ph type="body" sz="quarter" idx="11" hasCustomPrompt="1"/>
          </p:nvPr>
        </p:nvSpPr>
        <p:spPr bwMode="black">
          <a:xfrm>
            <a:off x="504000" y="1620000"/>
            <a:ext cx="511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p:cNvSpPr>
            <a:spLocks noGrp="1"/>
          </p:cNvSpPr>
          <p:nvPr>
            <p:ph type="title" hasCustomPrompt="1"/>
          </p:nvPr>
        </p:nvSpPr>
        <p:spPr>
          <a:xfrm>
            <a:off x="504003" y="504002"/>
            <a:ext cx="5112000"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2427907188"/>
      </p:ext>
    </p:extLst>
  </p:cSld>
  <p:clrMapOvr>
    <a:masterClrMapping/>
  </p:clrMapOvr>
  <p:extLst>
    <p:ext uri="{DCECCB84-F9BA-43D5-87BE-67443E8EF086}">
      <p15:sldGuideLst xmlns:p15="http://schemas.microsoft.com/office/powerpoint/2012/main">
        <p15:guide id="1" pos="5121">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4717">
          <p15:clr>
            <a:srgbClr val="FBAE40"/>
          </p15:clr>
        </p15:guide>
        <p15:guide id="7" pos="423">
          <p15:clr>
            <a:srgbClr val="FBAE40"/>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4_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296757102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4_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2"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294262132"/>
      </p:ext>
    </p:extLst>
  </p:cSld>
  <p:clrMapOvr>
    <a:masterClrMapping/>
  </p:clrMapOvr>
  <p:extLst>
    <p:ext uri="{DCECCB84-F9BA-43D5-87BE-67443E8EF086}">
      <p15:sldGuideLst xmlns:p15="http://schemas.microsoft.com/office/powerpoint/2012/main">
        <p15:guide id="1" pos="423">
          <p15:clr>
            <a:srgbClr val="FBAE40"/>
          </p15:clr>
        </p15:guide>
        <p15:guide id="2" orient="horz" pos="1020">
          <p15:clr>
            <a:srgbClr val="FBAE40"/>
          </p15:clr>
        </p15:guide>
        <p15:guide id="3" pos="4899">
          <p15:clr>
            <a:srgbClr val="FBAE40"/>
          </p15:clr>
        </p15:guide>
        <p15:guide id="4" pos="5344">
          <p15:clr>
            <a:srgbClr val="FBAE40"/>
          </p15:clr>
        </p15:guide>
        <p15:guide id="5" pos="9819">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05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1426760950"/>
      </p:ext>
    </p:extLst>
  </p:cSld>
  <p:clrMapOvr>
    <a:masterClrMapping/>
  </p:clrMapOvr>
  <p:extLst>
    <p:ext uri="{DCECCB84-F9BA-43D5-87BE-67443E8EF086}">
      <p15:sldGuideLst xmlns:p15="http://schemas.microsoft.com/office/powerpoint/2012/main">
        <p15:guide id="1" pos="423">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9819">
          <p15:clr>
            <a:srgbClr val="FBAE40"/>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4_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9725566" y="5994000"/>
            <a:ext cx="1963635" cy="360000"/>
          </a:xfrm>
          <a:prstGeom prst="rect">
            <a:avLst/>
          </a:prstGeom>
        </p:spPr>
      </p:pic>
      <p:sp>
        <p:nvSpPr>
          <p:cNvPr id="19" name="Copyright information English"/>
          <p:cNvSpPr txBox="1"/>
          <p:nvPr userDrawn="1"/>
        </p:nvSpPr>
        <p:spPr bwMode="black">
          <a:xfrm>
            <a:off x="503238" y="2645292"/>
            <a:ext cx="5872310" cy="3708708"/>
          </a:xfrm>
          <a:prstGeom prst="rect">
            <a:avLst/>
          </a:prstGeom>
          <a:noFill/>
        </p:spPr>
        <p:txBody>
          <a:bodyPr wrap="square" lIns="0" tIns="0" rIns="0" bIns="0" rtlCol="0" anchor="b">
            <a:noAutofit/>
          </a:bodyPr>
          <a:lstStyle/>
          <a:p>
            <a:pPr marL="0" marR="0" lvl="0" indent="0" algn="l" defTabSz="816337" rtl="0" eaLnBrk="1" fontAlgn="auto" latinLnBrk="0" hangingPunct="1">
              <a:lnSpc>
                <a:spcPct val="100000"/>
              </a:lnSpc>
              <a:spcBef>
                <a:spcPts val="900"/>
              </a:spcBef>
              <a:spcAft>
                <a:spcPts val="0"/>
              </a:spcAft>
              <a:buClrTx/>
              <a:buSzTx/>
              <a:buFontTx/>
              <a:buNone/>
              <a:tabLst/>
              <a:defRPr/>
            </a:pPr>
            <a:r>
              <a:rPr lang="en-US" sz="600" b="0" noProof="0"/>
              <a:t>© 2020-2021 SAP SE or an SAP affiliate company. All rights reserved.</a:t>
            </a:r>
            <a:endParaRPr lang="de-DE" sz="600" kern="0">
              <a:ea typeface="Arial Unicode MS" pitchFamily="34" charset="-128"/>
              <a:cs typeface="Arial Unicode MS" pitchFamily="34" charset="-128"/>
            </a:endParaRPr>
          </a:p>
          <a:p>
            <a:pPr>
              <a:spcBef>
                <a:spcPts val="450"/>
              </a:spcBef>
            </a:pPr>
            <a:r>
              <a:rPr lang="en-US" sz="600" kern="120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450"/>
              </a:spcBef>
            </a:pPr>
            <a:r>
              <a:rPr lang="en-US" sz="600" kern="120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450"/>
              </a:spcBef>
            </a:pPr>
            <a:r>
              <a:rPr lang="en-US" sz="600" kern="120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450"/>
              </a:spcBef>
            </a:pPr>
            <a:r>
              <a:rPr lang="en-US" sz="600" kern="120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600" kern="1200" baseline="0">
                <a:solidFill>
                  <a:schemeClr val="tx1"/>
                </a:solidFill>
                <a:latin typeface="Arial"/>
                <a:ea typeface="Arial Unicode MS" panose="020B0604020202020204" pitchFamily="34" charset="-128"/>
                <a:cs typeface="+mn-cs"/>
              </a:rPr>
              <a:t> </a:t>
            </a:r>
            <a:r>
              <a:rPr lang="en-US" sz="600" kern="120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450"/>
              </a:spcBef>
            </a:pPr>
            <a:r>
              <a:rPr lang="en-US" sz="600" kern="120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450"/>
              </a:spcBef>
            </a:pPr>
            <a:r>
              <a:rPr lang="en-US" sz="600" kern="1200">
                <a:solidFill>
                  <a:schemeClr val="tx1"/>
                </a:solidFill>
                <a:latin typeface="Arial"/>
                <a:ea typeface="Arial Unicode MS" panose="020B0604020202020204" pitchFamily="34" charset="-128"/>
                <a:cs typeface="+mn-cs"/>
              </a:rPr>
              <a:t>See </a:t>
            </a:r>
            <a:r>
              <a:rPr lang="en-US" sz="600" kern="1200">
                <a:solidFill>
                  <a:schemeClr val="tx1"/>
                </a:solidFill>
                <a:latin typeface="Arial"/>
                <a:ea typeface="Arial Unicode MS" panose="020B0604020202020204" pitchFamily="34" charset="-128"/>
                <a:cs typeface="+mn-cs"/>
                <a:hlinkClick r:id="rId3"/>
              </a:rPr>
              <a:t>www.sap.com/copyright</a:t>
            </a:r>
            <a:r>
              <a:rPr lang="en-US" sz="600" kern="120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503239" y="2461402"/>
            <a:ext cx="2215390" cy="169277"/>
          </a:xfrm>
          <a:prstGeom prst="rect">
            <a:avLst/>
          </a:prstGeom>
          <a:noFill/>
        </p:spPr>
        <p:txBody>
          <a:bodyPr wrap="square" lIns="0" tIns="0" rIns="0" bIns="0" rtlCol="0" anchor="b">
            <a:noAutofit/>
          </a:bodyPr>
          <a:lstStyle/>
          <a:p>
            <a:pPr marL="0" marR="0" lvl="0" indent="0" algn="l" defTabSz="816337" rtl="0" eaLnBrk="1" fontAlgn="auto" latinLnBrk="0" hangingPunct="1">
              <a:lnSpc>
                <a:spcPct val="100000"/>
              </a:lnSpc>
              <a:spcBef>
                <a:spcPts val="900"/>
              </a:spcBef>
              <a:spcAft>
                <a:spcPts val="0"/>
              </a:spcAft>
              <a:buClrTx/>
              <a:buSzTx/>
              <a:buFontTx/>
              <a:buNone/>
              <a:tabLst/>
              <a:defRPr/>
            </a:pPr>
            <a:r>
              <a:rPr lang="en-US" sz="825" b="1" kern="1200">
                <a:solidFill>
                  <a:schemeClr val="accent1"/>
                </a:solidFill>
                <a:latin typeface="Arial"/>
                <a:ea typeface="Arial Unicode MS" panose="020B0604020202020204" pitchFamily="34" charset="-128"/>
                <a:cs typeface="+mn-cs"/>
              </a:rPr>
              <a:t>www.sap.com</a:t>
            </a:r>
            <a:r>
              <a:rPr lang="en-US" sz="825" b="1" kern="1200">
                <a:solidFill>
                  <a:schemeClr val="tx1"/>
                </a:solidFill>
                <a:latin typeface="Arial"/>
                <a:ea typeface="Arial Unicode MS" panose="020B0604020202020204" pitchFamily="34" charset="-128"/>
                <a:cs typeface="+mn-cs"/>
              </a:rPr>
              <a:t>/contactsap</a:t>
            </a:r>
          </a:p>
        </p:txBody>
      </p:sp>
      <p:pic>
        <p:nvPicPr>
          <p:cNvPr id="18" name="Linkedin icon with link">
            <a:hlinkClick r:id="rId5"/>
          </p:cNvPr>
          <p:cNvPicPr>
            <a:picLocks noChangeAspect="1"/>
          </p:cNvPicPr>
          <p:nvPr userDrawn="1"/>
        </p:nvPicPr>
        <p:blipFill>
          <a:blip r:embed="rId6"/>
          <a:stretch>
            <a:fillRect/>
          </a:stretch>
        </p:blipFill>
        <p:spPr>
          <a:xfrm>
            <a:off x="2273816" y="1749961"/>
            <a:ext cx="361809" cy="361809"/>
          </a:xfrm>
          <a:prstGeom prst="rect">
            <a:avLst/>
          </a:prstGeom>
        </p:spPr>
      </p:pic>
      <p:pic>
        <p:nvPicPr>
          <p:cNvPr id="20" name="YouTube icon with link">
            <a:hlinkClick r:id="rId7"/>
          </p:cNvPr>
          <p:cNvPicPr>
            <a:picLocks noChangeAspect="1"/>
          </p:cNvPicPr>
          <p:nvPr userDrawn="1"/>
        </p:nvPicPr>
        <p:blipFill>
          <a:blip r:embed="rId8"/>
          <a:stretch>
            <a:fillRect/>
          </a:stretch>
        </p:blipFill>
        <p:spPr>
          <a:xfrm>
            <a:off x="1683280" y="1749063"/>
            <a:ext cx="363600" cy="363600"/>
          </a:xfrm>
          <a:prstGeom prst="rect">
            <a:avLst/>
          </a:prstGeom>
        </p:spPr>
      </p:pic>
      <p:pic>
        <p:nvPicPr>
          <p:cNvPr id="21" name="Twitter icon with link">
            <a:hlinkClick r:id="rId9" tooltip="https://twitter.com/sap"/>
          </p:cNvPr>
          <p:cNvPicPr>
            <a:picLocks noChangeAspect="1"/>
          </p:cNvPicPr>
          <p:nvPr userDrawn="1"/>
        </p:nvPicPr>
        <p:blipFill>
          <a:blip r:embed="rId10"/>
          <a:stretch>
            <a:fillRect/>
          </a:stretch>
        </p:blipFill>
        <p:spPr>
          <a:xfrm>
            <a:off x="1094535" y="1749961"/>
            <a:ext cx="361809" cy="361809"/>
          </a:xfrm>
          <a:prstGeom prst="rect">
            <a:avLst/>
          </a:prstGeom>
        </p:spPr>
      </p:pic>
      <p:pic>
        <p:nvPicPr>
          <p:cNvPr id="22" name="Facebook icon with link">
            <a:hlinkClick r:id="rId11"/>
          </p:cNvPr>
          <p:cNvPicPr>
            <a:picLocks noChangeAspect="1"/>
          </p:cNvPicPr>
          <p:nvPr userDrawn="1"/>
        </p:nvPicPr>
        <p:blipFill>
          <a:blip r:embed="rId12"/>
          <a:stretch>
            <a:fillRect/>
          </a:stretch>
        </p:blipFill>
        <p:spPr>
          <a:xfrm>
            <a:off x="504000" y="1749063"/>
            <a:ext cx="363600" cy="363600"/>
          </a:xfrm>
          <a:prstGeom prst="rect">
            <a:avLst/>
          </a:prstGeom>
        </p:spPr>
      </p:pic>
      <p:sp>
        <p:nvSpPr>
          <p:cNvPr id="43" name="Follow all of SAP"/>
          <p:cNvSpPr txBox="1"/>
          <p:nvPr userDrawn="1"/>
        </p:nvSpPr>
        <p:spPr bwMode="black">
          <a:xfrm>
            <a:off x="503239" y="1461005"/>
            <a:ext cx="1228549" cy="169277"/>
          </a:xfrm>
          <a:prstGeom prst="rect">
            <a:avLst/>
          </a:prstGeom>
          <a:noFill/>
        </p:spPr>
        <p:txBody>
          <a:bodyPr wrap="square" lIns="0" tIns="0" rIns="0" bIns="0" rtlCol="0" anchor="b">
            <a:noAutofit/>
          </a:bodyPr>
          <a:lstStyle/>
          <a:p>
            <a:pPr marL="0" marR="0" lvl="0" indent="0" algn="l" defTabSz="816337" rtl="0" eaLnBrk="1" fontAlgn="auto" latinLnBrk="0" hangingPunct="1">
              <a:lnSpc>
                <a:spcPct val="100000"/>
              </a:lnSpc>
              <a:spcBef>
                <a:spcPts val="900"/>
              </a:spcBef>
              <a:spcAft>
                <a:spcPts val="0"/>
              </a:spcAft>
              <a:buClrTx/>
              <a:buSzTx/>
              <a:buFontTx/>
              <a:buNone/>
              <a:tabLst/>
              <a:defRPr/>
            </a:pPr>
            <a:r>
              <a:rPr lang="en-US" sz="825" b="0" kern="120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82677D37-4F06-4FD4-9B6F-3FFD34929A6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04001" y="504000"/>
            <a:ext cx="1108174" cy="216000"/>
          </a:xfrm>
          <a:prstGeom prst="rect">
            <a:avLst/>
          </a:prstGeom>
        </p:spPr>
      </p:pic>
    </p:spTree>
    <p:extLst>
      <p:ext uri="{BB962C8B-B14F-4D97-AF65-F5344CB8AC3E}">
        <p14:creationId xmlns:p14="http://schemas.microsoft.com/office/powerpoint/2010/main" val="1640950829"/>
      </p:ext>
    </p:extLst>
  </p:cSld>
  <p:clrMapOvr>
    <a:masterClrMapping/>
  </p:clrMapOvr>
  <p:extLst>
    <p:ext uri="{DCECCB84-F9BA-43D5-87BE-67443E8EF086}">
      <p15:sldGuideLst xmlns:p15="http://schemas.microsoft.com/office/powerpoint/2012/main"/>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2_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03238" y="2461402"/>
            <a:ext cx="2580640" cy="169277"/>
          </a:xfrm>
          <a:prstGeom prst="rect">
            <a:avLst/>
          </a:prstGeom>
          <a:noFill/>
        </p:spPr>
        <p:txBody>
          <a:bodyPr wrap="square" lIns="0" tIns="0" rIns="0" bIns="0" rtlCol="0" anchor="b">
            <a:noAutofit/>
          </a:bodyPr>
          <a:lstStyle/>
          <a:p>
            <a:pPr marL="0" marR="0" lvl="0" indent="0" algn="l" defTabSz="816337" rtl="0" eaLnBrk="1" fontAlgn="auto" latinLnBrk="0" hangingPunct="1">
              <a:lnSpc>
                <a:spcPct val="100000"/>
              </a:lnSpc>
              <a:spcBef>
                <a:spcPts val="900"/>
              </a:spcBef>
              <a:spcAft>
                <a:spcPts val="0"/>
              </a:spcAft>
              <a:buClrTx/>
              <a:buSzTx/>
              <a:buFontTx/>
              <a:buNone/>
              <a:tabLst/>
              <a:defRPr/>
            </a:pPr>
            <a:r>
              <a:rPr lang="en-US" sz="825" b="1" kern="1200">
                <a:solidFill>
                  <a:schemeClr val="accent1"/>
                </a:solidFill>
                <a:latin typeface="Arial"/>
                <a:ea typeface="Arial Unicode MS" panose="020B0604020202020204" pitchFamily="34" charset="-128"/>
                <a:cs typeface="+mn-cs"/>
              </a:rPr>
              <a:t>www.sap.com/germany</a:t>
            </a:r>
            <a:r>
              <a:rPr lang="en-US" sz="825" b="1" kern="120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9725566" y="5994000"/>
            <a:ext cx="1963635" cy="360000"/>
          </a:xfrm>
          <a:prstGeom prst="rect">
            <a:avLst/>
          </a:prstGeom>
        </p:spPr>
      </p:pic>
      <p:sp>
        <p:nvSpPr>
          <p:cNvPr id="32" name="Copyright information-German"/>
          <p:cNvSpPr txBox="1"/>
          <p:nvPr userDrawn="1"/>
        </p:nvSpPr>
        <p:spPr bwMode="black">
          <a:xfrm>
            <a:off x="503999" y="2645292"/>
            <a:ext cx="6076809" cy="3708708"/>
          </a:xfrm>
          <a:prstGeom prst="rect">
            <a:avLst/>
          </a:prstGeom>
          <a:noFill/>
        </p:spPr>
        <p:txBody>
          <a:bodyPr wrap="square" lIns="0" tIns="0" rIns="0" bIns="0" rtlCol="0" anchor="b">
            <a:noAutofit/>
          </a:bodyPr>
          <a:lstStyle/>
          <a:p>
            <a:pPr marL="0" marR="0" lvl="0" indent="0" algn="l" defTabSz="816337" rtl="0" eaLnBrk="1" fontAlgn="auto" latinLnBrk="0" hangingPunct="1">
              <a:lnSpc>
                <a:spcPct val="100000"/>
              </a:lnSpc>
              <a:spcBef>
                <a:spcPts val="900"/>
              </a:spcBef>
              <a:spcAft>
                <a:spcPts val="0"/>
              </a:spcAft>
              <a:buClrTx/>
              <a:buSzTx/>
              <a:buFontTx/>
              <a:buNone/>
              <a:tabLst/>
              <a:defRPr/>
            </a:pPr>
            <a:r>
              <a:rPr lang="en-US" sz="600" b="0" noProof="0"/>
              <a:t>© 2020-2021 SAP SE </a:t>
            </a:r>
            <a:r>
              <a:rPr lang="de-DE" sz="600" b="0" noProof="0"/>
              <a:t>oder ein SAP-Konzernunternehmen. Alle Rechte vorbehalten</a:t>
            </a:r>
            <a:r>
              <a:rPr lang="en-US" sz="600" b="0" noProof="0"/>
              <a:t>.</a:t>
            </a:r>
            <a:endParaRPr lang="de-DE" sz="600" kern="0">
              <a:ea typeface="Arial Unicode MS" pitchFamily="34" charset="-128"/>
              <a:cs typeface="Arial Unicode MS" pitchFamily="34" charset="-128"/>
            </a:endParaRPr>
          </a:p>
          <a:p>
            <a:pPr>
              <a:spcBef>
                <a:spcPts val="450"/>
              </a:spcBef>
            </a:pPr>
            <a:r>
              <a:rPr lang="de-DE" sz="600" kern="1200" noProof="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450"/>
              </a:spcBef>
            </a:pPr>
            <a:r>
              <a:rPr lang="de-DE" sz="600" kern="1200" noProof="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450"/>
              </a:spcBef>
            </a:pPr>
            <a:r>
              <a:rPr lang="de-DE" sz="600" kern="1200" noProof="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450"/>
              </a:spcBef>
            </a:pPr>
            <a:r>
              <a:rPr lang="de-DE" sz="600" kern="1200" noProof="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450"/>
              </a:spcBef>
            </a:pPr>
            <a:r>
              <a:rPr lang="de-DE" sz="600" kern="1200" noProof="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600" kern="1200" baseline="0" noProof="0">
                <a:solidFill>
                  <a:schemeClr val="tx1"/>
                </a:solidFill>
                <a:effectLst/>
                <a:latin typeface="Arial"/>
                <a:ea typeface="+mn-ea"/>
                <a:cs typeface="+mn-cs"/>
              </a:rPr>
              <a:t> </a:t>
            </a:r>
            <a:r>
              <a:rPr lang="de-DE" sz="600" kern="1200" noProof="0">
                <a:solidFill>
                  <a:schemeClr val="tx1"/>
                </a:solidFill>
                <a:effectLst/>
                <a:latin typeface="Arial"/>
                <a:ea typeface="+mn-ea"/>
                <a:cs typeface="+mn-cs"/>
              </a:rPr>
              <a:t>Alle anderen Namen von Produkten und Dienstleistungen sind Marken der jeweiligen Firmen. </a:t>
            </a:r>
          </a:p>
          <a:p>
            <a:pPr>
              <a:spcBef>
                <a:spcPts val="450"/>
              </a:spcBef>
            </a:pPr>
            <a:r>
              <a:rPr lang="de-DE" sz="600" kern="1200" noProof="0">
                <a:solidFill>
                  <a:schemeClr val="tx1"/>
                </a:solidFill>
                <a:effectLst/>
                <a:latin typeface="Arial"/>
                <a:ea typeface="+mn-ea"/>
                <a:cs typeface="+mn-cs"/>
              </a:rPr>
              <a:t>Zusätzliche Informationen zur Marke und Vermerke finden Sie auf der Seite </a:t>
            </a:r>
            <a:r>
              <a:rPr lang="de-DE" sz="600" kern="1200" noProof="0">
                <a:solidFill>
                  <a:schemeClr val="tx1"/>
                </a:solidFill>
                <a:effectLst/>
                <a:latin typeface="Arial"/>
                <a:ea typeface="+mn-ea"/>
                <a:cs typeface="+mn-cs"/>
                <a:hlinkClick r:id="rId4"/>
              </a:rPr>
              <a:t>www.sap.com/corporate/de/legal/copyright.html</a:t>
            </a:r>
            <a:r>
              <a:rPr lang="de-DE" sz="600" kern="1200" noProof="0">
                <a:solidFill>
                  <a:schemeClr val="tx1"/>
                </a:solidFill>
                <a:effectLst/>
                <a:latin typeface="Arial"/>
                <a:ea typeface="+mn-ea"/>
                <a:cs typeface="+mn-cs"/>
              </a:rPr>
              <a:t>.</a:t>
            </a:r>
          </a:p>
        </p:txBody>
      </p:sp>
      <p:pic>
        <p:nvPicPr>
          <p:cNvPr id="26" name="Linkedin icon with link">
            <a:hlinkClick r:id="rId5"/>
          </p:cNvPr>
          <p:cNvPicPr>
            <a:picLocks noChangeAspect="1"/>
          </p:cNvPicPr>
          <p:nvPr userDrawn="1"/>
        </p:nvPicPr>
        <p:blipFill>
          <a:blip r:embed="rId6"/>
          <a:stretch>
            <a:fillRect/>
          </a:stretch>
        </p:blipFill>
        <p:spPr>
          <a:xfrm>
            <a:off x="2273816" y="1749961"/>
            <a:ext cx="361809" cy="361809"/>
          </a:xfrm>
          <a:prstGeom prst="rect">
            <a:avLst/>
          </a:prstGeom>
        </p:spPr>
      </p:pic>
      <p:pic>
        <p:nvPicPr>
          <p:cNvPr id="27" name="YouTube icon with link">
            <a:hlinkClick r:id="rId7"/>
          </p:cNvPr>
          <p:cNvPicPr>
            <a:picLocks noChangeAspect="1"/>
          </p:cNvPicPr>
          <p:nvPr userDrawn="1"/>
        </p:nvPicPr>
        <p:blipFill>
          <a:blip r:embed="rId8"/>
          <a:stretch>
            <a:fillRect/>
          </a:stretch>
        </p:blipFill>
        <p:spPr>
          <a:xfrm>
            <a:off x="1683280" y="1749063"/>
            <a:ext cx="363600" cy="363600"/>
          </a:xfrm>
          <a:prstGeom prst="rect">
            <a:avLst/>
          </a:prstGeom>
        </p:spPr>
      </p:pic>
      <p:pic>
        <p:nvPicPr>
          <p:cNvPr id="28" name="Twitter icon with link">
            <a:hlinkClick r:id="rId9" tooltip="https://twitter.com/sap"/>
          </p:cNvPr>
          <p:cNvPicPr>
            <a:picLocks noChangeAspect="1"/>
          </p:cNvPicPr>
          <p:nvPr userDrawn="1"/>
        </p:nvPicPr>
        <p:blipFill>
          <a:blip r:embed="rId10"/>
          <a:stretch>
            <a:fillRect/>
          </a:stretch>
        </p:blipFill>
        <p:spPr>
          <a:xfrm>
            <a:off x="1094535" y="1749961"/>
            <a:ext cx="361809" cy="361809"/>
          </a:xfrm>
          <a:prstGeom prst="rect">
            <a:avLst/>
          </a:prstGeom>
        </p:spPr>
      </p:pic>
      <p:pic>
        <p:nvPicPr>
          <p:cNvPr id="29" name="Facebook icon with link">
            <a:hlinkClick r:id="rId11"/>
          </p:cNvPr>
          <p:cNvPicPr>
            <a:picLocks noChangeAspect="1"/>
          </p:cNvPicPr>
          <p:nvPr userDrawn="1"/>
        </p:nvPicPr>
        <p:blipFill>
          <a:blip r:embed="rId12"/>
          <a:stretch>
            <a:fillRect/>
          </a:stretch>
        </p:blipFill>
        <p:spPr>
          <a:xfrm>
            <a:off x="504000" y="1749063"/>
            <a:ext cx="363600" cy="363600"/>
          </a:xfrm>
          <a:prstGeom prst="rect">
            <a:avLst/>
          </a:prstGeom>
        </p:spPr>
      </p:pic>
      <p:sp>
        <p:nvSpPr>
          <p:cNvPr id="20" name="SAP folgen auf"/>
          <p:cNvSpPr txBox="1"/>
          <p:nvPr userDrawn="1"/>
        </p:nvSpPr>
        <p:spPr bwMode="black">
          <a:xfrm>
            <a:off x="503999" y="1461005"/>
            <a:ext cx="1228549" cy="169277"/>
          </a:xfrm>
          <a:prstGeom prst="rect">
            <a:avLst/>
          </a:prstGeom>
          <a:noFill/>
        </p:spPr>
        <p:txBody>
          <a:bodyPr wrap="square" lIns="0" tIns="0" rIns="0" bIns="0" rtlCol="0" anchor="b">
            <a:noAutofit/>
          </a:bodyPr>
          <a:lstStyle/>
          <a:p>
            <a:pPr marL="0" marR="0" lvl="0" indent="0" algn="l" defTabSz="816337" rtl="0" eaLnBrk="1" fontAlgn="auto" latinLnBrk="0" hangingPunct="1">
              <a:lnSpc>
                <a:spcPct val="100000"/>
              </a:lnSpc>
              <a:spcBef>
                <a:spcPts val="900"/>
              </a:spcBef>
              <a:spcAft>
                <a:spcPts val="0"/>
              </a:spcAft>
              <a:buClrTx/>
              <a:buSzTx/>
              <a:buFontTx/>
              <a:buNone/>
              <a:tabLst/>
              <a:defRPr/>
            </a:pPr>
            <a:r>
              <a:rPr lang="de-DE" sz="825" b="0" kern="1200" noProof="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38F9C765-2B7F-4D29-8684-0945DE90428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04001" y="504000"/>
            <a:ext cx="1108174" cy="216000"/>
          </a:xfrm>
          <a:prstGeom prst="rect">
            <a:avLst/>
          </a:prstGeom>
        </p:spPr>
      </p:pic>
    </p:spTree>
    <p:extLst>
      <p:ext uri="{BB962C8B-B14F-4D97-AF65-F5344CB8AC3E}">
        <p14:creationId xmlns:p14="http://schemas.microsoft.com/office/powerpoint/2010/main" val="3933200890"/>
      </p:ext>
    </p:extLst>
  </p:cSld>
  <p:clrMapOvr>
    <a:masterClrMapping/>
  </p:clrMapOvr>
  <p:extLst>
    <p:ext uri="{DCECCB84-F9BA-43D5-87BE-67443E8EF086}">
      <p15:sldGuideLst xmlns:p15="http://schemas.microsoft.com/office/powerpoint/2012/main"/>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2_Cover with image">
    <p:spTree>
      <p:nvGrpSpPr>
        <p:cNvPr id="1" name=""/>
        <p:cNvGrpSpPr/>
        <p:nvPr/>
      </p:nvGrpSpPr>
      <p:grpSpPr>
        <a:xfrm>
          <a:off x="0" y="0"/>
          <a:ext cx="0" cy="0"/>
          <a:chOff x="0" y="0"/>
          <a:chExt cx="0" cy="0"/>
        </a:xfrm>
      </p:grpSpPr>
      <p:pic>
        <p:nvPicPr>
          <p:cNvPr id="6" name="Picture 15"/>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87340" y="6218242"/>
            <a:ext cx="1579562"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6"/>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287340" y="3646488"/>
            <a:ext cx="11080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17"/>
          <p:cNvGrpSpPr>
            <a:grpSpLocks/>
          </p:cNvGrpSpPr>
          <p:nvPr userDrawn="1"/>
        </p:nvGrpSpPr>
        <p:grpSpPr bwMode="auto">
          <a:xfrm>
            <a:off x="9170989" y="0"/>
            <a:ext cx="3024187" cy="3430588"/>
            <a:chOff x="9171173" y="0"/>
            <a:chExt cx="3024002" cy="3430006"/>
          </a:xfrm>
        </p:grpSpPr>
        <p:sp>
          <p:nvSpPr>
            <p:cNvPr id="9" name="Rectangle 20"/>
            <p:cNvSpPr>
              <a:spLocks noChangeArrowheads="1"/>
            </p:cNvSpPr>
            <p:nvPr userDrawn="1"/>
          </p:nvSpPr>
          <p:spPr bwMode="gray">
            <a:xfrm>
              <a:off x="11187175" y="0"/>
              <a:ext cx="1008000" cy="3430006"/>
            </a:xfrm>
            <a:prstGeom prst="rect">
              <a:avLst/>
            </a:prstGeom>
            <a:solidFill>
              <a:schemeClr val="accent1"/>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499">
                <a:ea typeface="Arial Unicode MS" panose="020B0604020202020204" pitchFamily="34" charset="-128"/>
                <a:cs typeface="Arial Unicode MS" panose="020B0604020202020204" pitchFamily="34" charset="-128"/>
              </a:endParaRPr>
            </a:p>
          </p:txBody>
        </p:sp>
        <p:sp>
          <p:nvSpPr>
            <p:cNvPr id="10" name="Rectangle 21"/>
            <p:cNvSpPr>
              <a:spLocks noChangeArrowheads="1"/>
            </p:cNvSpPr>
            <p:nvPr userDrawn="1"/>
          </p:nvSpPr>
          <p:spPr bwMode="gray">
            <a:xfrm>
              <a:off x="10179173" y="0"/>
              <a:ext cx="1008001" cy="3430006"/>
            </a:xfrm>
            <a:prstGeom prst="rect">
              <a:avLst/>
            </a:prstGeom>
            <a:solidFill>
              <a:schemeClr val="accent1">
                <a:alpha val="70195"/>
              </a:schemeClr>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499">
                <a:ea typeface="Arial Unicode MS" panose="020B0604020202020204" pitchFamily="34" charset="-128"/>
                <a:cs typeface="Arial Unicode MS" panose="020B0604020202020204" pitchFamily="34" charset="-128"/>
              </a:endParaRPr>
            </a:p>
          </p:txBody>
        </p:sp>
        <p:sp>
          <p:nvSpPr>
            <p:cNvPr id="11" name="Rectangle 22"/>
            <p:cNvSpPr>
              <a:spLocks noChangeArrowheads="1"/>
            </p:cNvSpPr>
            <p:nvPr userDrawn="1"/>
          </p:nvSpPr>
          <p:spPr bwMode="gray">
            <a:xfrm>
              <a:off x="9171173" y="0"/>
              <a:ext cx="1008000" cy="3430006"/>
            </a:xfrm>
            <a:prstGeom prst="rect">
              <a:avLst/>
            </a:prstGeom>
            <a:solidFill>
              <a:schemeClr val="accent1">
                <a:alpha val="39999"/>
              </a:schemeClr>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499">
                <a:ea typeface="Arial Unicode MS" panose="020B0604020202020204" pitchFamily="34" charset="-128"/>
                <a:cs typeface="Arial Unicode MS" panose="020B0604020202020204" pitchFamily="34" charset="-128"/>
              </a:endParaRPr>
            </a:p>
          </p:txBody>
        </p:sp>
      </p:grpSp>
      <p:sp>
        <p:nvSpPr>
          <p:cNvPr id="12" name="Classification"/>
          <p:cNvSpPr txBox="1"/>
          <p:nvPr userDrawn="1"/>
        </p:nvSpPr>
        <p:spPr>
          <a:xfrm>
            <a:off x="287339" y="5768975"/>
            <a:ext cx="4205287" cy="139700"/>
          </a:xfrm>
          <a:prstGeom prst="rect">
            <a:avLst/>
          </a:prstGeom>
        </p:spPr>
        <p:txBody>
          <a:bodyPr lIns="0" tIns="0" rIns="0" bIns="0"/>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defTabSz="816337" eaLnBrk="1" fontAlgn="auto" hangingPunct="1">
              <a:spcAft>
                <a:spcPts val="0"/>
              </a:spcAft>
              <a:defRPr/>
            </a:pPr>
            <a:r>
              <a:rPr lang="en-US" sz="675"/>
              <a:t>CUSTOMER</a:t>
            </a:r>
          </a:p>
        </p:txBody>
      </p:sp>
      <p:sp>
        <p:nvSpPr>
          <p:cNvPr id="5" name="Cover Image Placeholder"/>
          <p:cNvSpPr>
            <a:spLocks noGrp="1"/>
          </p:cNvSpPr>
          <p:nvPr>
            <p:ph type="pic" sz="quarter" idx="12"/>
          </p:nvPr>
        </p:nvSpPr>
        <p:spPr>
          <a:xfrm>
            <a:off x="1" y="0"/>
            <a:ext cx="12195175" cy="3430006"/>
          </a:xfrm>
          <a:solidFill>
            <a:schemeClr val="tx2">
              <a:alpha val="70000"/>
            </a:schemeClr>
          </a:solidFill>
        </p:spPr>
        <p:txBody>
          <a:bodyPr tIns="504000" rtlCol="0">
            <a:noAutofit/>
          </a:bodyPr>
          <a:lstStyle>
            <a:lvl1pPr algn="ctr">
              <a:defRPr sz="1200">
                <a:solidFill>
                  <a:schemeClr val="tx1"/>
                </a:solidFill>
              </a:defRPr>
            </a:lvl1pPr>
          </a:lstStyle>
          <a:p>
            <a:pPr lvl="0"/>
            <a:r>
              <a:rPr lang="en-US" noProof="0"/>
              <a:t>Click icon to add picture</a:t>
            </a:r>
          </a:p>
        </p:txBody>
      </p:sp>
      <p:sp>
        <p:nvSpPr>
          <p:cNvPr id="19" name="Speaker"/>
          <p:cNvSpPr>
            <a:spLocks noGrp="1"/>
          </p:cNvSpPr>
          <p:nvPr>
            <p:ph type="subTitle" idx="1"/>
          </p:nvPr>
        </p:nvSpPr>
        <p:spPr bwMode="gray">
          <a:xfrm>
            <a:off x="288000" y="5130493"/>
            <a:ext cx="10900801" cy="430887"/>
          </a:xfrm>
        </p:spPr>
        <p:txBody>
          <a:bodyPr>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Click to edit Master subtitle style</a:t>
            </a:r>
          </a:p>
        </p:txBody>
      </p:sp>
      <p:sp>
        <p:nvSpPr>
          <p:cNvPr id="20" name="Presentation Title"/>
          <p:cNvSpPr>
            <a:spLocks noGrp="1"/>
          </p:cNvSpPr>
          <p:nvPr>
            <p:ph type="body" sz="quarter" idx="14"/>
          </p:nvPr>
        </p:nvSpPr>
        <p:spPr>
          <a:xfrm>
            <a:off x="288000" y="4024430"/>
            <a:ext cx="10899174" cy="466153"/>
          </a:xfrm>
        </p:spPr>
        <p:txBody>
          <a:bodyPr>
            <a:spAutoFit/>
          </a:bodyPr>
          <a:lstStyle>
            <a:lvl1pPr>
              <a:lnSpc>
                <a:spcPct val="90000"/>
              </a:lnSpc>
              <a:spcBef>
                <a:spcPts val="0"/>
              </a:spcBef>
              <a:defRPr sz="2699" b="1" baseline="0"/>
            </a:lvl1pPr>
          </a:lstStyle>
          <a:p>
            <a:pPr lvl="0"/>
            <a:r>
              <a:rPr lang="en-US"/>
              <a:t>Edit Master text styles</a:t>
            </a:r>
          </a:p>
        </p:txBody>
      </p:sp>
    </p:spTree>
    <p:extLst>
      <p:ext uri="{BB962C8B-B14F-4D97-AF65-F5344CB8AC3E}">
        <p14:creationId xmlns:p14="http://schemas.microsoft.com/office/powerpoint/2010/main" val="80091896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2_Cover with illustration scene art">
    <p:spTree>
      <p:nvGrpSpPr>
        <p:cNvPr id="1" name=""/>
        <p:cNvGrpSpPr/>
        <p:nvPr/>
      </p:nvGrpSpPr>
      <p:grpSpPr>
        <a:xfrm>
          <a:off x="0" y="0"/>
          <a:ext cx="0" cy="0"/>
          <a:chOff x="0" y="0"/>
          <a:chExt cx="0" cy="0"/>
        </a:xfrm>
      </p:grpSpPr>
      <p:pic>
        <p:nvPicPr>
          <p:cNvPr id="6" name="Picture 15"/>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87340" y="6218242"/>
            <a:ext cx="1579562"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6"/>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287340" y="3646488"/>
            <a:ext cx="11080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lassification"/>
          <p:cNvSpPr txBox="1"/>
          <p:nvPr userDrawn="1"/>
        </p:nvSpPr>
        <p:spPr>
          <a:xfrm>
            <a:off x="287339" y="5768975"/>
            <a:ext cx="4205287" cy="139700"/>
          </a:xfrm>
          <a:prstGeom prst="rect">
            <a:avLst/>
          </a:prstGeom>
        </p:spPr>
        <p:txBody>
          <a:bodyPr lIns="0" tIns="0" rIns="0" bIns="0"/>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defTabSz="816337" eaLnBrk="1" fontAlgn="auto" hangingPunct="1">
              <a:spcAft>
                <a:spcPts val="0"/>
              </a:spcAft>
              <a:defRPr/>
            </a:pPr>
            <a:r>
              <a:rPr lang="en-US" sz="675"/>
              <a:t>CUSTOMER</a:t>
            </a:r>
          </a:p>
        </p:txBody>
      </p:sp>
      <p:sp>
        <p:nvSpPr>
          <p:cNvPr id="5" name="Cover Image Placeholder"/>
          <p:cNvSpPr>
            <a:spLocks noGrp="1"/>
          </p:cNvSpPr>
          <p:nvPr>
            <p:ph type="pic" sz="quarter" idx="12"/>
          </p:nvPr>
        </p:nvSpPr>
        <p:spPr>
          <a:xfrm>
            <a:off x="1" y="0"/>
            <a:ext cx="12195175" cy="3430006"/>
          </a:xfrm>
          <a:noFill/>
        </p:spPr>
        <p:txBody>
          <a:bodyPr tIns="504000" rtlCol="0">
            <a:noAutofit/>
          </a:bodyPr>
          <a:lstStyle>
            <a:lvl1pPr algn="ctr">
              <a:defRPr sz="1200">
                <a:solidFill>
                  <a:schemeClr val="tx1"/>
                </a:solidFill>
              </a:defRPr>
            </a:lvl1pPr>
          </a:lstStyle>
          <a:p>
            <a:pPr lvl="0"/>
            <a:r>
              <a:rPr lang="en-US" noProof="0"/>
              <a:t>Click icon to add picture</a:t>
            </a:r>
          </a:p>
        </p:txBody>
      </p:sp>
      <p:sp>
        <p:nvSpPr>
          <p:cNvPr id="19" name="Speaker"/>
          <p:cNvSpPr>
            <a:spLocks noGrp="1"/>
          </p:cNvSpPr>
          <p:nvPr>
            <p:ph type="subTitle" idx="1"/>
          </p:nvPr>
        </p:nvSpPr>
        <p:spPr bwMode="gray">
          <a:xfrm>
            <a:off x="288000" y="5130493"/>
            <a:ext cx="10900801" cy="430887"/>
          </a:xfrm>
        </p:spPr>
        <p:txBody>
          <a:bodyPr>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Click to edit Master subtitle style</a:t>
            </a:r>
          </a:p>
        </p:txBody>
      </p:sp>
      <p:sp>
        <p:nvSpPr>
          <p:cNvPr id="20" name="Presentation Title"/>
          <p:cNvSpPr>
            <a:spLocks noGrp="1"/>
          </p:cNvSpPr>
          <p:nvPr>
            <p:ph type="body" sz="quarter" idx="14"/>
          </p:nvPr>
        </p:nvSpPr>
        <p:spPr>
          <a:xfrm>
            <a:off x="288000" y="4024430"/>
            <a:ext cx="10899174" cy="466153"/>
          </a:xfrm>
        </p:spPr>
        <p:txBody>
          <a:bodyPr>
            <a:spAutoFit/>
          </a:bodyPr>
          <a:lstStyle>
            <a:lvl1pPr>
              <a:lnSpc>
                <a:spcPct val="90000"/>
              </a:lnSpc>
              <a:spcBef>
                <a:spcPts val="0"/>
              </a:spcBef>
              <a:defRPr sz="2699" b="1" baseline="0"/>
            </a:lvl1pPr>
          </a:lstStyle>
          <a:p>
            <a:pPr lvl="0"/>
            <a:r>
              <a:rPr lang="en-US"/>
              <a:t>Edit Master text styles</a:t>
            </a:r>
          </a:p>
        </p:txBody>
      </p:sp>
    </p:spTree>
    <p:extLst>
      <p:ext uri="{BB962C8B-B14F-4D97-AF65-F5344CB8AC3E}">
        <p14:creationId xmlns:p14="http://schemas.microsoft.com/office/powerpoint/2010/main" val="208824581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1_Cover white">
    <p:spTree>
      <p:nvGrpSpPr>
        <p:cNvPr id="1" name=""/>
        <p:cNvGrpSpPr/>
        <p:nvPr/>
      </p:nvGrpSpPr>
      <p:grpSpPr>
        <a:xfrm>
          <a:off x="0" y="0"/>
          <a:ext cx="0" cy="0"/>
          <a:chOff x="0" y="0"/>
          <a:chExt cx="0" cy="0"/>
        </a:xfrm>
      </p:grpSpPr>
      <p:sp>
        <p:nvSpPr>
          <p:cNvPr id="4" name="Classification"/>
          <p:cNvSpPr txBox="1"/>
          <p:nvPr userDrawn="1"/>
        </p:nvSpPr>
        <p:spPr>
          <a:xfrm>
            <a:off x="287339" y="5094292"/>
            <a:ext cx="4205287" cy="153987"/>
          </a:xfrm>
          <a:prstGeom prst="rect">
            <a:avLst/>
          </a:prstGeom>
        </p:spPr>
        <p:txBody>
          <a:bodyPr lIns="0" tIns="0" rIns="0" bIns="0"/>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defTabSz="816337" eaLnBrk="1" fontAlgn="auto" hangingPunct="1">
              <a:spcAft>
                <a:spcPts val="0"/>
              </a:spcAft>
              <a:defRPr/>
            </a:pPr>
            <a:r>
              <a:rPr lang="en-US" sz="675"/>
              <a:t>CUSTOMER</a:t>
            </a:r>
          </a:p>
        </p:txBody>
      </p:sp>
      <p:grpSp>
        <p:nvGrpSpPr>
          <p:cNvPr id="5" name="Group 16"/>
          <p:cNvGrpSpPr>
            <a:grpSpLocks/>
          </p:cNvGrpSpPr>
          <p:nvPr userDrawn="1"/>
        </p:nvGrpSpPr>
        <p:grpSpPr bwMode="auto">
          <a:xfrm>
            <a:off x="9170989" y="0"/>
            <a:ext cx="3024187" cy="6858000"/>
            <a:chOff x="9171173" y="0"/>
            <a:chExt cx="3024002" cy="6855990"/>
          </a:xfrm>
        </p:grpSpPr>
        <p:sp>
          <p:nvSpPr>
            <p:cNvPr id="7" name="Rectangle 17"/>
            <p:cNvSpPr>
              <a:spLocks noChangeArrowheads="1"/>
            </p:cNvSpPr>
            <p:nvPr userDrawn="1"/>
          </p:nvSpPr>
          <p:spPr bwMode="gray">
            <a:xfrm>
              <a:off x="11187175" y="0"/>
              <a:ext cx="1008000" cy="6855990"/>
            </a:xfrm>
            <a:prstGeom prst="rect">
              <a:avLst/>
            </a:prstGeom>
            <a:solidFill>
              <a:schemeClr val="accent1"/>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499">
                <a:ea typeface="Arial Unicode MS" panose="020B0604020202020204" pitchFamily="34" charset="-128"/>
                <a:cs typeface="Arial Unicode MS" panose="020B0604020202020204" pitchFamily="34" charset="-128"/>
              </a:endParaRPr>
            </a:p>
          </p:txBody>
        </p:sp>
        <p:sp>
          <p:nvSpPr>
            <p:cNvPr id="8" name="Rectangle 20"/>
            <p:cNvSpPr>
              <a:spLocks noChangeArrowheads="1"/>
            </p:cNvSpPr>
            <p:nvPr userDrawn="1"/>
          </p:nvSpPr>
          <p:spPr bwMode="gray">
            <a:xfrm>
              <a:off x="10179173" y="0"/>
              <a:ext cx="1008001" cy="6855990"/>
            </a:xfrm>
            <a:prstGeom prst="rect">
              <a:avLst/>
            </a:prstGeom>
            <a:solidFill>
              <a:schemeClr val="accent1">
                <a:alpha val="70195"/>
              </a:schemeClr>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499">
                <a:ea typeface="Arial Unicode MS" panose="020B0604020202020204" pitchFamily="34" charset="-128"/>
                <a:cs typeface="Arial Unicode MS" panose="020B0604020202020204" pitchFamily="34" charset="-128"/>
              </a:endParaRPr>
            </a:p>
          </p:txBody>
        </p:sp>
        <p:sp>
          <p:nvSpPr>
            <p:cNvPr id="9" name="Rectangle 21"/>
            <p:cNvSpPr>
              <a:spLocks noChangeArrowheads="1"/>
            </p:cNvSpPr>
            <p:nvPr userDrawn="1"/>
          </p:nvSpPr>
          <p:spPr bwMode="gray">
            <a:xfrm>
              <a:off x="9171173" y="0"/>
              <a:ext cx="1008000" cy="6855990"/>
            </a:xfrm>
            <a:prstGeom prst="rect">
              <a:avLst/>
            </a:prstGeom>
            <a:solidFill>
              <a:schemeClr val="accent1">
                <a:alpha val="39999"/>
              </a:schemeClr>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499">
                <a:ea typeface="Arial Unicode MS" panose="020B0604020202020204" pitchFamily="34" charset="-128"/>
                <a:cs typeface="Arial Unicode MS" panose="020B0604020202020204" pitchFamily="34" charset="-128"/>
              </a:endParaRPr>
            </a:p>
          </p:txBody>
        </p:sp>
      </p:grpSp>
      <p:pic>
        <p:nvPicPr>
          <p:cNvPr id="11" name="Picture 22"/>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87340" y="6218242"/>
            <a:ext cx="1579562"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3"/>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287340" y="1879600"/>
            <a:ext cx="11080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peaker"/>
          <p:cNvSpPr>
            <a:spLocks noGrp="1"/>
          </p:cNvSpPr>
          <p:nvPr>
            <p:ph type="subTitle" idx="1"/>
          </p:nvPr>
        </p:nvSpPr>
        <p:spPr bwMode="gray">
          <a:xfrm>
            <a:off x="288002" y="4268507"/>
            <a:ext cx="8595171" cy="430887"/>
          </a:xfrm>
        </p:spPr>
        <p:txBody>
          <a:bodyPr>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Click to edit Master subtitle style</a:t>
            </a:r>
          </a:p>
        </p:txBody>
      </p:sp>
      <p:sp>
        <p:nvSpPr>
          <p:cNvPr id="10" name="Presentation Title"/>
          <p:cNvSpPr>
            <a:spLocks noGrp="1"/>
          </p:cNvSpPr>
          <p:nvPr>
            <p:ph type="body" sz="quarter" idx="14"/>
          </p:nvPr>
        </p:nvSpPr>
        <p:spPr>
          <a:xfrm>
            <a:off x="288002" y="2706317"/>
            <a:ext cx="8595171" cy="997196"/>
          </a:xfrm>
        </p:spPr>
        <p:txBody>
          <a:bodyPr>
            <a:noAutofit/>
          </a:bodyPr>
          <a:lstStyle>
            <a:lvl1pPr>
              <a:lnSpc>
                <a:spcPct val="90000"/>
              </a:lnSpc>
              <a:spcBef>
                <a:spcPts val="0"/>
              </a:spcBef>
              <a:defRPr sz="2699" b="1" baseline="0"/>
            </a:lvl1pPr>
          </a:lstStyle>
          <a:p>
            <a:pPr lvl="0"/>
            <a:r>
              <a:rPr lang="en-US"/>
              <a:t>Edit Master text styles</a:t>
            </a:r>
          </a:p>
        </p:txBody>
      </p:sp>
    </p:spTree>
    <p:extLst>
      <p:ext uri="{BB962C8B-B14F-4D97-AF65-F5344CB8AC3E}">
        <p14:creationId xmlns:p14="http://schemas.microsoft.com/office/powerpoint/2010/main" val="42657591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5_Cover with pictogram">
    <p:spTree>
      <p:nvGrpSpPr>
        <p:cNvPr id="1" name=""/>
        <p:cNvGrpSpPr/>
        <p:nvPr/>
      </p:nvGrpSpPr>
      <p:grpSpPr>
        <a:xfrm>
          <a:off x="0" y="0"/>
          <a:ext cx="0" cy="0"/>
          <a:chOff x="0" y="0"/>
          <a:chExt cx="0" cy="0"/>
        </a:xfrm>
      </p:grpSpPr>
      <p:sp>
        <p:nvSpPr>
          <p:cNvPr id="5" name="Classification"/>
          <p:cNvSpPr txBox="1"/>
          <p:nvPr userDrawn="1"/>
        </p:nvSpPr>
        <p:spPr>
          <a:xfrm>
            <a:off x="287339" y="5094292"/>
            <a:ext cx="4205287" cy="153987"/>
          </a:xfrm>
          <a:prstGeom prst="rect">
            <a:avLst/>
          </a:prstGeom>
        </p:spPr>
        <p:txBody>
          <a:bodyPr lIns="0" tIns="0" rIns="0" bIns="0"/>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defTabSz="816337" eaLnBrk="1" fontAlgn="auto" hangingPunct="1">
              <a:spcAft>
                <a:spcPts val="0"/>
              </a:spcAft>
              <a:defRPr/>
            </a:pPr>
            <a:r>
              <a:rPr lang="en-US" sz="675"/>
              <a:t>CUSTOMER</a:t>
            </a:r>
          </a:p>
        </p:txBody>
      </p:sp>
      <p:pic>
        <p:nvPicPr>
          <p:cNvPr id="8" name="Picture 16"/>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87340" y="6218242"/>
            <a:ext cx="1579562"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7"/>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287340" y="1879600"/>
            <a:ext cx="11080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peaker"/>
          <p:cNvSpPr>
            <a:spLocks noGrp="1"/>
          </p:cNvSpPr>
          <p:nvPr>
            <p:ph type="subTitle" idx="1"/>
          </p:nvPr>
        </p:nvSpPr>
        <p:spPr bwMode="gray">
          <a:xfrm>
            <a:off x="288003" y="4268507"/>
            <a:ext cx="6373430" cy="430887"/>
          </a:xfrm>
        </p:spPr>
        <p:txBody>
          <a:bodyPr>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Click to edit Master subtitle style</a:t>
            </a:r>
          </a:p>
        </p:txBody>
      </p:sp>
      <p:sp>
        <p:nvSpPr>
          <p:cNvPr id="10" name="Presentation Title"/>
          <p:cNvSpPr>
            <a:spLocks noGrp="1"/>
          </p:cNvSpPr>
          <p:nvPr>
            <p:ph type="body" sz="quarter" idx="14"/>
          </p:nvPr>
        </p:nvSpPr>
        <p:spPr>
          <a:xfrm>
            <a:off x="288003" y="2706317"/>
            <a:ext cx="6373430" cy="997196"/>
          </a:xfrm>
        </p:spPr>
        <p:txBody>
          <a:bodyPr>
            <a:noAutofit/>
          </a:bodyPr>
          <a:lstStyle>
            <a:lvl1pPr>
              <a:lnSpc>
                <a:spcPct val="90000"/>
              </a:lnSpc>
              <a:spcBef>
                <a:spcPts val="0"/>
              </a:spcBef>
              <a:defRPr sz="2699" b="1" baseline="0"/>
            </a:lvl1pPr>
          </a:lstStyle>
          <a:p>
            <a:pPr lvl="0"/>
            <a:r>
              <a:rPr lang="en-US"/>
              <a:t>Edit Master text styles</a:t>
            </a:r>
          </a:p>
        </p:txBody>
      </p:sp>
      <p:sp>
        <p:nvSpPr>
          <p:cNvPr id="7" name="Picture Placeholder 6"/>
          <p:cNvSpPr>
            <a:spLocks noGrp="1"/>
          </p:cNvSpPr>
          <p:nvPr>
            <p:ph type="pic" sz="quarter" idx="16"/>
          </p:nvPr>
        </p:nvSpPr>
        <p:spPr>
          <a:xfrm>
            <a:off x="6954856" y="963000"/>
            <a:ext cx="4932000" cy="4932000"/>
          </a:xfrm>
        </p:spPr>
        <p:txBody>
          <a:bodyPr rtlCol="0">
            <a:noAutofit/>
          </a:bodyPr>
          <a:lstStyle/>
          <a:p>
            <a:pPr lvl="0"/>
            <a:endParaRPr lang="en-US" noProof="0"/>
          </a:p>
        </p:txBody>
      </p:sp>
    </p:spTree>
    <p:extLst>
      <p:ext uri="{BB962C8B-B14F-4D97-AF65-F5344CB8AC3E}">
        <p14:creationId xmlns:p14="http://schemas.microsoft.com/office/powerpoint/2010/main" val="369284800"/>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6_Agenda">
    <p:spTree>
      <p:nvGrpSpPr>
        <p:cNvPr id="1" name=""/>
        <p:cNvGrpSpPr/>
        <p:nvPr/>
      </p:nvGrpSpPr>
      <p:grpSpPr>
        <a:xfrm>
          <a:off x="0" y="0"/>
          <a:ext cx="0" cy="0"/>
          <a:chOff x="0" y="0"/>
          <a:chExt cx="0" cy="0"/>
        </a:xfrm>
      </p:grpSpPr>
      <p:sp>
        <p:nvSpPr>
          <p:cNvPr id="4" name="Agenda items placeholder"/>
          <p:cNvSpPr>
            <a:spLocks noGrp="1"/>
          </p:cNvSpPr>
          <p:nvPr>
            <p:ph type="body" sz="quarter" idx="10"/>
          </p:nvPr>
        </p:nvSpPr>
        <p:spPr>
          <a:xfrm>
            <a:off x="504000" y="1620000"/>
            <a:ext cx="11185200" cy="4230000"/>
          </a:xfrm>
        </p:spPr>
        <p:txBody>
          <a:bodyPr>
            <a:noAutofit/>
          </a:bodyPr>
          <a:lstStyle>
            <a:lvl1pPr marL="0" marR="0" indent="0" algn="l" defTabSz="816173" rtl="0" eaLnBrk="1" fontAlgn="auto" latinLnBrk="0" hangingPunct="1">
              <a:lnSpc>
                <a:spcPct val="100000"/>
              </a:lnSpc>
              <a:spcBef>
                <a:spcPts val="2249"/>
              </a:spcBef>
              <a:spcAft>
                <a:spcPts val="0"/>
              </a:spcAft>
              <a:buClr>
                <a:schemeClr val="accent1"/>
              </a:buClr>
              <a:buSzPct val="80000"/>
              <a:buFontTx/>
              <a:buNone/>
              <a:tabLst/>
              <a:defRPr sz="1499" b="0"/>
            </a:lvl1pPr>
            <a:lvl2pPr marL="134933" marR="0" indent="-134933" algn="l" defTabSz="816173" rtl="0" eaLnBrk="1" fontAlgn="auto" latinLnBrk="0" hangingPunct="1">
              <a:lnSpc>
                <a:spcPct val="100000"/>
              </a:lnSpc>
              <a:spcBef>
                <a:spcPts val="450"/>
              </a:spcBef>
              <a:spcAft>
                <a:spcPts val="0"/>
              </a:spcAft>
              <a:buClr>
                <a:schemeClr val="accent1"/>
              </a:buClr>
              <a:buSzPct val="100000"/>
              <a:buFont typeface="Wingdings" panose="05000000000000000000" pitchFamily="2" charset="2"/>
              <a:buChar char="§"/>
              <a:tabLst/>
              <a:defRPr sz="1349"/>
            </a:lvl2pPr>
            <a:lvl3pPr marL="269865" marR="0" indent="-134474" algn="l" defTabSz="816173" rtl="0" eaLnBrk="1" fontAlgn="auto" latinLnBrk="0" hangingPunct="1">
              <a:lnSpc>
                <a:spcPct val="100000"/>
              </a:lnSpc>
              <a:spcBef>
                <a:spcPts val="300"/>
              </a:spcBef>
              <a:spcAft>
                <a:spcPts val="0"/>
              </a:spcAft>
              <a:buClr>
                <a:schemeClr val="tx1"/>
              </a:buClr>
              <a:buSzPct val="100000"/>
              <a:buFont typeface="Arial" pitchFamily="34" charset="0"/>
              <a:buChar char="–"/>
              <a:tabLst/>
              <a:defRPr sz="1349" baseline="0"/>
            </a:lvl3pPr>
            <a:lvl4pPr marL="404798" marR="0" indent="-134933" algn="l" defTabSz="816173" rtl="0" eaLnBrk="1" fontAlgn="auto" latinLnBrk="0" hangingPunct="1">
              <a:lnSpc>
                <a:spcPct val="100000"/>
              </a:lnSpc>
              <a:spcBef>
                <a:spcPts val="188"/>
              </a:spcBef>
              <a:spcAft>
                <a:spcPts val="0"/>
              </a:spcAft>
              <a:buClr>
                <a:schemeClr val="tx1"/>
              </a:buClr>
              <a:buSzPct val="100000"/>
              <a:buFont typeface="Courier New" pitchFamily="49" charset="0"/>
              <a:buChar char="o"/>
              <a:tabLst/>
              <a:defRPr sz="1200"/>
            </a:lvl4pPr>
            <a:lvl5pPr>
              <a:buClr>
                <a:schemeClr val="accent2"/>
              </a:buClr>
              <a:buFont typeface="Arial" pitchFamily="34" charset="0"/>
              <a:buChar char="–"/>
              <a:defRPr/>
            </a:lvl5pPr>
          </a:lstStyle>
          <a:p>
            <a:pPr lvl="0"/>
            <a:r>
              <a:rPr lang="en-US"/>
              <a:t>Edit Master text styles</a:t>
            </a:r>
          </a:p>
          <a:p>
            <a:pPr lvl="1"/>
            <a:r>
              <a:rPr lang="en-US"/>
              <a:t>Second level</a:t>
            </a:r>
          </a:p>
        </p:txBody>
      </p:sp>
      <p:sp>
        <p:nvSpPr>
          <p:cNvPr id="3" name="Agenda title"/>
          <p:cNvSpPr>
            <a:spLocks noGrp="1"/>
          </p:cNvSpPr>
          <p:nvPr>
            <p:ph type="title"/>
          </p:nvPr>
        </p:nvSpPr>
        <p:spPr/>
        <p:txBody>
          <a:bodyPr/>
          <a:lstStyle>
            <a:lvl1pPr>
              <a:defRPr/>
            </a:lvl1pPr>
          </a:lstStyle>
          <a:p>
            <a:r>
              <a:rPr lang="en-US"/>
              <a:t>Click to edit Master title style</a:t>
            </a:r>
          </a:p>
        </p:txBody>
      </p:sp>
    </p:spTree>
    <p:extLst>
      <p:ext uri="{BB962C8B-B14F-4D97-AF65-F5344CB8AC3E}">
        <p14:creationId xmlns:p14="http://schemas.microsoft.com/office/powerpoint/2010/main" val="86626525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7_Agenda">
    <p:bg>
      <p:bgRef idx="1001">
        <a:schemeClr val="bg1"/>
      </p:bgRef>
    </p:bg>
    <p:spTree>
      <p:nvGrpSpPr>
        <p:cNvPr id="1" name=""/>
        <p:cNvGrpSpPr/>
        <p:nvPr/>
      </p:nvGrpSpPr>
      <p:grpSpPr>
        <a:xfrm>
          <a:off x="0" y="0"/>
          <a:ext cx="0" cy="0"/>
          <a:chOff x="0" y="0"/>
          <a:chExt cx="0" cy="0"/>
        </a:xfrm>
      </p:grpSpPr>
      <p:sp>
        <p:nvSpPr>
          <p:cNvPr id="4" name="Agenda items placeholder"/>
          <p:cNvSpPr>
            <a:spLocks noGrp="1"/>
          </p:cNvSpPr>
          <p:nvPr>
            <p:ph type="body" sz="quarter" idx="10"/>
          </p:nvPr>
        </p:nvSpPr>
        <p:spPr>
          <a:xfrm>
            <a:off x="504000" y="1620000"/>
            <a:ext cx="11185200" cy="4230000"/>
          </a:xfrm>
        </p:spPr>
        <p:txBody>
          <a:bodyPr>
            <a:noAutofit/>
          </a:bodyPr>
          <a:lstStyle>
            <a:lvl1pPr marL="0" marR="0" indent="0" algn="l" defTabSz="816173" rtl="0" eaLnBrk="1" fontAlgn="auto" latinLnBrk="0" hangingPunct="1">
              <a:lnSpc>
                <a:spcPct val="100000"/>
              </a:lnSpc>
              <a:spcBef>
                <a:spcPts val="2249"/>
              </a:spcBef>
              <a:spcAft>
                <a:spcPts val="0"/>
              </a:spcAft>
              <a:buClr>
                <a:schemeClr val="accent1"/>
              </a:buClr>
              <a:buSzPct val="80000"/>
              <a:buFontTx/>
              <a:buNone/>
              <a:tabLst/>
              <a:defRPr sz="1499" b="0"/>
            </a:lvl1pPr>
            <a:lvl2pPr marL="134933" marR="0" indent="-134933" algn="l" defTabSz="816173" rtl="0" eaLnBrk="1" fontAlgn="auto" latinLnBrk="0" hangingPunct="1">
              <a:lnSpc>
                <a:spcPct val="100000"/>
              </a:lnSpc>
              <a:spcBef>
                <a:spcPts val="450"/>
              </a:spcBef>
              <a:spcAft>
                <a:spcPts val="0"/>
              </a:spcAft>
              <a:buClr>
                <a:schemeClr val="accent1"/>
              </a:buClr>
              <a:buSzPct val="100000"/>
              <a:buFont typeface="Wingdings" panose="05000000000000000000" pitchFamily="2" charset="2"/>
              <a:buChar char="§"/>
              <a:tabLst/>
              <a:defRPr sz="1349"/>
            </a:lvl2pPr>
            <a:lvl3pPr marL="269865" marR="0" indent="-134474" algn="l" defTabSz="816173" rtl="0" eaLnBrk="1" fontAlgn="auto" latinLnBrk="0" hangingPunct="1">
              <a:lnSpc>
                <a:spcPct val="100000"/>
              </a:lnSpc>
              <a:spcBef>
                <a:spcPts val="300"/>
              </a:spcBef>
              <a:spcAft>
                <a:spcPts val="0"/>
              </a:spcAft>
              <a:buClr>
                <a:schemeClr val="tx1"/>
              </a:buClr>
              <a:buSzPct val="100000"/>
              <a:buFont typeface="Arial" pitchFamily="34" charset="0"/>
              <a:buChar char="–"/>
              <a:tabLst/>
              <a:defRPr sz="1349" baseline="0"/>
            </a:lvl3pPr>
            <a:lvl4pPr marL="404798" marR="0" indent="-134933" algn="l" defTabSz="816173" rtl="0" eaLnBrk="1" fontAlgn="auto" latinLnBrk="0" hangingPunct="1">
              <a:lnSpc>
                <a:spcPct val="100000"/>
              </a:lnSpc>
              <a:spcBef>
                <a:spcPts val="188"/>
              </a:spcBef>
              <a:spcAft>
                <a:spcPts val="0"/>
              </a:spcAft>
              <a:buClr>
                <a:schemeClr val="tx1"/>
              </a:buClr>
              <a:buSzPct val="100000"/>
              <a:buFont typeface="Courier New" pitchFamily="49" charset="0"/>
              <a:buChar char="o"/>
              <a:tabLst/>
              <a:defRPr sz="1200"/>
            </a:lvl4pPr>
            <a:lvl5pPr>
              <a:buClr>
                <a:schemeClr val="accent2"/>
              </a:buClr>
              <a:buFont typeface="Arial" pitchFamily="34" charset="0"/>
              <a:buChar char="–"/>
              <a:defRPr/>
            </a:lvl5pPr>
          </a:lstStyle>
          <a:p>
            <a:pPr lvl="0"/>
            <a:r>
              <a:rPr lang="en-US"/>
              <a:t>Edit Master text styles</a:t>
            </a:r>
          </a:p>
          <a:p>
            <a:pPr lvl="1"/>
            <a:r>
              <a:rPr lang="en-US"/>
              <a:t>Second level</a:t>
            </a:r>
          </a:p>
        </p:txBody>
      </p:sp>
      <p:sp>
        <p:nvSpPr>
          <p:cNvPr id="3" name="Agenda title"/>
          <p:cNvSpPr>
            <a:spLocks noGrp="1"/>
          </p:cNvSpPr>
          <p:nvPr>
            <p:ph type="title"/>
          </p:nvPr>
        </p:nvSpPr>
        <p:spPr/>
        <p:txBody>
          <a:bodyPr/>
          <a:lstStyle>
            <a:lvl1pPr>
              <a:defRPr/>
            </a:lvl1pPr>
          </a:lstStyle>
          <a:p>
            <a:r>
              <a:rPr lang="en-US"/>
              <a:t>Click to edit Master title style</a:t>
            </a:r>
          </a:p>
        </p:txBody>
      </p:sp>
    </p:spTree>
    <p:extLst>
      <p:ext uri="{BB962C8B-B14F-4D97-AF65-F5344CB8AC3E}">
        <p14:creationId xmlns:p14="http://schemas.microsoft.com/office/powerpoint/2010/main" val="1114653666"/>
      </p:ext>
    </p:extLst>
  </p:cSld>
  <p:clrMapOvr>
    <a:overrideClrMapping bg1="dk1" tx1="lt1" bg2="dk2" tx2="lt2" accent1="accent1" accent2="accent2" accent3="accent3" accent4="accent4" accent5="accent5" accent6="accent6" hlink="hlink" folHlink="folHlink"/>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5_Divider Page">
    <p:spTree>
      <p:nvGrpSpPr>
        <p:cNvPr id="1" name=""/>
        <p:cNvGrpSpPr/>
        <p:nvPr/>
      </p:nvGrpSpPr>
      <p:grpSpPr>
        <a:xfrm>
          <a:off x="0" y="0"/>
          <a:ext cx="0" cy="0"/>
          <a:chOff x="0" y="0"/>
          <a:chExt cx="0" cy="0"/>
        </a:xfrm>
      </p:grpSpPr>
      <p:sp>
        <p:nvSpPr>
          <p:cNvPr id="2" name="Divider text"/>
          <p:cNvSpPr>
            <a:spLocks noGrp="1"/>
          </p:cNvSpPr>
          <p:nvPr>
            <p:ph type="ctrTitle"/>
          </p:nvPr>
        </p:nvSpPr>
        <p:spPr bwMode="gray">
          <a:xfrm>
            <a:off x="504000" y="3090446"/>
            <a:ext cx="11185200" cy="677108"/>
          </a:xfrm>
        </p:spPr>
        <p:txBody>
          <a:bodyPr anchor="ctr">
            <a:noAutofit/>
          </a:bodyPr>
          <a:lstStyle>
            <a:lvl1pPr>
              <a:defRPr sz="3299">
                <a:solidFill>
                  <a:schemeClr val="tx1"/>
                </a:solidFill>
                <a:latin typeface="+mj-lt"/>
              </a:defRPr>
            </a:lvl1pPr>
          </a:lstStyle>
          <a:p>
            <a:r>
              <a:rPr lang="en-US"/>
              <a:t>Click to edit Master title style</a:t>
            </a:r>
          </a:p>
        </p:txBody>
      </p:sp>
    </p:spTree>
    <p:extLst>
      <p:ext uri="{BB962C8B-B14F-4D97-AF65-F5344CB8AC3E}">
        <p14:creationId xmlns:p14="http://schemas.microsoft.com/office/powerpoint/2010/main" val="3898207794"/>
      </p:ext>
    </p:extLst>
  </p:cSld>
  <p:clrMapOvr>
    <a:masterClrMapping/>
  </p:clrMapOvr>
  <p:hf sldNum="0" hdr="0" ftr="0" dt="0"/>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5_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p:nvPr>
        </p:nvSpPr>
        <p:spPr>
          <a:xfrm>
            <a:off x="1" y="3427200"/>
            <a:ext cx="12195175" cy="3430800"/>
          </a:xfrm>
          <a:noFill/>
        </p:spPr>
        <p:txBody>
          <a:bodyPr tIns="324000" rtlCol="0">
            <a:noAutofit/>
          </a:bodyPr>
          <a:lstStyle>
            <a:lvl1pPr marL="0" marR="0" indent="0" algn="ctr" defTabSz="816173" rtl="0" eaLnBrk="1" fontAlgn="auto" latinLnBrk="0" hangingPunct="1">
              <a:lnSpc>
                <a:spcPct val="100000"/>
              </a:lnSpc>
              <a:spcBef>
                <a:spcPts val="900"/>
              </a:spcBef>
              <a:spcAft>
                <a:spcPts val="0"/>
              </a:spcAft>
              <a:buClr>
                <a:schemeClr val="accent1"/>
              </a:buClr>
              <a:buSzPct val="80000"/>
              <a:buFontTx/>
              <a:buNone/>
              <a:tabLst/>
              <a:defRPr sz="1200">
                <a:solidFill>
                  <a:schemeClr val="tx1"/>
                </a:solidFill>
              </a:defRPr>
            </a:lvl1pPr>
          </a:lstStyle>
          <a:p>
            <a:pPr lvl="0"/>
            <a:r>
              <a:rPr lang="en-US" noProof="0"/>
              <a:t>Click icon to add picture</a:t>
            </a:r>
          </a:p>
        </p:txBody>
      </p:sp>
      <p:sp>
        <p:nvSpPr>
          <p:cNvPr id="2" name="Divider text"/>
          <p:cNvSpPr>
            <a:spLocks noGrp="1"/>
          </p:cNvSpPr>
          <p:nvPr>
            <p:ph type="ctrTitle"/>
          </p:nvPr>
        </p:nvSpPr>
        <p:spPr bwMode="gray">
          <a:xfrm>
            <a:off x="504000" y="1375046"/>
            <a:ext cx="11185200" cy="677108"/>
          </a:xfrm>
        </p:spPr>
        <p:txBody>
          <a:bodyPr>
            <a:noAutofit/>
          </a:bodyPr>
          <a:lstStyle>
            <a:lvl1pPr>
              <a:defRPr sz="3299">
                <a:solidFill>
                  <a:schemeClr val="tx1"/>
                </a:solidFill>
                <a:latin typeface="+mj-lt"/>
              </a:defRPr>
            </a:lvl1pPr>
          </a:lstStyle>
          <a:p>
            <a:r>
              <a:rPr lang="en-US"/>
              <a:t>Click to edit Master title style</a:t>
            </a:r>
          </a:p>
        </p:txBody>
      </p:sp>
    </p:spTree>
    <p:extLst>
      <p:ext uri="{BB962C8B-B14F-4D97-AF65-F5344CB8AC3E}">
        <p14:creationId xmlns:p14="http://schemas.microsoft.com/office/powerpoint/2010/main" val="3590188162"/>
      </p:ext>
    </p:extLst>
  </p:cSld>
  <p:clrMapOvr>
    <a:masterClrMapping/>
  </p:clrMapOvr>
  <p:hf sldNum="0" hdr="0" ftr="0" dt="0"/>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5_Title and text">
    <p:spTree>
      <p:nvGrpSpPr>
        <p:cNvPr id="1" name=""/>
        <p:cNvGrpSpPr/>
        <p:nvPr/>
      </p:nvGrpSpPr>
      <p:grpSpPr>
        <a:xfrm>
          <a:off x="0" y="0"/>
          <a:ext cx="0" cy="0"/>
          <a:chOff x="0" y="0"/>
          <a:chExt cx="0" cy="0"/>
        </a:xfrm>
      </p:grpSpPr>
      <p:sp>
        <p:nvSpPr>
          <p:cNvPr id="4" name="Text placeholder - column 2"/>
          <p:cNvSpPr>
            <a:spLocks noGrp="1"/>
          </p:cNvSpPr>
          <p:nvPr>
            <p:ph type="body" sz="quarter" idx="10"/>
          </p:nvPr>
        </p:nvSpPr>
        <p:spPr>
          <a:xfrm>
            <a:off x="504000" y="1620000"/>
            <a:ext cx="11186477"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3" name="Title 2"/>
          <p:cNvSpPr>
            <a:spLocks noGrp="1"/>
          </p:cNvSpPr>
          <p:nvPr>
            <p:ph type="title"/>
          </p:nvPr>
        </p:nvSpPr>
        <p:spPr>
          <a:xfrm>
            <a:off x="504002" y="504002"/>
            <a:ext cx="11186476" cy="276871"/>
          </a:xfrm>
        </p:spPr>
        <p:txBody>
          <a:bodyPr/>
          <a:lstStyle/>
          <a:p>
            <a:r>
              <a:rPr lang="en-US" noProof="0"/>
              <a:t>Click to edit Master title style</a:t>
            </a:r>
            <a:endParaRPr lang="en-US"/>
          </a:p>
        </p:txBody>
      </p:sp>
    </p:spTree>
    <p:extLst>
      <p:ext uri="{BB962C8B-B14F-4D97-AF65-F5344CB8AC3E}">
        <p14:creationId xmlns:p14="http://schemas.microsoft.com/office/powerpoint/2010/main" val="2606990063"/>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5_Title and text: 2 columns">
    <p:spTree>
      <p:nvGrpSpPr>
        <p:cNvPr id="1" name=""/>
        <p:cNvGrpSpPr/>
        <p:nvPr/>
      </p:nvGrpSpPr>
      <p:grpSpPr>
        <a:xfrm>
          <a:off x="0" y="0"/>
          <a:ext cx="0" cy="0"/>
          <a:chOff x="0" y="0"/>
          <a:chExt cx="0" cy="0"/>
        </a:xfrm>
      </p:grpSpPr>
      <p:sp>
        <p:nvSpPr>
          <p:cNvPr id="4" name="Text placeholder - column 2"/>
          <p:cNvSpPr>
            <a:spLocks noGrp="1"/>
          </p:cNvSpPr>
          <p:nvPr>
            <p:ph type="body" sz="quarter" idx="10"/>
          </p:nvPr>
        </p:nvSpPr>
        <p:spPr>
          <a:xfrm>
            <a:off x="504002" y="1620000"/>
            <a:ext cx="5328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5" name="Text placeholder - column 1"/>
          <p:cNvSpPr>
            <a:spLocks noGrp="1"/>
          </p:cNvSpPr>
          <p:nvPr>
            <p:ph type="body" sz="quarter" idx="11"/>
          </p:nvPr>
        </p:nvSpPr>
        <p:spPr>
          <a:xfrm>
            <a:off x="6362477" y="1620000"/>
            <a:ext cx="5328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3" name="Title 2"/>
          <p:cNvSpPr>
            <a:spLocks noGrp="1"/>
          </p:cNvSpPr>
          <p:nvPr>
            <p:ph type="title"/>
          </p:nvPr>
        </p:nvSpPr>
        <p:spPr>
          <a:xfrm>
            <a:off x="504002" y="504002"/>
            <a:ext cx="11186476" cy="276871"/>
          </a:xfrm>
        </p:spPr>
        <p:txBody>
          <a:bodyPr/>
          <a:lstStyle/>
          <a:p>
            <a:r>
              <a:rPr lang="en-US" noProof="0"/>
              <a:t>Click to edit Master title style</a:t>
            </a:r>
            <a:endParaRPr lang="en-US"/>
          </a:p>
        </p:txBody>
      </p:sp>
    </p:spTree>
    <p:extLst>
      <p:ext uri="{BB962C8B-B14F-4D97-AF65-F5344CB8AC3E}">
        <p14:creationId xmlns:p14="http://schemas.microsoft.com/office/powerpoint/2010/main" val="3817017165"/>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6_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p:nvPr>
        </p:nvSpPr>
        <p:spPr>
          <a:xfrm>
            <a:off x="8126477" y="1620000"/>
            <a:ext cx="3564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6" name="Text Placeholder - column 2"/>
          <p:cNvSpPr>
            <a:spLocks noGrp="1"/>
          </p:cNvSpPr>
          <p:nvPr>
            <p:ph type="body" sz="quarter" idx="12"/>
          </p:nvPr>
        </p:nvSpPr>
        <p:spPr>
          <a:xfrm>
            <a:off x="4315238" y="1620000"/>
            <a:ext cx="3564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4" name="Text Placeholder - column 1"/>
          <p:cNvSpPr>
            <a:spLocks noGrp="1"/>
          </p:cNvSpPr>
          <p:nvPr>
            <p:ph type="body" sz="quarter" idx="10"/>
          </p:nvPr>
        </p:nvSpPr>
        <p:spPr>
          <a:xfrm>
            <a:off x="504000" y="1620000"/>
            <a:ext cx="3564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2" name="Title 1"/>
          <p:cNvSpPr>
            <a:spLocks noGrp="1"/>
          </p:cNvSpPr>
          <p:nvPr>
            <p:ph type="title"/>
          </p:nvPr>
        </p:nvSpPr>
        <p:spPr>
          <a:xfrm>
            <a:off x="504002" y="504002"/>
            <a:ext cx="11186476" cy="276871"/>
          </a:xfrm>
        </p:spPr>
        <p:txBody>
          <a:bodyPr/>
          <a:lstStyle/>
          <a:p>
            <a:r>
              <a:rPr lang="en-US" noProof="0"/>
              <a:t>Click to edit Master title style</a:t>
            </a:r>
            <a:endParaRPr lang="en-US"/>
          </a:p>
        </p:txBody>
      </p:sp>
    </p:spTree>
    <p:extLst>
      <p:ext uri="{BB962C8B-B14F-4D97-AF65-F5344CB8AC3E}">
        <p14:creationId xmlns:p14="http://schemas.microsoft.com/office/powerpoint/2010/main" val="2626225774"/>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5_2 columns - text and images">
    <p:spTree>
      <p:nvGrpSpPr>
        <p:cNvPr id="1" name=""/>
        <p:cNvGrpSpPr/>
        <p:nvPr/>
      </p:nvGrpSpPr>
      <p:grpSpPr>
        <a:xfrm>
          <a:off x="0" y="0"/>
          <a:ext cx="0" cy="0"/>
          <a:chOff x="0" y="0"/>
          <a:chExt cx="0" cy="0"/>
        </a:xfrm>
      </p:grpSpPr>
      <p:sp>
        <p:nvSpPr>
          <p:cNvPr id="2" name="Title 1"/>
          <p:cNvSpPr>
            <a:spLocks noGrp="1"/>
          </p:cNvSpPr>
          <p:nvPr>
            <p:ph type="title"/>
          </p:nvPr>
        </p:nvSpPr>
        <p:spPr>
          <a:xfrm>
            <a:off x="504002" y="504002"/>
            <a:ext cx="11186476" cy="276871"/>
          </a:xfrm>
        </p:spPr>
        <p:txBody>
          <a:bodyPr/>
          <a:lstStyle/>
          <a:p>
            <a:r>
              <a:rPr lang="en-US" noProof="0"/>
              <a:t>Click to edit Master title style</a:t>
            </a:r>
            <a:endParaRPr lang="en-US"/>
          </a:p>
        </p:txBody>
      </p:sp>
      <p:sp>
        <p:nvSpPr>
          <p:cNvPr id="3" name="Text placeholder - column 2"/>
          <p:cNvSpPr>
            <a:spLocks noGrp="1"/>
          </p:cNvSpPr>
          <p:nvPr>
            <p:ph type="body" sz="quarter" idx="10"/>
          </p:nvPr>
        </p:nvSpPr>
        <p:spPr>
          <a:xfrm>
            <a:off x="504002" y="4770000"/>
            <a:ext cx="5328000" cy="1080000"/>
          </a:xfrm>
        </p:spPr>
        <p:txBody>
          <a:bodyPr/>
          <a:lstStyle>
            <a:lvl1pPr>
              <a:spcBef>
                <a:spcPts val="450"/>
              </a:spcBef>
              <a:defRPr sz="1349"/>
            </a:lvl1pPr>
            <a:lvl2pPr>
              <a:defRPr sz="1200"/>
            </a:lvl2pPr>
            <a:lvl3pPr>
              <a:defRPr sz="1050"/>
            </a:lvl3pPr>
          </a:lstStyle>
          <a:p>
            <a:pPr lvl="0"/>
            <a:r>
              <a:rPr lang="en-US" noProof="0"/>
              <a:t>Edit Master text styles</a:t>
            </a:r>
          </a:p>
          <a:p>
            <a:pPr lvl="1"/>
            <a:r>
              <a:rPr lang="en-US" noProof="0"/>
              <a:t>Second level</a:t>
            </a:r>
          </a:p>
          <a:p>
            <a:pPr lvl="2"/>
            <a:r>
              <a:rPr lang="en-US" noProof="0"/>
              <a:t>Third level</a:t>
            </a:r>
          </a:p>
        </p:txBody>
      </p:sp>
      <p:sp>
        <p:nvSpPr>
          <p:cNvPr id="5" name="Picture Placeholder 4"/>
          <p:cNvSpPr>
            <a:spLocks noGrp="1"/>
          </p:cNvSpPr>
          <p:nvPr>
            <p:ph type="pic" sz="quarter" idx="12"/>
          </p:nvPr>
        </p:nvSpPr>
        <p:spPr bwMode="gray">
          <a:xfrm>
            <a:off x="504002" y="1620000"/>
            <a:ext cx="5328000" cy="2631000"/>
          </a:xfrm>
          <a:solidFill>
            <a:schemeClr val="tx2">
              <a:alpha val="70000"/>
            </a:schemeClr>
          </a:solidFill>
        </p:spPr>
        <p:txBody>
          <a:bodyPr tIns="180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
        <p:nvSpPr>
          <p:cNvPr id="17" name="Text placeholder - column 2"/>
          <p:cNvSpPr>
            <a:spLocks noGrp="1"/>
          </p:cNvSpPr>
          <p:nvPr>
            <p:ph type="body" sz="quarter" idx="13"/>
          </p:nvPr>
        </p:nvSpPr>
        <p:spPr>
          <a:xfrm>
            <a:off x="6362477" y="4770000"/>
            <a:ext cx="5328000" cy="1080000"/>
          </a:xfrm>
        </p:spPr>
        <p:txBody>
          <a:bodyPr/>
          <a:lstStyle>
            <a:lvl1pPr>
              <a:spcBef>
                <a:spcPts val="450"/>
              </a:spcBef>
              <a:defRPr sz="1349"/>
            </a:lvl1pPr>
            <a:lvl2pPr>
              <a:defRPr sz="1200"/>
            </a:lvl2pPr>
            <a:lvl3pPr>
              <a:defRPr sz="1050"/>
            </a:lvl3pPr>
          </a:lstStyle>
          <a:p>
            <a:pPr lvl="0"/>
            <a:r>
              <a:rPr lang="en-US" noProof="0"/>
              <a:t>Edit Master text styles</a:t>
            </a:r>
          </a:p>
          <a:p>
            <a:pPr lvl="1"/>
            <a:r>
              <a:rPr lang="en-US" noProof="0"/>
              <a:t>Second level</a:t>
            </a:r>
          </a:p>
          <a:p>
            <a:pPr lvl="2"/>
            <a:r>
              <a:rPr lang="en-US" noProof="0"/>
              <a:t>Third level</a:t>
            </a:r>
          </a:p>
        </p:txBody>
      </p:sp>
      <p:sp>
        <p:nvSpPr>
          <p:cNvPr id="18" name="Picture Placeholder 4"/>
          <p:cNvSpPr>
            <a:spLocks noGrp="1"/>
          </p:cNvSpPr>
          <p:nvPr>
            <p:ph type="pic" sz="quarter" idx="14"/>
          </p:nvPr>
        </p:nvSpPr>
        <p:spPr bwMode="gray">
          <a:xfrm>
            <a:off x="6362477" y="1620000"/>
            <a:ext cx="5328000" cy="2631000"/>
          </a:xfrm>
          <a:solidFill>
            <a:schemeClr val="tx2">
              <a:alpha val="70000"/>
            </a:schemeClr>
          </a:solidFill>
        </p:spPr>
        <p:txBody>
          <a:bodyPr tIns="180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Tree>
    <p:extLst>
      <p:ext uri="{BB962C8B-B14F-4D97-AF65-F5344CB8AC3E}">
        <p14:creationId xmlns:p14="http://schemas.microsoft.com/office/powerpoint/2010/main" val="944224988"/>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5_3 columns - text and images">
    <p:spTree>
      <p:nvGrpSpPr>
        <p:cNvPr id="1" name=""/>
        <p:cNvGrpSpPr/>
        <p:nvPr/>
      </p:nvGrpSpPr>
      <p:grpSpPr>
        <a:xfrm>
          <a:off x="0" y="0"/>
          <a:ext cx="0" cy="0"/>
          <a:chOff x="0" y="0"/>
          <a:chExt cx="0" cy="0"/>
        </a:xfrm>
      </p:grpSpPr>
      <p:sp>
        <p:nvSpPr>
          <p:cNvPr id="2" name="Title 1"/>
          <p:cNvSpPr>
            <a:spLocks noGrp="1"/>
          </p:cNvSpPr>
          <p:nvPr>
            <p:ph type="title"/>
          </p:nvPr>
        </p:nvSpPr>
        <p:spPr>
          <a:xfrm>
            <a:off x="504002" y="504002"/>
            <a:ext cx="11186476" cy="276871"/>
          </a:xfrm>
        </p:spPr>
        <p:txBody>
          <a:bodyPr/>
          <a:lstStyle/>
          <a:p>
            <a:r>
              <a:rPr lang="en-US" noProof="0"/>
              <a:t>Click to edit Master title style</a:t>
            </a:r>
            <a:endParaRPr lang="en-US"/>
          </a:p>
        </p:txBody>
      </p:sp>
      <p:sp>
        <p:nvSpPr>
          <p:cNvPr id="3" name="Text placeholder - column 2"/>
          <p:cNvSpPr>
            <a:spLocks noGrp="1"/>
          </p:cNvSpPr>
          <p:nvPr>
            <p:ph type="body" sz="quarter" idx="10"/>
          </p:nvPr>
        </p:nvSpPr>
        <p:spPr>
          <a:xfrm>
            <a:off x="504002" y="4354925"/>
            <a:ext cx="3391200" cy="1495079"/>
          </a:xfrm>
        </p:spPr>
        <p:txBody>
          <a:bodyPr/>
          <a:lstStyle>
            <a:lvl1pPr>
              <a:spcBef>
                <a:spcPts val="450"/>
              </a:spcBef>
              <a:defRPr sz="1349"/>
            </a:lvl1pPr>
            <a:lvl2pPr>
              <a:defRPr sz="1200"/>
            </a:lvl2pPr>
            <a:lvl3pPr>
              <a:defRPr sz="1050"/>
            </a:lvl3pPr>
          </a:lstStyle>
          <a:p>
            <a:pPr lvl="0"/>
            <a:r>
              <a:rPr lang="en-US" noProof="0"/>
              <a:t>Edit Master text styles</a:t>
            </a:r>
          </a:p>
          <a:p>
            <a:pPr lvl="1"/>
            <a:r>
              <a:rPr lang="en-US" noProof="0"/>
              <a:t>Second level</a:t>
            </a:r>
          </a:p>
          <a:p>
            <a:pPr lvl="2"/>
            <a:r>
              <a:rPr lang="en-US" noProof="0"/>
              <a:t>Third level</a:t>
            </a:r>
          </a:p>
        </p:txBody>
      </p:sp>
      <p:sp>
        <p:nvSpPr>
          <p:cNvPr id="5" name="Picture Placeholder 4"/>
          <p:cNvSpPr>
            <a:spLocks noGrp="1"/>
          </p:cNvSpPr>
          <p:nvPr>
            <p:ph type="pic" sz="quarter" idx="12"/>
          </p:nvPr>
        </p:nvSpPr>
        <p:spPr bwMode="gray">
          <a:xfrm>
            <a:off x="504002" y="1620000"/>
            <a:ext cx="3391200" cy="2232000"/>
          </a:xfrm>
          <a:solidFill>
            <a:schemeClr val="tx2">
              <a:alpha val="70000"/>
            </a:schemeClr>
          </a:solidFill>
        </p:spPr>
        <p:txBody>
          <a:bodyPr tIns="180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
        <p:nvSpPr>
          <p:cNvPr id="17" name="Text placeholder - column 2"/>
          <p:cNvSpPr>
            <a:spLocks noGrp="1"/>
          </p:cNvSpPr>
          <p:nvPr>
            <p:ph type="body" sz="quarter" idx="13"/>
          </p:nvPr>
        </p:nvSpPr>
        <p:spPr>
          <a:xfrm>
            <a:off x="8299277" y="4354925"/>
            <a:ext cx="3391200" cy="1495079"/>
          </a:xfrm>
        </p:spPr>
        <p:txBody>
          <a:bodyPr/>
          <a:lstStyle>
            <a:lvl1pPr>
              <a:spcBef>
                <a:spcPts val="450"/>
              </a:spcBef>
              <a:defRPr sz="1349"/>
            </a:lvl1pPr>
            <a:lvl2pPr>
              <a:defRPr sz="1200"/>
            </a:lvl2pPr>
            <a:lvl3pPr>
              <a:defRPr sz="1050"/>
            </a:lvl3pPr>
          </a:lstStyle>
          <a:p>
            <a:pPr lvl="0"/>
            <a:r>
              <a:rPr lang="en-US" noProof="0"/>
              <a:t>Edit Master text styles</a:t>
            </a:r>
          </a:p>
          <a:p>
            <a:pPr lvl="1"/>
            <a:r>
              <a:rPr lang="en-US" noProof="0"/>
              <a:t>Second level</a:t>
            </a:r>
          </a:p>
          <a:p>
            <a:pPr lvl="2"/>
            <a:r>
              <a:rPr lang="en-US" noProof="0"/>
              <a:t>Third level</a:t>
            </a:r>
          </a:p>
        </p:txBody>
      </p:sp>
      <p:sp>
        <p:nvSpPr>
          <p:cNvPr id="18" name="Picture Placeholder 4"/>
          <p:cNvSpPr>
            <a:spLocks noGrp="1"/>
          </p:cNvSpPr>
          <p:nvPr>
            <p:ph type="pic" sz="quarter" idx="14"/>
          </p:nvPr>
        </p:nvSpPr>
        <p:spPr bwMode="gray">
          <a:xfrm>
            <a:off x="8299277" y="1620000"/>
            <a:ext cx="3391200" cy="2232000"/>
          </a:xfrm>
          <a:solidFill>
            <a:schemeClr val="tx2">
              <a:alpha val="70000"/>
            </a:schemeClr>
          </a:solidFill>
        </p:spPr>
        <p:txBody>
          <a:bodyPr tIns="180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
        <p:nvSpPr>
          <p:cNvPr id="9" name="Text placeholder - column 2"/>
          <p:cNvSpPr>
            <a:spLocks noGrp="1"/>
          </p:cNvSpPr>
          <p:nvPr>
            <p:ph type="body" sz="quarter" idx="15"/>
          </p:nvPr>
        </p:nvSpPr>
        <p:spPr>
          <a:xfrm>
            <a:off x="4401640" y="4354925"/>
            <a:ext cx="3391200" cy="1495079"/>
          </a:xfrm>
        </p:spPr>
        <p:txBody>
          <a:bodyPr/>
          <a:lstStyle>
            <a:lvl1pPr>
              <a:spcBef>
                <a:spcPts val="450"/>
              </a:spcBef>
              <a:defRPr sz="1349"/>
            </a:lvl1pPr>
            <a:lvl2pPr>
              <a:defRPr sz="1200"/>
            </a:lvl2pPr>
            <a:lvl3pPr>
              <a:defRPr sz="1050"/>
            </a:lvl3pPr>
          </a:lstStyle>
          <a:p>
            <a:pPr lvl="0"/>
            <a:r>
              <a:rPr lang="en-US" noProof="0"/>
              <a:t>Edit Master text styles</a:t>
            </a:r>
          </a:p>
          <a:p>
            <a:pPr lvl="1"/>
            <a:r>
              <a:rPr lang="en-US" noProof="0"/>
              <a:t>Second level</a:t>
            </a:r>
          </a:p>
          <a:p>
            <a:pPr lvl="2"/>
            <a:r>
              <a:rPr lang="en-US" noProof="0"/>
              <a:t>Third level</a:t>
            </a:r>
          </a:p>
        </p:txBody>
      </p:sp>
      <p:sp>
        <p:nvSpPr>
          <p:cNvPr id="10" name="Picture Placeholder 4"/>
          <p:cNvSpPr>
            <a:spLocks noGrp="1"/>
          </p:cNvSpPr>
          <p:nvPr>
            <p:ph type="pic" sz="quarter" idx="16"/>
          </p:nvPr>
        </p:nvSpPr>
        <p:spPr bwMode="gray">
          <a:xfrm>
            <a:off x="4401640" y="1620000"/>
            <a:ext cx="3391200" cy="2232000"/>
          </a:xfrm>
          <a:solidFill>
            <a:schemeClr val="tx2">
              <a:alpha val="70000"/>
            </a:schemeClr>
          </a:solidFill>
        </p:spPr>
        <p:txBody>
          <a:bodyPr tIns="180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Tree>
    <p:extLst>
      <p:ext uri="{BB962C8B-B14F-4D97-AF65-F5344CB8AC3E}">
        <p14:creationId xmlns:p14="http://schemas.microsoft.com/office/powerpoint/2010/main" val="2648850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pic>
        <p:nvPicPr>
          <p:cNvPr id="1413752439" name="SAP Logo Placeholder" descr="{&quot;templafy&quot;:{&quot;id&quot;:&quot;f867844f-83cd-4e9c-a331-02e7a1f2de48&quot;}}"/>
          <p:cNvPicPr>
            <a:picLocks noChangeAspect="1"/>
          </p:cNvPicPr>
          <p:nvPr/>
        </p:nvPicPr>
        <p:blipFill>
          <a:blip r:embed="rId2"/>
          <a:stretch>
            <a:fillRect/>
          </a:stretch>
        </p:blipFill>
        <p:spPr>
          <a:xfrm>
            <a:off x="9692640" y="6053328"/>
            <a:ext cx="2208436" cy="532020"/>
          </a:xfrm>
          <a:prstGeom prst="rect">
            <a:avLst/>
          </a:prstGeom>
        </p:spPr>
      </p:pic>
      <p:sp>
        <p:nvSpPr>
          <p:cNvPr id="10" name="Partner Logo Placeholder">
            <a:extLst>
              <a:ext uri="{FF2B5EF4-FFF2-40B4-BE49-F238E27FC236}">
                <a16:creationId xmlns:a16="http://schemas.microsoft.com/office/drawing/2014/main" id="{DA90C4E7-C35C-564D-9269-70A29A50EBF8}"/>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4" name="Title"/>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1082597693" name="Acquired Company Logo Placeholder" descr="{&quot;templafy&quot;:{&quot;id&quot;:&quot;a4694338-0ddc-4538-bd87-417eb6cffe95&quot;}}" hidden="1"/>
          <p:cNvPicPr>
            <a:picLocks noChangeAspect="1"/>
          </p:cNvPicPr>
          <p:nvPr/>
        </p:nvPicPr>
        <p:blipFill>
          <a:blip r:embed="rId3"/>
          <a:stretch>
            <a:fillRect/>
          </a:stretch>
        </p:blipFill>
        <p:spPr>
          <a:xfrm>
            <a:off x="282575" y="2141327"/>
            <a:ext cx="4125924" cy="266010"/>
          </a:xfrm>
          <a:prstGeom prst="rect">
            <a:avLst/>
          </a:prstGeom>
        </p:spPr>
      </p:pic>
      <p:sp>
        <p:nvSpPr>
          <p:cNvPr id="11" name="TextBox 10" descr="{&quot;templafy&quot;:{&quot;id&quot;:&quot;744fa780-64e3-48c9-bcda-729e1692475b&quot;}}">
            <a:extLst>
              <a:ext uri="{FF2B5EF4-FFF2-40B4-BE49-F238E27FC236}">
                <a16:creationId xmlns:a16="http://schemas.microsoft.com/office/drawing/2014/main" id="{AC53B201-90B9-4E7D-A16A-96A3B827889D}"/>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62EF80-ED78-484B-AC34-B314C73F909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a:ea typeface="Arial Unicode MS" pitchFamily="34" charset="-128"/>
                <a:cs typeface="Arial Unicode MS" pitchFamily="34" charset="-128"/>
              </a:rPr>
              <a:t>Thank you.</a:t>
            </a:r>
          </a:p>
        </p:txBody>
      </p:sp>
      <p:pic>
        <p:nvPicPr>
          <p:cNvPr id="777707174" name="Acquired Company Logo Placeholder" descr="{&quot;templafy&quot;:{&quot;id&quot;:&quot;7533e5af-1202-4369-b3c7-bfef85fe707f&quot;}}" hidden="1"/>
          <p:cNvPicPr>
            <a:picLocks noChangeAspect="1"/>
          </p:cNvPicPr>
          <p:nvPr/>
        </p:nvPicPr>
        <p:blipFill>
          <a:blip r:embed="rId2"/>
          <a:stretch>
            <a:fillRect/>
          </a:stretch>
        </p:blipFill>
        <p:spPr>
          <a:xfrm>
            <a:off x="504000" y="522453"/>
            <a:ext cx="4125924" cy="266010"/>
          </a:xfrm>
          <a:prstGeom prst="rect">
            <a:avLst/>
          </a:prstGeom>
        </p:spPr>
      </p:pic>
      <p:sp>
        <p:nvSpPr>
          <p:cNvPr id="10" name="TextBox 9">
            <a:extLst>
              <a:ext uri="{FF2B5EF4-FFF2-40B4-BE49-F238E27FC236}">
                <a16:creationId xmlns:a16="http://schemas.microsoft.com/office/drawing/2014/main" id="{433C5639-DDA2-864A-9DC3-7FC80AC852D5}"/>
              </a:ext>
            </a:extLst>
          </p:cNvPr>
          <p:cNvSpPr txBox="1"/>
          <p:nvPr userDrawn="1"/>
        </p:nvSpPr>
        <p:spPr>
          <a:xfrm>
            <a:off x="503238" y="2905125"/>
            <a:ext cx="1837041" cy="246221"/>
          </a:xfrm>
          <a:prstGeom prst="rect">
            <a:avLst/>
          </a:prstGeom>
          <a:noFill/>
        </p:spPr>
        <p:txBody>
          <a:bodyPr wrap="none" lIns="0" tIns="0" rIns="0" bIns="0" rtlCol="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lang="en-US" sz="1600"/>
              <a:t>Contact information:</a:t>
            </a:r>
          </a:p>
        </p:txBody>
      </p:sp>
      <p:sp>
        <p:nvSpPr>
          <p:cNvPr id="9" name="Copyright Placeholder" descr="{&quot;templafy&quot;:{&quot;id&quot;:&quot;ba9fff8e-a26f-4604-9418-39eec7243848&quot;}}">
            <a:extLst>
              <a:ext uri="{FF2B5EF4-FFF2-40B4-BE49-F238E27FC236}">
                <a16:creationId xmlns:a16="http://schemas.microsoft.com/office/drawing/2014/main" id="{EDAF1AF5-D568-20CC-6052-F655D86F5486}"/>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a:t>© 2019-2024 SAP SE or an SAP affiliate company. All rights reserved. See Legal Notice on www.sap.com/legal-notice for use terms, disclaimers, disclosures, or restrictions related to SAP Materials for general audiences.</a:t>
            </a:r>
          </a:p>
        </p:txBody>
      </p:sp>
      <p:pic>
        <p:nvPicPr>
          <p:cNvPr id="3" name="Picture 2">
            <a:extLst>
              <a:ext uri="{FF2B5EF4-FFF2-40B4-BE49-F238E27FC236}">
                <a16:creationId xmlns:a16="http://schemas.microsoft.com/office/drawing/2014/main" id="{43DE76CB-F749-5BDB-0FE6-75CA868BEBD9}"/>
              </a:ext>
            </a:extLst>
          </p:cNvPr>
          <p:cNvPicPr>
            <a:picLocks noChangeAspect="1"/>
          </p:cNvPicPr>
          <p:nvPr userDrawn="1"/>
        </p:nvPicPr>
        <p:blipFill>
          <a:blip r:embed="rId3"/>
          <a:stretch>
            <a:fillRect/>
          </a:stretch>
        </p:blipFill>
        <p:spPr>
          <a:xfrm>
            <a:off x="9206552" y="6242590"/>
            <a:ext cx="2366772" cy="254508"/>
          </a:xfrm>
          <a:prstGeom prst="rect">
            <a:avLst/>
          </a:prstGeom>
        </p:spPr>
      </p:pic>
    </p:spTree>
    <p:extLst>
      <p:ext uri="{BB962C8B-B14F-4D97-AF65-F5344CB8AC3E}">
        <p14:creationId xmlns:p14="http://schemas.microsoft.com/office/powerpoint/2010/main" val="78109031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5_4 columns - text and images">
    <p:spTree>
      <p:nvGrpSpPr>
        <p:cNvPr id="1" name=""/>
        <p:cNvGrpSpPr/>
        <p:nvPr/>
      </p:nvGrpSpPr>
      <p:grpSpPr>
        <a:xfrm>
          <a:off x="0" y="0"/>
          <a:ext cx="0" cy="0"/>
          <a:chOff x="0" y="0"/>
          <a:chExt cx="0" cy="0"/>
        </a:xfrm>
      </p:grpSpPr>
      <p:sp>
        <p:nvSpPr>
          <p:cNvPr id="2" name="Title 1"/>
          <p:cNvSpPr>
            <a:spLocks noGrp="1"/>
          </p:cNvSpPr>
          <p:nvPr>
            <p:ph type="title"/>
          </p:nvPr>
        </p:nvSpPr>
        <p:spPr>
          <a:xfrm>
            <a:off x="504002" y="504002"/>
            <a:ext cx="11186476" cy="276871"/>
          </a:xfrm>
        </p:spPr>
        <p:txBody>
          <a:bodyPr/>
          <a:lstStyle/>
          <a:p>
            <a:r>
              <a:rPr lang="en-US" noProof="0"/>
              <a:t>Click to edit Master title style</a:t>
            </a:r>
            <a:endParaRPr lang="en-US"/>
          </a:p>
        </p:txBody>
      </p:sp>
      <p:sp>
        <p:nvSpPr>
          <p:cNvPr id="3" name="Text placeholder - column 2"/>
          <p:cNvSpPr>
            <a:spLocks noGrp="1"/>
          </p:cNvSpPr>
          <p:nvPr>
            <p:ph type="body" sz="quarter" idx="10"/>
          </p:nvPr>
        </p:nvSpPr>
        <p:spPr>
          <a:xfrm>
            <a:off x="504001" y="3878220"/>
            <a:ext cx="2415600" cy="1971780"/>
          </a:xfrm>
        </p:spPr>
        <p:txBody>
          <a:bodyPr/>
          <a:lstStyle>
            <a:lvl1pPr>
              <a:spcBef>
                <a:spcPts val="450"/>
              </a:spcBef>
              <a:defRPr sz="1349"/>
            </a:lvl1pPr>
            <a:lvl2pPr>
              <a:defRPr sz="1200"/>
            </a:lvl2pPr>
            <a:lvl3pPr>
              <a:defRPr sz="1050"/>
            </a:lvl3pPr>
          </a:lstStyle>
          <a:p>
            <a:pPr lvl="0"/>
            <a:r>
              <a:rPr lang="en-US" noProof="0"/>
              <a:t>Edit Master text styles</a:t>
            </a:r>
          </a:p>
          <a:p>
            <a:pPr lvl="1"/>
            <a:r>
              <a:rPr lang="en-US" noProof="0"/>
              <a:t>Second level</a:t>
            </a:r>
          </a:p>
          <a:p>
            <a:pPr lvl="2"/>
            <a:r>
              <a:rPr lang="en-US" noProof="0"/>
              <a:t>Third level</a:t>
            </a:r>
          </a:p>
        </p:txBody>
      </p:sp>
      <p:sp>
        <p:nvSpPr>
          <p:cNvPr id="5" name="Picture Placeholder 4"/>
          <p:cNvSpPr>
            <a:spLocks noGrp="1"/>
          </p:cNvSpPr>
          <p:nvPr>
            <p:ph type="pic" sz="quarter" idx="12"/>
          </p:nvPr>
        </p:nvSpPr>
        <p:spPr bwMode="gray">
          <a:xfrm>
            <a:off x="504001" y="1620000"/>
            <a:ext cx="2415600" cy="1728000"/>
          </a:xfrm>
          <a:solidFill>
            <a:schemeClr val="tx2">
              <a:alpha val="70000"/>
            </a:schemeClr>
          </a:solidFill>
        </p:spPr>
        <p:txBody>
          <a:bodyPr tIns="180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
        <p:nvSpPr>
          <p:cNvPr id="17" name="Text placeholder - column 2"/>
          <p:cNvSpPr>
            <a:spLocks noGrp="1"/>
          </p:cNvSpPr>
          <p:nvPr>
            <p:ph type="body" sz="quarter" idx="13"/>
          </p:nvPr>
        </p:nvSpPr>
        <p:spPr>
          <a:xfrm>
            <a:off x="9274878" y="3878221"/>
            <a:ext cx="2415600" cy="1971780"/>
          </a:xfrm>
        </p:spPr>
        <p:txBody>
          <a:bodyPr/>
          <a:lstStyle>
            <a:lvl1pPr>
              <a:spcBef>
                <a:spcPts val="450"/>
              </a:spcBef>
              <a:defRPr sz="1349"/>
            </a:lvl1pPr>
            <a:lvl2pPr>
              <a:defRPr sz="1200"/>
            </a:lvl2pPr>
            <a:lvl3pPr>
              <a:defRPr sz="1050"/>
            </a:lvl3pPr>
          </a:lstStyle>
          <a:p>
            <a:pPr lvl="0"/>
            <a:r>
              <a:rPr lang="en-US" noProof="0"/>
              <a:t>Edit Master text styles</a:t>
            </a:r>
          </a:p>
          <a:p>
            <a:pPr lvl="1"/>
            <a:r>
              <a:rPr lang="en-US" noProof="0"/>
              <a:t>Second level</a:t>
            </a:r>
          </a:p>
          <a:p>
            <a:pPr lvl="2"/>
            <a:r>
              <a:rPr lang="en-US" noProof="0"/>
              <a:t>Third level</a:t>
            </a:r>
          </a:p>
        </p:txBody>
      </p:sp>
      <p:sp>
        <p:nvSpPr>
          <p:cNvPr id="18" name="Picture Placeholder 4"/>
          <p:cNvSpPr>
            <a:spLocks noGrp="1"/>
          </p:cNvSpPr>
          <p:nvPr>
            <p:ph type="pic" sz="quarter" idx="14"/>
          </p:nvPr>
        </p:nvSpPr>
        <p:spPr bwMode="gray">
          <a:xfrm>
            <a:off x="9274878" y="1620000"/>
            <a:ext cx="2415600" cy="1728000"/>
          </a:xfrm>
          <a:solidFill>
            <a:schemeClr val="tx2">
              <a:alpha val="70000"/>
            </a:schemeClr>
          </a:solidFill>
        </p:spPr>
        <p:txBody>
          <a:bodyPr tIns="180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
        <p:nvSpPr>
          <p:cNvPr id="9" name="Text placeholder - column 2"/>
          <p:cNvSpPr>
            <a:spLocks noGrp="1"/>
          </p:cNvSpPr>
          <p:nvPr>
            <p:ph type="body" sz="quarter" idx="15"/>
          </p:nvPr>
        </p:nvSpPr>
        <p:spPr>
          <a:xfrm>
            <a:off x="3427628" y="3878221"/>
            <a:ext cx="2415600" cy="1971780"/>
          </a:xfrm>
        </p:spPr>
        <p:txBody>
          <a:bodyPr/>
          <a:lstStyle>
            <a:lvl1pPr>
              <a:spcBef>
                <a:spcPts val="450"/>
              </a:spcBef>
              <a:defRPr sz="1349"/>
            </a:lvl1pPr>
            <a:lvl2pPr>
              <a:defRPr sz="1200"/>
            </a:lvl2pPr>
            <a:lvl3pPr>
              <a:defRPr sz="1050"/>
            </a:lvl3pPr>
          </a:lstStyle>
          <a:p>
            <a:pPr lvl="0"/>
            <a:r>
              <a:rPr lang="en-US" noProof="0"/>
              <a:t>Edit Master text styles</a:t>
            </a:r>
          </a:p>
          <a:p>
            <a:pPr lvl="1"/>
            <a:r>
              <a:rPr lang="en-US" noProof="0"/>
              <a:t>Second level</a:t>
            </a:r>
          </a:p>
          <a:p>
            <a:pPr lvl="2"/>
            <a:r>
              <a:rPr lang="en-US" noProof="0"/>
              <a:t>Third level</a:t>
            </a:r>
          </a:p>
        </p:txBody>
      </p:sp>
      <p:sp>
        <p:nvSpPr>
          <p:cNvPr id="10" name="Picture Placeholder 4"/>
          <p:cNvSpPr>
            <a:spLocks noGrp="1"/>
          </p:cNvSpPr>
          <p:nvPr>
            <p:ph type="pic" sz="quarter" idx="16"/>
          </p:nvPr>
        </p:nvSpPr>
        <p:spPr bwMode="gray">
          <a:xfrm>
            <a:off x="3427628" y="1620000"/>
            <a:ext cx="2415600" cy="1728000"/>
          </a:xfrm>
          <a:solidFill>
            <a:schemeClr val="tx2">
              <a:alpha val="70000"/>
            </a:schemeClr>
          </a:solidFill>
        </p:spPr>
        <p:txBody>
          <a:bodyPr tIns="180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
        <p:nvSpPr>
          <p:cNvPr id="13" name="Text placeholder - column 2"/>
          <p:cNvSpPr>
            <a:spLocks noGrp="1"/>
          </p:cNvSpPr>
          <p:nvPr>
            <p:ph type="body" sz="quarter" idx="17"/>
          </p:nvPr>
        </p:nvSpPr>
        <p:spPr>
          <a:xfrm>
            <a:off x="6351254" y="3878221"/>
            <a:ext cx="2415600" cy="1971780"/>
          </a:xfrm>
        </p:spPr>
        <p:txBody>
          <a:bodyPr/>
          <a:lstStyle>
            <a:lvl1pPr>
              <a:spcBef>
                <a:spcPts val="450"/>
              </a:spcBef>
              <a:defRPr sz="1349"/>
            </a:lvl1pPr>
            <a:lvl2pPr>
              <a:defRPr sz="1200"/>
            </a:lvl2pPr>
            <a:lvl3pPr>
              <a:defRPr sz="1050"/>
            </a:lvl3pPr>
          </a:lstStyle>
          <a:p>
            <a:pPr lvl="0"/>
            <a:r>
              <a:rPr lang="en-US" noProof="0"/>
              <a:t>Edit Master text styles</a:t>
            </a:r>
          </a:p>
          <a:p>
            <a:pPr lvl="1"/>
            <a:r>
              <a:rPr lang="en-US" noProof="0"/>
              <a:t>Second level</a:t>
            </a:r>
          </a:p>
          <a:p>
            <a:pPr lvl="2"/>
            <a:r>
              <a:rPr lang="en-US" noProof="0"/>
              <a:t>Third level</a:t>
            </a:r>
          </a:p>
        </p:txBody>
      </p:sp>
      <p:sp>
        <p:nvSpPr>
          <p:cNvPr id="14" name="Picture Placeholder 4"/>
          <p:cNvSpPr>
            <a:spLocks noGrp="1"/>
          </p:cNvSpPr>
          <p:nvPr>
            <p:ph type="pic" sz="quarter" idx="18"/>
          </p:nvPr>
        </p:nvSpPr>
        <p:spPr bwMode="gray">
          <a:xfrm>
            <a:off x="6351254" y="1620000"/>
            <a:ext cx="2415600" cy="1728000"/>
          </a:xfrm>
          <a:solidFill>
            <a:schemeClr val="tx2">
              <a:alpha val="70000"/>
            </a:schemeClr>
          </a:solidFill>
        </p:spPr>
        <p:txBody>
          <a:bodyPr tIns="180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Tree>
    <p:extLst>
      <p:ext uri="{BB962C8B-B14F-4D97-AF65-F5344CB8AC3E}">
        <p14:creationId xmlns:p14="http://schemas.microsoft.com/office/powerpoint/2010/main" val="2668353344"/>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5_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p:nvPr>
        </p:nvSpPr>
        <p:spPr>
          <a:xfrm>
            <a:off x="504000" y="1800000"/>
            <a:ext cx="11185200" cy="3285032"/>
          </a:xfrm>
        </p:spPr>
        <p:txBody>
          <a:bodyPr/>
          <a:lstStyle>
            <a:lvl1pPr marL="296852" indent="-296852">
              <a:lnSpc>
                <a:spcPct val="90000"/>
              </a:lnSpc>
              <a:spcBef>
                <a:spcPts val="450"/>
              </a:spcBef>
              <a:defRPr sz="4498" b="1">
                <a:solidFill>
                  <a:schemeClr val="tx1"/>
                </a:solidFill>
              </a:defRPr>
            </a:lvl1pPr>
            <a:lvl2pPr marL="296852" indent="0">
              <a:buNone/>
              <a:defRPr sz="900">
                <a:solidFill>
                  <a:schemeClr val="tx1"/>
                </a:solidFill>
              </a:defRPr>
            </a:lvl2pPr>
          </a:lstStyle>
          <a:p>
            <a:pPr lvl="0"/>
            <a:r>
              <a:rPr lang="en-US" noProof="0"/>
              <a:t>Edit Master text styles</a:t>
            </a:r>
          </a:p>
          <a:p>
            <a:pPr lvl="1"/>
            <a:r>
              <a:rPr lang="en-US" noProof="0"/>
              <a:t>Second level</a:t>
            </a:r>
          </a:p>
        </p:txBody>
      </p:sp>
      <p:sp>
        <p:nvSpPr>
          <p:cNvPr id="2" name="Title 1"/>
          <p:cNvSpPr>
            <a:spLocks noGrp="1"/>
          </p:cNvSpPr>
          <p:nvPr>
            <p:ph type="title"/>
          </p:nvPr>
        </p:nvSpPr>
        <p:spPr/>
        <p:txBody>
          <a:bodyPr/>
          <a:lstStyle>
            <a:lvl1pPr>
              <a:defRPr>
                <a:solidFill>
                  <a:schemeClr val="tx1"/>
                </a:solidFill>
              </a:defRPr>
            </a:lvl1pPr>
          </a:lstStyle>
          <a:p>
            <a:r>
              <a:rPr lang="en-US" noProof="0"/>
              <a:t>Click to edit Master title style</a:t>
            </a:r>
            <a:endParaRPr lang="en-US"/>
          </a:p>
        </p:txBody>
      </p:sp>
    </p:spTree>
    <p:extLst>
      <p:ext uri="{BB962C8B-B14F-4D97-AF65-F5344CB8AC3E}">
        <p14:creationId xmlns:p14="http://schemas.microsoft.com/office/powerpoint/2010/main" val="2842799332"/>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2_Title and text with image 1">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gray">
          <a:xfrm>
            <a:off x="8127176" y="252000"/>
            <a:ext cx="4068000" cy="6606000"/>
          </a:xfrm>
          <a:solidFill>
            <a:schemeClr val="tx2">
              <a:alpha val="70000"/>
            </a:schemeClr>
          </a:solidFill>
        </p:spPr>
        <p:txBody>
          <a:bodyPr tIns="2448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
        <p:nvSpPr>
          <p:cNvPr id="7" name="Text Placeholder 6"/>
          <p:cNvSpPr>
            <a:spLocks noGrp="1"/>
          </p:cNvSpPr>
          <p:nvPr>
            <p:ph type="body" sz="quarter" idx="11"/>
          </p:nvPr>
        </p:nvSpPr>
        <p:spPr bwMode="gray">
          <a:xfrm>
            <a:off x="504000" y="1620000"/>
            <a:ext cx="7092001"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3" name="Title 2"/>
          <p:cNvSpPr>
            <a:spLocks noGrp="1"/>
          </p:cNvSpPr>
          <p:nvPr>
            <p:ph type="title"/>
          </p:nvPr>
        </p:nvSpPr>
        <p:spPr>
          <a:xfrm>
            <a:off x="504001" y="504002"/>
            <a:ext cx="7092001" cy="276871"/>
          </a:xfrm>
        </p:spPr>
        <p:txBody>
          <a:bodyPr/>
          <a:lstStyle/>
          <a:p>
            <a:r>
              <a:rPr lang="en-US" noProof="0"/>
              <a:t>Click to edit Master title style</a:t>
            </a:r>
            <a:endParaRPr lang="en-US"/>
          </a:p>
        </p:txBody>
      </p:sp>
    </p:spTree>
    <p:extLst>
      <p:ext uri="{BB962C8B-B14F-4D97-AF65-F5344CB8AC3E}">
        <p14:creationId xmlns:p14="http://schemas.microsoft.com/office/powerpoint/2010/main" val="165101944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2_Title and text with image 2">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gray">
          <a:xfrm>
            <a:off x="6111175" y="252000"/>
            <a:ext cx="6084000" cy="6606000"/>
          </a:xfrm>
          <a:solidFill>
            <a:schemeClr val="tx2">
              <a:alpha val="70000"/>
            </a:schemeClr>
          </a:solidFill>
        </p:spPr>
        <p:txBody>
          <a:bodyPr tIns="2448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
        <p:nvSpPr>
          <p:cNvPr id="7" name="Text Placeholder 6"/>
          <p:cNvSpPr>
            <a:spLocks noGrp="1"/>
          </p:cNvSpPr>
          <p:nvPr>
            <p:ph type="body" sz="quarter" idx="11"/>
          </p:nvPr>
        </p:nvSpPr>
        <p:spPr bwMode="gray">
          <a:xfrm>
            <a:off x="504000" y="1620000"/>
            <a:ext cx="5112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2" name="Title 1"/>
          <p:cNvSpPr>
            <a:spLocks noGrp="1"/>
          </p:cNvSpPr>
          <p:nvPr>
            <p:ph type="title"/>
          </p:nvPr>
        </p:nvSpPr>
        <p:spPr>
          <a:xfrm>
            <a:off x="504003" y="504002"/>
            <a:ext cx="5112000" cy="276871"/>
          </a:xfrm>
        </p:spPr>
        <p:txBody>
          <a:bodyPr/>
          <a:lstStyle/>
          <a:p>
            <a:r>
              <a:rPr lang="en-US" noProof="0"/>
              <a:t>Click to edit Master title style</a:t>
            </a:r>
            <a:endParaRPr lang="en-US"/>
          </a:p>
        </p:txBody>
      </p:sp>
    </p:spTree>
    <p:extLst>
      <p:ext uri="{BB962C8B-B14F-4D97-AF65-F5344CB8AC3E}">
        <p14:creationId xmlns:p14="http://schemas.microsoft.com/office/powerpoint/2010/main" val="1257456061"/>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2_Image with motion band">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gray">
          <a:xfrm>
            <a:off x="1" y="252000"/>
            <a:ext cx="12195175" cy="6606000"/>
          </a:xfrm>
          <a:solidFill>
            <a:schemeClr val="tx2">
              <a:alpha val="70000"/>
            </a:schemeClr>
          </a:solidFill>
        </p:spPr>
        <p:txBody>
          <a:bodyPr tIns="2448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Tree>
    <p:extLst>
      <p:ext uri="{BB962C8B-B14F-4D97-AF65-F5344CB8AC3E}">
        <p14:creationId xmlns:p14="http://schemas.microsoft.com/office/powerpoint/2010/main" val="2660826481"/>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5_Full bleed image ">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gray">
          <a:xfrm>
            <a:off x="1" y="0"/>
            <a:ext cx="12195175" cy="6858000"/>
          </a:xfrm>
          <a:solidFill>
            <a:schemeClr val="tx2">
              <a:alpha val="70000"/>
            </a:schemeClr>
          </a:solidFill>
        </p:spPr>
        <p:txBody>
          <a:bodyPr tIns="2448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Tree>
    <p:extLst>
      <p:ext uri="{BB962C8B-B14F-4D97-AF65-F5344CB8AC3E}">
        <p14:creationId xmlns:p14="http://schemas.microsoft.com/office/powerpoint/2010/main" val="2515347929"/>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5_Text and screenshot">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bwMode="gray">
          <a:xfrm>
            <a:off x="6362477" y="1601628"/>
            <a:ext cx="5328000" cy="4230000"/>
          </a:xfrm>
          <a:solidFill>
            <a:schemeClr val="tx2">
              <a:alpha val="70000"/>
            </a:schemeClr>
          </a:solidFill>
        </p:spPr>
        <p:txBody>
          <a:bodyPr tIns="1512000" rtlCol="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pPr lvl="0"/>
            <a:r>
              <a:rPr lang="en-US" noProof="0"/>
              <a:t>Click icon to add picture</a:t>
            </a:r>
          </a:p>
        </p:txBody>
      </p:sp>
      <p:sp>
        <p:nvSpPr>
          <p:cNvPr id="4" name="Text Placeholder 3"/>
          <p:cNvSpPr>
            <a:spLocks noGrp="1"/>
          </p:cNvSpPr>
          <p:nvPr>
            <p:ph type="body" sz="quarter" idx="10"/>
          </p:nvPr>
        </p:nvSpPr>
        <p:spPr>
          <a:xfrm>
            <a:off x="504002" y="1620000"/>
            <a:ext cx="5328000" cy="4230000"/>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a:p>
        </p:txBody>
      </p:sp>
      <p:sp>
        <p:nvSpPr>
          <p:cNvPr id="3" name="Title 2"/>
          <p:cNvSpPr>
            <a:spLocks noGrp="1"/>
          </p:cNvSpPr>
          <p:nvPr>
            <p:ph type="title"/>
          </p:nvPr>
        </p:nvSpPr>
        <p:spPr>
          <a:xfrm>
            <a:off x="504002" y="504002"/>
            <a:ext cx="11186476" cy="276871"/>
          </a:xfrm>
        </p:spPr>
        <p:txBody>
          <a:bodyPr/>
          <a:lstStyle/>
          <a:p>
            <a:r>
              <a:rPr lang="en-US" noProof="0"/>
              <a:t>Click to edit Master title style</a:t>
            </a:r>
            <a:endParaRPr lang="en-US"/>
          </a:p>
        </p:txBody>
      </p:sp>
    </p:spTree>
    <p:extLst>
      <p:ext uri="{BB962C8B-B14F-4D97-AF65-F5344CB8AC3E}">
        <p14:creationId xmlns:p14="http://schemas.microsoft.com/office/powerpoint/2010/main" val="1198676485"/>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504000" y="1620000"/>
            <a:ext cx="11185200" cy="4230000"/>
          </a:xfrm>
          <a:solidFill>
            <a:schemeClr val="tx2">
              <a:alpha val="70000"/>
            </a:schemeClr>
          </a:solidFill>
        </p:spPr>
        <p:txBody>
          <a:bodyPr tIns="1368000"/>
          <a:lstStyle>
            <a:lvl1pPr algn="ctr">
              <a:defRPr sz="1050" b="0"/>
            </a:lvl1pPr>
          </a:lstStyle>
          <a:p>
            <a:pPr lvl="0"/>
            <a:r>
              <a:rPr lang="en-US"/>
              <a:t>Edit Master text styles</a:t>
            </a:r>
          </a:p>
        </p:txBody>
      </p:sp>
      <p:sp>
        <p:nvSpPr>
          <p:cNvPr id="2" name="Title 1"/>
          <p:cNvSpPr>
            <a:spLocks noGrp="1"/>
          </p:cNvSpPr>
          <p:nvPr>
            <p:ph type="title"/>
          </p:nvPr>
        </p:nvSpPr>
        <p:spPr/>
        <p:txBody>
          <a:bodyPr/>
          <a:lstStyle/>
          <a:p>
            <a:r>
              <a:rPr lang="en-US" noProof="0"/>
              <a:t>Click to edit Master title style</a:t>
            </a:r>
            <a:endParaRPr lang="en-US"/>
          </a:p>
        </p:txBody>
      </p:sp>
    </p:spTree>
    <p:extLst>
      <p:ext uri="{BB962C8B-B14F-4D97-AF65-F5344CB8AC3E}">
        <p14:creationId xmlns:p14="http://schemas.microsoft.com/office/powerpoint/2010/main" val="1889198382"/>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5_Copyright">
    <p:spTree>
      <p:nvGrpSpPr>
        <p:cNvPr id="1" name=""/>
        <p:cNvGrpSpPr/>
        <p:nvPr/>
      </p:nvGrpSpPr>
      <p:grpSpPr>
        <a:xfrm>
          <a:off x="0" y="0"/>
          <a:ext cx="0" cy="0"/>
          <a:chOff x="0" y="0"/>
          <a:chExt cx="0" cy="0"/>
        </a:xfrm>
      </p:grpSpPr>
      <p:sp>
        <p:nvSpPr>
          <p:cNvPr id="2" name="TextBox 15"/>
          <p:cNvSpPr txBox="1">
            <a:spLocks noChangeArrowheads="1"/>
          </p:cNvSpPr>
          <p:nvPr/>
        </p:nvSpPr>
        <p:spPr bwMode="gray">
          <a:xfrm>
            <a:off x="503240" y="1619251"/>
            <a:ext cx="11185525" cy="2239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100">
                <a:solidFill>
                  <a:schemeClr val="tx1"/>
                </a:solidFill>
                <a:latin typeface="Arial" panose="020B0604020202020204" pitchFamily="34" charset="0"/>
              </a:defRPr>
            </a:lvl1pPr>
            <a:lvl2pPr marL="742950" indent="-285750">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1087438"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1087438"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1087438"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1087438"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eaLnBrk="1" hangingPunct="1">
              <a:spcBef>
                <a:spcPts val="900"/>
              </a:spcBef>
              <a:defRPr/>
            </a:pPr>
            <a:r>
              <a:rPr lang="en-US" altLang="de-DE" sz="825">
                <a:ea typeface="Arial Unicode MS" panose="020B0604020202020204" pitchFamily="34" charset="-128"/>
                <a:cs typeface="Arial Unicode MS" panose="020B0604020202020204" pitchFamily="34" charset="-128"/>
              </a:rPr>
              <a:t>No part of this publication may be reproduced or transmitted in any form or for any purpose without the </a:t>
            </a:r>
            <a:r>
              <a:rPr lang="en-US" altLang="de-DE" sz="825" err="1">
                <a:ea typeface="Arial Unicode MS" panose="020B0604020202020204" pitchFamily="34" charset="-128"/>
                <a:cs typeface="Arial Unicode MS" panose="020B0604020202020204" pitchFamily="34" charset="-128"/>
              </a:rPr>
              <a:t>exClick</a:t>
            </a:r>
            <a:r>
              <a:rPr lang="en-US" altLang="de-DE" sz="825">
                <a:ea typeface="Arial Unicode MS" panose="020B0604020202020204" pitchFamily="34" charset="-128"/>
                <a:cs typeface="Arial Unicode MS" panose="020B0604020202020204" pitchFamily="34" charset="-128"/>
              </a:rPr>
              <a:t> permission of SAP SE or an SAP affiliate company.</a:t>
            </a:r>
          </a:p>
          <a:p>
            <a:pPr eaLnBrk="1" hangingPunct="1">
              <a:spcBef>
                <a:spcPts val="900"/>
              </a:spcBef>
              <a:defRPr/>
            </a:pPr>
            <a:r>
              <a:rPr lang="en-US" altLang="de-DE" sz="825">
                <a:ea typeface="Arial Unicode MS" panose="020B0604020202020204" pitchFamily="34" charset="-128"/>
                <a:cs typeface="Arial Unicode MS" panose="020B0604020202020204" pitchFamily="34" charset="-128"/>
              </a:rPr>
              <a:t>The information contained herein may be changed without prior notice. Some software products marketed by SAP SE and its distributors contain proprietary software components </a:t>
            </a:r>
            <a:br>
              <a:rPr lang="en-US" altLang="de-DE" sz="825">
                <a:ea typeface="Arial Unicode MS" panose="020B0604020202020204" pitchFamily="34" charset="-128"/>
                <a:cs typeface="Arial Unicode MS" panose="020B0604020202020204" pitchFamily="34" charset="-128"/>
              </a:rPr>
            </a:br>
            <a:r>
              <a:rPr lang="en-US" altLang="de-DE" sz="825">
                <a:ea typeface="Arial Unicode MS" panose="020B0604020202020204" pitchFamily="34" charset="-128"/>
                <a:cs typeface="Arial Unicode MS" panose="020B0604020202020204" pitchFamily="34" charset="-128"/>
              </a:rPr>
              <a:t>of other software vendors. National product specifications may vary.</a:t>
            </a:r>
          </a:p>
          <a:p>
            <a:pPr eaLnBrk="1" hangingPunct="1">
              <a:spcBef>
                <a:spcPts val="900"/>
              </a:spcBef>
              <a:defRPr/>
            </a:pPr>
            <a:r>
              <a:rPr lang="en-US" altLang="de-DE" sz="825">
                <a:ea typeface="Arial Unicode MS" panose="020B0604020202020204" pitchFamily="34" charset="-128"/>
                <a:cs typeface="Arial Unicode MS" panose="020B0604020202020204" pitchFamily="34" charset="-128"/>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a:t>
            </a:r>
            <a:br>
              <a:rPr lang="en-US" altLang="de-DE" sz="825">
                <a:ea typeface="Arial Unicode MS" panose="020B0604020202020204" pitchFamily="34" charset="-128"/>
                <a:cs typeface="Arial Unicode MS" panose="020B0604020202020204" pitchFamily="34" charset="-128"/>
              </a:rPr>
            </a:br>
            <a:r>
              <a:rPr lang="en-US" altLang="de-DE" sz="825">
                <a:ea typeface="Arial Unicode MS" panose="020B0604020202020204" pitchFamily="34" charset="-128"/>
                <a:cs typeface="Arial Unicode MS" panose="020B0604020202020204" pitchFamily="34" charset="-128"/>
              </a:rPr>
              <a:t>set forth in the </a:t>
            </a:r>
            <a:r>
              <a:rPr lang="en-US" altLang="de-DE" sz="825" err="1">
                <a:ea typeface="Arial Unicode MS" panose="020B0604020202020204" pitchFamily="34" charset="-128"/>
                <a:cs typeface="Arial Unicode MS" panose="020B0604020202020204" pitchFamily="34" charset="-128"/>
              </a:rPr>
              <a:t>exClick</a:t>
            </a:r>
            <a:r>
              <a:rPr lang="en-US" altLang="de-DE" sz="825">
                <a:ea typeface="Arial Unicode MS" panose="020B0604020202020204" pitchFamily="34" charset="-128"/>
                <a:cs typeface="Arial Unicode MS" panose="020B0604020202020204" pitchFamily="34" charset="-128"/>
              </a:rPr>
              <a:t> warranty statements accompanying such products and services, if any. Nothing herein should be construed as constituting an additional warranty. </a:t>
            </a:r>
          </a:p>
          <a:p>
            <a:pPr eaLnBrk="1" hangingPunct="1">
              <a:spcBef>
                <a:spcPts val="900"/>
              </a:spcBef>
              <a:defRPr/>
            </a:pPr>
            <a:r>
              <a:rPr lang="en-US" altLang="de-DE" sz="825">
                <a:ea typeface="Arial Unicode MS" panose="020B0604020202020204" pitchFamily="34" charset="-128"/>
                <a:cs typeface="Arial Unicode MS" panose="020B0604020202020204" pitchFamily="34" charset="-128"/>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 </a:t>
            </a:r>
            <a:br>
              <a:rPr lang="en-US" altLang="de-DE" sz="825">
                <a:ea typeface="Arial Unicode MS" panose="020B0604020202020204" pitchFamily="34" charset="-128"/>
                <a:cs typeface="Arial Unicode MS" panose="020B0604020202020204" pitchFamily="34" charset="-128"/>
              </a:rPr>
            </a:br>
            <a:r>
              <a:rPr lang="en-US" altLang="de-DE" sz="825">
                <a:ea typeface="Arial Unicode MS" panose="020B0604020202020204" pitchFamily="34" charset="-128"/>
                <a:cs typeface="Arial Unicode MS" panose="020B0604020202020204" pitchFamily="34" charset="-128"/>
              </a:rPr>
              <a:t>risks and uncertainties that could cause actual results to differ materially from expectations. Readers are cautioned not to place undue reliance on these forward-looking statements, and they should not be relied upon in making purchasing decisions.</a:t>
            </a:r>
          </a:p>
          <a:p>
            <a:pPr eaLnBrk="1" hangingPunct="1">
              <a:spcBef>
                <a:spcPts val="900"/>
              </a:spcBef>
              <a:defRPr/>
            </a:pPr>
            <a:r>
              <a:rPr lang="en-US" altLang="de-DE" sz="825">
                <a:ea typeface="Arial Unicode MS" panose="020B0604020202020204" pitchFamily="34" charset="-128"/>
                <a:cs typeface="Arial Unicode MS" panose="020B0604020202020204" pitchFamily="34" charset="-128"/>
              </a:rPr>
              <a:t>SAP and other SAP products and services mentioned herein as well as their respective logos are trademarks or registered trademarks of SAP SE (or an SAP affiliate company) </a:t>
            </a:r>
            <a:br>
              <a:rPr lang="en-US" altLang="de-DE" sz="825">
                <a:ea typeface="Arial Unicode MS" panose="020B0604020202020204" pitchFamily="34" charset="-128"/>
                <a:cs typeface="Arial Unicode MS" panose="020B0604020202020204" pitchFamily="34" charset="-128"/>
              </a:rPr>
            </a:br>
            <a:r>
              <a:rPr lang="en-US" altLang="de-DE" sz="825">
                <a:ea typeface="Arial Unicode MS" panose="020B0604020202020204" pitchFamily="34" charset="-128"/>
                <a:cs typeface="Arial Unicode MS" panose="020B0604020202020204" pitchFamily="34" charset="-128"/>
              </a:rPr>
              <a:t>in Germany and other countries. All other product and service names mentioned are the trademarks of their respective companies. </a:t>
            </a:r>
            <a:br>
              <a:rPr lang="en-US" altLang="de-DE" sz="825">
                <a:ea typeface="Arial Unicode MS" panose="020B0604020202020204" pitchFamily="34" charset="-128"/>
                <a:cs typeface="Arial Unicode MS" panose="020B0604020202020204" pitchFamily="34" charset="-128"/>
              </a:rPr>
            </a:br>
            <a:r>
              <a:rPr lang="en-US" altLang="de-DE" sz="825">
                <a:ea typeface="Arial Unicode MS" panose="020B0604020202020204" pitchFamily="34" charset="-128"/>
                <a:cs typeface="Arial Unicode MS" panose="020B0604020202020204" pitchFamily="34" charset="-128"/>
              </a:rPr>
              <a:t>See </a:t>
            </a:r>
            <a:r>
              <a:rPr lang="en-US" altLang="de-DE" sz="825">
                <a:solidFill>
                  <a:schemeClr val="tx2"/>
                </a:solidFill>
                <a:ea typeface="Arial Unicode MS" panose="020B0604020202020204" pitchFamily="34" charset="-128"/>
                <a:cs typeface="Arial Unicode MS" panose="020B0604020202020204" pitchFamily="34" charset="-128"/>
                <a:hlinkClick r:id="rId2"/>
              </a:rPr>
              <a:t>http://global.sap.com/corporate-en/legal/copyright/index.epx</a:t>
            </a:r>
            <a:r>
              <a:rPr lang="en-US" altLang="de-DE" sz="825">
                <a:solidFill>
                  <a:schemeClr val="tx2"/>
                </a:solidFill>
                <a:ea typeface="Arial Unicode MS" panose="020B0604020202020204" pitchFamily="34" charset="-128"/>
                <a:cs typeface="Arial Unicode MS" panose="020B0604020202020204" pitchFamily="34" charset="-128"/>
              </a:rPr>
              <a:t> </a:t>
            </a:r>
            <a:r>
              <a:rPr lang="en-US" altLang="de-DE" sz="825">
                <a:ea typeface="Arial Unicode MS" panose="020B0604020202020204" pitchFamily="34" charset="-128"/>
                <a:cs typeface="Arial Unicode MS" panose="020B0604020202020204" pitchFamily="34" charset="-128"/>
              </a:rPr>
              <a:t>for additional trademark information and notices.</a:t>
            </a:r>
          </a:p>
        </p:txBody>
      </p:sp>
      <p:sp>
        <p:nvSpPr>
          <p:cNvPr id="3" name="TextBox 2"/>
          <p:cNvSpPr txBox="1"/>
          <p:nvPr userDrawn="1"/>
        </p:nvSpPr>
        <p:spPr bwMode="gray">
          <a:xfrm>
            <a:off x="503241" y="719142"/>
            <a:ext cx="9540875" cy="276871"/>
          </a:xfrm>
          <a:prstGeom prst="rect">
            <a:avLst/>
          </a:prstGeom>
        </p:spPr>
        <p:txBody>
          <a:bodyPr lIns="0" tIns="0" rIns="0" bIns="0">
            <a:spAutoFit/>
          </a:bodyPr>
          <a:lstStyle>
            <a:lvl1pPr>
              <a:spcBef>
                <a:spcPct val="0"/>
              </a:spcBef>
              <a:buNone/>
              <a:defRPr sz="2400" b="1" baseline="0">
                <a:latin typeface="+mj-lt"/>
                <a:ea typeface="+mj-ea"/>
                <a:cs typeface="+mj-cs"/>
              </a:defRPr>
            </a:lvl1pPr>
          </a:lstStyle>
          <a:p>
            <a:pPr defTabSz="816337" eaLnBrk="1" fontAlgn="auto" hangingPunct="1">
              <a:spcAft>
                <a:spcPts val="0"/>
              </a:spcAft>
              <a:defRPr/>
            </a:pPr>
            <a:r>
              <a:rPr lang="en-US" sz="1799" b="0"/>
              <a:t>© 2019 SAP SE or an SAP affiliate company. All rights reserved.</a:t>
            </a:r>
          </a:p>
        </p:txBody>
      </p:sp>
      <p:grpSp>
        <p:nvGrpSpPr>
          <p:cNvPr id="4" name="Group 17"/>
          <p:cNvGrpSpPr>
            <a:grpSpLocks/>
          </p:cNvGrpSpPr>
          <p:nvPr userDrawn="1"/>
        </p:nvGrpSpPr>
        <p:grpSpPr bwMode="auto">
          <a:xfrm>
            <a:off x="1" y="4"/>
            <a:ext cx="12196763" cy="252413"/>
            <a:chOff x="0" y="0"/>
            <a:chExt cx="12196800" cy="251942"/>
          </a:xfrm>
        </p:grpSpPr>
        <p:sp>
          <p:nvSpPr>
            <p:cNvPr id="5" name="Rectangle 20"/>
            <p:cNvSpPr>
              <a:spLocks noChangeArrowheads="1"/>
            </p:cNvSpPr>
            <p:nvPr userDrawn="1"/>
          </p:nvSpPr>
          <p:spPr bwMode="gray">
            <a:xfrm>
              <a:off x="0" y="0"/>
              <a:ext cx="12196800" cy="251942"/>
            </a:xfrm>
            <a:prstGeom prst="rect">
              <a:avLst/>
            </a:prstGeom>
            <a:solidFill>
              <a:srgbClr val="000000"/>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499">
                <a:ea typeface="Arial Unicode MS" panose="020B0604020202020204" pitchFamily="34" charset="-128"/>
                <a:cs typeface="Arial Unicode MS" panose="020B0604020202020204" pitchFamily="34" charset="-128"/>
              </a:endParaRPr>
            </a:p>
          </p:txBody>
        </p:sp>
        <p:grpSp>
          <p:nvGrpSpPr>
            <p:cNvPr id="6" name="Secondary Motion Band"/>
            <p:cNvGrpSpPr>
              <a:grpSpLocks/>
            </p:cNvGrpSpPr>
            <p:nvPr userDrawn="1"/>
          </p:nvGrpSpPr>
          <p:grpSpPr bwMode="auto">
            <a:xfrm>
              <a:off x="10683752" y="0"/>
              <a:ext cx="1513048" cy="251942"/>
              <a:chOff x="10682127" y="0"/>
              <a:chExt cx="1513048" cy="252000"/>
            </a:xfrm>
          </p:grpSpPr>
          <p:sp>
            <p:nvSpPr>
              <p:cNvPr id="7" name="Rectangle 22"/>
              <p:cNvSpPr>
                <a:spLocks noChangeArrowheads="1"/>
              </p:cNvSpPr>
              <p:nvPr userDrawn="1"/>
            </p:nvSpPr>
            <p:spPr bwMode="gray">
              <a:xfrm>
                <a:off x="11691935" y="0"/>
                <a:ext cx="503240" cy="252000"/>
              </a:xfrm>
              <a:prstGeom prst="rect">
                <a:avLst/>
              </a:prstGeom>
              <a:solidFill>
                <a:schemeClr val="accent1"/>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499">
                  <a:ea typeface="Arial Unicode MS" panose="020B0604020202020204" pitchFamily="34" charset="-128"/>
                  <a:cs typeface="Arial Unicode MS" panose="020B0604020202020204" pitchFamily="34" charset="-128"/>
                </a:endParaRPr>
              </a:p>
            </p:txBody>
          </p:sp>
          <p:sp>
            <p:nvSpPr>
              <p:cNvPr id="8" name="Rectangle 23"/>
              <p:cNvSpPr>
                <a:spLocks noChangeArrowheads="1"/>
              </p:cNvSpPr>
              <p:nvPr userDrawn="1"/>
            </p:nvSpPr>
            <p:spPr bwMode="gray">
              <a:xfrm>
                <a:off x="11187109" y="0"/>
                <a:ext cx="503240" cy="252000"/>
              </a:xfrm>
              <a:prstGeom prst="rect">
                <a:avLst/>
              </a:prstGeom>
              <a:solidFill>
                <a:schemeClr val="accent1">
                  <a:alpha val="70195"/>
                </a:schemeClr>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499">
                  <a:ea typeface="Arial Unicode MS" panose="020B0604020202020204" pitchFamily="34" charset="-128"/>
                  <a:cs typeface="Arial Unicode MS" panose="020B0604020202020204" pitchFamily="34" charset="-128"/>
                </a:endParaRPr>
              </a:p>
            </p:txBody>
          </p:sp>
          <p:sp>
            <p:nvSpPr>
              <p:cNvPr id="9" name="Rectangle 24"/>
              <p:cNvSpPr>
                <a:spLocks noChangeArrowheads="1"/>
              </p:cNvSpPr>
              <p:nvPr userDrawn="1"/>
            </p:nvSpPr>
            <p:spPr bwMode="gray">
              <a:xfrm>
                <a:off x="10682282" y="0"/>
                <a:ext cx="503240" cy="252000"/>
              </a:xfrm>
              <a:prstGeom prst="rect">
                <a:avLst/>
              </a:prstGeom>
              <a:solidFill>
                <a:schemeClr val="accent1">
                  <a:alpha val="39999"/>
                </a:schemeClr>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90000" tIns="72000" rIns="90000" bIns="72000" anchor="ctr"/>
              <a:lstStyle>
                <a:lvl1pPr defTabSz="912813">
                  <a:defRPr sz="2100">
                    <a:solidFill>
                      <a:schemeClr val="tx1"/>
                    </a:solidFill>
                    <a:latin typeface="Arial" panose="020B0604020202020204" pitchFamily="34" charset="0"/>
                  </a:defRPr>
                </a:lvl1pPr>
                <a:lvl2pPr marL="742950" indent="-285750" defTabSz="912813">
                  <a:buClr>
                    <a:srgbClr val="FDB913"/>
                  </a:buClr>
                  <a:buSzPct val="100000"/>
                  <a:buFont typeface="wingdings" panose="05000000000000000000" pitchFamily="2" charset="2"/>
                  <a:buChar char=""/>
                  <a:defRPr sz="2100">
                    <a:solidFill>
                      <a:schemeClr val="tx1"/>
                    </a:solidFill>
                    <a:latin typeface="Arial" panose="020B0604020202020204" pitchFamily="34" charset="0"/>
                  </a:defRPr>
                </a:lvl2pPr>
                <a:lvl3pPr marL="1143000" indent="-228600" defTabSz="912813">
                  <a:buClr>
                    <a:srgbClr val="666666"/>
                  </a:buClr>
                  <a:buSzPct val="80000"/>
                  <a:buFont typeface="wingdings" panose="05000000000000000000" pitchFamily="2" charset="2"/>
                  <a:buChar char="n"/>
                  <a:defRPr sz="1700">
                    <a:solidFill>
                      <a:schemeClr val="tx1"/>
                    </a:solidFill>
                    <a:latin typeface="Arial" panose="020B0604020202020204" pitchFamily="34" charset="0"/>
                  </a:defRPr>
                </a:lvl3pPr>
                <a:lvl4pPr marL="1600200" indent="-228600" defTabSz="912813">
                  <a:buClr>
                    <a:srgbClr val="666666"/>
                  </a:buClr>
                  <a:buSzPct val="80000"/>
                  <a:buFont typeface="Arial" panose="020B0604020202020204" pitchFamily="34" charset="0"/>
                  <a:buChar char=""/>
                  <a:defRPr sz="1400">
                    <a:solidFill>
                      <a:schemeClr val="tx1"/>
                    </a:solidFill>
                    <a:latin typeface="Arial" panose="020B0604020202020204" pitchFamily="34" charset="0"/>
                  </a:defRPr>
                </a:lvl4pPr>
                <a:lvl5pPr marL="2057400" indent="-228600" defTabSz="912813">
                  <a:buClr>
                    <a:srgbClr val="666666"/>
                  </a:buClr>
                  <a:buSzPct val="80000"/>
                  <a:buFont typeface="Arial" panose="020B0604020202020204" pitchFamily="34" charset="0"/>
                  <a:buChar char=""/>
                  <a:defRPr sz="1200">
                    <a:solidFill>
                      <a:schemeClr val="tx1"/>
                    </a:solidFill>
                    <a:latin typeface="Arial" panose="020B0604020202020204" pitchFamily="34" charset="0"/>
                  </a:defRPr>
                </a:lvl5pPr>
                <a:lvl6pPr marL="25146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6pPr>
                <a:lvl7pPr marL="29718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7pPr>
                <a:lvl8pPr marL="34290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8pPr>
                <a:lvl9pPr marL="3886200" indent="-228600" defTabSz="912813" fontAlgn="base">
                  <a:spcBef>
                    <a:spcPct val="0"/>
                  </a:spcBef>
                  <a:spcAft>
                    <a:spcPct val="0"/>
                  </a:spcAft>
                  <a:buClr>
                    <a:srgbClr val="666666"/>
                  </a:buClr>
                  <a:buSzPct val="80000"/>
                  <a:buFont typeface="Arial" panose="020B0604020202020204" pitchFamily="34" charset="0"/>
                  <a:buChar char=""/>
                  <a:defRPr sz="1200">
                    <a:solidFill>
                      <a:schemeClr val="tx1"/>
                    </a:solidFill>
                    <a:latin typeface="Arial" panose="020B0604020202020204" pitchFamily="34" charset="0"/>
                  </a:defRPr>
                </a:lvl9pPr>
              </a:lstStyle>
              <a:p>
                <a:pPr algn="ctr" eaLnBrk="1" hangingPunct="1">
                  <a:spcBef>
                    <a:spcPct val="50000"/>
                  </a:spcBef>
                  <a:buClr>
                    <a:srgbClr val="F0AB00"/>
                  </a:buClr>
                  <a:buSzPct val="80000"/>
                  <a:defRPr/>
                </a:pPr>
                <a:endParaRPr lang="en-US" altLang="de-DE" sz="1499">
                  <a:ea typeface="Arial Unicode MS" panose="020B0604020202020204" pitchFamily="34" charset="-128"/>
                  <a:cs typeface="Arial Unicode MS" panose="020B0604020202020204" pitchFamily="34" charset="-128"/>
                </a:endParaRPr>
              </a:p>
            </p:txBody>
          </p:sp>
        </p:grpSp>
      </p:grpSp>
    </p:spTree>
    <p:extLst>
      <p:ext uri="{BB962C8B-B14F-4D97-AF65-F5344CB8AC3E}">
        <p14:creationId xmlns:p14="http://schemas.microsoft.com/office/powerpoint/2010/main" val="205110555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userDrawn="1">
  <p:cSld name="3_Cover with Image or Illustration">
    <p:spTree>
      <p:nvGrpSpPr>
        <p:cNvPr id="1" name=""/>
        <p:cNvGrpSpPr/>
        <p:nvPr/>
      </p:nvGrpSpPr>
      <p:grpSpPr>
        <a:xfrm>
          <a:off x="0" y="0"/>
          <a:ext cx="0" cy="0"/>
          <a:chOff x="0" y="0"/>
          <a:chExt cx="0" cy="0"/>
        </a:xfrm>
      </p:grpSpPr>
      <p:pic>
        <p:nvPicPr>
          <p:cNvPr id="11" name="SAP Logo" descr="SAP Logo" title="SAP Logo"/>
          <p:cNvPicPr>
            <a:picLocks noChangeAspect="1"/>
          </p:cNvPicPr>
          <p:nvPr userDrawn="1"/>
        </p:nvPicPr>
        <p:blipFill>
          <a:blip r:embed="rId2"/>
          <a:stretch>
            <a:fillRect/>
          </a:stretch>
        </p:blipFill>
        <p:spPr>
          <a:xfrm>
            <a:off x="9950553" y="6217668"/>
            <a:ext cx="1963636" cy="360000"/>
          </a:xfrm>
          <a:prstGeom prst="rect">
            <a:avLst/>
          </a:prstGeom>
        </p:spPr>
      </p:pic>
      <p:sp>
        <p:nvSpPr>
          <p:cNvPr id="13" name="Classification"/>
          <p:cNvSpPr txBox="1"/>
          <p:nvPr userDrawn="1"/>
        </p:nvSpPr>
        <p:spPr>
          <a:xfrm>
            <a:off x="288002" y="5769670"/>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675"/>
              <a:t>Customer</a:t>
            </a:r>
          </a:p>
        </p:txBody>
      </p:sp>
      <p:sp>
        <p:nvSpPr>
          <p:cNvPr id="19" name="Speaker"/>
          <p:cNvSpPr>
            <a:spLocks noGrp="1"/>
          </p:cNvSpPr>
          <p:nvPr userDrawn="1">
            <p:ph type="subTitle" idx="1" hasCustomPrompt="1"/>
          </p:nvPr>
        </p:nvSpPr>
        <p:spPr bwMode="black">
          <a:xfrm>
            <a:off x="288002" y="5130493"/>
            <a:ext cx="11628000" cy="430887"/>
          </a:xfrm>
        </p:spPr>
        <p:txBody>
          <a:bodyPr wrap="square" anchor="t" anchorCtr="0">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Speaker’s Name, SAP</a:t>
            </a:r>
          </a:p>
          <a:p>
            <a:pPr marL="0" marR="0" lvl="0" indent="0" algn="l" defTabSz="816173" rtl="0" eaLnBrk="1" fontAlgn="auto" latinLnBrk="0" hangingPunct="1">
              <a:lnSpc>
                <a:spcPct val="100000"/>
              </a:lnSpc>
              <a:spcBef>
                <a:spcPts val="0"/>
              </a:spcBef>
              <a:spcAft>
                <a:spcPts val="0"/>
              </a:spcAft>
              <a:buClr>
                <a:schemeClr val="accent1"/>
              </a:buClr>
              <a:buSzPct val="80000"/>
              <a:buFontTx/>
              <a:buNone/>
              <a:tabLst/>
              <a:defRPr/>
            </a:pPr>
            <a:r>
              <a:rPr lang="en-US"/>
              <a:t>Month 00, 2018</a:t>
            </a:r>
          </a:p>
        </p:txBody>
      </p:sp>
      <p:sp>
        <p:nvSpPr>
          <p:cNvPr id="3" name="Title"/>
          <p:cNvSpPr>
            <a:spLocks noGrp="1"/>
          </p:cNvSpPr>
          <p:nvPr>
            <p:ph type="title" hasCustomPrompt="1"/>
          </p:nvPr>
        </p:nvSpPr>
        <p:spPr>
          <a:xfrm>
            <a:off x="288002" y="4024430"/>
            <a:ext cx="11628000" cy="997196"/>
          </a:xfrm>
        </p:spPr>
        <p:txBody>
          <a:bodyPr vert="horz" wrap="square" lIns="0" tIns="0" rIns="0" bIns="0" rtlCol="0">
            <a:noAutofit/>
          </a:bodyPr>
          <a:lstStyle>
            <a:lvl1pPr>
              <a:lnSpc>
                <a:spcPct val="90000"/>
              </a:lnSpc>
              <a:defRPr lang="de-DE" sz="2699" dirty="0">
                <a:latin typeface="+mn-lt"/>
                <a:ea typeface="+mn-ea"/>
                <a:cs typeface="+mn-cs"/>
              </a:defRPr>
            </a:lvl1pPr>
          </a:lstStyle>
          <a:p>
            <a:pPr lvl="0"/>
            <a:r>
              <a:rPr lang="en-US"/>
              <a:t>Presentation Title </a:t>
            </a:r>
            <a:br>
              <a:rPr lang="en-US"/>
            </a:br>
            <a:r>
              <a:rPr lang="en-US"/>
              <a:t>Goes Here and Here.</a:t>
            </a:r>
          </a:p>
        </p:txBody>
      </p:sp>
      <p:sp>
        <p:nvSpPr>
          <p:cNvPr id="5" name="Title Image Placeholder" descr="Placeholder title image" title="Title image"/>
          <p:cNvSpPr>
            <a:spLocks noGrp="1"/>
          </p:cNvSpPr>
          <p:nvPr>
            <p:ph type="pic" sz="quarter" idx="12" hasCustomPrompt="1"/>
          </p:nvPr>
        </p:nvSpPr>
        <p:spPr bwMode="gray">
          <a:xfrm>
            <a:off x="2" y="0"/>
            <a:ext cx="12193201" cy="3430006"/>
          </a:xfrm>
          <a:noFill/>
        </p:spPr>
        <p:txBody>
          <a:bodyPr tIns="504000"/>
          <a:lstStyle>
            <a:lvl1pPr algn="ctr">
              <a:defRPr sz="1200">
                <a:solidFill>
                  <a:schemeClr val="tx1"/>
                </a:solidFill>
              </a:defRPr>
            </a:lvl1pPr>
          </a:lstStyle>
          <a:p>
            <a:r>
              <a:rPr lang="en-US"/>
              <a:t>Click to insert title image or illustration</a:t>
            </a:r>
          </a:p>
        </p:txBody>
      </p:sp>
      <p:pic>
        <p:nvPicPr>
          <p:cNvPr id="7" name="SAP Ariba Logo" descr="SAP Ariba Logo" title="SAP Ariba Logo">
            <a:extLst>
              <a:ext uri="{FF2B5EF4-FFF2-40B4-BE49-F238E27FC236}">
                <a16:creationId xmlns:a16="http://schemas.microsoft.com/office/drawing/2014/main" id="{2E14B538-2723-4513-9074-4DD260306D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1" y="3646672"/>
            <a:ext cx="1108174" cy="216000"/>
          </a:xfrm>
          <a:prstGeom prst="rect">
            <a:avLst/>
          </a:prstGeom>
        </p:spPr>
      </p:pic>
    </p:spTree>
    <p:extLst>
      <p:ext uri="{BB962C8B-B14F-4D97-AF65-F5344CB8AC3E}">
        <p14:creationId xmlns:p14="http://schemas.microsoft.com/office/powerpoint/2010/main" val="2230099942"/>
      </p:ext>
    </p:extLst>
  </p:cSld>
  <p:clrMapOvr>
    <a:masterClrMapping/>
  </p:clrMapOvr>
  <p:extLst>
    <p:ext uri="{DCECCB84-F9BA-43D5-87BE-67443E8EF086}">
      <p15:sldGuideLst xmlns:p15="http://schemas.microsoft.com/office/powerpoint/2012/main">
        <p15:guide id="1" pos="10007">
          <p15:clr>
            <a:srgbClr val="FBAE40"/>
          </p15:clr>
        </p15:guide>
        <p15:guide id="2" orient="horz" pos="4144">
          <p15:clr>
            <a:srgbClr val="FBAE40"/>
          </p15:clr>
        </p15:guide>
        <p15:guide id="3" orient="horz" pos="2162">
          <p15:clr>
            <a:srgbClr val="FBAE40"/>
          </p15:clr>
        </p15:guide>
        <p15:guide id="4" pos="24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4_Title and Text: 3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113" y="324001"/>
            <a:ext cx="11330950" cy="369332"/>
          </a:xfrm>
        </p:spPr>
        <p:txBody>
          <a:bodyPr/>
          <a:lstStyle/>
          <a:p>
            <a:r>
              <a:rPr lang="en-US" noProof="0"/>
              <a:t>Insert page title</a:t>
            </a:r>
            <a:endParaRPr lang="en-US"/>
          </a:p>
        </p:txBody>
      </p:sp>
      <p:sp>
        <p:nvSpPr>
          <p:cNvPr id="4" name="Text Placeholder 3"/>
          <p:cNvSpPr>
            <a:spLocks noGrp="1"/>
          </p:cNvSpPr>
          <p:nvPr>
            <p:ph type="body" sz="quarter" idx="10" hasCustomPrompt="1"/>
          </p:nvPr>
        </p:nvSpPr>
        <p:spPr>
          <a:xfrm>
            <a:off x="432113" y="1691999"/>
            <a:ext cx="3629745" cy="4392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5" name="Text Placeholder 3"/>
          <p:cNvSpPr>
            <a:spLocks noGrp="1"/>
          </p:cNvSpPr>
          <p:nvPr>
            <p:ph type="body" sz="quarter" idx="11" hasCustomPrompt="1"/>
          </p:nvPr>
        </p:nvSpPr>
        <p:spPr>
          <a:xfrm>
            <a:off x="8133318" y="1691999"/>
            <a:ext cx="3629745" cy="4392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7" name="Text Placeholder 3"/>
          <p:cNvSpPr>
            <a:spLocks noGrp="1"/>
          </p:cNvSpPr>
          <p:nvPr>
            <p:ph type="body" sz="quarter" idx="12" hasCustomPrompt="1"/>
          </p:nvPr>
        </p:nvSpPr>
        <p:spPr>
          <a:xfrm>
            <a:off x="4295418" y="1691999"/>
            <a:ext cx="3629745" cy="4392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616087"/>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3_Cover with image">
    <p:spTree>
      <p:nvGrpSpPr>
        <p:cNvPr id="1" name=""/>
        <p:cNvGrpSpPr/>
        <p:nvPr/>
      </p:nvGrpSpPr>
      <p:grpSpPr>
        <a:xfrm>
          <a:off x="0" y="0"/>
          <a:ext cx="0" cy="0"/>
          <a:chOff x="0" y="0"/>
          <a:chExt cx="0" cy="0"/>
        </a:xfrm>
      </p:grpSpPr>
      <p:sp>
        <p:nvSpPr>
          <p:cNvPr id="5" name="Cover Image Placeholder"/>
          <p:cNvSpPr>
            <a:spLocks noGrp="1"/>
          </p:cNvSpPr>
          <p:nvPr>
            <p:ph type="pic" sz="quarter" idx="12" hasCustomPrompt="1"/>
          </p:nvPr>
        </p:nvSpPr>
        <p:spPr>
          <a:xfrm>
            <a:off x="3" y="0"/>
            <a:ext cx="12195175" cy="3430006"/>
          </a:xfrm>
          <a:solidFill>
            <a:schemeClr val="tx2">
              <a:alpha val="70000"/>
            </a:schemeClr>
          </a:solidFill>
        </p:spPr>
        <p:txBody>
          <a:bodyPr tIns="504000"/>
          <a:lstStyle>
            <a:lvl1pPr algn="ctr">
              <a:defRPr sz="1200">
                <a:solidFill>
                  <a:schemeClr val="tx1"/>
                </a:solidFill>
              </a:defRPr>
            </a:lvl1pPr>
          </a:lstStyle>
          <a:p>
            <a:r>
              <a:rPr lang="en-US"/>
              <a:t>Click to insert title image</a:t>
            </a:r>
          </a:p>
        </p:txBody>
      </p:sp>
      <p:pic>
        <p:nvPicPr>
          <p:cNvPr id="15" name="SAP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000" y="6217669"/>
            <a:ext cx="1578462" cy="360000"/>
          </a:xfrm>
          <a:prstGeom prst="rect">
            <a:avLst/>
          </a:prstGeom>
        </p:spPr>
      </p:pic>
      <p:grpSp>
        <p:nvGrpSpPr>
          <p:cNvPr id="2" name="Group 1"/>
          <p:cNvGrpSpPr/>
          <p:nvPr userDrawn="1"/>
        </p:nvGrpSpPr>
        <p:grpSpPr>
          <a:xfrm>
            <a:off x="9171174" y="0"/>
            <a:ext cx="3024002" cy="3430006"/>
            <a:chOff x="9171173" y="0"/>
            <a:chExt cx="3024002" cy="3430006"/>
          </a:xfrm>
        </p:grpSpPr>
        <p:sp>
          <p:nvSpPr>
            <p:cNvPr id="17" name="Rectangle 16"/>
            <p:cNvSpPr/>
            <p:nvPr userDrawn="1"/>
          </p:nvSpPr>
          <p:spPr bwMode="gray">
            <a:xfrm>
              <a:off x="11187175" y="0"/>
              <a:ext cx="1008000" cy="3430006"/>
            </a:xfrm>
            <a:prstGeom prst="rect">
              <a:avLst/>
            </a:prstGeom>
            <a:solidFill>
              <a:schemeClr val="accent1"/>
            </a:solidFill>
            <a:ln w="6350" algn="ctr">
              <a:noFill/>
              <a:miter lim="800000"/>
              <a:headEnd/>
              <a:tailEnd/>
            </a:ln>
          </p:spPr>
          <p:txBody>
            <a:bodyPr lIns="90000" tIns="72000" rIns="90000" bIns="72000" rtlCol="0" anchor="ctr"/>
            <a:lstStyle/>
            <a:p>
              <a:pPr marR="0" algn="ctr" defTabSz="685457" eaLnBrk="1" fontAlgn="base" latinLnBrk="0" hangingPunct="1">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8" name="Rectangle 17"/>
            <p:cNvSpPr/>
            <p:nvPr userDrawn="1"/>
          </p:nvSpPr>
          <p:spPr bwMode="gray">
            <a:xfrm>
              <a:off x="10179174" y="0"/>
              <a:ext cx="1008000" cy="3430006"/>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685457" eaLnBrk="1" fontAlgn="base" latinLnBrk="0" hangingPunct="1">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2" name="Rectangle 21"/>
            <p:cNvSpPr/>
            <p:nvPr userDrawn="1"/>
          </p:nvSpPr>
          <p:spPr bwMode="gray">
            <a:xfrm>
              <a:off x="9171173" y="0"/>
              <a:ext cx="1008000" cy="3430006"/>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685457" eaLnBrk="1" fontAlgn="base" latinLnBrk="0" hangingPunct="1">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grpSp>
      <p:sp>
        <p:nvSpPr>
          <p:cNvPr id="13" name="Classification"/>
          <p:cNvSpPr txBox="1"/>
          <p:nvPr userDrawn="1"/>
        </p:nvSpPr>
        <p:spPr>
          <a:xfrm>
            <a:off x="288002" y="5769670"/>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675" b="0"/>
              <a:t>Customer</a:t>
            </a:r>
          </a:p>
        </p:txBody>
      </p:sp>
      <p:sp>
        <p:nvSpPr>
          <p:cNvPr id="19" name="Speaker"/>
          <p:cNvSpPr>
            <a:spLocks noGrp="1"/>
          </p:cNvSpPr>
          <p:nvPr userDrawn="1">
            <p:ph type="subTitle" idx="1" hasCustomPrompt="1"/>
          </p:nvPr>
        </p:nvSpPr>
        <p:spPr bwMode="gray">
          <a:xfrm>
            <a:off x="288000" y="5130493"/>
            <a:ext cx="10900801" cy="430887"/>
          </a:xfrm>
        </p:spPr>
        <p:txBody>
          <a:bodyPr wrap="square" anchor="t" anchorCtr="0">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Speaker’s Name, SAP</a:t>
            </a:r>
          </a:p>
          <a:p>
            <a:pPr marL="0" marR="0" lvl="0" indent="0" algn="l" defTabSz="816173" rtl="0" eaLnBrk="1" fontAlgn="auto" latinLnBrk="0" hangingPunct="1">
              <a:lnSpc>
                <a:spcPct val="100000"/>
              </a:lnSpc>
              <a:spcBef>
                <a:spcPts val="0"/>
              </a:spcBef>
              <a:spcAft>
                <a:spcPts val="0"/>
              </a:spcAft>
              <a:buClr>
                <a:schemeClr val="accent1"/>
              </a:buClr>
              <a:buSzPct val="80000"/>
              <a:buFontTx/>
              <a:buNone/>
              <a:tabLst/>
              <a:defRPr/>
            </a:pPr>
            <a:r>
              <a:rPr lang="en-US"/>
              <a:t>Month 00, 2017 </a:t>
            </a:r>
          </a:p>
        </p:txBody>
      </p:sp>
      <p:sp>
        <p:nvSpPr>
          <p:cNvPr id="20" name="Presentation Title"/>
          <p:cNvSpPr>
            <a:spLocks noGrp="1"/>
          </p:cNvSpPr>
          <p:nvPr userDrawn="1">
            <p:ph type="body" sz="quarter" idx="14" hasCustomPrompt="1"/>
          </p:nvPr>
        </p:nvSpPr>
        <p:spPr>
          <a:xfrm>
            <a:off x="288000" y="4024433"/>
            <a:ext cx="10899174" cy="839974"/>
          </a:xfrm>
        </p:spPr>
        <p:txBody>
          <a:bodyPr wrap="square">
            <a:spAutoFit/>
          </a:bodyPr>
          <a:lstStyle>
            <a:lvl1pPr>
              <a:lnSpc>
                <a:spcPct val="90000"/>
              </a:lnSpc>
              <a:spcBef>
                <a:spcPts val="0"/>
              </a:spcBef>
              <a:defRPr sz="2699" b="1" baseline="0"/>
            </a:lvl1pPr>
          </a:lstStyle>
          <a:p>
            <a:pPr lvl="0"/>
            <a:r>
              <a:rPr lang="en-US"/>
              <a:t>Presentation Title </a:t>
            </a:r>
            <a:br>
              <a:rPr lang="en-US"/>
            </a:br>
            <a:r>
              <a:rPr lang="en-US"/>
              <a:t>Goes Here and Here.</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8001" y="3646672"/>
            <a:ext cx="1108174" cy="216000"/>
          </a:xfrm>
          <a:prstGeom prst="rect">
            <a:avLst/>
          </a:prstGeom>
        </p:spPr>
      </p:pic>
    </p:spTree>
    <p:extLst>
      <p:ext uri="{BB962C8B-B14F-4D97-AF65-F5344CB8AC3E}">
        <p14:creationId xmlns:p14="http://schemas.microsoft.com/office/powerpoint/2010/main" val="2954662049"/>
      </p:ext>
    </p:extLst>
  </p:cSld>
  <p:clrMapOvr>
    <a:masterClrMapping/>
  </p:clrMapOvr>
  <p:extLst>
    <p:ext uri="{DCECCB84-F9BA-43D5-87BE-67443E8EF086}">
      <p15:sldGuideLst xmlns:p15="http://schemas.microsoft.com/office/powerpoint/2012/main"/>
    </p:ext>
  </p:extLst>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userDrawn="1">
  <p:cSld name="3_Cover with illustration scene art">
    <p:spTree>
      <p:nvGrpSpPr>
        <p:cNvPr id="1" name=""/>
        <p:cNvGrpSpPr/>
        <p:nvPr/>
      </p:nvGrpSpPr>
      <p:grpSpPr>
        <a:xfrm>
          <a:off x="0" y="0"/>
          <a:ext cx="0" cy="0"/>
          <a:chOff x="0" y="0"/>
          <a:chExt cx="0" cy="0"/>
        </a:xfrm>
      </p:grpSpPr>
      <p:sp>
        <p:nvSpPr>
          <p:cNvPr id="5" name="Cover Image Placeholder"/>
          <p:cNvSpPr>
            <a:spLocks noGrp="1"/>
          </p:cNvSpPr>
          <p:nvPr>
            <p:ph type="pic" sz="quarter" idx="12" hasCustomPrompt="1"/>
          </p:nvPr>
        </p:nvSpPr>
        <p:spPr>
          <a:xfrm>
            <a:off x="3" y="0"/>
            <a:ext cx="12195175" cy="3430006"/>
          </a:xfrm>
          <a:noFill/>
        </p:spPr>
        <p:txBody>
          <a:bodyPr tIns="504000"/>
          <a:lstStyle>
            <a:lvl1pPr algn="ctr">
              <a:defRPr sz="1200">
                <a:solidFill>
                  <a:schemeClr val="tx1"/>
                </a:solidFill>
              </a:defRPr>
            </a:lvl1pPr>
          </a:lstStyle>
          <a:p>
            <a:r>
              <a:rPr lang="en-US"/>
              <a:t>Click to insert title image</a:t>
            </a:r>
          </a:p>
        </p:txBody>
      </p:sp>
      <p:pic>
        <p:nvPicPr>
          <p:cNvPr id="15" name="SAP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000" y="6217669"/>
            <a:ext cx="1578462" cy="360000"/>
          </a:xfrm>
          <a:prstGeom prst="rect">
            <a:avLst/>
          </a:prstGeom>
        </p:spPr>
      </p:pic>
      <p:sp>
        <p:nvSpPr>
          <p:cNvPr id="13" name="Classification"/>
          <p:cNvSpPr txBox="1"/>
          <p:nvPr userDrawn="1"/>
        </p:nvSpPr>
        <p:spPr>
          <a:xfrm>
            <a:off x="288002" y="5769670"/>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675" b="0"/>
              <a:t>Customer</a:t>
            </a:r>
          </a:p>
        </p:txBody>
      </p:sp>
      <p:sp>
        <p:nvSpPr>
          <p:cNvPr id="19" name="Speaker"/>
          <p:cNvSpPr>
            <a:spLocks noGrp="1"/>
          </p:cNvSpPr>
          <p:nvPr userDrawn="1">
            <p:ph type="subTitle" idx="1" hasCustomPrompt="1"/>
          </p:nvPr>
        </p:nvSpPr>
        <p:spPr bwMode="gray">
          <a:xfrm>
            <a:off x="288000" y="5130493"/>
            <a:ext cx="10900801" cy="430887"/>
          </a:xfrm>
        </p:spPr>
        <p:txBody>
          <a:bodyPr wrap="square" anchor="t" anchorCtr="0">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Speaker’s Name, SAP</a:t>
            </a:r>
          </a:p>
          <a:p>
            <a:pPr marL="0" marR="0" lvl="0" indent="0" algn="l" defTabSz="816173" rtl="0" eaLnBrk="1" fontAlgn="auto" latinLnBrk="0" hangingPunct="1">
              <a:lnSpc>
                <a:spcPct val="100000"/>
              </a:lnSpc>
              <a:spcBef>
                <a:spcPts val="0"/>
              </a:spcBef>
              <a:spcAft>
                <a:spcPts val="0"/>
              </a:spcAft>
              <a:buClr>
                <a:schemeClr val="accent1"/>
              </a:buClr>
              <a:buSzPct val="80000"/>
              <a:buFontTx/>
              <a:buNone/>
              <a:tabLst/>
              <a:defRPr/>
            </a:pPr>
            <a:r>
              <a:rPr lang="en-US"/>
              <a:t>Month 00, 2017 </a:t>
            </a:r>
          </a:p>
        </p:txBody>
      </p:sp>
      <p:sp>
        <p:nvSpPr>
          <p:cNvPr id="20" name="Presentation Title"/>
          <p:cNvSpPr>
            <a:spLocks noGrp="1"/>
          </p:cNvSpPr>
          <p:nvPr userDrawn="1">
            <p:ph type="body" sz="quarter" idx="14" hasCustomPrompt="1"/>
          </p:nvPr>
        </p:nvSpPr>
        <p:spPr>
          <a:xfrm>
            <a:off x="288000" y="4024433"/>
            <a:ext cx="10899174" cy="839974"/>
          </a:xfrm>
        </p:spPr>
        <p:txBody>
          <a:bodyPr wrap="square">
            <a:spAutoFit/>
          </a:bodyPr>
          <a:lstStyle>
            <a:lvl1pPr>
              <a:lnSpc>
                <a:spcPct val="90000"/>
              </a:lnSpc>
              <a:spcBef>
                <a:spcPts val="0"/>
              </a:spcBef>
              <a:defRPr sz="2699" b="1" baseline="0"/>
            </a:lvl1pPr>
          </a:lstStyle>
          <a:p>
            <a:pPr lvl="0"/>
            <a:r>
              <a:rPr lang="en-US"/>
              <a:t>Presentation Title </a:t>
            </a:r>
            <a:br>
              <a:rPr lang="en-US"/>
            </a:br>
            <a:r>
              <a:rPr lang="en-US"/>
              <a:t>Goes Here and Here.</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8001" y="3646672"/>
            <a:ext cx="1108174" cy="216000"/>
          </a:xfrm>
          <a:prstGeom prst="rect">
            <a:avLst/>
          </a:prstGeom>
        </p:spPr>
      </p:pic>
    </p:spTree>
    <p:extLst>
      <p:ext uri="{BB962C8B-B14F-4D97-AF65-F5344CB8AC3E}">
        <p14:creationId xmlns:p14="http://schemas.microsoft.com/office/powerpoint/2010/main" val="1674923867"/>
      </p:ext>
    </p:extLst>
  </p:cSld>
  <p:clrMapOvr>
    <a:masterClrMapping/>
  </p:clrMapOvr>
  <p:extLst>
    <p:ext uri="{DCECCB84-F9BA-43D5-87BE-67443E8EF086}">
      <p15:sldGuideLst xmlns:p15="http://schemas.microsoft.com/office/powerpoint/2012/main"/>
    </p:ext>
  </p:extLst>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1_Cover black">
    <p:spTree>
      <p:nvGrpSpPr>
        <p:cNvPr id="1" name=""/>
        <p:cNvGrpSpPr/>
        <p:nvPr/>
      </p:nvGrpSpPr>
      <p:grpSpPr>
        <a:xfrm>
          <a:off x="0" y="0"/>
          <a:ext cx="0" cy="0"/>
          <a:chOff x="0" y="0"/>
          <a:chExt cx="0" cy="0"/>
        </a:xfrm>
      </p:grpSpPr>
      <p:sp>
        <p:nvSpPr>
          <p:cNvPr id="24" name="Classification"/>
          <p:cNvSpPr txBox="1"/>
          <p:nvPr userDrawn="1"/>
        </p:nvSpPr>
        <p:spPr>
          <a:xfrm>
            <a:off x="288002"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675" b="0"/>
              <a:t>Customer</a:t>
            </a:r>
          </a:p>
        </p:txBody>
      </p:sp>
      <p:sp>
        <p:nvSpPr>
          <p:cNvPr id="6" name="Speaker"/>
          <p:cNvSpPr>
            <a:spLocks noGrp="1"/>
          </p:cNvSpPr>
          <p:nvPr userDrawn="1">
            <p:ph type="subTitle" idx="1" hasCustomPrompt="1"/>
          </p:nvPr>
        </p:nvSpPr>
        <p:spPr bwMode="gray">
          <a:xfrm>
            <a:off x="288003" y="4268507"/>
            <a:ext cx="8595171" cy="430887"/>
          </a:xfrm>
        </p:spPr>
        <p:txBody>
          <a:bodyPr wrap="square" anchor="t" anchorCtr="0">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Speaker’s Name, SAP</a:t>
            </a:r>
          </a:p>
          <a:p>
            <a:pPr marL="0" marR="0" lvl="0" indent="0" algn="l" defTabSz="816173" rtl="0" eaLnBrk="1" fontAlgn="auto" latinLnBrk="0" hangingPunct="1">
              <a:lnSpc>
                <a:spcPct val="100000"/>
              </a:lnSpc>
              <a:spcBef>
                <a:spcPts val="0"/>
              </a:spcBef>
              <a:spcAft>
                <a:spcPts val="0"/>
              </a:spcAft>
              <a:buClr>
                <a:schemeClr val="accent1"/>
              </a:buClr>
              <a:buSzPct val="80000"/>
              <a:buFontTx/>
              <a:buNone/>
              <a:tabLst/>
              <a:defRPr/>
            </a:pPr>
            <a:r>
              <a:rPr lang="en-US"/>
              <a:t>Month 00, 2017 </a:t>
            </a:r>
          </a:p>
        </p:txBody>
      </p:sp>
      <p:sp>
        <p:nvSpPr>
          <p:cNvPr id="10" name="Presentation Title"/>
          <p:cNvSpPr>
            <a:spLocks noGrp="1"/>
          </p:cNvSpPr>
          <p:nvPr>
            <p:ph type="body" sz="quarter" idx="14" hasCustomPrompt="1"/>
          </p:nvPr>
        </p:nvSpPr>
        <p:spPr>
          <a:xfrm>
            <a:off x="288003" y="2706318"/>
            <a:ext cx="8595171" cy="997196"/>
          </a:xfrm>
        </p:spPr>
        <p:txBody>
          <a:bodyPr wrap="square">
            <a:noAutofit/>
          </a:bodyPr>
          <a:lstStyle>
            <a:lvl1pPr>
              <a:lnSpc>
                <a:spcPct val="90000"/>
              </a:lnSpc>
              <a:spcBef>
                <a:spcPts val="0"/>
              </a:spcBef>
              <a:defRPr sz="2699" b="1" baseline="0"/>
            </a:lvl1pPr>
          </a:lstStyle>
          <a:p>
            <a:pPr lvl="0"/>
            <a:r>
              <a:rPr lang="en-US"/>
              <a:t>Title Goes Here </a:t>
            </a:r>
            <a:br>
              <a:rPr lang="en-US"/>
            </a:br>
            <a:r>
              <a:rPr lang="en-US"/>
              <a:t>and Here and Here.</a:t>
            </a:r>
          </a:p>
        </p:txBody>
      </p:sp>
      <p:grpSp>
        <p:nvGrpSpPr>
          <p:cNvPr id="2" name="Group 1"/>
          <p:cNvGrpSpPr/>
          <p:nvPr userDrawn="1"/>
        </p:nvGrpSpPr>
        <p:grpSpPr>
          <a:xfrm>
            <a:off x="9171174" y="0"/>
            <a:ext cx="3024002" cy="6858000"/>
            <a:chOff x="9171173" y="0"/>
            <a:chExt cx="3024002" cy="6855990"/>
          </a:xfrm>
        </p:grpSpPr>
        <p:sp>
          <p:nvSpPr>
            <p:cNvPr id="17" name="Rectangle 16"/>
            <p:cNvSpPr/>
            <p:nvPr userDrawn="1"/>
          </p:nvSpPr>
          <p:spPr bwMode="gray">
            <a:xfrm>
              <a:off x="11187175" y="0"/>
              <a:ext cx="1008000" cy="6855990"/>
            </a:xfrm>
            <a:prstGeom prst="rect">
              <a:avLst/>
            </a:prstGeom>
            <a:solidFill>
              <a:schemeClr val="accent1"/>
            </a:solidFill>
            <a:ln w="6350" algn="ctr">
              <a:noFill/>
              <a:miter lim="800000"/>
              <a:headEnd/>
              <a:tailEnd/>
            </a:ln>
          </p:spPr>
          <p:txBody>
            <a:bodyPr lIns="90000" tIns="72000" rIns="90000" bIns="72000" rtlCol="0" anchor="ctr"/>
            <a:lstStyle/>
            <a:p>
              <a:pPr marR="0" algn="ctr" defTabSz="685457" eaLnBrk="1" fontAlgn="base" latinLnBrk="0" hangingPunct="1">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8" name="Rectangle 17"/>
            <p:cNvSpPr/>
            <p:nvPr userDrawn="1"/>
          </p:nvSpPr>
          <p:spPr bwMode="gray">
            <a:xfrm>
              <a:off x="10179174" y="0"/>
              <a:ext cx="1008000" cy="685599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685457" eaLnBrk="1" fontAlgn="base" latinLnBrk="0" hangingPunct="1">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2" name="Rectangle 21"/>
            <p:cNvSpPr/>
            <p:nvPr userDrawn="1"/>
          </p:nvSpPr>
          <p:spPr bwMode="gray">
            <a:xfrm>
              <a:off x="9171173" y="0"/>
              <a:ext cx="1008000" cy="685599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685457" eaLnBrk="1" fontAlgn="base" latinLnBrk="0" hangingPunct="1">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gr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001" y="1880235"/>
            <a:ext cx="1108174" cy="216000"/>
          </a:xfrm>
          <a:prstGeom prst="rect">
            <a:avLst/>
          </a:prstGeom>
        </p:spPr>
      </p:pic>
      <p:pic>
        <p:nvPicPr>
          <p:cNvPr id="15" name="SAP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8000" y="6217669"/>
            <a:ext cx="1578462" cy="360000"/>
          </a:xfrm>
          <a:prstGeom prst="rect">
            <a:avLst/>
          </a:prstGeom>
        </p:spPr>
      </p:pic>
    </p:spTree>
    <p:extLst>
      <p:ext uri="{BB962C8B-B14F-4D97-AF65-F5344CB8AC3E}">
        <p14:creationId xmlns:p14="http://schemas.microsoft.com/office/powerpoint/2010/main" val="4279080737"/>
      </p:ext>
    </p:extLst>
  </p:cSld>
  <p:clrMapOvr>
    <a:masterClrMapping/>
  </p:clrMapOvr>
  <p:extLst>
    <p:ext uri="{DCECCB84-F9BA-43D5-87BE-67443E8EF086}">
      <p15:sldGuideLst xmlns:p15="http://schemas.microsoft.com/office/powerpoint/2012/main"/>
    </p:ext>
  </p:extLst>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6_Cover with pictogram">
    <p:spTree>
      <p:nvGrpSpPr>
        <p:cNvPr id="1" name=""/>
        <p:cNvGrpSpPr/>
        <p:nvPr/>
      </p:nvGrpSpPr>
      <p:grpSpPr>
        <a:xfrm>
          <a:off x="0" y="0"/>
          <a:ext cx="0" cy="0"/>
          <a:chOff x="0" y="0"/>
          <a:chExt cx="0" cy="0"/>
        </a:xfrm>
      </p:grpSpPr>
      <p:sp>
        <p:nvSpPr>
          <p:cNvPr id="24" name="Classification"/>
          <p:cNvSpPr txBox="1"/>
          <p:nvPr userDrawn="1"/>
        </p:nvSpPr>
        <p:spPr>
          <a:xfrm>
            <a:off x="288002"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675" b="0"/>
              <a:t>Customer</a:t>
            </a:r>
          </a:p>
        </p:txBody>
      </p:sp>
      <p:sp>
        <p:nvSpPr>
          <p:cNvPr id="6" name="Speaker"/>
          <p:cNvSpPr>
            <a:spLocks noGrp="1"/>
          </p:cNvSpPr>
          <p:nvPr userDrawn="1">
            <p:ph type="subTitle" idx="1" hasCustomPrompt="1"/>
          </p:nvPr>
        </p:nvSpPr>
        <p:spPr bwMode="gray">
          <a:xfrm>
            <a:off x="288003" y="4268507"/>
            <a:ext cx="6373430" cy="430887"/>
          </a:xfrm>
        </p:spPr>
        <p:txBody>
          <a:bodyPr wrap="square" anchor="t" anchorCtr="0">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Speaker’s Name, SAP</a:t>
            </a:r>
          </a:p>
          <a:p>
            <a:pPr marL="0" marR="0" lvl="0" indent="0" algn="l" defTabSz="816173" rtl="0" eaLnBrk="1" fontAlgn="auto" latinLnBrk="0" hangingPunct="1">
              <a:lnSpc>
                <a:spcPct val="100000"/>
              </a:lnSpc>
              <a:spcBef>
                <a:spcPts val="0"/>
              </a:spcBef>
              <a:spcAft>
                <a:spcPts val="0"/>
              </a:spcAft>
              <a:buClr>
                <a:schemeClr val="accent1"/>
              </a:buClr>
              <a:buSzPct val="80000"/>
              <a:buFontTx/>
              <a:buNone/>
              <a:tabLst/>
              <a:defRPr/>
            </a:pPr>
            <a:r>
              <a:rPr lang="en-US"/>
              <a:t>Month 00, 2017  </a:t>
            </a:r>
          </a:p>
        </p:txBody>
      </p:sp>
      <p:sp>
        <p:nvSpPr>
          <p:cNvPr id="10" name="Presentation Title"/>
          <p:cNvSpPr>
            <a:spLocks noGrp="1"/>
          </p:cNvSpPr>
          <p:nvPr>
            <p:ph type="body" sz="quarter" idx="14" hasCustomPrompt="1"/>
          </p:nvPr>
        </p:nvSpPr>
        <p:spPr>
          <a:xfrm>
            <a:off x="288003" y="2706318"/>
            <a:ext cx="6373430" cy="997196"/>
          </a:xfrm>
        </p:spPr>
        <p:txBody>
          <a:bodyPr wrap="square">
            <a:noAutofit/>
          </a:bodyPr>
          <a:lstStyle>
            <a:lvl1pPr>
              <a:lnSpc>
                <a:spcPct val="90000"/>
              </a:lnSpc>
              <a:spcBef>
                <a:spcPts val="0"/>
              </a:spcBef>
              <a:defRPr sz="2699" b="1" baseline="0"/>
            </a:lvl1pPr>
          </a:lstStyle>
          <a:p>
            <a:pPr lvl="0"/>
            <a:r>
              <a:rPr lang="en-US"/>
              <a:t>Title Goes Here </a:t>
            </a:r>
            <a:br>
              <a:rPr lang="en-US"/>
            </a:br>
            <a:r>
              <a:rPr lang="en-US"/>
              <a:t>and Here and Here.</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001" y="1880235"/>
            <a:ext cx="1108174" cy="216000"/>
          </a:xfrm>
          <a:prstGeom prst="rect">
            <a:avLst/>
          </a:prstGeom>
        </p:spPr>
      </p:pic>
      <p:pic>
        <p:nvPicPr>
          <p:cNvPr id="15" name="SAP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8000" y="6217669"/>
            <a:ext cx="1578462" cy="360000"/>
          </a:xfrm>
          <a:prstGeom prst="rect">
            <a:avLst/>
          </a:prstGeom>
        </p:spPr>
      </p:pic>
      <p:sp>
        <p:nvSpPr>
          <p:cNvPr id="7" name="Picture Placeholder 6"/>
          <p:cNvSpPr>
            <a:spLocks noGrp="1"/>
          </p:cNvSpPr>
          <p:nvPr>
            <p:ph type="pic" sz="quarter" idx="16"/>
          </p:nvPr>
        </p:nvSpPr>
        <p:spPr>
          <a:xfrm>
            <a:off x="6954856" y="963000"/>
            <a:ext cx="4932000" cy="4932000"/>
          </a:xfrm>
        </p:spPr>
        <p:txBody>
          <a:bodyPr/>
          <a:lstStyle/>
          <a:p>
            <a:endParaRPr lang="de-DE"/>
          </a:p>
        </p:txBody>
      </p:sp>
    </p:spTree>
    <p:extLst>
      <p:ext uri="{BB962C8B-B14F-4D97-AF65-F5344CB8AC3E}">
        <p14:creationId xmlns:p14="http://schemas.microsoft.com/office/powerpoint/2010/main" val="64944374"/>
      </p:ext>
    </p:extLst>
  </p:cSld>
  <p:clrMapOvr>
    <a:masterClrMapping/>
  </p:clrMapOvr>
  <p:extLst>
    <p:ext uri="{DCECCB84-F9BA-43D5-87BE-67443E8EF086}">
      <p15:sldGuideLst xmlns:p15="http://schemas.microsoft.com/office/powerpoint/2012/main"/>
    </p:ext>
  </p:extLst>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9_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230000"/>
          </a:xfrm>
        </p:spPr>
        <p:txBody>
          <a:bodyPr>
            <a:noAutofit/>
          </a:bodyPr>
          <a:lstStyle>
            <a:lvl1pPr marL="0" marR="0" indent="0" algn="l" defTabSz="816173" rtl="0" eaLnBrk="1" fontAlgn="auto" latinLnBrk="0" hangingPunct="1">
              <a:lnSpc>
                <a:spcPct val="100000"/>
              </a:lnSpc>
              <a:spcBef>
                <a:spcPts val="2249"/>
              </a:spcBef>
              <a:spcAft>
                <a:spcPts val="0"/>
              </a:spcAft>
              <a:buClr>
                <a:schemeClr val="accent1"/>
              </a:buClr>
              <a:buSzPct val="80000"/>
              <a:buFontTx/>
              <a:buNone/>
              <a:tabLst/>
              <a:defRPr sz="1499" b="0"/>
            </a:lvl1pPr>
            <a:lvl2pPr marL="134933" marR="0" indent="-134933" algn="l" defTabSz="816173" rtl="0" eaLnBrk="1" fontAlgn="auto" latinLnBrk="0" hangingPunct="1">
              <a:lnSpc>
                <a:spcPct val="100000"/>
              </a:lnSpc>
              <a:spcBef>
                <a:spcPts val="450"/>
              </a:spcBef>
              <a:spcAft>
                <a:spcPts val="0"/>
              </a:spcAft>
              <a:buClr>
                <a:schemeClr val="accent1"/>
              </a:buClr>
              <a:buSzPct val="100000"/>
              <a:buFont typeface="Wingdings" panose="05000000000000000000" pitchFamily="2" charset="2"/>
              <a:buChar char="§"/>
              <a:tabLst/>
              <a:defRPr sz="1349"/>
            </a:lvl2pPr>
            <a:lvl3pPr marL="269865" marR="0" indent="-134474" algn="l" defTabSz="816173" rtl="0" eaLnBrk="1" fontAlgn="auto" latinLnBrk="0" hangingPunct="1">
              <a:lnSpc>
                <a:spcPct val="100000"/>
              </a:lnSpc>
              <a:spcBef>
                <a:spcPts val="300"/>
              </a:spcBef>
              <a:spcAft>
                <a:spcPts val="0"/>
              </a:spcAft>
              <a:buClr>
                <a:schemeClr val="tx1"/>
              </a:buClr>
              <a:buSzPct val="100000"/>
              <a:buFont typeface="Arial" pitchFamily="34" charset="0"/>
              <a:buChar char="–"/>
              <a:tabLst/>
              <a:defRPr sz="1349" baseline="0"/>
            </a:lvl3pPr>
            <a:lvl4pPr marL="404798" marR="0" indent="-134933" algn="l" defTabSz="816173" rtl="0" eaLnBrk="1" fontAlgn="auto" latinLnBrk="0" hangingPunct="1">
              <a:lnSpc>
                <a:spcPct val="100000"/>
              </a:lnSpc>
              <a:spcBef>
                <a:spcPts val="188"/>
              </a:spcBef>
              <a:spcAft>
                <a:spcPts val="0"/>
              </a:spcAft>
              <a:buClr>
                <a:schemeClr val="tx1"/>
              </a:buClr>
              <a:buSzPct val="100000"/>
              <a:buFont typeface="Courier New" pitchFamily="49" charset="0"/>
              <a:buChar char="o"/>
              <a:tabLst/>
              <a:defRPr sz="12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359117977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6_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gray">
          <a:xfrm>
            <a:off x="504000" y="3090447"/>
            <a:ext cx="11185200" cy="677108"/>
          </a:xfrm>
        </p:spPr>
        <p:txBody>
          <a:bodyPr anchor="ctr" anchorCtr="0">
            <a:noAutofit/>
          </a:bodyPr>
          <a:lstStyle>
            <a:lvl1pPr>
              <a:defRPr sz="32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224859456"/>
      </p:ext>
    </p:extLst>
  </p:cSld>
  <p:clrMapOvr>
    <a:masterClrMapping/>
  </p:clrMapOvr>
  <p:hf sldNum="0" hdr="0" ftr="0" dt="0"/>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6_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a:xfrm>
            <a:off x="3" y="3427200"/>
            <a:ext cx="12195175" cy="3430800"/>
          </a:xfrm>
          <a:noFill/>
        </p:spPr>
        <p:txBody>
          <a:bodyPr tIns="324000"/>
          <a:lstStyle>
            <a:lvl1pPr marL="0" marR="0" indent="0" algn="ctr" defTabSz="816173" rtl="0" eaLnBrk="1" fontAlgn="auto" latinLnBrk="0" hangingPunct="1">
              <a:lnSpc>
                <a:spcPct val="100000"/>
              </a:lnSpc>
              <a:spcBef>
                <a:spcPts val="900"/>
              </a:spcBef>
              <a:spcAft>
                <a:spcPts val="0"/>
              </a:spcAft>
              <a:buClr>
                <a:schemeClr val="accent1"/>
              </a:buClr>
              <a:buSzPct val="80000"/>
              <a:buFontTx/>
              <a:buNone/>
              <a:tabLst/>
              <a:defRPr sz="1200">
                <a:solidFill>
                  <a:schemeClr val="tx1"/>
                </a:solidFill>
              </a:defRPr>
            </a:lvl1pPr>
          </a:lstStyle>
          <a:p>
            <a:pPr marL="0" marR="0" lvl="0" indent="0" algn="ctr" defTabSz="816173" rtl="0" eaLnBrk="1" fontAlgn="auto" latinLnBrk="0" hangingPunct="1">
              <a:lnSpc>
                <a:spcPct val="100000"/>
              </a:lnSpc>
              <a:spcBef>
                <a:spcPts val="900"/>
              </a:spcBef>
              <a:spcAft>
                <a:spcPts val="0"/>
              </a:spcAft>
              <a:buClr>
                <a:schemeClr val="accent1"/>
              </a:buClr>
              <a:buSzPct val="80000"/>
              <a:buFontTx/>
              <a:buNone/>
              <a:tabLst/>
              <a:defRPr/>
            </a:pPr>
            <a:r>
              <a:rPr lang="en-US"/>
              <a:t>Placeholder for image and illustration scene art</a:t>
            </a:r>
          </a:p>
        </p:txBody>
      </p:sp>
      <p:sp>
        <p:nvSpPr>
          <p:cNvPr id="2" name="Divider text"/>
          <p:cNvSpPr>
            <a:spLocks noGrp="1"/>
          </p:cNvSpPr>
          <p:nvPr>
            <p:ph type="ctrTitle" hasCustomPrompt="1"/>
          </p:nvPr>
        </p:nvSpPr>
        <p:spPr bwMode="gray">
          <a:xfrm>
            <a:off x="504000" y="1375046"/>
            <a:ext cx="11185200" cy="677108"/>
          </a:xfrm>
        </p:spPr>
        <p:txBody>
          <a:bodyPr anchor="t" anchorCtr="0">
            <a:noAutofit/>
          </a:bodyPr>
          <a:lstStyle>
            <a:lvl1pPr>
              <a:defRPr sz="32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3528149332"/>
      </p:ext>
    </p:extLst>
  </p:cSld>
  <p:clrMapOvr>
    <a:masterClrMapping/>
  </p:clrMapOvr>
  <p:hf sldNum="0" hdr="0" ftr="0" dt="0"/>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6_Title and text">
    <p:spTree>
      <p:nvGrpSpPr>
        <p:cNvPr id="1" name=""/>
        <p:cNvGrpSpPr/>
        <p:nvPr/>
      </p:nvGrpSpPr>
      <p:grpSpPr>
        <a:xfrm>
          <a:off x="0" y="0"/>
          <a:ext cx="0" cy="0"/>
          <a:chOff x="0" y="0"/>
          <a:chExt cx="0" cy="0"/>
        </a:xfrm>
      </p:grpSpPr>
      <p:sp>
        <p:nvSpPr>
          <p:cNvPr id="4" name="Text placeholder - column 2"/>
          <p:cNvSpPr>
            <a:spLocks noGrp="1"/>
          </p:cNvSpPr>
          <p:nvPr>
            <p:ph type="body" sz="quarter" idx="10" hasCustomPrompt="1"/>
          </p:nvPr>
        </p:nvSpPr>
        <p:spPr>
          <a:xfrm>
            <a:off x="504002" y="1620000"/>
            <a:ext cx="11186477"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353913291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6_Title and text: 2 columns">
    <p:spTree>
      <p:nvGrpSpPr>
        <p:cNvPr id="1" name=""/>
        <p:cNvGrpSpPr/>
        <p:nvPr/>
      </p:nvGrpSpPr>
      <p:grpSpPr>
        <a:xfrm>
          <a:off x="0" y="0"/>
          <a:ext cx="0" cy="0"/>
          <a:chOff x="0" y="0"/>
          <a:chExt cx="0" cy="0"/>
        </a:xfrm>
      </p:grpSpPr>
      <p:sp>
        <p:nvSpPr>
          <p:cNvPr id="4" name="Text placeholder - column 2"/>
          <p:cNvSpPr>
            <a:spLocks noGrp="1"/>
          </p:cNvSpPr>
          <p:nvPr>
            <p:ph type="body" sz="quarter" idx="10" hasCustomPrompt="1"/>
          </p:nvPr>
        </p:nvSpPr>
        <p:spPr>
          <a:xfrm>
            <a:off x="504002" y="1620000"/>
            <a:ext cx="5328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5" name="Text placeholder - column 1"/>
          <p:cNvSpPr>
            <a:spLocks noGrp="1"/>
          </p:cNvSpPr>
          <p:nvPr>
            <p:ph type="body" sz="quarter" idx="11" hasCustomPrompt="1"/>
          </p:nvPr>
        </p:nvSpPr>
        <p:spPr>
          <a:xfrm>
            <a:off x="6362477" y="1620000"/>
            <a:ext cx="5328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1540703116"/>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7_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5539086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nd Text with picture right 1">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noProof="0"/>
              <a:t>Insert page title</a:t>
            </a:r>
            <a:endParaRPr lang="en-US"/>
          </a:p>
        </p:txBody>
      </p:sp>
      <p:sp>
        <p:nvSpPr>
          <p:cNvPr id="5" name="Picture Placeholder 4"/>
          <p:cNvSpPr>
            <a:spLocks noGrp="1"/>
          </p:cNvSpPr>
          <p:nvPr>
            <p:ph type="pic" sz="quarter" idx="10"/>
          </p:nvPr>
        </p:nvSpPr>
        <p:spPr bwMode="gray">
          <a:xfrm>
            <a:off x="7662795" y="1690689"/>
            <a:ext cx="4105069" cy="4391025"/>
          </a:xfrm>
          <a:solidFill>
            <a:schemeClr val="bg1">
              <a:lumMod val="95000"/>
            </a:schemeClr>
          </a:solidFill>
        </p:spPr>
        <p:txBody>
          <a:bodyPr tIns="1296000" anchor="t" anchorCtr="0"/>
          <a:lstStyle>
            <a:lvl1pPr algn="ctr">
              <a:defRPr b="0"/>
            </a:lvl1pPr>
          </a:lstStyle>
          <a:p>
            <a:r>
              <a:rPr lang="en-US"/>
              <a:t>Click icon to add picture</a:t>
            </a:r>
          </a:p>
        </p:txBody>
      </p:sp>
      <p:sp>
        <p:nvSpPr>
          <p:cNvPr id="4" name="Text Placeholder 3"/>
          <p:cNvSpPr>
            <a:spLocks noGrp="1"/>
          </p:cNvSpPr>
          <p:nvPr>
            <p:ph type="body" sz="quarter" idx="11" hasCustomPrompt="1"/>
          </p:nvPr>
        </p:nvSpPr>
        <p:spPr>
          <a:xfrm>
            <a:off x="432112" y="1692000"/>
            <a:ext cx="6985819" cy="4392000"/>
          </a:xfrm>
        </p:spPr>
        <p:txBody>
          <a:body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014867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6_2 columns - text 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
        <p:nvSpPr>
          <p:cNvPr id="3" name="Text placeholder - column 2"/>
          <p:cNvSpPr>
            <a:spLocks noGrp="1"/>
          </p:cNvSpPr>
          <p:nvPr>
            <p:ph type="body" sz="quarter" idx="10" hasCustomPrompt="1"/>
          </p:nvPr>
        </p:nvSpPr>
        <p:spPr>
          <a:xfrm>
            <a:off x="504002" y="4770000"/>
            <a:ext cx="5328000" cy="1080000"/>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2" y="1620000"/>
            <a:ext cx="5328000" cy="2631000"/>
          </a:xfrm>
          <a:solidFill>
            <a:schemeClr val="tx2">
              <a:alpha val="70000"/>
            </a:schemeClr>
          </a:solid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17" name="Text placeholder - column 2"/>
          <p:cNvSpPr>
            <a:spLocks noGrp="1"/>
          </p:cNvSpPr>
          <p:nvPr>
            <p:ph type="body" sz="quarter" idx="13" hasCustomPrompt="1"/>
          </p:nvPr>
        </p:nvSpPr>
        <p:spPr>
          <a:xfrm>
            <a:off x="6362477" y="4770000"/>
            <a:ext cx="5328000" cy="1080000"/>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6362477" y="1620000"/>
            <a:ext cx="5328000" cy="2631000"/>
          </a:xfrm>
          <a:solidFill>
            <a:schemeClr val="tx2">
              <a:alpha val="70000"/>
            </a:schemeClr>
          </a:solid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165128065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6_3 columns - text 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
        <p:nvSpPr>
          <p:cNvPr id="3" name="Text placeholder - column 2"/>
          <p:cNvSpPr>
            <a:spLocks noGrp="1"/>
          </p:cNvSpPr>
          <p:nvPr>
            <p:ph type="body" sz="quarter" idx="10" hasCustomPrompt="1"/>
          </p:nvPr>
        </p:nvSpPr>
        <p:spPr>
          <a:xfrm>
            <a:off x="504002" y="4354925"/>
            <a:ext cx="3391200" cy="1495079"/>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2" y="1620000"/>
            <a:ext cx="3391200" cy="2232000"/>
          </a:xfrm>
          <a:solidFill>
            <a:schemeClr val="tx2">
              <a:alpha val="70000"/>
            </a:schemeClr>
          </a:solid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17" name="Text placeholder - column 2"/>
          <p:cNvSpPr>
            <a:spLocks noGrp="1"/>
          </p:cNvSpPr>
          <p:nvPr>
            <p:ph type="body" sz="quarter" idx="13" hasCustomPrompt="1"/>
          </p:nvPr>
        </p:nvSpPr>
        <p:spPr>
          <a:xfrm>
            <a:off x="8299277" y="4354925"/>
            <a:ext cx="3391200" cy="1495079"/>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8299277" y="1620000"/>
            <a:ext cx="3391200" cy="2232000"/>
          </a:xfrm>
          <a:solidFill>
            <a:schemeClr val="tx2">
              <a:alpha val="70000"/>
            </a:schemeClr>
          </a:solid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9" name="Text placeholder - column 2"/>
          <p:cNvSpPr>
            <a:spLocks noGrp="1"/>
          </p:cNvSpPr>
          <p:nvPr>
            <p:ph type="body" sz="quarter" idx="15" hasCustomPrompt="1"/>
          </p:nvPr>
        </p:nvSpPr>
        <p:spPr>
          <a:xfrm>
            <a:off x="4401640" y="4354925"/>
            <a:ext cx="3391200" cy="1495079"/>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4401640" y="1620000"/>
            <a:ext cx="3391200" cy="2232000"/>
          </a:xfrm>
          <a:solidFill>
            <a:schemeClr val="tx2">
              <a:alpha val="70000"/>
            </a:schemeClr>
          </a:solid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958182715"/>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6_4 columns - text 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
        <p:nvSpPr>
          <p:cNvPr id="3" name="Text placeholder - column 2"/>
          <p:cNvSpPr>
            <a:spLocks noGrp="1"/>
          </p:cNvSpPr>
          <p:nvPr>
            <p:ph type="body" sz="quarter" idx="10" hasCustomPrompt="1"/>
          </p:nvPr>
        </p:nvSpPr>
        <p:spPr>
          <a:xfrm>
            <a:off x="504001" y="3878221"/>
            <a:ext cx="2415600" cy="1971780"/>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1" y="1620000"/>
            <a:ext cx="2415600" cy="1728000"/>
          </a:xfrm>
          <a:solidFill>
            <a:schemeClr val="tx2">
              <a:alpha val="70000"/>
            </a:schemeClr>
          </a:solid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17" name="Text placeholder - column 2"/>
          <p:cNvSpPr>
            <a:spLocks noGrp="1"/>
          </p:cNvSpPr>
          <p:nvPr>
            <p:ph type="body" sz="quarter" idx="13" hasCustomPrompt="1"/>
          </p:nvPr>
        </p:nvSpPr>
        <p:spPr>
          <a:xfrm>
            <a:off x="9274878" y="3878222"/>
            <a:ext cx="2415600" cy="1971780"/>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8" y="1620000"/>
            <a:ext cx="2415600" cy="1728000"/>
          </a:xfrm>
          <a:solidFill>
            <a:schemeClr val="tx2">
              <a:alpha val="70000"/>
            </a:schemeClr>
          </a:solid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9" name="Text placeholder - column 2"/>
          <p:cNvSpPr>
            <a:spLocks noGrp="1"/>
          </p:cNvSpPr>
          <p:nvPr>
            <p:ph type="body" sz="quarter" idx="15" hasCustomPrompt="1"/>
          </p:nvPr>
        </p:nvSpPr>
        <p:spPr>
          <a:xfrm>
            <a:off x="3427628" y="3878222"/>
            <a:ext cx="2415600" cy="1971780"/>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8" y="1620000"/>
            <a:ext cx="2415600" cy="1728000"/>
          </a:xfrm>
          <a:solidFill>
            <a:schemeClr val="tx2">
              <a:alpha val="70000"/>
            </a:schemeClr>
          </a:solid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13" name="Text placeholder - column 2"/>
          <p:cNvSpPr>
            <a:spLocks noGrp="1"/>
          </p:cNvSpPr>
          <p:nvPr>
            <p:ph type="body" sz="quarter" idx="17" hasCustomPrompt="1"/>
          </p:nvPr>
        </p:nvSpPr>
        <p:spPr>
          <a:xfrm>
            <a:off x="6351254" y="3878222"/>
            <a:ext cx="2415600" cy="1971780"/>
          </a:xfrm>
        </p:spPr>
        <p:txBody>
          <a:bodyPr/>
          <a:lstStyle>
            <a:lvl1pPr>
              <a:spcBef>
                <a:spcPts val="450"/>
              </a:spcBef>
              <a:defRPr sz="1349"/>
            </a:lvl1pPr>
            <a:lvl2pPr>
              <a:defRPr sz="1200"/>
            </a:lvl2pPr>
            <a:lvl3pPr>
              <a:defRPr sz="105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4" y="1620000"/>
            <a:ext cx="2415600" cy="1728000"/>
          </a:xfrm>
          <a:solidFill>
            <a:schemeClr val="tx2">
              <a:alpha val="70000"/>
            </a:schemeClr>
          </a:solidFill>
        </p:spPr>
        <p:txBody>
          <a:bodyPr vert="horz" lIns="0" tIns="180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1974614699"/>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6_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1"/>
            <a:ext cx="11185200" cy="3285032"/>
          </a:xfrm>
        </p:spPr>
        <p:txBody>
          <a:bodyPr/>
          <a:lstStyle>
            <a:lvl1pPr marL="296852" indent="-296852">
              <a:lnSpc>
                <a:spcPct val="90000"/>
              </a:lnSpc>
              <a:spcBef>
                <a:spcPts val="450"/>
              </a:spcBef>
              <a:defRPr sz="4498" b="1"/>
            </a:lvl1pPr>
            <a:lvl2pPr marL="296852" indent="0">
              <a:buNone/>
              <a:defRPr sz="900"/>
            </a:lvl2pPr>
          </a:lstStyle>
          <a:p>
            <a:pPr lvl="0"/>
            <a:r>
              <a:rPr lang="en-US" noProof="0"/>
              <a:t>“Quote goes here </a:t>
            </a:r>
            <a:br>
              <a:rPr lang="en-US" noProof="0"/>
            </a:br>
            <a:r>
              <a:rPr lang="en-US" noProof="0"/>
              <a:t>and here.”</a:t>
            </a:r>
          </a:p>
          <a:p>
            <a:pPr lvl="1"/>
            <a:r>
              <a:rPr lang="en-US" noProof="0"/>
              <a:t>Source</a:t>
            </a:r>
          </a:p>
        </p:txBody>
      </p:sp>
      <p:sp>
        <p:nvSpPr>
          <p:cNvPr id="2" name="Title 1"/>
          <p:cNvSpPr>
            <a:spLocks noGrp="1"/>
          </p:cNvSpPr>
          <p:nvPr>
            <p:ph type="title" hasCustomPrompt="1"/>
          </p:nvPr>
        </p:nvSpPr>
        <p:spPr/>
        <p:txBody>
          <a:bodyPr/>
          <a:lstStyle/>
          <a:p>
            <a:r>
              <a:rPr lang="en-US" noProof="0"/>
              <a:t>Insert page title (sentence case)</a:t>
            </a:r>
            <a:endParaRPr lang="en-US"/>
          </a:p>
        </p:txBody>
      </p:sp>
      <p:grpSp>
        <p:nvGrpSpPr>
          <p:cNvPr id="3" name="Group 2"/>
          <p:cNvGrpSpPr/>
          <p:nvPr userDrawn="1"/>
        </p:nvGrpSpPr>
        <p:grpSpPr>
          <a:xfrm>
            <a:off x="-1" y="0"/>
            <a:ext cx="12195176" cy="251942"/>
            <a:chOff x="-1" y="0"/>
            <a:chExt cx="12195176" cy="251942"/>
          </a:xfrm>
        </p:grpSpPr>
        <p:sp>
          <p:nvSpPr>
            <p:cNvPr id="9" name="Rectangle 8"/>
            <p:cNvSpPr/>
            <p:nvPr userDrawn="1"/>
          </p:nvSpPr>
          <p:spPr bwMode="gray">
            <a:xfrm>
              <a:off x="-1" y="0"/>
              <a:ext cx="12195175" cy="251942"/>
            </a:xfrm>
            <a:prstGeom prst="rect">
              <a:avLst/>
            </a:prstGeom>
            <a:solidFill>
              <a:schemeClr val="bg1"/>
            </a:solidFill>
            <a:ln w="6350" algn="ctr">
              <a:noFill/>
              <a:miter lim="800000"/>
              <a:headEnd/>
              <a:tailEnd/>
            </a:ln>
          </p:spPr>
          <p:txBody>
            <a:bodyPr lIns="90000" tIns="72000" rIns="90000" bIns="72000" rtlCol="0" anchor="ctr"/>
            <a:lstStyle/>
            <a:p>
              <a:pPr marR="0" lvl="0" algn="ctr" defTabSz="685457" fontAlgn="base">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grpSp>
          <p:nvGrpSpPr>
            <p:cNvPr id="4" name="Secondary Motion Band"/>
            <p:cNvGrpSpPr/>
            <p:nvPr userDrawn="1"/>
          </p:nvGrpSpPr>
          <p:grpSpPr>
            <a:xfrm>
              <a:off x="10682127" y="0"/>
              <a:ext cx="1513048" cy="251942"/>
              <a:chOff x="10682127" y="0"/>
              <a:chExt cx="1513048" cy="252000"/>
            </a:xfrm>
          </p:grpSpPr>
          <p:sp>
            <p:nvSpPr>
              <p:cNvPr id="6" name="Rectangle 5"/>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685457" fontAlgn="base">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7" name="Rectangle 6"/>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685457" fontAlgn="base">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8" name="Rectangle 7"/>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685457" fontAlgn="base">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grpSp>
      </p:grpSp>
    </p:spTree>
    <p:extLst>
      <p:ext uri="{BB962C8B-B14F-4D97-AF65-F5344CB8AC3E}">
        <p14:creationId xmlns:p14="http://schemas.microsoft.com/office/powerpoint/2010/main" val="3775896926"/>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3_Title and text with image 1">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8127176" y="252000"/>
            <a:ext cx="4068000" cy="6606000"/>
          </a:xfrm>
          <a:solidFill>
            <a:schemeClr val="tx2">
              <a:alpha val="70000"/>
            </a:schemeClr>
          </a:solidFill>
        </p:spPr>
        <p:txBody>
          <a:bodyPr vert="horz" lIns="0" tIns="2448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7" name="Text Placeholder 6"/>
          <p:cNvSpPr>
            <a:spLocks noGrp="1"/>
          </p:cNvSpPr>
          <p:nvPr>
            <p:ph type="body" sz="quarter" idx="11" hasCustomPrompt="1"/>
          </p:nvPr>
        </p:nvSpPr>
        <p:spPr bwMode="gray">
          <a:xfrm>
            <a:off x="504000" y="1620000"/>
            <a:ext cx="7092001"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2"/>
          <p:cNvSpPr>
            <a:spLocks noGrp="1"/>
          </p:cNvSpPr>
          <p:nvPr>
            <p:ph type="title" hasCustomPrompt="1"/>
          </p:nvPr>
        </p:nvSpPr>
        <p:spPr>
          <a:xfrm>
            <a:off x="504001" y="504002"/>
            <a:ext cx="7092001"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457070154"/>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3_Title and text with image 2">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6111175" y="252000"/>
            <a:ext cx="6084000" cy="6606000"/>
          </a:xfrm>
          <a:solidFill>
            <a:schemeClr val="tx2">
              <a:alpha val="70000"/>
            </a:schemeClr>
          </a:solidFill>
        </p:spPr>
        <p:txBody>
          <a:bodyPr vert="horz" lIns="0" tIns="2448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7" name="Text Placeholder 6"/>
          <p:cNvSpPr>
            <a:spLocks noGrp="1"/>
          </p:cNvSpPr>
          <p:nvPr>
            <p:ph type="body" sz="quarter" idx="11" hasCustomPrompt="1"/>
          </p:nvPr>
        </p:nvSpPr>
        <p:spPr bwMode="gray">
          <a:xfrm>
            <a:off x="504000" y="1620000"/>
            <a:ext cx="5112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1"/>
          <p:cNvSpPr>
            <a:spLocks noGrp="1"/>
          </p:cNvSpPr>
          <p:nvPr>
            <p:ph type="title" hasCustomPrompt="1"/>
          </p:nvPr>
        </p:nvSpPr>
        <p:spPr>
          <a:xfrm>
            <a:off x="504003" y="504002"/>
            <a:ext cx="5112000"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172129655"/>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3_Image with motion band">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3" y="252000"/>
            <a:ext cx="12195175" cy="6606000"/>
          </a:xfrm>
          <a:solidFill>
            <a:schemeClr val="tx2">
              <a:alpha val="70000"/>
            </a:schemeClr>
          </a:solidFill>
        </p:spPr>
        <p:txBody>
          <a:bodyPr vert="horz" lIns="0" tIns="2448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117379297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userDrawn="1">
  <p:cSld name="6_Full bleed image ">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3" y="0"/>
            <a:ext cx="12195175" cy="6858000"/>
          </a:xfrm>
          <a:solidFill>
            <a:schemeClr val="tx2">
              <a:alpha val="70000"/>
            </a:schemeClr>
          </a:solidFill>
        </p:spPr>
        <p:txBody>
          <a:bodyPr vert="horz" lIns="0" tIns="2448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1259912526"/>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6_Text and screenshot">
    <p:spTree>
      <p:nvGrpSpPr>
        <p:cNvPr id="1" name=""/>
        <p:cNvGrpSpPr/>
        <p:nvPr/>
      </p:nvGrpSpPr>
      <p:grpSpPr>
        <a:xfrm>
          <a:off x="0" y="0"/>
          <a:ext cx="0" cy="0"/>
          <a:chOff x="0" y="0"/>
          <a:chExt cx="0" cy="0"/>
        </a:xfrm>
      </p:grpSpPr>
      <p:sp>
        <p:nvSpPr>
          <p:cNvPr id="5" name="Picture Placeholder 4"/>
          <p:cNvSpPr>
            <a:spLocks noGrp="1"/>
          </p:cNvSpPr>
          <p:nvPr>
            <p:ph type="pic" sz="quarter" idx="13" hasCustomPrompt="1"/>
          </p:nvPr>
        </p:nvSpPr>
        <p:spPr bwMode="gray">
          <a:xfrm>
            <a:off x="6362477" y="1601628"/>
            <a:ext cx="5328000" cy="4230000"/>
          </a:xfrm>
          <a:solidFill>
            <a:schemeClr val="tx2">
              <a:alpha val="70000"/>
            </a:schemeClr>
          </a:solidFill>
        </p:spPr>
        <p:txBody>
          <a:bodyPr vert="horz" lIns="0" tIns="1512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screenshot</a:t>
            </a:r>
            <a:endParaRPr lang="de-DE"/>
          </a:p>
        </p:txBody>
      </p:sp>
      <p:sp>
        <p:nvSpPr>
          <p:cNvPr id="4" name="Text Placeholder 3"/>
          <p:cNvSpPr>
            <a:spLocks noGrp="1"/>
          </p:cNvSpPr>
          <p:nvPr>
            <p:ph type="body" sz="quarter" idx="10" hasCustomPrompt="1"/>
          </p:nvPr>
        </p:nvSpPr>
        <p:spPr>
          <a:xfrm>
            <a:off x="504002" y="1620000"/>
            <a:ext cx="5328000" cy="4230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2933348950"/>
      </p:ext>
    </p:extLst>
  </p:cSld>
  <p:clrMapOvr>
    <a:masterClrMapping/>
  </p:clrMapOvr>
  <p:extLst>
    <p:ext uri="{DCECCB84-F9BA-43D5-87BE-67443E8EF086}">
      <p15:sldGuideLst xmlns:p15="http://schemas.microsoft.com/office/powerpoint/2012/main"/>
    </p:ext>
  </p:extLst>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504000" y="1620000"/>
            <a:ext cx="11185200" cy="4230000"/>
          </a:xfrm>
          <a:solidFill>
            <a:schemeClr val="tx2">
              <a:alpha val="70000"/>
            </a:schemeClr>
          </a:solidFill>
        </p:spPr>
        <p:txBody>
          <a:bodyPr tIns="1368000"/>
          <a:lstStyle>
            <a:lvl1pPr algn="ctr">
              <a:defRPr sz="1050" b="0"/>
            </a:lvl1pPr>
          </a:lstStyle>
          <a:p>
            <a:pPr lvl="0"/>
            <a:r>
              <a:rPr lang="en-US"/>
              <a:t>Click to add content</a:t>
            </a:r>
          </a:p>
        </p:txBody>
      </p:sp>
      <p:sp>
        <p:nvSpPr>
          <p:cNvPr id="2" name="Title 1"/>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3007607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5" name="Content Placeholder 4"/>
          <p:cNvSpPr>
            <a:spLocks noGrp="1"/>
          </p:cNvSpPr>
          <p:nvPr>
            <p:ph sz="quarter" idx="10" hasCustomPrompt="1"/>
          </p:nvPr>
        </p:nvSpPr>
        <p:spPr>
          <a:xfrm>
            <a:off x="436146" y="1690689"/>
            <a:ext cx="11327116" cy="4395787"/>
          </a:xfrm>
        </p:spPr>
        <p:txBody>
          <a:bodyPr/>
          <a:lstStyle>
            <a:lvl1pPr>
              <a:defRPr/>
            </a:lvl1pPr>
          </a:lstStyle>
          <a:p>
            <a:pPr lvl="0"/>
            <a:r>
              <a:rPr lang="en-US" noProof="0"/>
              <a:t>Click to add content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1"/>
          <p:cNvSpPr>
            <a:spLocks noGrp="1"/>
          </p:cNvSpPr>
          <p:nvPr>
            <p:ph type="title" hasCustomPrompt="1"/>
          </p:nvPr>
        </p:nvSpPr>
        <p:spPr/>
        <p:txBody>
          <a:bodyPr/>
          <a:lstStyle/>
          <a:p>
            <a:r>
              <a:rPr lang="en-US" noProof="0"/>
              <a:t>Insert page title</a:t>
            </a:r>
            <a:endParaRPr lang="en-US"/>
          </a:p>
        </p:txBody>
      </p:sp>
    </p:spTree>
    <p:extLst>
      <p:ext uri="{BB962C8B-B14F-4D97-AF65-F5344CB8AC3E}">
        <p14:creationId xmlns:p14="http://schemas.microsoft.com/office/powerpoint/2010/main" val="1523232932"/>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userDrawn="1">
  <p:cSld name="6_Copyright">
    <p:spTree>
      <p:nvGrpSpPr>
        <p:cNvPr id="1" name=""/>
        <p:cNvGrpSpPr/>
        <p:nvPr/>
      </p:nvGrpSpPr>
      <p:grpSpPr>
        <a:xfrm>
          <a:off x="0" y="0"/>
          <a:ext cx="0" cy="0"/>
          <a:chOff x="0" y="0"/>
          <a:chExt cx="0" cy="0"/>
        </a:xfrm>
      </p:grpSpPr>
      <p:sp>
        <p:nvSpPr>
          <p:cNvPr id="4" name="TextBox 3"/>
          <p:cNvSpPr txBox="1"/>
          <p:nvPr/>
        </p:nvSpPr>
        <p:spPr bwMode="gray">
          <a:xfrm>
            <a:off x="503999" y="1620000"/>
            <a:ext cx="11185200" cy="2239074"/>
          </a:xfrm>
          <a:prstGeom prst="rect">
            <a:avLst/>
          </a:prstGeom>
          <a:noFill/>
        </p:spPr>
        <p:txBody>
          <a:bodyPr wrap="square" lIns="0" tIns="0" rIns="0" bIns="0" rtlCol="0">
            <a:spAutoFit/>
          </a:bodyPr>
          <a:lstStyle/>
          <a:p>
            <a:pPr>
              <a:spcBef>
                <a:spcPts val="900"/>
              </a:spcBef>
            </a:pPr>
            <a:r>
              <a:rPr lang="en-US" sz="825" kern="1200">
                <a:solidFill>
                  <a:schemeClr val="tx1"/>
                </a:solidFill>
                <a:latin typeface="Arial"/>
                <a:ea typeface="Arial Unicode MS" panose="020B0604020202020204" pitchFamily="34" charset="-128"/>
                <a:cs typeface="+mn-cs"/>
              </a:rPr>
              <a:t>No part of this publication may be reproduced or transmitted in any form or for any purpose without the </a:t>
            </a:r>
            <a:r>
              <a:rPr lang="en-US" sz="825" kern="1200" err="1">
                <a:solidFill>
                  <a:schemeClr val="tx1"/>
                </a:solidFill>
                <a:latin typeface="Arial"/>
                <a:ea typeface="Arial Unicode MS" panose="020B0604020202020204" pitchFamily="34" charset="-128"/>
                <a:cs typeface="+mn-cs"/>
              </a:rPr>
              <a:t>exClick</a:t>
            </a:r>
            <a:r>
              <a:rPr lang="en-US" sz="825" kern="1200">
                <a:solidFill>
                  <a:schemeClr val="tx1"/>
                </a:solidFill>
                <a:latin typeface="Arial"/>
                <a:ea typeface="Arial Unicode MS" panose="020B0604020202020204" pitchFamily="34" charset="-128"/>
                <a:cs typeface="+mn-cs"/>
              </a:rPr>
              <a:t> permission of SAP SE or an SAP affiliate company.</a:t>
            </a:r>
          </a:p>
          <a:p>
            <a:pPr>
              <a:spcBef>
                <a:spcPts val="900"/>
              </a:spcBef>
            </a:pPr>
            <a:r>
              <a:rPr lang="en-US" sz="825" kern="120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a:t>
            </a:r>
            <a:br>
              <a:rPr lang="en-US" sz="825" kern="1200">
                <a:solidFill>
                  <a:schemeClr val="tx1"/>
                </a:solidFill>
                <a:latin typeface="Arial"/>
                <a:ea typeface="Arial Unicode MS" panose="020B0604020202020204" pitchFamily="34" charset="-128"/>
                <a:cs typeface="+mn-cs"/>
              </a:rPr>
            </a:br>
            <a:r>
              <a:rPr lang="en-US" sz="825" kern="1200">
                <a:solidFill>
                  <a:schemeClr val="tx1"/>
                </a:solidFill>
                <a:latin typeface="Arial"/>
                <a:ea typeface="Arial Unicode MS" panose="020B0604020202020204" pitchFamily="34" charset="-128"/>
                <a:cs typeface="+mn-cs"/>
              </a:rPr>
              <a:t>of other software vendors. National product specifications may vary.</a:t>
            </a:r>
          </a:p>
          <a:p>
            <a:pPr>
              <a:spcBef>
                <a:spcPts val="900"/>
              </a:spcBef>
            </a:pPr>
            <a:r>
              <a:rPr lang="en-US" sz="825" kern="120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a:t>
            </a:r>
            <a:br>
              <a:rPr lang="en-US" sz="825" kern="1200">
                <a:solidFill>
                  <a:schemeClr val="tx1"/>
                </a:solidFill>
                <a:latin typeface="Arial"/>
                <a:ea typeface="Arial Unicode MS" panose="020B0604020202020204" pitchFamily="34" charset="-128"/>
                <a:cs typeface="+mn-cs"/>
              </a:rPr>
            </a:br>
            <a:r>
              <a:rPr lang="en-US" sz="825" kern="1200">
                <a:solidFill>
                  <a:schemeClr val="tx1"/>
                </a:solidFill>
                <a:latin typeface="Arial"/>
                <a:ea typeface="Arial Unicode MS" panose="020B0604020202020204" pitchFamily="34" charset="-128"/>
                <a:cs typeface="+mn-cs"/>
              </a:rPr>
              <a:t>set forth in the </a:t>
            </a:r>
            <a:r>
              <a:rPr lang="en-US" sz="825" kern="1200" err="1">
                <a:solidFill>
                  <a:schemeClr val="tx1"/>
                </a:solidFill>
                <a:latin typeface="Arial"/>
                <a:ea typeface="Arial Unicode MS" panose="020B0604020202020204" pitchFamily="34" charset="-128"/>
                <a:cs typeface="+mn-cs"/>
              </a:rPr>
              <a:t>exClick</a:t>
            </a:r>
            <a:r>
              <a:rPr lang="en-US" sz="825" kern="1200">
                <a:solidFill>
                  <a:schemeClr val="tx1"/>
                </a:solidFill>
                <a:latin typeface="Arial"/>
                <a:ea typeface="Arial Unicode MS" panose="020B0604020202020204" pitchFamily="34" charset="-128"/>
                <a:cs typeface="+mn-cs"/>
              </a:rPr>
              <a:t> warranty statements accompanying such products and services, if any. Nothing herein should be construed as constituting an additional warranty. </a:t>
            </a:r>
          </a:p>
          <a:p>
            <a:pPr>
              <a:spcBef>
                <a:spcPts val="900"/>
              </a:spcBef>
            </a:pPr>
            <a:r>
              <a:rPr lang="en-US" sz="825" kern="120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 </a:t>
            </a:r>
            <a:br>
              <a:rPr lang="en-US" sz="825" kern="1200">
                <a:solidFill>
                  <a:schemeClr val="tx1"/>
                </a:solidFill>
                <a:latin typeface="Arial"/>
                <a:ea typeface="Arial Unicode MS" panose="020B0604020202020204" pitchFamily="34" charset="-128"/>
                <a:cs typeface="+mn-cs"/>
              </a:rPr>
            </a:br>
            <a:r>
              <a:rPr lang="en-US" sz="825" kern="120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900"/>
              </a:spcBef>
            </a:pPr>
            <a:r>
              <a:rPr lang="en-US" sz="825" kern="120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a:t>
            </a:r>
            <a:br>
              <a:rPr lang="en-US" sz="825" kern="1200">
                <a:solidFill>
                  <a:schemeClr val="tx1"/>
                </a:solidFill>
                <a:latin typeface="Arial"/>
                <a:ea typeface="Arial Unicode MS" panose="020B0604020202020204" pitchFamily="34" charset="-128"/>
                <a:cs typeface="+mn-cs"/>
              </a:rPr>
            </a:br>
            <a:r>
              <a:rPr lang="en-US" sz="825" kern="1200">
                <a:solidFill>
                  <a:schemeClr val="tx1"/>
                </a:solidFill>
                <a:latin typeface="Arial"/>
                <a:ea typeface="Arial Unicode MS" panose="020B0604020202020204" pitchFamily="34" charset="-128"/>
                <a:cs typeface="+mn-cs"/>
              </a:rPr>
              <a:t>in Germany and other countries. All other product and service names mentioned are the trademarks of their respective companies. </a:t>
            </a:r>
            <a:br>
              <a:rPr lang="en-US" sz="825" kern="1200">
                <a:solidFill>
                  <a:schemeClr val="tx1"/>
                </a:solidFill>
                <a:latin typeface="Arial"/>
                <a:ea typeface="Arial Unicode MS" panose="020B0604020202020204" pitchFamily="34" charset="-128"/>
                <a:cs typeface="+mn-cs"/>
              </a:rPr>
            </a:br>
            <a:r>
              <a:rPr lang="en-US" sz="825" kern="1200">
                <a:solidFill>
                  <a:schemeClr val="tx1"/>
                </a:solidFill>
                <a:latin typeface="Arial"/>
                <a:ea typeface="Arial Unicode MS" panose="020B0604020202020204" pitchFamily="34" charset="-128"/>
                <a:cs typeface="+mn-cs"/>
              </a:rPr>
              <a:t>See </a:t>
            </a:r>
            <a:r>
              <a:rPr lang="en-US" sz="825" kern="1200">
                <a:solidFill>
                  <a:schemeClr val="tx2"/>
                </a:solidFill>
                <a:latin typeface="Arial"/>
                <a:ea typeface="Arial Unicode MS" panose="020B0604020202020204" pitchFamily="34" charset="-128"/>
                <a:cs typeface="+mn-cs"/>
                <a:hlinkClick r:id="rId2"/>
              </a:rPr>
              <a:t>http://global.sap.com/corporate-en/legal/copyright/index.epx</a:t>
            </a:r>
            <a:r>
              <a:rPr lang="en-US" sz="825" kern="1200">
                <a:solidFill>
                  <a:schemeClr val="tx2"/>
                </a:solidFill>
                <a:latin typeface="Arial"/>
                <a:ea typeface="Arial Unicode MS" panose="020B0604020202020204" pitchFamily="34" charset="-128"/>
                <a:cs typeface="+mn-cs"/>
              </a:rPr>
              <a:t> </a:t>
            </a:r>
            <a:r>
              <a:rPr lang="en-US" sz="825" kern="1200">
                <a:solidFill>
                  <a:schemeClr val="tx1"/>
                </a:solidFill>
                <a:latin typeface="Arial"/>
                <a:ea typeface="Arial Unicode MS" panose="020B0604020202020204" pitchFamily="34" charset="-128"/>
                <a:cs typeface="+mn-cs"/>
              </a:rPr>
              <a:t>for additional trademark information and notices.</a:t>
            </a:r>
          </a:p>
        </p:txBody>
      </p:sp>
      <p:sp>
        <p:nvSpPr>
          <p:cNvPr id="5" name="TextBox 4"/>
          <p:cNvSpPr txBox="1"/>
          <p:nvPr userDrawn="1"/>
        </p:nvSpPr>
        <p:spPr bwMode="gray">
          <a:xfrm>
            <a:off x="504002" y="719836"/>
            <a:ext cx="9540675" cy="276871"/>
          </a:xfrm>
          <a:prstGeom prst="rect">
            <a:avLst/>
          </a:prstGeom>
        </p:spPr>
        <p:txBody>
          <a:bodyPr vert="horz" wrap="square" lIns="0" tIns="0" rIns="0" bIns="0" rtlCol="0" anchor="t" anchorCtr="0">
            <a:spAutoFit/>
          </a:bodyPr>
          <a:lstStyle>
            <a:lvl1pPr>
              <a:spcBef>
                <a:spcPct val="0"/>
              </a:spcBef>
              <a:buNone/>
              <a:defRPr sz="2400" b="1" baseline="0">
                <a:latin typeface="+mj-lt"/>
                <a:ea typeface="+mj-ea"/>
                <a:cs typeface="+mj-cs"/>
              </a:defRPr>
            </a:lvl1pPr>
          </a:lstStyle>
          <a:p>
            <a:pPr lvl="0"/>
            <a:r>
              <a:rPr lang="en-US" sz="1799" b="0" noProof="0"/>
              <a:t>© 2017 SAP SE or an SAP affiliate company. All rights reserved.</a:t>
            </a:r>
          </a:p>
        </p:txBody>
      </p:sp>
      <p:grpSp>
        <p:nvGrpSpPr>
          <p:cNvPr id="6" name="Secondary Motion Band"/>
          <p:cNvGrpSpPr/>
          <p:nvPr userDrawn="1"/>
        </p:nvGrpSpPr>
        <p:grpSpPr>
          <a:xfrm>
            <a:off x="10682128" y="0"/>
            <a:ext cx="1513049" cy="251942"/>
            <a:chOff x="10682127" y="0"/>
            <a:chExt cx="1513048" cy="252000"/>
          </a:xfrm>
        </p:grpSpPr>
        <p:sp>
          <p:nvSpPr>
            <p:cNvPr id="7" name="Rectangle 6"/>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685457" fontAlgn="base">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8" name="Rectangle 7"/>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685457" fontAlgn="base">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9" name="Rectangle 8"/>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685457" fontAlgn="base">
                <a:lnSpc>
                  <a:spcPct val="100000"/>
                </a:lnSpc>
                <a:spcBef>
                  <a:spcPct val="50000"/>
                </a:spcBef>
                <a:spcAft>
                  <a:spcPct val="0"/>
                </a:spcAft>
                <a:buClr>
                  <a:srgbClr val="F0AB00"/>
                </a:buClr>
                <a:buSzPct val="80000"/>
                <a:tabLst/>
              </a:pPr>
              <a:endParaRPr kumimoji="0" lang="en-US" sz="1499" b="0" i="0" u="none" strike="noStrike" kern="0" cap="none" spc="0" normalizeH="0" baseline="0" noProof="0" err="1">
                <a:ln>
                  <a:noFill/>
                </a:ln>
                <a:effectLst/>
                <a:uLnTx/>
                <a:uFillTx/>
                <a:ea typeface="Arial Unicode MS" pitchFamily="34" charset="-128"/>
                <a:cs typeface="Arial Unicode MS" pitchFamily="34" charset="-128"/>
              </a:endParaRPr>
            </a:p>
          </p:txBody>
        </p:sp>
      </p:grpSp>
    </p:spTree>
    <p:extLst>
      <p:ext uri="{BB962C8B-B14F-4D97-AF65-F5344CB8AC3E}">
        <p14:creationId xmlns:p14="http://schemas.microsoft.com/office/powerpoint/2010/main" val="732712132"/>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preserve="1" userDrawn="1">
  <p:cSld name="3_Cover without Image">
    <p:spTree>
      <p:nvGrpSpPr>
        <p:cNvPr id="1" name=""/>
        <p:cNvGrpSpPr/>
        <p:nvPr/>
      </p:nvGrpSpPr>
      <p:grpSpPr>
        <a:xfrm>
          <a:off x="0" y="0"/>
          <a:ext cx="0" cy="0"/>
          <a:chOff x="0" y="0"/>
          <a:chExt cx="0" cy="0"/>
        </a:xfrm>
      </p:grpSpPr>
      <p:sp>
        <p:nvSpPr>
          <p:cNvPr id="24" name="Classification"/>
          <p:cNvSpPr txBox="1"/>
          <p:nvPr userDrawn="1"/>
        </p:nvSpPr>
        <p:spPr>
          <a:xfrm>
            <a:off x="288002"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675"/>
              <a:t>Customer</a:t>
            </a:r>
          </a:p>
        </p:txBody>
      </p:sp>
      <p:sp>
        <p:nvSpPr>
          <p:cNvPr id="6" name="Speaker"/>
          <p:cNvSpPr>
            <a:spLocks noGrp="1"/>
          </p:cNvSpPr>
          <p:nvPr userDrawn="1">
            <p:ph type="subTitle" idx="1" hasCustomPrompt="1"/>
          </p:nvPr>
        </p:nvSpPr>
        <p:spPr bwMode="black">
          <a:xfrm>
            <a:off x="288000" y="4268507"/>
            <a:ext cx="11628000" cy="430887"/>
          </a:xfrm>
        </p:spPr>
        <p:txBody>
          <a:bodyPr wrap="square" anchor="t" anchorCtr="0">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Speaker’s Name, SAP</a:t>
            </a:r>
          </a:p>
          <a:p>
            <a:pPr marL="0" marR="0" lvl="0" indent="0" algn="l" defTabSz="816173" rtl="0" eaLnBrk="1" fontAlgn="auto" latinLnBrk="0" hangingPunct="1">
              <a:lnSpc>
                <a:spcPct val="100000"/>
              </a:lnSpc>
              <a:spcBef>
                <a:spcPts val="0"/>
              </a:spcBef>
              <a:spcAft>
                <a:spcPts val="0"/>
              </a:spcAft>
              <a:buClr>
                <a:schemeClr val="accent1"/>
              </a:buClr>
              <a:buSzPct val="80000"/>
              <a:buFontTx/>
              <a:buNone/>
              <a:tabLst/>
              <a:defRPr/>
            </a:pPr>
            <a:r>
              <a:rPr lang="en-US"/>
              <a:t>Month 00, 2018</a:t>
            </a:r>
          </a:p>
        </p:txBody>
      </p:sp>
      <p:sp>
        <p:nvSpPr>
          <p:cNvPr id="4" name="Title 3"/>
          <p:cNvSpPr>
            <a:spLocks noGrp="1"/>
          </p:cNvSpPr>
          <p:nvPr>
            <p:ph type="title" hasCustomPrompt="1"/>
          </p:nvPr>
        </p:nvSpPr>
        <p:spPr>
          <a:xfrm>
            <a:off x="288002" y="2706317"/>
            <a:ext cx="11628000" cy="997196"/>
          </a:xfrm>
        </p:spPr>
        <p:txBody>
          <a:bodyPr>
            <a:noAutofit/>
          </a:bodyPr>
          <a:lstStyle>
            <a:lvl1pPr>
              <a:lnSpc>
                <a:spcPct val="90000"/>
              </a:lnSpc>
              <a:defRPr sz="2699"/>
            </a:lvl1pPr>
          </a:lstStyle>
          <a:p>
            <a:pPr fontAlgn="base">
              <a:spcBef>
                <a:spcPct val="50000"/>
              </a:spcBef>
              <a:spcAft>
                <a:spcPct val="0"/>
              </a:spcAft>
              <a:buClr>
                <a:srgbClr val="F0AB00"/>
              </a:buClr>
              <a:buSzPct val="80000"/>
            </a:pPr>
            <a:r>
              <a:rPr lang="en-US" sz="2699"/>
              <a:t>Presentation Title </a:t>
            </a:r>
            <a:br>
              <a:rPr lang="en-US" sz="2699"/>
            </a:br>
            <a:r>
              <a:rPr lang="en-US" sz="2699"/>
              <a:t>Goes Here and Here.</a:t>
            </a:r>
            <a:endParaRPr lang="de-DE" sz="2699" kern="0" err="1">
              <a:ea typeface="Arial Unicode MS" pitchFamily="34" charset="-128"/>
              <a:cs typeface="Arial Unicode MS" pitchFamily="34" charset="-128"/>
            </a:endParaRPr>
          </a:p>
        </p:txBody>
      </p:sp>
      <p:pic>
        <p:nvPicPr>
          <p:cNvPr id="11" name="SAP Logo" descr="SAP Logo" title="SAP Logo">
            <a:extLst>
              <a:ext uri="{FF2B5EF4-FFF2-40B4-BE49-F238E27FC236}">
                <a16:creationId xmlns:a16="http://schemas.microsoft.com/office/drawing/2014/main" id="{6F2859FE-B410-4A33-8F65-BF8D846379ED}"/>
              </a:ext>
            </a:extLst>
          </p:cNvPr>
          <p:cNvPicPr>
            <a:picLocks noChangeAspect="1"/>
          </p:cNvPicPr>
          <p:nvPr userDrawn="1"/>
        </p:nvPicPr>
        <p:blipFill>
          <a:blip r:embed="rId2"/>
          <a:stretch>
            <a:fillRect/>
          </a:stretch>
        </p:blipFill>
        <p:spPr>
          <a:xfrm>
            <a:off x="9950553" y="6217668"/>
            <a:ext cx="1963636" cy="360000"/>
          </a:xfrm>
          <a:prstGeom prst="rect">
            <a:avLst/>
          </a:prstGeom>
        </p:spPr>
      </p:pic>
      <p:pic>
        <p:nvPicPr>
          <p:cNvPr id="7" name="SAP Ariba Logo" descr="SAP Ariba Logo" title="SAP Ariba Logo">
            <a:extLst>
              <a:ext uri="{FF2B5EF4-FFF2-40B4-BE49-F238E27FC236}">
                <a16:creationId xmlns:a16="http://schemas.microsoft.com/office/drawing/2014/main" id="{06AF123D-7459-4F1F-9994-80A407155E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1" y="1880235"/>
            <a:ext cx="1108174" cy="216000"/>
          </a:xfrm>
          <a:prstGeom prst="rect">
            <a:avLst/>
          </a:prstGeom>
        </p:spPr>
      </p:pic>
    </p:spTree>
    <p:extLst>
      <p:ext uri="{BB962C8B-B14F-4D97-AF65-F5344CB8AC3E}">
        <p14:creationId xmlns:p14="http://schemas.microsoft.com/office/powerpoint/2010/main" val="873880112"/>
      </p:ext>
    </p:extLst>
  </p:cSld>
  <p:clrMapOvr>
    <a:masterClrMapping/>
  </p:clrMapOvr>
  <p:extLst>
    <p:ext uri="{DCECCB84-F9BA-43D5-87BE-67443E8EF086}">
      <p15:sldGuideLst xmlns:p15="http://schemas.microsoft.com/office/powerpoint/2012/main">
        <p15:guide id="1" pos="24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6" pos="10008">
          <p15:clr>
            <a:srgbClr val="FBAE40"/>
          </p15:clr>
        </p15:guide>
        <p15:guide id="7" orient="horz" pos="4142">
          <p15:clr>
            <a:srgbClr val="FBAE40"/>
          </p15:clr>
        </p15:guide>
      </p15:sldGuideLst>
    </p:ext>
  </p:extLst>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userDrawn="1">
  <p:cSld name="7_Cover with Pictogram">
    <p:spTree>
      <p:nvGrpSpPr>
        <p:cNvPr id="1" name=""/>
        <p:cNvGrpSpPr/>
        <p:nvPr/>
      </p:nvGrpSpPr>
      <p:grpSpPr>
        <a:xfrm>
          <a:off x="0" y="0"/>
          <a:ext cx="0" cy="0"/>
          <a:chOff x="0" y="0"/>
          <a:chExt cx="0" cy="0"/>
        </a:xfrm>
      </p:grpSpPr>
      <p:pic>
        <p:nvPicPr>
          <p:cNvPr id="9" name="SAP Logo" descr="SAP Logo" title="SAP Logo"/>
          <p:cNvPicPr>
            <a:picLocks noChangeAspect="1"/>
          </p:cNvPicPr>
          <p:nvPr userDrawn="1"/>
        </p:nvPicPr>
        <p:blipFill>
          <a:blip r:embed="rId2"/>
          <a:stretch>
            <a:fillRect/>
          </a:stretch>
        </p:blipFill>
        <p:spPr>
          <a:xfrm>
            <a:off x="9950553" y="6217668"/>
            <a:ext cx="1963636" cy="360000"/>
          </a:xfrm>
          <a:prstGeom prst="rect">
            <a:avLst/>
          </a:prstGeom>
        </p:spPr>
      </p:pic>
      <p:sp>
        <p:nvSpPr>
          <p:cNvPr id="7" name="Pictogram Placeholder"/>
          <p:cNvSpPr>
            <a:spLocks noGrp="1"/>
          </p:cNvSpPr>
          <p:nvPr>
            <p:ph type="pic" sz="quarter" idx="16"/>
          </p:nvPr>
        </p:nvSpPr>
        <p:spPr>
          <a:xfrm>
            <a:off x="6954856" y="963000"/>
            <a:ext cx="4932000" cy="4932000"/>
          </a:xfrm>
        </p:spPr>
        <p:txBody>
          <a:bodyPr/>
          <a:lstStyle/>
          <a:p>
            <a:r>
              <a:rPr lang="en-US"/>
              <a:t>Click icon to add picture</a:t>
            </a:r>
            <a:endParaRPr lang="de-DE"/>
          </a:p>
        </p:txBody>
      </p:sp>
      <p:sp>
        <p:nvSpPr>
          <p:cNvPr id="24" name="Classification"/>
          <p:cNvSpPr txBox="1"/>
          <p:nvPr userDrawn="1"/>
        </p:nvSpPr>
        <p:spPr>
          <a:xfrm>
            <a:off x="288002"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675"/>
              <a:t>Customer</a:t>
            </a:r>
          </a:p>
        </p:txBody>
      </p:sp>
      <p:sp>
        <p:nvSpPr>
          <p:cNvPr id="6" name="Speaker"/>
          <p:cNvSpPr>
            <a:spLocks noGrp="1"/>
          </p:cNvSpPr>
          <p:nvPr userDrawn="1">
            <p:ph type="subTitle" idx="1" hasCustomPrompt="1"/>
          </p:nvPr>
        </p:nvSpPr>
        <p:spPr bwMode="black">
          <a:xfrm>
            <a:off x="288003" y="4268507"/>
            <a:ext cx="6373430" cy="430887"/>
          </a:xfrm>
        </p:spPr>
        <p:txBody>
          <a:bodyPr wrap="square" anchor="t" anchorCtr="0">
            <a:noAutofit/>
          </a:bodyPr>
          <a:lstStyle>
            <a:lvl1pPr marL="0" marR="0" indent="0" algn="l" defTabSz="816173" rtl="0" eaLnBrk="1" fontAlgn="auto" latinLnBrk="0" hangingPunct="1">
              <a:lnSpc>
                <a:spcPct val="100000"/>
              </a:lnSpc>
              <a:spcBef>
                <a:spcPts val="0"/>
              </a:spcBef>
              <a:spcAft>
                <a:spcPts val="0"/>
              </a:spcAft>
              <a:buClr>
                <a:schemeClr val="accent1"/>
              </a:buClr>
              <a:buSzPct val="80000"/>
              <a:buFontTx/>
              <a:buNone/>
              <a:tabLst/>
              <a:defRPr sz="1050" b="0" baseline="0">
                <a:solidFill>
                  <a:schemeClr val="tx1"/>
                </a:solidFill>
              </a:defRPr>
            </a:lvl1pPr>
            <a:lvl2pPr marL="408087" indent="0" algn="ctr">
              <a:buNone/>
              <a:defRPr>
                <a:solidFill>
                  <a:schemeClr val="tx1">
                    <a:tint val="75000"/>
                  </a:schemeClr>
                </a:solidFill>
              </a:defRPr>
            </a:lvl2pPr>
            <a:lvl3pPr marL="816173" indent="0" algn="ctr">
              <a:buNone/>
              <a:defRPr>
                <a:solidFill>
                  <a:schemeClr val="tx1">
                    <a:tint val="75000"/>
                  </a:schemeClr>
                </a:solidFill>
              </a:defRPr>
            </a:lvl3pPr>
            <a:lvl4pPr marL="1224260" indent="0" algn="ctr">
              <a:buNone/>
              <a:defRPr>
                <a:solidFill>
                  <a:schemeClr val="tx1">
                    <a:tint val="75000"/>
                  </a:schemeClr>
                </a:solidFill>
              </a:defRPr>
            </a:lvl4pPr>
            <a:lvl5pPr marL="1632347" indent="0" algn="ctr">
              <a:buNone/>
              <a:defRPr>
                <a:solidFill>
                  <a:schemeClr val="tx1">
                    <a:tint val="75000"/>
                  </a:schemeClr>
                </a:solidFill>
              </a:defRPr>
            </a:lvl5pPr>
            <a:lvl6pPr marL="2040435" indent="0" algn="ctr">
              <a:buNone/>
              <a:defRPr>
                <a:solidFill>
                  <a:schemeClr val="tx1">
                    <a:tint val="75000"/>
                  </a:schemeClr>
                </a:solidFill>
              </a:defRPr>
            </a:lvl6pPr>
            <a:lvl7pPr marL="2448521" indent="0" algn="ctr">
              <a:buNone/>
              <a:defRPr>
                <a:solidFill>
                  <a:schemeClr val="tx1">
                    <a:tint val="75000"/>
                  </a:schemeClr>
                </a:solidFill>
              </a:defRPr>
            </a:lvl7pPr>
            <a:lvl8pPr marL="2856608" indent="0" algn="ctr">
              <a:buNone/>
              <a:defRPr>
                <a:solidFill>
                  <a:schemeClr val="tx1">
                    <a:tint val="75000"/>
                  </a:schemeClr>
                </a:solidFill>
              </a:defRPr>
            </a:lvl8pPr>
            <a:lvl9pPr marL="3264695" indent="0" algn="ctr">
              <a:buNone/>
              <a:defRPr>
                <a:solidFill>
                  <a:schemeClr val="tx1">
                    <a:tint val="75000"/>
                  </a:schemeClr>
                </a:solidFill>
              </a:defRPr>
            </a:lvl9pPr>
          </a:lstStyle>
          <a:p>
            <a:r>
              <a:rPr lang="en-US"/>
              <a:t>Speaker’s Name, SAP</a:t>
            </a:r>
          </a:p>
          <a:p>
            <a:pPr marL="0" marR="0" lvl="0" indent="0" algn="l" defTabSz="816173" rtl="0" eaLnBrk="1" fontAlgn="auto" latinLnBrk="0" hangingPunct="1">
              <a:lnSpc>
                <a:spcPct val="100000"/>
              </a:lnSpc>
              <a:spcBef>
                <a:spcPts val="0"/>
              </a:spcBef>
              <a:spcAft>
                <a:spcPts val="0"/>
              </a:spcAft>
              <a:buClr>
                <a:schemeClr val="accent1"/>
              </a:buClr>
              <a:buSzPct val="80000"/>
              <a:buFontTx/>
              <a:buNone/>
              <a:tabLst/>
              <a:defRPr/>
            </a:pPr>
            <a:r>
              <a:rPr lang="en-US"/>
              <a:t>Month 00, 2018</a:t>
            </a:r>
          </a:p>
        </p:txBody>
      </p:sp>
      <p:sp>
        <p:nvSpPr>
          <p:cNvPr id="8" name="Title 7"/>
          <p:cNvSpPr>
            <a:spLocks noGrp="1"/>
          </p:cNvSpPr>
          <p:nvPr>
            <p:ph type="title" hasCustomPrompt="1"/>
          </p:nvPr>
        </p:nvSpPr>
        <p:spPr>
          <a:xfrm>
            <a:off x="288002" y="2706317"/>
            <a:ext cx="6372000" cy="997196"/>
          </a:xfrm>
        </p:spPr>
        <p:txBody>
          <a:bodyPr>
            <a:noAutofit/>
          </a:bodyPr>
          <a:lstStyle>
            <a:lvl1pPr>
              <a:lnSpc>
                <a:spcPct val="90000"/>
              </a:lnSpc>
              <a:defRPr sz="2699"/>
            </a:lvl1pPr>
          </a:lstStyle>
          <a:p>
            <a:pPr fontAlgn="base">
              <a:spcBef>
                <a:spcPct val="50000"/>
              </a:spcBef>
              <a:spcAft>
                <a:spcPct val="0"/>
              </a:spcAft>
              <a:buClr>
                <a:srgbClr val="F0AB00"/>
              </a:buClr>
              <a:buSzPct val="80000"/>
            </a:pPr>
            <a:r>
              <a:rPr lang="en-US" sz="2699"/>
              <a:t>Presentation Title </a:t>
            </a:r>
            <a:br>
              <a:rPr lang="en-US" sz="2699"/>
            </a:br>
            <a:r>
              <a:rPr lang="en-US" sz="2699"/>
              <a:t>Goes Here and Here.</a:t>
            </a:r>
            <a:endParaRPr lang="de-DE" sz="2699" kern="0" err="1">
              <a:ea typeface="Arial Unicode MS" pitchFamily="34" charset="-128"/>
              <a:cs typeface="Arial Unicode MS" pitchFamily="34" charset="-128"/>
            </a:endParaRPr>
          </a:p>
        </p:txBody>
      </p:sp>
      <p:pic>
        <p:nvPicPr>
          <p:cNvPr id="10" name="SAP Ariba Logo" descr="SAP Ariba Logo" title="SAP Ariba Logo">
            <a:extLst>
              <a:ext uri="{FF2B5EF4-FFF2-40B4-BE49-F238E27FC236}">
                <a16:creationId xmlns:a16="http://schemas.microsoft.com/office/drawing/2014/main" id="{FE8E3BC1-501E-4723-93D4-1D0AA1B1DBA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1" y="1880235"/>
            <a:ext cx="1108174" cy="216000"/>
          </a:xfrm>
          <a:prstGeom prst="rect">
            <a:avLst/>
          </a:prstGeom>
        </p:spPr>
      </p:pic>
    </p:spTree>
    <p:extLst>
      <p:ext uri="{BB962C8B-B14F-4D97-AF65-F5344CB8AC3E}">
        <p14:creationId xmlns:p14="http://schemas.microsoft.com/office/powerpoint/2010/main" val="955788806"/>
      </p:ext>
    </p:extLst>
  </p:cSld>
  <p:clrMapOvr>
    <a:masterClrMapping/>
  </p:clrMapOvr>
  <p:extLst>
    <p:ext uri="{DCECCB84-F9BA-43D5-87BE-67443E8EF086}">
      <p15:sldGuideLst xmlns:p15="http://schemas.microsoft.com/office/powerpoint/2012/main">
        <p15:guide id="1" pos="241">
          <p15:clr>
            <a:srgbClr val="FBAE40"/>
          </p15:clr>
        </p15:guide>
        <p15:guide id="2" orient="horz" pos="1704">
          <p15:clr>
            <a:srgbClr val="FBAE40"/>
          </p15:clr>
        </p15:guide>
        <p15:guide id="3" pos="5595">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2">
          <p15:clr>
            <a:srgbClr val="FBAE40"/>
          </p15:clr>
        </p15:guide>
      </p15:sldGuideLst>
    </p:ext>
  </p:extLst>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reserve="1" userDrawn="1">
  <p:cSld name="7_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32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49984326"/>
      </p:ext>
    </p:extLst>
  </p:cSld>
  <p:clrMapOvr>
    <a:masterClrMapping/>
  </p:clrMapOvr>
  <p:hf sldNum="0" hdr="0" ftr="0" dt="0"/>
  <p:extLst>
    <p:ext uri="{DCECCB84-F9BA-43D5-87BE-67443E8EF086}">
      <p15:sldGuideLst xmlns:p15="http://schemas.microsoft.com/office/powerpoint/2012/main">
        <p15:guide id="1" pos="423">
          <p15:clr>
            <a:srgbClr val="FBAE40"/>
          </p15:clr>
        </p15:guide>
        <p15:guide id="2" orient="horz" pos="2160">
          <p15:clr>
            <a:srgbClr val="FBAE40"/>
          </p15:clr>
        </p15:guide>
        <p15:guide id="3" pos="9819">
          <p15:clr>
            <a:srgbClr val="FBAE40"/>
          </p15:clr>
        </p15:guide>
      </p15:sldGuideLst>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userDrawn="1">
  <p:cSld name="7_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816173" rtl="0" eaLnBrk="1" fontAlgn="auto" latinLnBrk="0" hangingPunct="1">
              <a:lnSpc>
                <a:spcPct val="100000"/>
              </a:lnSpc>
              <a:spcBef>
                <a:spcPts val="900"/>
              </a:spcBef>
              <a:spcAft>
                <a:spcPts val="0"/>
              </a:spcAft>
              <a:buClr>
                <a:schemeClr val="accent1"/>
              </a:buClr>
              <a:buSzPct val="80000"/>
              <a:buFontTx/>
              <a:buNone/>
              <a:tabLst/>
              <a:defRPr sz="1200">
                <a:solidFill>
                  <a:schemeClr val="tx1"/>
                </a:solidFill>
              </a:defRPr>
            </a:lvl1pPr>
          </a:lstStyle>
          <a:p>
            <a:pPr marL="0" marR="0" lvl="0" indent="0" algn="ctr" defTabSz="816173" rtl="0" eaLnBrk="1" fontAlgn="auto" latinLnBrk="0" hangingPunct="1">
              <a:lnSpc>
                <a:spcPct val="100000"/>
              </a:lnSpc>
              <a:spcBef>
                <a:spcPts val="9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32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318593373"/>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9819">
          <p15:clr>
            <a:srgbClr val="FBAE40"/>
          </p15:clr>
        </p15:guide>
        <p15:guide id="3" pos="423">
          <p15:clr>
            <a:srgbClr val="FBAE40"/>
          </p15:clr>
        </p15:guide>
        <p15:guide id="4" orient="horz" pos="865">
          <p15:clr>
            <a:srgbClr val="FBAE40"/>
          </p15:clr>
        </p15:guide>
        <p15:guide id="5" orient="horz" pos="1294">
          <p15:clr>
            <a:srgbClr val="FBAE4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_Title and Text - blue">
    <p:bg>
      <p:bgPr>
        <a:solidFill>
          <a:srgbClr val="00195A"/>
        </a:solidFill>
        <a:effectLst/>
      </p:bgPr>
    </p:bg>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4000"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1527320583"/>
      </p:ext>
    </p:extLst>
  </p:cSld>
  <p:clrMapOvr>
    <a:masterClrMapping/>
  </p:clrMapOvr>
  <p:extLst>
    <p:ext uri="{DCECCB84-F9BA-43D5-87BE-67443E8EF086}">
      <p15:sldGuideLst xmlns:p15="http://schemas.microsoft.com/office/powerpoint/2012/main">
        <p15:guide id="1" pos="421">
          <p15:clr>
            <a:srgbClr val="FBAE40"/>
          </p15:clr>
        </p15:guide>
        <p15:guide id="2" orient="horz" pos="3991">
          <p15:clr>
            <a:srgbClr val="FBAE40"/>
          </p15:clr>
        </p15:guide>
        <p15:guide id="3" pos="9819">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7_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296852" indent="-296852">
              <a:lnSpc>
                <a:spcPct val="90000"/>
              </a:lnSpc>
              <a:spcBef>
                <a:spcPts val="450"/>
              </a:spcBef>
              <a:defRPr sz="4498" b="1"/>
            </a:lvl1pPr>
            <a:lvl2pPr marL="296852" indent="0">
              <a:buNone/>
              <a:defRPr sz="12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843229205"/>
      </p:ext>
    </p:extLst>
  </p:cSld>
  <p:clrMapOvr>
    <a:masterClrMapping/>
  </p:clrMapOvr>
  <p:extLst>
    <p:ext uri="{DCECCB84-F9BA-43D5-87BE-67443E8EF086}">
      <p15:sldGuideLst xmlns:p15="http://schemas.microsoft.com/office/powerpoint/2012/main">
        <p15:guide id="1" pos="423">
          <p15:clr>
            <a:srgbClr val="FBAE40"/>
          </p15:clr>
        </p15:guide>
        <p15:guide id="4" orient="horz" pos="1133">
          <p15:clr>
            <a:srgbClr val="FBAE40"/>
          </p15:clr>
        </p15:guide>
        <p15:guide id="5" orient="horz" pos="3204">
          <p15:clr>
            <a:srgbClr val="FBAE40"/>
          </p15:clr>
        </p15:guide>
        <p15:guide id="6" pos="9817">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1_Quote - blue">
    <p:bg>
      <p:bgPr>
        <a:solidFill>
          <a:srgbClr val="00195A"/>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296852" indent="-296852">
              <a:lnSpc>
                <a:spcPct val="90000"/>
              </a:lnSpc>
              <a:spcBef>
                <a:spcPts val="450"/>
              </a:spcBef>
              <a:defRPr sz="4498" b="1"/>
            </a:lvl1pPr>
            <a:lvl2pPr marL="296852" indent="0">
              <a:buNone/>
              <a:defRPr sz="12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1832540262"/>
      </p:ext>
    </p:extLst>
  </p:cSld>
  <p:clrMapOvr>
    <a:masterClrMapping/>
  </p:clrMapOvr>
  <p:extLst>
    <p:ext uri="{DCECCB84-F9BA-43D5-87BE-67443E8EF086}">
      <p15:sldGuideLst xmlns:p15="http://schemas.microsoft.com/office/powerpoint/2012/main">
        <p15:guide id="1" pos="423">
          <p15:clr>
            <a:srgbClr val="FBAE40"/>
          </p15:clr>
        </p15:guide>
        <p15:guide id="4" orient="horz" pos="1133">
          <p15:clr>
            <a:srgbClr val="FBAE40"/>
          </p15:clr>
        </p15:guide>
        <p15:guide id="5" orient="horz" pos="3204">
          <p15:clr>
            <a:srgbClr val="FBAE40"/>
          </p15:clr>
        </p15:guide>
        <p15:guide id="6" pos="9817">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3_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6" y="0"/>
            <a:ext cx="4068000" cy="6858000"/>
          </a:xfrm>
          <a:solidFill>
            <a:schemeClr val="tx2">
              <a:alpha val="70000"/>
            </a:schemeClr>
          </a:solidFill>
        </p:spPr>
        <p:txBody>
          <a:bodyPr vert="horz" lIns="0" tIns="2448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4000" y="1620000"/>
            <a:ext cx="7092001"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2"/>
            <a:ext cx="7092001"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3448186043"/>
      </p:ext>
    </p:extLst>
  </p:cSld>
  <p:clrMapOvr>
    <a:masterClrMapping/>
  </p:clrMapOvr>
  <p:extLst>
    <p:ext uri="{DCECCB84-F9BA-43D5-87BE-67443E8EF086}">
      <p15:sldGuideLst xmlns:p15="http://schemas.microsoft.com/office/powerpoint/2012/main">
        <p15:guide id="1" pos="423">
          <p15:clr>
            <a:srgbClr val="FBAE40"/>
          </p15:clr>
        </p15:guide>
        <p15:guide id="2" orient="horz" pos="3991">
          <p15:clr>
            <a:srgbClr val="FBAE40"/>
          </p15:clr>
        </p15:guide>
        <p15:guide id="3" pos="6381">
          <p15:clr>
            <a:srgbClr val="FBAE40"/>
          </p15:clr>
        </p15:guide>
        <p15:guide id="4" pos="6825">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3_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8" cy="6858000"/>
          </a:xfrm>
          <a:solidFill>
            <a:schemeClr val="tx2">
              <a:alpha val="70000"/>
            </a:schemeClr>
          </a:solidFill>
        </p:spPr>
        <p:txBody>
          <a:bodyPr vert="horz" lIns="0" tIns="2448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
        <p:nvSpPr>
          <p:cNvPr id="7" name="Text Placeholder 1/2"/>
          <p:cNvSpPr>
            <a:spLocks noGrp="1"/>
          </p:cNvSpPr>
          <p:nvPr>
            <p:ph type="body" sz="quarter" idx="11" hasCustomPrompt="1"/>
          </p:nvPr>
        </p:nvSpPr>
        <p:spPr bwMode="black">
          <a:xfrm>
            <a:off x="504000" y="1620000"/>
            <a:ext cx="511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p:cNvSpPr>
            <a:spLocks noGrp="1"/>
          </p:cNvSpPr>
          <p:nvPr>
            <p:ph type="title" hasCustomPrompt="1"/>
          </p:nvPr>
        </p:nvSpPr>
        <p:spPr>
          <a:xfrm>
            <a:off x="504003" y="504002"/>
            <a:ext cx="5112000"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185551639"/>
      </p:ext>
    </p:extLst>
  </p:cSld>
  <p:clrMapOvr>
    <a:masterClrMapping/>
  </p:clrMapOvr>
  <p:extLst>
    <p:ext uri="{DCECCB84-F9BA-43D5-87BE-67443E8EF086}">
      <p15:sldGuideLst xmlns:p15="http://schemas.microsoft.com/office/powerpoint/2012/main">
        <p15:guide id="1" pos="5121">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4717">
          <p15:clr>
            <a:srgbClr val="FBAE40"/>
          </p15:clr>
        </p15:guide>
        <p15:guide id="7" pos="423">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Title and Text with picture right 3">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noProof="0"/>
              <a:t>Insert page title</a:t>
            </a:r>
            <a:endParaRPr lang="en-US"/>
          </a:p>
        </p:txBody>
      </p:sp>
      <p:sp>
        <p:nvSpPr>
          <p:cNvPr id="5" name="Picture Placeholder 4"/>
          <p:cNvSpPr>
            <a:spLocks noGrp="1"/>
          </p:cNvSpPr>
          <p:nvPr>
            <p:ph type="pic" sz="quarter" idx="10"/>
          </p:nvPr>
        </p:nvSpPr>
        <p:spPr bwMode="gray">
          <a:xfrm>
            <a:off x="4768313" y="1692000"/>
            <a:ext cx="6985819" cy="4392000"/>
          </a:xfrm>
          <a:solidFill>
            <a:schemeClr val="bg1">
              <a:lumMod val="95000"/>
            </a:schemeClr>
          </a:solidFill>
        </p:spPr>
        <p:txBody>
          <a:bodyPr vert="horz" lIns="0" tIns="1296000" rIns="0" bIns="0" rtlCol="0" anchor="t" anchorCtr="0">
            <a:noAutofit/>
          </a:bodyPr>
          <a:lstStyle>
            <a:lvl1pPr marL="0" indent="0" algn="ctr" defTabSz="914400" rtl="0" eaLnBrk="1" latinLnBrk="0" hangingPunct="1">
              <a:spcBef>
                <a:spcPts val="1620"/>
              </a:spcBef>
              <a:buClr>
                <a:schemeClr val="accent1"/>
              </a:buClr>
              <a:buSzPct val="80000"/>
              <a:buFontTx/>
              <a:buNone/>
              <a:defRPr lang="de-DE" sz="1800" b="0" kern="1200" dirty="0">
                <a:solidFill>
                  <a:schemeClr val="tx1"/>
                </a:solidFill>
                <a:latin typeface="+mn-lt"/>
                <a:ea typeface="+mn-ea"/>
                <a:cs typeface="+mn-cs"/>
              </a:defRPr>
            </a:lvl1pPr>
          </a:lstStyle>
          <a:p>
            <a:r>
              <a:rPr lang="en-US"/>
              <a:t>Click icon to add picture</a:t>
            </a:r>
          </a:p>
        </p:txBody>
      </p:sp>
      <p:sp>
        <p:nvSpPr>
          <p:cNvPr id="7" name="Text Placeholder 6"/>
          <p:cNvSpPr>
            <a:spLocks noGrp="1"/>
          </p:cNvSpPr>
          <p:nvPr>
            <p:ph type="body" sz="quarter" idx="11" hasCustomPrompt="1"/>
          </p:nvPr>
        </p:nvSpPr>
        <p:spPr bwMode="gray">
          <a:xfrm>
            <a:off x="432112" y="1692000"/>
            <a:ext cx="4105069" cy="4392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52064375"/>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userDrawn="1">
  <p:cSld name="7_Full Bleed Image ">
    <p:spTree>
      <p:nvGrpSpPr>
        <p:cNvPr id="1" name=""/>
        <p:cNvGrpSpPr/>
        <p:nvPr/>
      </p:nvGrpSpPr>
      <p:grpSpPr>
        <a:xfrm>
          <a:off x="0" y="0"/>
          <a:ext cx="0" cy="0"/>
          <a:chOff x="0" y="0"/>
          <a:chExt cx="0" cy="0"/>
        </a:xfrm>
      </p:grpSpPr>
      <p:sp>
        <p:nvSpPr>
          <p:cNvPr id="5" name="Picture Placeholder full image"/>
          <p:cNvSpPr>
            <a:spLocks noGrp="1"/>
          </p:cNvSpPr>
          <p:nvPr>
            <p:ph type="pic" sz="quarter" idx="10" hasCustomPrompt="1"/>
          </p:nvPr>
        </p:nvSpPr>
        <p:spPr bwMode="gray">
          <a:xfrm>
            <a:off x="1" y="0"/>
            <a:ext cx="12195175" cy="6858000"/>
          </a:xfrm>
          <a:solidFill>
            <a:schemeClr val="tx2">
              <a:alpha val="70000"/>
            </a:schemeClr>
          </a:solidFill>
        </p:spPr>
        <p:txBody>
          <a:bodyPr vert="horz" lIns="0" tIns="2448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637153590"/>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7_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solidFill>
            <a:schemeClr val="tx2">
              <a:alpha val="70000"/>
            </a:schemeClr>
          </a:solidFill>
        </p:spPr>
        <p:txBody>
          <a:bodyPr vert="horz" lIns="0" tIns="1512000" rIns="0" bIns="0" rtlCol="0" anchor="t" anchorCtr="0">
            <a:noAutofit/>
          </a:bodyPr>
          <a:lstStyle>
            <a:lvl1pPr marL="0" indent="0" algn="ctr" defTabSz="816173" rtl="0" eaLnBrk="1" latinLnBrk="0" hangingPunct="1">
              <a:spcBef>
                <a:spcPts val="1446"/>
              </a:spcBef>
              <a:buClr>
                <a:schemeClr val="accent1"/>
              </a:buClr>
              <a:buSzPct val="80000"/>
              <a:buFontTx/>
              <a:buNone/>
              <a:defRPr lang="de-DE" sz="1200"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2"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2" y="504002"/>
            <a:ext cx="11186476" cy="276871"/>
          </a:xfrm>
        </p:spPr>
        <p:txBody>
          <a:bodyPr/>
          <a:lstStyle/>
          <a:p>
            <a:r>
              <a:rPr lang="en-US" noProof="0"/>
              <a:t>Insert page title (sentence case)</a:t>
            </a:r>
            <a:endParaRPr lang="en-US"/>
          </a:p>
        </p:txBody>
      </p:sp>
    </p:spTree>
    <p:extLst>
      <p:ext uri="{BB962C8B-B14F-4D97-AF65-F5344CB8AC3E}">
        <p14:creationId xmlns:p14="http://schemas.microsoft.com/office/powerpoint/2010/main" val="2863170970"/>
      </p:ext>
    </p:extLst>
  </p:cSld>
  <p:clrMapOvr>
    <a:masterClrMapping/>
  </p:clrMapOvr>
  <p:extLst>
    <p:ext uri="{DCECCB84-F9BA-43D5-87BE-67443E8EF086}">
      <p15:sldGuideLst xmlns:p15="http://schemas.microsoft.com/office/powerpoint/2012/main">
        <p15:guide id="1" pos="423">
          <p15:clr>
            <a:srgbClr val="FBAE40"/>
          </p15:clr>
        </p15:guide>
        <p15:guide id="2" orient="horz" pos="1020">
          <p15:clr>
            <a:srgbClr val="FBAE40"/>
          </p15:clr>
        </p15:guide>
        <p15:guide id="3" pos="4899">
          <p15:clr>
            <a:srgbClr val="FBAE40"/>
          </p15:clr>
        </p15:guide>
        <p15:guide id="4" pos="5344">
          <p15:clr>
            <a:srgbClr val="FBAE40"/>
          </p15:clr>
        </p15:guide>
        <p15:guide id="5" pos="9819">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solidFill>
            <a:schemeClr val="tx2">
              <a:alpha val="70000"/>
            </a:schemeClr>
          </a:solidFill>
        </p:spPr>
        <p:txBody>
          <a:bodyPr tIns="1368000"/>
          <a:lstStyle>
            <a:lvl1pPr algn="ctr">
              <a:defRPr sz="105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476181695"/>
      </p:ext>
    </p:extLst>
  </p:cSld>
  <p:clrMapOvr>
    <a:masterClrMapping/>
  </p:clrMapOvr>
  <p:extLst>
    <p:ext uri="{DCECCB84-F9BA-43D5-87BE-67443E8EF086}">
      <p15:sldGuideLst xmlns:p15="http://schemas.microsoft.com/office/powerpoint/2012/main">
        <p15:guide id="1" pos="423">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9819">
          <p15:clr>
            <a:srgbClr val="FBAE40"/>
          </p15:clr>
        </p15:guide>
      </p15:sldGuideLst>
    </p:ext>
  </p:extLst>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userDrawn="1">
  <p:cSld name="7_Copyright">
    <p:spTree>
      <p:nvGrpSpPr>
        <p:cNvPr id="1" name=""/>
        <p:cNvGrpSpPr/>
        <p:nvPr/>
      </p:nvGrpSpPr>
      <p:grpSpPr>
        <a:xfrm>
          <a:off x="0" y="0"/>
          <a:ext cx="0" cy="0"/>
          <a:chOff x="0" y="0"/>
          <a:chExt cx="0" cy="0"/>
        </a:xfrm>
      </p:grpSpPr>
      <p:pic>
        <p:nvPicPr>
          <p:cNvPr id="19" name="SAP Logo" descr="SAP Logo" title="SAP Logo"/>
          <p:cNvPicPr>
            <a:picLocks noChangeAspect="1"/>
          </p:cNvPicPr>
          <p:nvPr userDrawn="1"/>
        </p:nvPicPr>
        <p:blipFill>
          <a:blip r:embed="rId2"/>
          <a:stretch>
            <a:fillRect/>
          </a:stretch>
        </p:blipFill>
        <p:spPr>
          <a:xfrm>
            <a:off x="9727201" y="5994000"/>
            <a:ext cx="1963636" cy="360000"/>
          </a:xfrm>
          <a:prstGeom prst="rect">
            <a:avLst/>
          </a:prstGeom>
        </p:spPr>
      </p:pic>
      <p:sp>
        <p:nvSpPr>
          <p:cNvPr id="30" name="Copyright information English"/>
          <p:cNvSpPr txBox="1"/>
          <p:nvPr userDrawn="1"/>
        </p:nvSpPr>
        <p:spPr bwMode="black">
          <a:xfrm>
            <a:off x="504000" y="2645292"/>
            <a:ext cx="5872310" cy="3708708"/>
          </a:xfrm>
          <a:prstGeom prst="rect">
            <a:avLst/>
          </a:prstGeom>
          <a:noFill/>
        </p:spPr>
        <p:txBody>
          <a:bodyPr wrap="square" lIns="0" tIns="0" rIns="0" bIns="0" rtlCol="0" anchor="b">
            <a:noAutofit/>
          </a:bodyPr>
          <a:lstStyle/>
          <a:p>
            <a:pPr marL="0" marR="0" lvl="0" indent="0" algn="l" defTabSz="816337" rtl="0" eaLnBrk="1" fontAlgn="auto" latinLnBrk="0" hangingPunct="1">
              <a:lnSpc>
                <a:spcPct val="100000"/>
              </a:lnSpc>
              <a:spcBef>
                <a:spcPts val="900"/>
              </a:spcBef>
              <a:spcAft>
                <a:spcPts val="0"/>
              </a:spcAft>
              <a:buClrTx/>
              <a:buSzTx/>
              <a:buFontTx/>
              <a:buNone/>
              <a:tabLst/>
              <a:defRPr/>
            </a:pPr>
            <a:r>
              <a:rPr lang="en-US" sz="600" b="0" noProof="0"/>
              <a:t>© 2019 SAP SE or an SAP affiliate company. All rights reserved.</a:t>
            </a:r>
            <a:endParaRPr lang="de-DE" sz="600" kern="0">
              <a:ea typeface="Arial Unicode MS" pitchFamily="34" charset="-128"/>
              <a:cs typeface="Arial Unicode MS" pitchFamily="34" charset="-128"/>
            </a:endParaRPr>
          </a:p>
          <a:p>
            <a:pPr>
              <a:spcBef>
                <a:spcPts val="450"/>
              </a:spcBef>
            </a:pPr>
            <a:r>
              <a:rPr lang="en-US" sz="600" kern="1200">
                <a:solidFill>
                  <a:schemeClr val="tx1"/>
                </a:solidFill>
                <a:latin typeface="Arial"/>
                <a:ea typeface="Arial Unicode MS" panose="020B0604020202020204" pitchFamily="34" charset="-128"/>
                <a:cs typeface="+mn-cs"/>
              </a:rPr>
              <a:t>No part of this publication may be reproduced or transmitted in any form or for any purpose without the </a:t>
            </a:r>
            <a:r>
              <a:rPr lang="en-US" sz="600" kern="1200" err="1">
                <a:solidFill>
                  <a:schemeClr val="tx1"/>
                </a:solidFill>
                <a:latin typeface="Arial"/>
                <a:ea typeface="Arial Unicode MS" panose="020B0604020202020204" pitchFamily="34" charset="-128"/>
                <a:cs typeface="+mn-cs"/>
              </a:rPr>
              <a:t>exClick</a:t>
            </a:r>
            <a:r>
              <a:rPr lang="en-US" sz="600" kern="1200">
                <a:solidFill>
                  <a:schemeClr val="tx1"/>
                </a:solidFill>
                <a:latin typeface="Arial"/>
                <a:ea typeface="Arial Unicode MS" panose="020B0604020202020204" pitchFamily="34" charset="-128"/>
                <a:cs typeface="+mn-cs"/>
              </a:rPr>
              <a:t> permission of SAP SE or an SAP affiliate company.</a:t>
            </a:r>
          </a:p>
          <a:p>
            <a:pPr>
              <a:spcBef>
                <a:spcPts val="450"/>
              </a:spcBef>
            </a:pPr>
            <a:r>
              <a:rPr lang="en-US" sz="600" kern="120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450"/>
              </a:spcBef>
            </a:pPr>
            <a:r>
              <a:rPr lang="en-US" sz="600" kern="120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a:t>
            </a:r>
            <a:r>
              <a:rPr lang="en-US" sz="600" kern="1200" err="1">
                <a:solidFill>
                  <a:schemeClr val="tx1"/>
                </a:solidFill>
                <a:latin typeface="Arial"/>
                <a:ea typeface="Arial Unicode MS" panose="020B0604020202020204" pitchFamily="34" charset="-128"/>
                <a:cs typeface="+mn-cs"/>
              </a:rPr>
              <a:t>exClick</a:t>
            </a:r>
            <a:r>
              <a:rPr lang="en-US" sz="600" kern="1200">
                <a:solidFill>
                  <a:schemeClr val="tx1"/>
                </a:solidFill>
                <a:latin typeface="Arial"/>
                <a:ea typeface="Arial Unicode MS" panose="020B0604020202020204" pitchFamily="34" charset="-128"/>
                <a:cs typeface="+mn-cs"/>
              </a:rPr>
              <a:t> warranty statements accompanying such products and services, if any. Nothing herein should be construed as constituting an additional warranty. </a:t>
            </a:r>
          </a:p>
          <a:p>
            <a:pPr>
              <a:spcBef>
                <a:spcPts val="450"/>
              </a:spcBef>
            </a:pPr>
            <a:r>
              <a:rPr lang="en-US" sz="600" kern="120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600" kern="1200" baseline="0">
                <a:solidFill>
                  <a:schemeClr val="tx1"/>
                </a:solidFill>
                <a:latin typeface="Arial"/>
                <a:ea typeface="Arial Unicode MS" panose="020B0604020202020204" pitchFamily="34" charset="-128"/>
                <a:cs typeface="+mn-cs"/>
              </a:rPr>
              <a:t> </a:t>
            </a:r>
            <a:r>
              <a:rPr lang="en-US" sz="600" kern="120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450"/>
              </a:spcBef>
            </a:pPr>
            <a:r>
              <a:rPr lang="en-US" sz="600" kern="120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450"/>
              </a:spcBef>
            </a:pPr>
            <a:r>
              <a:rPr lang="en-US" sz="600" kern="1200">
                <a:solidFill>
                  <a:schemeClr val="tx1"/>
                </a:solidFill>
                <a:latin typeface="Arial"/>
                <a:ea typeface="Arial Unicode MS" panose="020B0604020202020204" pitchFamily="34" charset="-128"/>
                <a:cs typeface="+mn-cs"/>
              </a:rPr>
              <a:t>See </a:t>
            </a:r>
            <a:r>
              <a:rPr lang="en-US" sz="600" kern="1200">
                <a:solidFill>
                  <a:schemeClr val="tx1"/>
                </a:solidFill>
                <a:latin typeface="Arial"/>
                <a:ea typeface="Arial Unicode MS" panose="020B0604020202020204" pitchFamily="34" charset="-128"/>
                <a:cs typeface="+mn-cs"/>
                <a:hlinkClick r:id="rId3"/>
              </a:rPr>
              <a:t>www.sap.com/copyright</a:t>
            </a:r>
            <a:r>
              <a:rPr lang="en-US" sz="600" kern="1200">
                <a:solidFill>
                  <a:schemeClr val="tx1"/>
                </a:solidFill>
                <a:latin typeface="Arial"/>
                <a:ea typeface="Arial Unicode MS" panose="020B0604020202020204" pitchFamily="34" charset="-128"/>
                <a:cs typeface="+mn-cs"/>
              </a:rPr>
              <a:t> for additional trademark information and notices.</a:t>
            </a:r>
          </a:p>
        </p:txBody>
      </p:sp>
      <p:sp>
        <p:nvSpPr>
          <p:cNvPr id="31" name="www.sap.com - contact SAP link">
            <a:hlinkClick r:id="rId4" tooltip="www.sap.com/contactsap"/>
          </p:cNvPr>
          <p:cNvSpPr txBox="1"/>
          <p:nvPr userDrawn="1"/>
        </p:nvSpPr>
        <p:spPr bwMode="black">
          <a:xfrm>
            <a:off x="503239" y="2461402"/>
            <a:ext cx="2215390" cy="169277"/>
          </a:xfrm>
          <a:prstGeom prst="rect">
            <a:avLst/>
          </a:prstGeom>
          <a:noFill/>
        </p:spPr>
        <p:txBody>
          <a:bodyPr wrap="square" lIns="0" tIns="0" rIns="0" bIns="0" rtlCol="0" anchor="b">
            <a:noAutofit/>
          </a:bodyPr>
          <a:lstStyle/>
          <a:p>
            <a:pPr marL="0" marR="0" lvl="0" indent="0" algn="l" defTabSz="816337" rtl="0" eaLnBrk="1" fontAlgn="auto" latinLnBrk="0" hangingPunct="1">
              <a:lnSpc>
                <a:spcPct val="100000"/>
              </a:lnSpc>
              <a:spcBef>
                <a:spcPts val="900"/>
              </a:spcBef>
              <a:spcAft>
                <a:spcPts val="0"/>
              </a:spcAft>
              <a:buClrTx/>
              <a:buSzTx/>
              <a:buFontTx/>
              <a:buNone/>
              <a:tabLst/>
              <a:defRPr/>
            </a:pPr>
            <a:r>
              <a:rPr lang="en-US" sz="825" b="1" kern="1200">
                <a:solidFill>
                  <a:schemeClr val="accent1"/>
                </a:solidFill>
                <a:latin typeface="Arial"/>
                <a:ea typeface="Arial Unicode MS" panose="020B0604020202020204" pitchFamily="34" charset="-128"/>
                <a:cs typeface="+mn-cs"/>
              </a:rPr>
              <a:t>www.sap.com</a:t>
            </a:r>
            <a:r>
              <a:rPr lang="en-US" sz="825" b="1" kern="1200">
                <a:solidFill>
                  <a:schemeClr val="tx1"/>
                </a:solidFill>
                <a:latin typeface="Arial"/>
                <a:ea typeface="Arial Unicode MS" panose="020B0604020202020204" pitchFamily="34" charset="-128"/>
                <a:cs typeface="+mn-cs"/>
              </a:rPr>
              <a:t>/contactsap</a:t>
            </a:r>
          </a:p>
        </p:txBody>
      </p:sp>
      <p:pic>
        <p:nvPicPr>
          <p:cNvPr id="13" name="Linkedin icon with link" descr="Linkedin icon " title="Linkedin icon ">
            <a:hlinkClick r:id="rId5"/>
          </p:cNvPr>
          <p:cNvPicPr>
            <a:picLocks noChangeAspect="1"/>
          </p:cNvPicPr>
          <p:nvPr userDrawn="1"/>
        </p:nvPicPr>
        <p:blipFill>
          <a:blip r:embed="rId6"/>
          <a:stretch>
            <a:fillRect/>
          </a:stretch>
        </p:blipFill>
        <p:spPr>
          <a:xfrm>
            <a:off x="2273145" y="1751480"/>
            <a:ext cx="363600" cy="363600"/>
          </a:xfrm>
          <a:prstGeom prst="ellipse">
            <a:avLst/>
          </a:prstGeom>
        </p:spPr>
      </p:pic>
      <p:pic>
        <p:nvPicPr>
          <p:cNvPr id="14" name="YouTube icon with link">
            <a:hlinkClick r:id="rId7"/>
          </p:cNvPr>
          <p:cNvPicPr>
            <a:picLocks noChangeAspect="1"/>
          </p:cNvPicPr>
          <p:nvPr userDrawn="1"/>
        </p:nvPicPr>
        <p:blipFill rotWithShape="1">
          <a:blip r:embed="rId8"/>
          <a:srcRect l="13793" t="1405" r="17847" b="2165"/>
          <a:stretch/>
        </p:blipFill>
        <p:spPr>
          <a:xfrm>
            <a:off x="1682829" y="1751480"/>
            <a:ext cx="364502" cy="363600"/>
          </a:xfrm>
          <a:prstGeom prst="ellipse">
            <a:avLst/>
          </a:prstGeom>
        </p:spPr>
      </p:pic>
      <p:pic>
        <p:nvPicPr>
          <p:cNvPr id="15" name="Twitter icon with link" descr="Twitter icon" title="Twitter icon">
            <a:hlinkClick r:id="rId9"/>
          </p:cNvPr>
          <p:cNvPicPr>
            <a:picLocks noChangeAspect="1"/>
          </p:cNvPicPr>
          <p:nvPr userDrawn="1"/>
        </p:nvPicPr>
        <p:blipFill>
          <a:blip r:embed="rId10"/>
          <a:stretch>
            <a:fillRect/>
          </a:stretch>
        </p:blipFill>
        <p:spPr>
          <a:xfrm>
            <a:off x="1093414" y="1751480"/>
            <a:ext cx="363600" cy="363600"/>
          </a:xfrm>
          <a:prstGeom prst="ellipse">
            <a:avLst/>
          </a:prstGeom>
        </p:spPr>
      </p:pic>
      <p:pic>
        <p:nvPicPr>
          <p:cNvPr id="16" name="Facebook icon with link">
            <a:hlinkClick r:id="rId11"/>
          </p:cNvPr>
          <p:cNvPicPr>
            <a:picLocks noChangeAspect="1"/>
          </p:cNvPicPr>
          <p:nvPr userDrawn="1"/>
        </p:nvPicPr>
        <p:blipFill>
          <a:blip r:embed="rId12"/>
          <a:stretch>
            <a:fillRect/>
          </a:stretch>
        </p:blipFill>
        <p:spPr>
          <a:xfrm>
            <a:off x="504000" y="1751480"/>
            <a:ext cx="363600" cy="363600"/>
          </a:xfrm>
          <a:prstGeom prst="rect">
            <a:avLst/>
          </a:prstGeom>
        </p:spPr>
      </p:pic>
      <p:sp>
        <p:nvSpPr>
          <p:cNvPr id="37" name="Follow all of SAP"/>
          <p:cNvSpPr txBox="1"/>
          <p:nvPr userDrawn="1"/>
        </p:nvSpPr>
        <p:spPr bwMode="black">
          <a:xfrm>
            <a:off x="503999" y="1461005"/>
            <a:ext cx="1228549" cy="169277"/>
          </a:xfrm>
          <a:prstGeom prst="rect">
            <a:avLst/>
          </a:prstGeom>
          <a:noFill/>
        </p:spPr>
        <p:txBody>
          <a:bodyPr wrap="square" lIns="0" tIns="0" rIns="0" bIns="0" rtlCol="0" anchor="b">
            <a:noAutofit/>
          </a:bodyPr>
          <a:lstStyle/>
          <a:p>
            <a:pPr marL="0" marR="0" lvl="0" indent="0" algn="l" defTabSz="816337" rtl="0" eaLnBrk="1" fontAlgn="auto" latinLnBrk="0" hangingPunct="1">
              <a:lnSpc>
                <a:spcPct val="100000"/>
              </a:lnSpc>
              <a:spcBef>
                <a:spcPts val="900"/>
              </a:spcBef>
              <a:spcAft>
                <a:spcPts val="0"/>
              </a:spcAft>
              <a:buClrTx/>
              <a:buSzTx/>
              <a:buFontTx/>
              <a:buNone/>
              <a:tabLst/>
              <a:defRPr/>
            </a:pPr>
            <a:r>
              <a:rPr lang="en-US" sz="825" b="0" kern="120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4E800222-D95D-49AC-BFA2-064F0A24C41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bwMode="invGray">
          <a:xfrm>
            <a:off x="504001" y="504000"/>
            <a:ext cx="1108174" cy="216000"/>
          </a:xfrm>
          <a:prstGeom prst="rect">
            <a:avLst/>
          </a:prstGeom>
        </p:spPr>
      </p:pic>
    </p:spTree>
    <p:extLst>
      <p:ext uri="{BB962C8B-B14F-4D97-AF65-F5344CB8AC3E}">
        <p14:creationId xmlns:p14="http://schemas.microsoft.com/office/powerpoint/2010/main" val="3775845231"/>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reserve="1" userDrawn="1">
  <p:cSld name="3_Copyright German">
    <p:spTree>
      <p:nvGrpSpPr>
        <p:cNvPr id="1" name=""/>
        <p:cNvGrpSpPr/>
        <p:nvPr/>
      </p:nvGrpSpPr>
      <p:grpSpPr>
        <a:xfrm>
          <a:off x="0" y="0"/>
          <a:ext cx="0" cy="0"/>
          <a:chOff x="0" y="0"/>
          <a:chExt cx="0" cy="0"/>
        </a:xfrm>
      </p:grpSpPr>
      <p:pic>
        <p:nvPicPr>
          <p:cNvPr id="19" name="SAP Logo" descr="SAP Logo" title="SAP Logo"/>
          <p:cNvPicPr>
            <a:picLocks noChangeAspect="1"/>
          </p:cNvPicPr>
          <p:nvPr userDrawn="1"/>
        </p:nvPicPr>
        <p:blipFill>
          <a:blip r:embed="rId2"/>
          <a:stretch>
            <a:fillRect/>
          </a:stretch>
        </p:blipFill>
        <p:spPr>
          <a:xfrm>
            <a:off x="9727201" y="5994000"/>
            <a:ext cx="1963636" cy="360000"/>
          </a:xfrm>
          <a:prstGeom prst="rect">
            <a:avLst/>
          </a:prstGeom>
        </p:spPr>
      </p:pic>
      <p:sp>
        <p:nvSpPr>
          <p:cNvPr id="27" name="Copyright information-German"/>
          <p:cNvSpPr txBox="1"/>
          <p:nvPr userDrawn="1"/>
        </p:nvSpPr>
        <p:spPr bwMode="black">
          <a:xfrm>
            <a:off x="503239" y="2645292"/>
            <a:ext cx="6076809" cy="3708708"/>
          </a:xfrm>
          <a:prstGeom prst="rect">
            <a:avLst/>
          </a:prstGeom>
          <a:noFill/>
        </p:spPr>
        <p:txBody>
          <a:bodyPr wrap="square" lIns="0" tIns="0" rIns="0" bIns="0" rtlCol="0" anchor="b">
            <a:noAutofit/>
          </a:bodyPr>
          <a:lstStyle/>
          <a:p>
            <a:pPr marL="0" marR="0" lvl="0" indent="0" algn="l" defTabSz="816337" rtl="0" eaLnBrk="1" fontAlgn="auto" latinLnBrk="0" hangingPunct="1">
              <a:lnSpc>
                <a:spcPct val="100000"/>
              </a:lnSpc>
              <a:spcBef>
                <a:spcPts val="900"/>
              </a:spcBef>
              <a:spcAft>
                <a:spcPts val="0"/>
              </a:spcAft>
              <a:buClrTx/>
              <a:buSzTx/>
              <a:buFontTx/>
              <a:buNone/>
              <a:tabLst/>
              <a:defRPr/>
            </a:pPr>
            <a:r>
              <a:rPr lang="en-US" sz="600" b="0" noProof="0"/>
              <a:t>© 2019 SAP SE </a:t>
            </a:r>
            <a:r>
              <a:rPr lang="de-DE" sz="600" b="0" noProof="0"/>
              <a:t>oder ein SAP-Konzernunternehmen. Alle Rechte vorbehalten</a:t>
            </a:r>
            <a:r>
              <a:rPr lang="en-US" sz="600" b="0" noProof="0"/>
              <a:t>.</a:t>
            </a:r>
            <a:endParaRPr lang="de-DE" sz="600" kern="0">
              <a:ea typeface="Arial Unicode MS" pitchFamily="34" charset="-128"/>
              <a:cs typeface="Arial Unicode MS" pitchFamily="34" charset="-128"/>
            </a:endParaRPr>
          </a:p>
          <a:p>
            <a:pPr>
              <a:spcBef>
                <a:spcPts val="450"/>
              </a:spcBef>
            </a:pPr>
            <a:r>
              <a:rPr lang="de-DE" sz="600" kern="1200" noProof="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450"/>
              </a:spcBef>
            </a:pPr>
            <a:r>
              <a:rPr lang="de-DE" sz="600" kern="1200" noProof="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450"/>
              </a:spcBef>
            </a:pPr>
            <a:r>
              <a:rPr lang="de-DE" sz="600" kern="1200" noProof="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450"/>
              </a:spcBef>
            </a:pPr>
            <a:r>
              <a:rPr lang="de-DE" sz="600" kern="1200" noProof="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450"/>
              </a:spcBef>
            </a:pPr>
            <a:r>
              <a:rPr lang="de-DE" sz="600" kern="1200" noProof="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600" kern="1200" baseline="0" noProof="0">
                <a:solidFill>
                  <a:schemeClr val="tx1"/>
                </a:solidFill>
                <a:effectLst/>
                <a:latin typeface="Arial"/>
                <a:ea typeface="+mn-ea"/>
                <a:cs typeface="+mn-cs"/>
              </a:rPr>
              <a:t> </a:t>
            </a:r>
            <a:r>
              <a:rPr lang="de-DE" sz="600" kern="1200" noProof="0">
                <a:solidFill>
                  <a:schemeClr val="tx1"/>
                </a:solidFill>
                <a:effectLst/>
                <a:latin typeface="Arial"/>
                <a:ea typeface="+mn-ea"/>
                <a:cs typeface="+mn-cs"/>
              </a:rPr>
              <a:t>Alle anderen Namen von Produkten und Dienstleistungen sind Marken der jeweiligen Firmen. </a:t>
            </a:r>
          </a:p>
          <a:p>
            <a:pPr>
              <a:spcBef>
                <a:spcPts val="450"/>
              </a:spcBef>
            </a:pPr>
            <a:r>
              <a:rPr lang="de-DE" sz="600" kern="1200" noProof="0">
                <a:solidFill>
                  <a:schemeClr val="tx1"/>
                </a:solidFill>
                <a:effectLst/>
                <a:latin typeface="Arial"/>
                <a:ea typeface="+mn-ea"/>
                <a:cs typeface="+mn-cs"/>
              </a:rPr>
              <a:t>Zusätzliche Informationen zur Marke und Vermerke finden Sie auf der Seite </a:t>
            </a:r>
            <a:r>
              <a:rPr lang="de-DE" sz="600" kern="1200" noProof="0">
                <a:solidFill>
                  <a:schemeClr val="tx1"/>
                </a:solidFill>
                <a:effectLst/>
                <a:latin typeface="Arial"/>
                <a:ea typeface="+mn-ea"/>
                <a:cs typeface="+mn-cs"/>
                <a:hlinkClick r:id="rId3"/>
              </a:rPr>
              <a:t>www.sap.com/corporate/de/legal/copyright.html</a:t>
            </a:r>
            <a:r>
              <a:rPr lang="de-DE" sz="600" kern="1200" noProof="0">
                <a:solidFill>
                  <a:schemeClr val="tx1"/>
                </a:solidFill>
                <a:effectLst/>
                <a:latin typeface="Arial"/>
                <a:ea typeface="+mn-ea"/>
                <a:cs typeface="+mn-cs"/>
              </a:rPr>
              <a:t>.</a:t>
            </a:r>
          </a:p>
        </p:txBody>
      </p:sp>
      <p:sp>
        <p:nvSpPr>
          <p:cNvPr id="16" name="Copyright information">
            <a:hlinkClick r:id="rId4" tooltip="www.sap.com/contactsap"/>
          </p:cNvPr>
          <p:cNvSpPr txBox="1"/>
          <p:nvPr userDrawn="1"/>
        </p:nvSpPr>
        <p:spPr bwMode="black">
          <a:xfrm>
            <a:off x="503238" y="2461402"/>
            <a:ext cx="2580640" cy="169277"/>
          </a:xfrm>
          <a:prstGeom prst="rect">
            <a:avLst/>
          </a:prstGeom>
          <a:noFill/>
        </p:spPr>
        <p:txBody>
          <a:bodyPr wrap="square" lIns="0" tIns="0" rIns="0" bIns="0" rtlCol="0" anchor="b">
            <a:noAutofit/>
          </a:bodyPr>
          <a:lstStyle/>
          <a:p>
            <a:pPr marL="0" marR="0" lvl="0" indent="0" algn="l" defTabSz="816337" rtl="0" eaLnBrk="1" fontAlgn="auto" latinLnBrk="0" hangingPunct="1">
              <a:lnSpc>
                <a:spcPct val="100000"/>
              </a:lnSpc>
              <a:spcBef>
                <a:spcPts val="900"/>
              </a:spcBef>
              <a:spcAft>
                <a:spcPts val="0"/>
              </a:spcAft>
              <a:buClrTx/>
              <a:buSzTx/>
              <a:buFontTx/>
              <a:buNone/>
              <a:tabLst/>
              <a:defRPr/>
            </a:pPr>
            <a:r>
              <a:rPr lang="en-US" sz="825" b="1" kern="1200">
                <a:solidFill>
                  <a:schemeClr val="accent1"/>
                </a:solidFill>
                <a:latin typeface="Arial"/>
                <a:ea typeface="Arial Unicode MS" panose="020B0604020202020204" pitchFamily="34" charset="-128"/>
                <a:cs typeface="+mn-cs"/>
              </a:rPr>
              <a:t>www.sap.com/germany</a:t>
            </a:r>
            <a:r>
              <a:rPr lang="en-US" sz="825" b="1" kern="1200">
                <a:solidFill>
                  <a:schemeClr val="tx1"/>
                </a:solidFill>
                <a:latin typeface="Arial"/>
                <a:ea typeface="Arial Unicode MS" panose="020B0604020202020204" pitchFamily="34" charset="-128"/>
                <a:cs typeface="+mn-cs"/>
              </a:rPr>
              <a:t>/contactsap</a:t>
            </a:r>
          </a:p>
        </p:txBody>
      </p:sp>
      <p:pic>
        <p:nvPicPr>
          <p:cNvPr id="12" name="Linkedin icon with link" descr="Linkedin icon " title="Linkedin icon ">
            <a:hlinkClick r:id="rId5"/>
          </p:cNvPr>
          <p:cNvPicPr>
            <a:picLocks noChangeAspect="1"/>
          </p:cNvPicPr>
          <p:nvPr userDrawn="1"/>
        </p:nvPicPr>
        <p:blipFill>
          <a:blip r:embed="rId6"/>
          <a:stretch>
            <a:fillRect/>
          </a:stretch>
        </p:blipFill>
        <p:spPr>
          <a:xfrm>
            <a:off x="2273145" y="1751480"/>
            <a:ext cx="363600" cy="363600"/>
          </a:xfrm>
          <a:prstGeom prst="ellipse">
            <a:avLst/>
          </a:prstGeom>
        </p:spPr>
      </p:pic>
      <p:pic>
        <p:nvPicPr>
          <p:cNvPr id="13" name="YouTube icon with link">
            <a:hlinkClick r:id="rId7"/>
          </p:cNvPr>
          <p:cNvPicPr>
            <a:picLocks noChangeAspect="1"/>
          </p:cNvPicPr>
          <p:nvPr userDrawn="1"/>
        </p:nvPicPr>
        <p:blipFill rotWithShape="1">
          <a:blip r:embed="rId8"/>
          <a:srcRect l="13793" t="1405" r="17847" b="2165"/>
          <a:stretch/>
        </p:blipFill>
        <p:spPr>
          <a:xfrm>
            <a:off x="1682829" y="1751480"/>
            <a:ext cx="364502" cy="363600"/>
          </a:xfrm>
          <a:prstGeom prst="ellipse">
            <a:avLst/>
          </a:prstGeom>
        </p:spPr>
      </p:pic>
      <p:pic>
        <p:nvPicPr>
          <p:cNvPr id="14" name="Twitter icon with link" descr="Twitter icon" title="Twitter icon">
            <a:hlinkClick r:id="rId9"/>
          </p:cNvPr>
          <p:cNvPicPr>
            <a:picLocks noChangeAspect="1"/>
          </p:cNvPicPr>
          <p:nvPr userDrawn="1"/>
        </p:nvPicPr>
        <p:blipFill>
          <a:blip r:embed="rId10"/>
          <a:stretch>
            <a:fillRect/>
          </a:stretch>
        </p:blipFill>
        <p:spPr>
          <a:xfrm>
            <a:off x="1093414" y="1751480"/>
            <a:ext cx="363600" cy="363600"/>
          </a:xfrm>
          <a:prstGeom prst="ellipse">
            <a:avLst/>
          </a:prstGeom>
        </p:spPr>
      </p:pic>
      <p:pic>
        <p:nvPicPr>
          <p:cNvPr id="15" name="Facebook icon with link">
            <a:hlinkClick r:id="rId11"/>
          </p:cNvPr>
          <p:cNvPicPr>
            <a:picLocks noChangeAspect="1"/>
          </p:cNvPicPr>
          <p:nvPr userDrawn="1"/>
        </p:nvPicPr>
        <p:blipFill>
          <a:blip r:embed="rId12"/>
          <a:stretch>
            <a:fillRect/>
          </a:stretch>
        </p:blipFill>
        <p:spPr>
          <a:xfrm>
            <a:off x="504000" y="1751480"/>
            <a:ext cx="363600" cy="363600"/>
          </a:xfrm>
          <a:prstGeom prst="rect">
            <a:avLst/>
          </a:prstGeom>
        </p:spPr>
      </p:pic>
      <p:sp>
        <p:nvSpPr>
          <p:cNvPr id="26" name="SAP folgen auf"/>
          <p:cNvSpPr txBox="1"/>
          <p:nvPr userDrawn="1"/>
        </p:nvSpPr>
        <p:spPr bwMode="black">
          <a:xfrm>
            <a:off x="503999" y="1461005"/>
            <a:ext cx="1228549" cy="169277"/>
          </a:xfrm>
          <a:prstGeom prst="rect">
            <a:avLst/>
          </a:prstGeom>
          <a:noFill/>
        </p:spPr>
        <p:txBody>
          <a:bodyPr wrap="square" lIns="0" tIns="0" rIns="0" bIns="0" rtlCol="0" anchor="b">
            <a:noAutofit/>
          </a:bodyPr>
          <a:lstStyle/>
          <a:p>
            <a:pPr marL="0" marR="0" lvl="0" indent="0" algn="l" defTabSz="816337" rtl="0" eaLnBrk="1" fontAlgn="auto" latinLnBrk="0" hangingPunct="1">
              <a:lnSpc>
                <a:spcPct val="100000"/>
              </a:lnSpc>
              <a:spcBef>
                <a:spcPts val="900"/>
              </a:spcBef>
              <a:spcAft>
                <a:spcPts val="0"/>
              </a:spcAft>
              <a:buClrTx/>
              <a:buSzTx/>
              <a:buFontTx/>
              <a:buNone/>
              <a:tabLst/>
              <a:defRPr/>
            </a:pPr>
            <a:r>
              <a:rPr lang="de-DE" sz="825" b="0" kern="1200" noProof="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56FA93D9-2EA3-451A-B989-8AB6FA858FA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bwMode="invGray">
          <a:xfrm>
            <a:off x="504001" y="504000"/>
            <a:ext cx="1108174" cy="216000"/>
          </a:xfrm>
          <a:prstGeom prst="rect">
            <a:avLst/>
          </a:prstGeom>
        </p:spPr>
      </p:pic>
    </p:spTree>
    <p:extLst>
      <p:ext uri="{BB962C8B-B14F-4D97-AF65-F5344CB8AC3E}">
        <p14:creationId xmlns:p14="http://schemas.microsoft.com/office/powerpoint/2010/main" val="346748644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ext">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432113" y="1800000"/>
            <a:ext cx="11330950" cy="738664"/>
          </a:xfrm>
        </p:spPr>
        <p:txBody>
          <a:bodyPr anchor="t" anchorCtr="0">
            <a:noAutofit/>
          </a:bodyPr>
          <a:lstStyle>
            <a:lvl1pPr>
              <a:defRPr sz="4800">
                <a:solidFill>
                  <a:schemeClr val="tx1"/>
                </a:solidFill>
                <a:latin typeface="+mj-lt"/>
              </a:defRPr>
            </a:lvl1pPr>
          </a:lstStyle>
          <a:p>
            <a:r>
              <a:rPr lang="en-US"/>
              <a:t>Click to insert text</a:t>
            </a:r>
          </a:p>
        </p:txBody>
      </p:sp>
      <p:sp>
        <p:nvSpPr>
          <p:cNvPr id="12" name="Rectangle 11"/>
          <p:cNvSpPr/>
          <p:nvPr userDrawn="1"/>
        </p:nvSpPr>
        <p:spPr bwMode="gray">
          <a:xfrm>
            <a:off x="432113" y="0"/>
            <a:ext cx="11330950" cy="162000"/>
          </a:xfrm>
          <a:prstGeom prst="rect">
            <a:avLst/>
          </a:prstGeom>
          <a:solidFill>
            <a:schemeClr val="accent1"/>
          </a:solidFill>
          <a:ln w="9525"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600" b="0" i="0" u="none" strike="noStrike" kern="0" cap="none" spc="0" normalizeH="0" baseline="0" noProof="0">
              <a:ln>
                <a:noFill/>
              </a:ln>
              <a:effectLst/>
              <a:uLnTx/>
              <a:uFillTx/>
              <a:ea typeface="Arial Unicode MS" pitchFamily="34" charset="-128"/>
              <a:cs typeface="Arial Unicode MS" pitchFamily="34" charset="-128"/>
            </a:endParaRPr>
          </a:p>
        </p:txBody>
      </p:sp>
      <p:sp>
        <p:nvSpPr>
          <p:cNvPr id="3" name="Rectangle 2"/>
          <p:cNvSpPr/>
          <p:nvPr userDrawn="1"/>
        </p:nvSpPr>
        <p:spPr bwMode="gray">
          <a:xfrm>
            <a:off x="182928" y="1043940"/>
            <a:ext cx="11798832" cy="350520"/>
          </a:xfrm>
          <a:prstGeom prst="rect">
            <a:avLst/>
          </a:prstGeom>
          <a:solidFill>
            <a:schemeClr val="bg1"/>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802540185"/>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3" name="Rectangle 2"/>
          <p:cNvSpPr/>
          <p:nvPr userDrawn="1"/>
        </p:nvSpPr>
        <p:spPr bwMode="gray">
          <a:xfrm>
            <a:off x="432113" y="-1"/>
            <a:ext cx="11330950" cy="2143126"/>
          </a:xfrm>
          <a:prstGeom prst="rect">
            <a:avLst/>
          </a:prstGeom>
          <a:solidFill>
            <a:schemeClr val="bg1">
              <a:alpha val="75000"/>
            </a:schemeClr>
          </a:solidFill>
          <a:ln w="6350" algn="ctr">
            <a:noFill/>
            <a:miter lim="800000"/>
            <a:headEnd/>
            <a:tailEnd/>
          </a:ln>
        </p:spPr>
        <p:txBody>
          <a:bodyPr lIns="90000" tIns="72000" rIns="90000" bIns="72000" rtlCol="0" anchor="ctr"/>
          <a:lstStyle/>
          <a:p>
            <a:pPr algn="ctr">
              <a:spcBef>
                <a:spcPct val="50000"/>
              </a:spcBef>
              <a:buClr>
                <a:srgbClr val="F0AB00"/>
              </a:buClr>
              <a:buSzPct val="80000"/>
            </a:pPr>
            <a:endParaRPr lang="en-US" sz="1800" kern="0">
              <a:solidFill>
                <a:srgbClr val="000000"/>
              </a:solidFill>
              <a:latin typeface="Arial"/>
              <a:ea typeface="Arial Unicode MS" pitchFamily="34" charset="-128"/>
              <a:cs typeface="Arial Unicode MS" pitchFamily="34" charset="-128"/>
            </a:endParaRPr>
          </a:p>
        </p:txBody>
      </p:sp>
      <p:sp>
        <p:nvSpPr>
          <p:cNvPr id="2" name="Title 1"/>
          <p:cNvSpPr>
            <a:spLocks noGrp="1"/>
          </p:cNvSpPr>
          <p:nvPr>
            <p:ph type="title" hasCustomPrompt="1"/>
          </p:nvPr>
        </p:nvSpPr>
        <p:spPr>
          <a:xfrm>
            <a:off x="552144" y="324000"/>
            <a:ext cx="11042875" cy="738000"/>
          </a:xfrm>
        </p:spPr>
        <p:txBody>
          <a:bodyPr anchor="t" anchorCtr="0">
            <a:noAutofit/>
          </a:bodyPr>
          <a:lstStyle>
            <a:lvl1pPr>
              <a:defRPr sz="4800">
                <a:solidFill>
                  <a:schemeClr val="tx1"/>
                </a:solidFill>
              </a:defRPr>
            </a:lvl1pPr>
          </a:lstStyle>
          <a:p>
            <a:r>
              <a:rPr lang="en-US"/>
              <a:t>Short Presentation Title</a:t>
            </a:r>
          </a:p>
        </p:txBody>
      </p:sp>
      <p:sp>
        <p:nvSpPr>
          <p:cNvPr id="5" name="Rectangle 4"/>
          <p:cNvSpPr/>
          <p:nvPr userDrawn="1"/>
        </p:nvSpPr>
        <p:spPr bwMode="gray">
          <a:xfrm>
            <a:off x="432113" y="0"/>
            <a:ext cx="11330950" cy="162000"/>
          </a:xfrm>
          <a:prstGeom prst="rect">
            <a:avLst/>
          </a:prstGeom>
          <a:solidFill>
            <a:schemeClr val="accent1"/>
          </a:solidFill>
          <a:ln w="9525" algn="ctr">
            <a:noFill/>
            <a:miter lim="800000"/>
            <a:headEnd/>
            <a:tailEnd/>
          </a:ln>
        </p:spPr>
        <p:txBody>
          <a:bodyPr lIns="90000" tIns="72000" rIns="90000" bIns="72000" rtlCol="0" anchor="ctr"/>
          <a:lstStyle/>
          <a:p>
            <a:pPr algn="ctr">
              <a:spcBef>
                <a:spcPct val="50000"/>
              </a:spcBef>
              <a:buClr>
                <a:srgbClr val="F0AB00"/>
              </a:buClr>
              <a:buSzPct val="80000"/>
            </a:pPr>
            <a:endParaRPr lang="en-US" sz="1600" kern="0">
              <a:solidFill>
                <a:srgbClr val="000000"/>
              </a:solidFill>
              <a:latin typeface="Arial"/>
              <a:ea typeface="Arial Unicode MS" pitchFamily="34" charset="-128"/>
              <a:cs typeface="Arial Unicode MS" pitchFamily="34" charset="-128"/>
            </a:endParaRPr>
          </a:p>
        </p:txBody>
      </p:sp>
      <p:sp>
        <p:nvSpPr>
          <p:cNvPr id="6" name="Subtitle 2"/>
          <p:cNvSpPr>
            <a:spLocks noGrp="1"/>
          </p:cNvSpPr>
          <p:nvPr>
            <p:ph type="subTitle" idx="1" hasCustomPrompt="1"/>
          </p:nvPr>
        </p:nvSpPr>
        <p:spPr bwMode="gray">
          <a:xfrm>
            <a:off x="552144" y="1499872"/>
            <a:ext cx="9122375" cy="492443"/>
          </a:xfrm>
        </p:spPr>
        <p:txBody>
          <a:bodyPr anchor="t" anchorCtr="0">
            <a:noAutofit/>
          </a:bodyPr>
          <a:lstStyle>
            <a:lvl1pPr marL="0" marR="0" indent="0" algn="l" defTabSz="914400" rtl="0" eaLnBrk="1" fontAlgn="auto" latinLnBrk="0" hangingPunct="1">
              <a:lnSpc>
                <a:spcPct val="100000"/>
              </a:lnSpc>
              <a:spcBef>
                <a:spcPts val="0"/>
              </a:spcBef>
              <a:spcAft>
                <a:spcPts val="0"/>
              </a:spcAft>
              <a:buClr>
                <a:schemeClr val="accent1"/>
              </a:buClr>
              <a:buSzPct val="80000"/>
              <a:buFontTx/>
              <a:buNone/>
              <a:tabLst/>
              <a:defRPr sz="1600" b="0">
                <a:solidFill>
                  <a:sysClr val="windowText" lastClr="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Speaker’s Name/Department (delete if not needed)</a:t>
            </a:r>
            <a:br>
              <a:rPr lang="en-US"/>
            </a:br>
            <a:r>
              <a:rPr lang="en-US"/>
              <a:t>Month 00, 2013</a:t>
            </a:r>
          </a:p>
        </p:txBody>
      </p:sp>
      <p:pic>
        <p:nvPicPr>
          <p:cNvPr id="8" name="Picture 7" descr="Ariba_logo_horiz_WHITE.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2114" y="6079068"/>
            <a:ext cx="3429892" cy="493672"/>
          </a:xfrm>
          <a:prstGeom prst="rect">
            <a:avLst/>
          </a:prstGeom>
        </p:spPr>
      </p:pic>
    </p:spTree>
    <p:extLst>
      <p:ext uri="{BB962C8B-B14F-4D97-AF65-F5344CB8AC3E}">
        <p14:creationId xmlns:p14="http://schemas.microsoft.com/office/powerpoint/2010/main" val="1283895425"/>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userDrawn="1">
  <p:cSld name="1_Road map: blank slid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noProof="0"/>
              <a:t>Insert page title</a:t>
            </a:r>
            <a:endParaRPr lang="en-US"/>
          </a:p>
        </p:txBody>
      </p:sp>
      <p:sp>
        <p:nvSpPr>
          <p:cNvPr id="5" name="Content Placeholder 5"/>
          <p:cNvSpPr>
            <a:spLocks noGrp="1"/>
          </p:cNvSpPr>
          <p:nvPr>
            <p:ph sz="quarter" idx="10" hasCustomPrompt="1"/>
          </p:nvPr>
        </p:nvSpPr>
        <p:spPr>
          <a:xfrm>
            <a:off x="0" y="6086475"/>
            <a:ext cx="12195175" cy="252000"/>
          </a:xfrm>
          <a:solidFill>
            <a:schemeClr val="accent1"/>
          </a:solidFill>
          <a:ln w="9525">
            <a:noFill/>
            <a:round/>
            <a:headEnd/>
            <a:tailEnd/>
          </a:ln>
        </p:spPr>
        <p:txBody>
          <a:bodyPr vert="horz" lIns="0" tIns="0" rIns="0" bIns="0" rtlCol="0" anchor="ctr" anchorCtr="0">
            <a:noAutofit/>
          </a:bodyPr>
          <a:lstStyle>
            <a:lvl1pPr marL="0" algn="ctr" defTabSz="898486" rtl="0" eaLnBrk="1" latinLnBrk="0" hangingPunct="1">
              <a:defRPr lang="en-US" sz="1200" b="1" kern="1200" baseline="0" noProof="0" dirty="0" smtClean="0">
                <a:solidFill>
                  <a:schemeClr val="tx1"/>
                </a:solidFill>
                <a:latin typeface="Arial"/>
                <a:ea typeface="+mn-ea"/>
                <a:cs typeface="+mn-cs"/>
              </a:defRPr>
            </a:lvl1pPr>
            <a:lvl2pPr algn="ctr">
              <a:defRPr/>
            </a:lvl2pPr>
            <a:lvl3pPr algn="ctr">
              <a:defRPr/>
            </a:lvl3pPr>
            <a:lvl4pPr algn="ctr">
              <a:defRPr/>
            </a:lvl4pPr>
            <a:lvl5pPr algn="ctr">
              <a:buNone/>
              <a:defRPr/>
            </a:lvl5pPr>
          </a:lstStyle>
          <a:p>
            <a:pPr marL="0" marR="0" lvl="0" indent="0" algn="ctr" defTabSz="898486" rtl="0" eaLnBrk="1" fontAlgn="base" latinLnBrk="0" hangingPunct="1">
              <a:lnSpc>
                <a:spcPct val="100000"/>
              </a:lnSpc>
              <a:spcBef>
                <a:spcPts val="1593"/>
              </a:spcBef>
              <a:spcAft>
                <a:spcPct val="0"/>
              </a:spcAft>
              <a:buClr>
                <a:schemeClr val="accent1"/>
              </a:buClr>
              <a:buSzPct val="80000"/>
              <a:buFontTx/>
              <a:buNone/>
              <a:tabLst/>
            </a:pPr>
            <a:r>
              <a:rPr lang="en-US"/>
              <a:t>Add Solution today / Planned innovations or Future direction</a:t>
            </a:r>
          </a:p>
        </p:txBody>
      </p:sp>
    </p:spTree>
    <p:extLst>
      <p:ext uri="{BB962C8B-B14F-4D97-AF65-F5344CB8AC3E}">
        <p14:creationId xmlns:p14="http://schemas.microsoft.com/office/powerpoint/2010/main" val="808564203"/>
      </p:ext>
    </p:extLst>
  </p:cSld>
  <p:clrMapOvr>
    <a:masterClrMapping/>
  </p:clrMapOvr>
  <p:transition spd="med"/>
</p:sldLayout>
</file>

<file path=ppt/slideLayouts/slideLayout248.xml><?xml version="1.0" encoding="utf-8"?>
<p:sldLayout xmlns:a="http://schemas.openxmlformats.org/drawingml/2006/main" xmlns:r="http://schemas.openxmlformats.org/officeDocument/2006/relationships" xmlns:p="http://schemas.openxmlformats.org/presentationml/2006/main" userDrawn="1">
  <p:cSld name="1_Roadmap - Solution Enhancements - Solution En. with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noProof="0"/>
              <a:t>Insert page title</a:t>
            </a:r>
            <a:endParaRPr lang="en-US"/>
          </a:p>
        </p:txBody>
      </p:sp>
      <p:sp>
        <p:nvSpPr>
          <p:cNvPr id="17" name="Text Placeholder 12"/>
          <p:cNvSpPr>
            <a:spLocks noGrp="1"/>
          </p:cNvSpPr>
          <p:nvPr>
            <p:ph type="body" sz="quarter" idx="11" hasCustomPrompt="1"/>
          </p:nvPr>
        </p:nvSpPr>
        <p:spPr>
          <a:xfrm>
            <a:off x="432125" y="1952713"/>
            <a:ext cx="3385979" cy="3846432"/>
          </a:xfrm>
        </p:spPr>
        <p:txBody>
          <a:bodyPr tIns="107887"/>
          <a:lstStyle>
            <a:lvl1pPr marL="179810" indent="-179810">
              <a:lnSpc>
                <a:spcPct val="100000"/>
              </a:lnSpc>
              <a:spcBef>
                <a:spcPts val="400"/>
              </a:spcBef>
              <a:buSzPct val="100000"/>
              <a:buFont typeface="Wingdings" pitchFamily="2" charset="2"/>
              <a:buChar char=""/>
              <a:defRPr sz="1100" b="0"/>
            </a:lvl1pPr>
            <a:lvl2pPr marL="359623" indent="-179810">
              <a:spcBef>
                <a:spcPts val="400"/>
              </a:spcBef>
              <a:buClr>
                <a:schemeClr val="accent2"/>
              </a:buClr>
              <a:buSzPct val="100000"/>
              <a:buFont typeface="Arial" pitchFamily="34" charset="0"/>
              <a:buChar char="–"/>
              <a:defRPr sz="1100"/>
            </a:lvl2pPr>
            <a:lvl3pPr>
              <a:defRPr sz="1400"/>
            </a:lvl3pPr>
          </a:lstStyle>
          <a:p>
            <a:pPr lvl="0"/>
            <a:r>
              <a:rPr lang="en-US"/>
              <a:t>Add text</a:t>
            </a:r>
          </a:p>
          <a:p>
            <a:pPr lvl="1"/>
            <a:r>
              <a:rPr lang="en-US"/>
              <a:t>text</a:t>
            </a:r>
          </a:p>
        </p:txBody>
      </p:sp>
      <p:sp>
        <p:nvSpPr>
          <p:cNvPr id="18" name="Text Placeholder 17"/>
          <p:cNvSpPr>
            <a:spLocks noGrp="1"/>
          </p:cNvSpPr>
          <p:nvPr>
            <p:ph type="body" sz="quarter" idx="14" hasCustomPrompt="1"/>
          </p:nvPr>
        </p:nvSpPr>
        <p:spPr>
          <a:xfrm>
            <a:off x="7864341" y="1690689"/>
            <a:ext cx="3898922" cy="244682"/>
          </a:xfrm>
        </p:spPr>
        <p:txBody>
          <a:bodyPr wrap="square">
            <a:spAutoFit/>
          </a:bodyPr>
          <a:lstStyle>
            <a:lvl1pPr>
              <a:defRPr sz="1100" b="0">
                <a:solidFill>
                  <a:schemeClr val="accent2"/>
                </a:solidFill>
              </a:defRPr>
            </a:lvl1pPr>
          </a:lstStyle>
          <a:p>
            <a:pPr lvl="0"/>
            <a:r>
              <a:rPr lang="en-US"/>
              <a:t>Add text</a:t>
            </a:r>
          </a:p>
        </p:txBody>
      </p:sp>
      <p:sp>
        <p:nvSpPr>
          <p:cNvPr id="11" name="Text Placeholder 12"/>
          <p:cNvSpPr>
            <a:spLocks noGrp="1"/>
          </p:cNvSpPr>
          <p:nvPr>
            <p:ph type="body" sz="quarter" idx="15" hasCustomPrompt="1"/>
          </p:nvPr>
        </p:nvSpPr>
        <p:spPr>
          <a:xfrm>
            <a:off x="4065477" y="1952713"/>
            <a:ext cx="3385979" cy="3846432"/>
          </a:xfrm>
        </p:spPr>
        <p:txBody>
          <a:bodyPr tIns="107887"/>
          <a:lstStyle>
            <a:lvl1pPr marL="179810" indent="-179810">
              <a:lnSpc>
                <a:spcPct val="100000"/>
              </a:lnSpc>
              <a:spcBef>
                <a:spcPts val="400"/>
              </a:spcBef>
              <a:buSzPct val="100000"/>
              <a:buFont typeface="Wingdings" pitchFamily="2" charset="2"/>
              <a:buChar char=""/>
              <a:defRPr sz="1100" b="0"/>
            </a:lvl1pPr>
            <a:lvl2pPr marL="359623" indent="-179810">
              <a:spcBef>
                <a:spcPts val="400"/>
              </a:spcBef>
              <a:buClr>
                <a:schemeClr val="accent2"/>
              </a:buClr>
              <a:buSzPct val="100000"/>
              <a:buFont typeface="Arial" pitchFamily="34" charset="0"/>
              <a:buChar char="–"/>
              <a:defRPr sz="1100"/>
            </a:lvl2pPr>
            <a:lvl3pPr>
              <a:defRPr sz="1400"/>
            </a:lvl3pPr>
          </a:lstStyle>
          <a:p>
            <a:pPr lvl="0"/>
            <a:r>
              <a:rPr lang="en-US"/>
              <a:t>Add text</a:t>
            </a:r>
          </a:p>
          <a:p>
            <a:pPr lvl="1"/>
            <a:r>
              <a:rPr lang="en-US"/>
              <a:t>text</a:t>
            </a:r>
          </a:p>
        </p:txBody>
      </p:sp>
      <p:sp>
        <p:nvSpPr>
          <p:cNvPr id="19" name="Content Placeholder 5"/>
          <p:cNvSpPr>
            <a:spLocks noGrp="1"/>
          </p:cNvSpPr>
          <p:nvPr>
            <p:ph sz="quarter" idx="10" hasCustomPrompt="1"/>
          </p:nvPr>
        </p:nvSpPr>
        <p:spPr>
          <a:xfrm>
            <a:off x="0" y="6086476"/>
            <a:ext cx="12195175" cy="252000"/>
          </a:xfrm>
          <a:solidFill>
            <a:schemeClr val="accent1"/>
          </a:solidFill>
          <a:ln w="9525">
            <a:noFill/>
            <a:round/>
            <a:headEnd/>
            <a:tailEnd/>
          </a:ln>
        </p:spPr>
        <p:txBody>
          <a:bodyPr vert="horz" lIns="0" tIns="0" rIns="0" bIns="0" rtlCol="0" anchor="ctr" anchorCtr="0">
            <a:noAutofit/>
          </a:bodyPr>
          <a:lstStyle>
            <a:lvl1pPr marL="0" marR="0" indent="0" algn="ctr" defTabSz="913445" rtl="0" eaLnBrk="1" fontAlgn="base" latinLnBrk="0" hangingPunct="1">
              <a:lnSpc>
                <a:spcPct val="100000"/>
              </a:lnSpc>
              <a:spcBef>
                <a:spcPts val="1619"/>
              </a:spcBef>
              <a:spcAft>
                <a:spcPct val="0"/>
              </a:spcAft>
              <a:buClr>
                <a:schemeClr val="accent1"/>
              </a:buClr>
              <a:buSzPct val="80000"/>
              <a:buFontTx/>
              <a:buNone/>
              <a:tabLst/>
              <a:defRPr lang="en-US" sz="1100" b="1" kern="1200" baseline="0" noProof="0" dirty="0" smtClean="0">
                <a:solidFill>
                  <a:schemeClr val="tx1"/>
                </a:solidFill>
                <a:latin typeface="Arial"/>
                <a:ea typeface="+mn-ea"/>
                <a:cs typeface="+mn-cs"/>
              </a:defRPr>
            </a:lvl1pPr>
            <a:lvl2pPr algn="ctr">
              <a:defRPr/>
            </a:lvl2pPr>
            <a:lvl3pPr algn="ctr">
              <a:defRPr/>
            </a:lvl3pPr>
            <a:lvl4pPr algn="ctr">
              <a:defRPr/>
            </a:lvl4pPr>
            <a:lvl5pPr algn="ctr">
              <a:buNone/>
              <a:defRPr/>
            </a:lvl5pPr>
          </a:lstStyle>
          <a:p>
            <a:pPr marL="0" marR="0" lvl="0" indent="0" algn="ctr" defTabSz="913445" rtl="0" eaLnBrk="1" fontAlgn="base" latinLnBrk="0" hangingPunct="1">
              <a:lnSpc>
                <a:spcPct val="100000"/>
              </a:lnSpc>
              <a:spcBef>
                <a:spcPts val="1619"/>
              </a:spcBef>
              <a:spcAft>
                <a:spcPct val="0"/>
              </a:spcAft>
              <a:buClr>
                <a:schemeClr val="accent1"/>
              </a:buClr>
              <a:buSzPct val="80000"/>
              <a:buFontTx/>
              <a:buNone/>
              <a:tabLst/>
            </a:pPr>
            <a:r>
              <a:rPr lang="en-US"/>
              <a:t>Add Solution today / Planned innovations or Future direction</a:t>
            </a:r>
          </a:p>
        </p:txBody>
      </p:sp>
    </p:spTree>
    <p:extLst>
      <p:ext uri="{BB962C8B-B14F-4D97-AF65-F5344CB8AC3E}">
        <p14:creationId xmlns:p14="http://schemas.microsoft.com/office/powerpoint/2010/main" val="1697833407"/>
      </p:ext>
    </p:extLst>
  </p:cSld>
  <p:clrMapOvr>
    <a:masterClrMapping/>
  </p:clrMapOvr>
  <p:transition spd="med"/>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userDrawn="1">
  <p:cSld name="1_Cover with Image or Illustration">
    <p:bg>
      <p:bgRef idx="1001">
        <a:schemeClr val="bg1"/>
      </p:bgRef>
    </p:bg>
    <p:spTree>
      <p:nvGrpSpPr>
        <p:cNvPr id="1" name=""/>
        <p:cNvGrpSpPr/>
        <p:nvPr/>
      </p:nvGrpSpPr>
      <p:grpSpPr>
        <a:xfrm>
          <a:off x="0" y="0"/>
          <a:ext cx="0" cy="0"/>
          <a:chOff x="0" y="0"/>
          <a:chExt cx="0" cy="0"/>
        </a:xfrm>
      </p:grpSpPr>
      <p:sp>
        <p:nvSpPr>
          <p:cNvPr id="10" name="Partner Logo Placeholder">
            <a:extLst>
              <a:ext uri="{FF2B5EF4-FFF2-40B4-BE49-F238E27FC236}">
                <a16:creationId xmlns:a16="http://schemas.microsoft.com/office/drawing/2014/main" id="{14AD55B4-8AE9-6D4D-9CF0-636F5502DA6B}"/>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Title Goes Here</a:t>
            </a:r>
            <a:br>
              <a:rPr lang="en-US"/>
            </a:br>
            <a:r>
              <a:rPr lang="en-US"/>
              <a:t>and Here and Here</a:t>
            </a:r>
          </a:p>
        </p:txBody>
      </p:sp>
      <p:pic>
        <p:nvPicPr>
          <p:cNvPr id="2085215312" name="Acquired Company Logo Placeholder" descr="{&quot;templafy&quot;:{&quot;id&quot;:&quot;3a6bb894-15fa-4de6-9951-ab453261463e&quot;}}" hidden="1"/>
          <p:cNvPicPr>
            <a:picLocks noChangeAspect="1"/>
          </p:cNvPicPr>
          <p:nvPr/>
        </p:nvPicPr>
        <p:blipFill>
          <a:blip r:embed="rId2"/>
          <a:stretch>
            <a:fillRect/>
          </a:stretch>
        </p:blipFill>
        <p:spPr>
          <a:xfrm>
            <a:off x="282575" y="3590141"/>
            <a:ext cx="4125924" cy="266010"/>
          </a:xfrm>
          <a:prstGeom prst="rect">
            <a:avLst/>
          </a:prstGeom>
        </p:spPr>
      </p:pic>
      <p:sp>
        <p:nvSpPr>
          <p:cNvPr id="5" name="Title Image Placeholder" descr="Placeholder title image" title="Title image"/>
          <p:cNvSpPr>
            <a:spLocks noGrp="1"/>
          </p:cNvSpPr>
          <p:nvPr>
            <p:ph type="pic" sz="quarter" idx="12" hasCustomPrompt="1"/>
          </p:nvPr>
        </p:nvSpPr>
        <p:spPr bwMode="gray">
          <a:xfrm>
            <a:off x="1" y="0"/>
            <a:ext cx="12195174" cy="3430006"/>
          </a:xfrm>
          <a:noFill/>
        </p:spPr>
        <p:txBody>
          <a:bodyPr tIns="504000"/>
          <a:lstStyle>
            <a:lvl1pPr algn="ctr">
              <a:defRPr sz="1600">
                <a:solidFill>
                  <a:schemeClr val="tx1"/>
                </a:solidFill>
              </a:defRPr>
            </a:lvl1pPr>
          </a:lstStyle>
          <a:p>
            <a:r>
              <a:rPr lang="en-US"/>
              <a:t>Click icon to insert title image or illustration</a:t>
            </a:r>
          </a:p>
        </p:txBody>
      </p:sp>
      <p:sp>
        <p:nvSpPr>
          <p:cNvPr id="11" name="TextBox 10" descr="{&quot;templafy&quot;:{&quot;id&quot;:&quot;070c1f08-a9be-4eff-9f15-74a6f93d6f44&quot;}}">
            <a:extLst>
              <a:ext uri="{FF2B5EF4-FFF2-40B4-BE49-F238E27FC236}">
                <a16:creationId xmlns:a16="http://schemas.microsoft.com/office/drawing/2014/main" id="{5FA1055D-AC51-4580-920B-2CFD930202FA}"/>
              </a:ext>
            </a:extLst>
          </p:cNvPr>
          <p:cNvSpPr txBox="1"/>
          <p:nvPr userDrawn="1"/>
        </p:nvSpPr>
        <p:spPr>
          <a:xfrm>
            <a:off x="282575" y="5725533"/>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pic>
        <p:nvPicPr>
          <p:cNvPr id="4" name="Picture 3">
            <a:extLst>
              <a:ext uri="{FF2B5EF4-FFF2-40B4-BE49-F238E27FC236}">
                <a16:creationId xmlns:a16="http://schemas.microsoft.com/office/drawing/2014/main" id="{2D5E89FF-0D82-9012-5E4E-9789276E015C}"/>
              </a:ext>
            </a:extLst>
          </p:cNvPr>
          <p:cNvPicPr>
            <a:picLocks noChangeAspect="1"/>
          </p:cNvPicPr>
          <p:nvPr userDrawn="1"/>
        </p:nvPicPr>
        <p:blipFill>
          <a:blip r:embed="rId3"/>
          <a:stretch>
            <a:fillRect/>
          </a:stretch>
        </p:blipFill>
        <p:spPr>
          <a:xfrm>
            <a:off x="9130582" y="6242589"/>
            <a:ext cx="2366777" cy="254509"/>
          </a:xfrm>
          <a:prstGeom prst="rect">
            <a:avLst/>
          </a:prstGeom>
        </p:spPr>
      </p:pic>
    </p:spTree>
    <p:extLst>
      <p:ext uri="{BB962C8B-B14F-4D97-AF65-F5344CB8AC3E}">
        <p14:creationId xmlns:p14="http://schemas.microsoft.com/office/powerpoint/2010/main" val="204041330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29CE9-0DBE-2707-753C-067CB5C1E648}"/>
              </a:ext>
            </a:extLst>
          </p:cNvPr>
          <p:cNvSpPr>
            <a:spLocks noGrp="1"/>
          </p:cNvSpPr>
          <p:nvPr>
            <p:ph type="ctrTitle"/>
          </p:nvPr>
        </p:nvSpPr>
        <p:spPr>
          <a:xfrm>
            <a:off x="1524397" y="1663304"/>
            <a:ext cx="9146381" cy="1846659"/>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50C2503-81A9-E295-C006-B25539987EA2}"/>
              </a:ext>
            </a:extLst>
          </p:cNvPr>
          <p:cNvSpPr>
            <a:spLocks noGrp="1"/>
          </p:cNvSpPr>
          <p:nvPr>
            <p:ph type="subTitle" idx="1"/>
          </p:nvPr>
        </p:nvSpPr>
        <p:spPr>
          <a:xfrm>
            <a:off x="1524397" y="3602038"/>
            <a:ext cx="914638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0968B1-A518-6728-F8DF-94ED840254AB}"/>
              </a:ext>
            </a:extLst>
          </p:cNvPr>
          <p:cNvSpPr>
            <a:spLocks noGrp="1"/>
          </p:cNvSpPr>
          <p:nvPr>
            <p:ph type="dt" sz="half" idx="10"/>
          </p:nvPr>
        </p:nvSpPr>
        <p:spPr/>
        <p:txBody>
          <a:bodyPr/>
          <a:lstStyle/>
          <a:p>
            <a:fld id="{FF237001-3B7E-4F88-A9B7-FAD0C4E5F6CF}" type="datetimeFigureOut">
              <a:rPr lang="en-US" smtClean="0"/>
              <a:t>5/7/2025</a:t>
            </a:fld>
            <a:endParaRPr lang="en-US"/>
          </a:p>
        </p:txBody>
      </p:sp>
      <p:sp>
        <p:nvSpPr>
          <p:cNvPr id="5" name="Footer Placeholder 4">
            <a:extLst>
              <a:ext uri="{FF2B5EF4-FFF2-40B4-BE49-F238E27FC236}">
                <a16:creationId xmlns:a16="http://schemas.microsoft.com/office/drawing/2014/main" id="{D0D4AF28-3CB3-8E28-3A6A-1AACA58DF6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31626F-CE5C-4658-C79A-1FC1F229D51C}"/>
              </a:ext>
            </a:extLst>
          </p:cNvPr>
          <p:cNvSpPr>
            <a:spLocks noGrp="1"/>
          </p:cNvSpPr>
          <p:nvPr>
            <p:ph type="sldNum" sz="quarter" idx="12"/>
          </p:nvPr>
        </p:nvSpPr>
        <p:spPr/>
        <p:txBody>
          <a:bodyPr/>
          <a:lstStyle/>
          <a:p>
            <a:fld id="{5BFD38FC-5545-478D-A512-BDE65CE2F24A}" type="slidenum">
              <a:rPr lang="en-US" smtClean="0"/>
              <a:t>‹#›</a:t>
            </a:fld>
            <a:endParaRPr lang="en-US"/>
          </a:p>
        </p:txBody>
      </p:sp>
    </p:spTree>
    <p:extLst>
      <p:ext uri="{BB962C8B-B14F-4D97-AF65-F5344CB8AC3E}">
        <p14:creationId xmlns:p14="http://schemas.microsoft.com/office/powerpoint/2010/main" val="1485689289"/>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557616165" name="SAP Logo Placeholder" descr="{&quot;templafy&quot;:{&quot;id&quot;:&quot;94151c3e-167a-4562-b842-a4db35b7b553&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37451236-BF8E-934B-B7DE-1ADB8A004F3F}"/>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Title Goes Here</a:t>
            </a:r>
            <a:br>
              <a:rPr lang="en-US"/>
            </a:br>
            <a:r>
              <a:rPr lang="en-US"/>
              <a:t>and Here and Here</a:t>
            </a:r>
          </a:p>
        </p:txBody>
      </p:sp>
      <p:sp>
        <p:nvSpPr>
          <p:cNvPr id="7" name="Picture Placeholder 6">
            <a:extLst>
              <a:ext uri="{FF2B5EF4-FFF2-40B4-BE49-F238E27FC236}">
                <a16:creationId xmlns:a16="http://schemas.microsoft.com/office/drawing/2014/main" id="{4FA78832-C268-4EC5-BB82-7F9D7F5B51B2}"/>
              </a:ext>
            </a:extLst>
          </p:cNvPr>
          <p:cNvSpPr>
            <a:spLocks noGrp="1"/>
          </p:cNvSpPr>
          <p:nvPr>
            <p:ph type="pic" sz="quarter" idx="16"/>
          </p:nvPr>
        </p:nvSpPr>
        <p:spPr>
          <a:xfrm>
            <a:off x="0" y="-1"/>
            <a:ext cx="12195175" cy="3430800"/>
          </a:xfrm>
        </p:spPr>
        <p:txBody>
          <a:bodyPr/>
          <a:lstStyle/>
          <a:p>
            <a:endParaRPr lang="en-GB"/>
          </a:p>
        </p:txBody>
      </p:sp>
      <p:sp>
        <p:nvSpPr>
          <p:cNvPr id="10" name="TextBox 9" descr="{&quot;templafy&quot;:{&quot;id&quot;:&quot;fa6af43f-9fd4-4144-8e54-e78c02da2f38&quot;}}">
            <a:extLst>
              <a:ext uri="{FF2B5EF4-FFF2-40B4-BE49-F238E27FC236}">
                <a16:creationId xmlns:a16="http://schemas.microsoft.com/office/drawing/2014/main" id="{798F9B08-2B9F-444B-8020-ACD960A0FAE7}"/>
              </a:ext>
            </a:extLst>
          </p:cNvPr>
          <p:cNvSpPr txBox="1"/>
          <p:nvPr userDrawn="1"/>
        </p:nvSpPr>
        <p:spPr>
          <a:xfrm>
            <a:off x="282575" y="5725533"/>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pic>
        <p:nvPicPr>
          <p:cNvPr id="109150451" name="Acquired Company Logo Placeholder" descr="{&quot;templafy&quot;:{&quot;id&quot;:&quot;174b4dee-9c43-455d-b0b1-907249761042&quot;}}" hidden="1"/>
          <p:cNvPicPr>
            <a:picLocks noChangeAspect="1"/>
          </p:cNvPicPr>
          <p:nvPr/>
        </p:nvPicPr>
        <p:blipFill>
          <a:blip r:embed="rId3"/>
          <a:stretch>
            <a:fillRect/>
          </a:stretch>
        </p:blipFill>
        <p:spPr>
          <a:xfrm>
            <a:off x="282575" y="3590141"/>
            <a:ext cx="4125924" cy="266010"/>
          </a:xfrm>
          <a:prstGeom prst="rect">
            <a:avLst/>
          </a:prstGeom>
        </p:spPr>
      </p:pic>
    </p:spTree>
    <p:extLst>
      <p:ext uri="{BB962C8B-B14F-4D97-AF65-F5344CB8AC3E}">
        <p14:creationId xmlns:p14="http://schemas.microsoft.com/office/powerpoint/2010/main" val="264617060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pic>
        <p:nvPicPr>
          <p:cNvPr id="1662102369" name="SAP Logo Placeholder" descr="{&quot;templafy&quot;:{&quot;id&quot;:&quot;4258af19-49e7-4a8f-89c6-6e0974e61581&quot;}}"/>
          <p:cNvPicPr>
            <a:picLocks noChangeAspect="1"/>
          </p:cNvPicPr>
          <p:nvPr/>
        </p:nvPicPr>
        <p:blipFill>
          <a:blip r:embed="rId2"/>
          <a:stretch>
            <a:fillRect/>
          </a:stretch>
        </p:blipFill>
        <p:spPr>
          <a:xfrm>
            <a:off x="9692640" y="6053328"/>
            <a:ext cx="2208436" cy="532020"/>
          </a:xfrm>
          <a:prstGeom prst="rect">
            <a:avLst/>
          </a:prstGeom>
        </p:spPr>
      </p:pic>
      <p:sp>
        <p:nvSpPr>
          <p:cNvPr id="10" name="Partner Logo Placeholder">
            <a:extLst>
              <a:ext uri="{FF2B5EF4-FFF2-40B4-BE49-F238E27FC236}">
                <a16:creationId xmlns:a16="http://schemas.microsoft.com/office/drawing/2014/main" id="{DA90C4E7-C35C-564D-9269-70A29A50EBF8}"/>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4" name="Title"/>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1764221026" name="Acquired Company Logo Placeholder" descr="{&quot;templafy&quot;:{&quot;id&quot;:&quot;aa444b6b-e606-4036-94e2-eae85edcbcd5&quot;}}" hidden="1"/>
          <p:cNvPicPr>
            <a:picLocks noChangeAspect="1"/>
          </p:cNvPicPr>
          <p:nvPr/>
        </p:nvPicPr>
        <p:blipFill>
          <a:blip r:embed="rId3"/>
          <a:stretch>
            <a:fillRect/>
          </a:stretch>
        </p:blipFill>
        <p:spPr>
          <a:xfrm>
            <a:off x="282575" y="2141327"/>
            <a:ext cx="4125924" cy="266010"/>
          </a:xfrm>
          <a:prstGeom prst="rect">
            <a:avLst/>
          </a:prstGeom>
        </p:spPr>
      </p:pic>
      <p:sp>
        <p:nvSpPr>
          <p:cNvPr id="11" name="TextBox 10" descr="{&quot;templafy&quot;:{&quot;id&quot;:&quot;b766af18-d757-4ce3-b10c-d6463908a401&quot;}}">
            <a:extLst>
              <a:ext uri="{FF2B5EF4-FFF2-40B4-BE49-F238E27FC236}">
                <a16:creationId xmlns:a16="http://schemas.microsoft.com/office/drawing/2014/main" id="{AC53B201-90B9-4E7D-A16A-96A3B827889D}"/>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spTree>
    <p:extLst>
      <p:ext uri="{BB962C8B-B14F-4D97-AF65-F5344CB8AC3E}">
        <p14:creationId xmlns:p14="http://schemas.microsoft.com/office/powerpoint/2010/main" val="130428954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pic>
        <p:nvPicPr>
          <p:cNvPr id="469568693" name="SAP Logo Placeholer" descr="{&quot;templafy&quot;:{&quot;id&quot;:&quot;635ccf6a-1bbc-45ae-86cf-ee9106985b3c&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CDF488C1-3A47-E949-B29F-E38211D2C511}"/>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7" name="Pictogram Placeholder"/>
          <p:cNvSpPr>
            <a:spLocks noGrp="1"/>
          </p:cNvSpPr>
          <p:nvPr>
            <p:ph type="pic" sz="quarter" idx="16"/>
          </p:nvPr>
        </p:nvSpPr>
        <p:spPr>
          <a:xfrm>
            <a:off x="6954855" y="963000"/>
            <a:ext cx="4932000" cy="4932000"/>
          </a:xfrm>
        </p:spPr>
        <p:txBody>
          <a:bodyPr/>
          <a:lstStyle>
            <a:lvl1pPr>
              <a:defRPr>
                <a:noFill/>
              </a:defRPr>
            </a:lvl1pPr>
          </a:lstStyle>
          <a:p>
            <a:endParaRPr lang="de-DE"/>
          </a:p>
        </p:txBody>
      </p:sp>
      <p:sp>
        <p:nvSpPr>
          <p:cNvPr id="8" name="Title"/>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710765341" name="Acquired Company Logo Placeholder" descr="{&quot;templafy&quot;:{&quot;id&quot;:&quot;5d1ce2b5-164e-4544-ab98-80518dfb4c4c&quot;}}" hidden="1"/>
          <p:cNvPicPr>
            <a:picLocks noChangeAspect="1"/>
          </p:cNvPicPr>
          <p:nvPr/>
        </p:nvPicPr>
        <p:blipFill>
          <a:blip r:embed="rId3"/>
          <a:stretch>
            <a:fillRect/>
          </a:stretch>
        </p:blipFill>
        <p:spPr>
          <a:xfrm>
            <a:off x="288001" y="2139633"/>
            <a:ext cx="4125924" cy="266010"/>
          </a:xfrm>
          <a:prstGeom prst="rect">
            <a:avLst/>
          </a:prstGeom>
        </p:spPr>
      </p:pic>
      <p:sp>
        <p:nvSpPr>
          <p:cNvPr id="9" name="TextBox 8" descr="{&quot;templafy&quot;:{&quot;id&quot;:&quot;a2290b58-4f6a-47fb-a578-ec82f0b1d6a3&quot;}}">
            <a:extLst>
              <a:ext uri="{FF2B5EF4-FFF2-40B4-BE49-F238E27FC236}">
                <a16:creationId xmlns:a16="http://schemas.microsoft.com/office/drawing/2014/main" id="{98E5DEB1-9722-40B6-89CC-20C572BA33F7}"/>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spTree>
    <p:extLst>
      <p:ext uri="{BB962C8B-B14F-4D97-AF65-F5344CB8AC3E}">
        <p14:creationId xmlns:p14="http://schemas.microsoft.com/office/powerpoint/2010/main" val="401073949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4">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3881273403"/>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3994969096"/>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307769178"/>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143634499"/>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723843044"/>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637528439"/>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088377305"/>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spTree>
      <p:nvGrpSpPr>
        <p:cNvPr id="1" name=""/>
        <p:cNvGrpSpPr/>
        <p:nvPr/>
      </p:nvGrpSpPr>
      <p:grpSpPr>
        <a:xfrm>
          <a:off x="0" y="0"/>
          <a:ext cx="0" cy="0"/>
          <a:chOff x="0" y="0"/>
          <a:chExt cx="0" cy="0"/>
        </a:xfrm>
      </p:grpSpPr>
      <p:pic>
        <p:nvPicPr>
          <p:cNvPr id="771281308" name="SAP Logo Placeholder" descr="{&quot;templafy&quot;:{&quot;id&quot;:&quot;e6cd2644-8e96-46d4-ac38-eadd3f710377&quot;}}"/>
          <p:cNvPicPr>
            <a:picLocks noChangeAspect="1"/>
          </p:cNvPicPr>
          <p:nvPr/>
        </p:nvPicPr>
        <p:blipFill>
          <a:blip r:embed="rId2"/>
          <a:stretch>
            <a:fillRect/>
          </a:stretch>
        </p:blipFill>
        <p:spPr>
          <a:xfrm>
            <a:off x="9692640" y="6053328"/>
            <a:ext cx="2208436" cy="532020"/>
          </a:xfrm>
          <a:prstGeom prst="rect">
            <a:avLst/>
          </a:prstGeom>
        </p:spPr>
      </p:pic>
      <p:sp>
        <p:nvSpPr>
          <p:cNvPr id="9" name="Partner Logo Placeholder">
            <a:extLst>
              <a:ext uri="{FF2B5EF4-FFF2-40B4-BE49-F238E27FC236}">
                <a16:creationId xmlns:a16="http://schemas.microsoft.com/office/drawing/2014/main" id="{19E8849E-429B-6042-8141-D50CA3A38A84}"/>
              </a:ext>
            </a:extLst>
          </p:cNvPr>
          <p:cNvSpPr>
            <a:spLocks noGrp="1"/>
          </p:cNvSpPr>
          <p:nvPr>
            <p:ph type="pic" sz="quarter" idx="16"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3" name="Title"/>
          <p:cNvSpPr>
            <a:spLocks noGrp="1"/>
          </p:cNvSpPr>
          <p:nvPr>
            <p:ph type="title" hasCustomPrompt="1"/>
          </p:nvPr>
        </p:nvSpPr>
        <p:spPr>
          <a:xfrm>
            <a:off x="288000" y="4024430"/>
            <a:ext cx="11628000"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Title Goes Here</a:t>
            </a:r>
            <a:br>
              <a:rPr lang="en-US"/>
            </a:br>
            <a:r>
              <a:rPr lang="en-US"/>
              <a:t>and Here and Here</a:t>
            </a:r>
          </a:p>
        </p:txBody>
      </p:sp>
      <p:pic>
        <p:nvPicPr>
          <p:cNvPr id="1051839488" name="Acquired Company Logo Placeholder" descr="{&quot;templafy&quot;:{&quot;id&quot;:&quot;dce11898-b3c9-4308-89c8-a8098c7f0298&quot;}}" hidden="1"/>
          <p:cNvPicPr>
            <a:picLocks noChangeAspect="1"/>
          </p:cNvPicPr>
          <p:nvPr/>
        </p:nvPicPr>
        <p:blipFill>
          <a:blip r:embed="rId3"/>
          <a:stretch>
            <a:fillRect/>
          </a:stretch>
        </p:blipFill>
        <p:spPr>
          <a:xfrm>
            <a:off x="282575" y="3564352"/>
            <a:ext cx="4125924" cy="266010"/>
          </a:xfrm>
          <a:prstGeom prst="rect">
            <a:avLst/>
          </a:prstGeom>
        </p:spPr>
      </p:pic>
      <p:sp>
        <p:nvSpPr>
          <p:cNvPr id="5" name="Title Image Placeholder" descr="Placeholder title image" title="Title image"/>
          <p:cNvSpPr>
            <a:spLocks noGrp="1"/>
          </p:cNvSpPr>
          <p:nvPr>
            <p:ph type="pic" sz="quarter" idx="12" hasCustomPrompt="1"/>
          </p:nvPr>
        </p:nvSpPr>
        <p:spPr bwMode="gray">
          <a:xfrm>
            <a:off x="1" y="0"/>
            <a:ext cx="12193200" cy="3430006"/>
          </a:xfrm>
          <a:noFill/>
        </p:spPr>
        <p:txBody>
          <a:bodyPr tIns="504000"/>
          <a:lstStyle>
            <a:lvl1pPr algn="ctr">
              <a:defRPr sz="1600">
                <a:solidFill>
                  <a:schemeClr val="tx1"/>
                </a:solidFill>
              </a:defRPr>
            </a:lvl1pPr>
          </a:lstStyle>
          <a:p>
            <a:r>
              <a:rPr lang="en-US"/>
              <a:t>Click to insert title image or illustration</a:t>
            </a:r>
          </a:p>
        </p:txBody>
      </p:sp>
      <p:sp>
        <p:nvSpPr>
          <p:cNvPr id="12" name="TextBox 11" descr="{&quot;templafy&quot;:{&quot;id&quot;:&quot;ffe7f29c-6a99-43b8-92ef-a73f0cdb6cb2&quot;}}">
            <a:extLst>
              <a:ext uri="{FF2B5EF4-FFF2-40B4-BE49-F238E27FC236}">
                <a16:creationId xmlns:a16="http://schemas.microsoft.com/office/drawing/2014/main" id="{EEC6D590-31F2-438D-89DB-EC6D9F68073A}"/>
              </a:ext>
            </a:extLst>
          </p:cNvPr>
          <p:cNvSpPr txBox="1"/>
          <p:nvPr userDrawn="1"/>
        </p:nvSpPr>
        <p:spPr>
          <a:xfrm>
            <a:off x="282575" y="5725533"/>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a:ln>
                  <a:noFill/>
                </a:ln>
                <a:solidFill>
                  <a:srgbClr val="FFFFFF"/>
                </a:solidFill>
                <a:effectLst/>
                <a:uLnTx/>
                <a:uFillTx/>
                <a:latin typeface="Arial"/>
                <a:ea typeface="Arial Unicode MS" pitchFamily="34" charset="-128"/>
                <a:cs typeface="Arial Unicode MS" pitchFamily="34" charset="-128"/>
              </a:rPr>
              <a:t>Public</a:t>
            </a:r>
          </a:p>
        </p:txBody>
      </p:sp>
      <p:sp>
        <p:nvSpPr>
          <p:cNvPr id="14" name="TextBox 13" descr="{&quot;templafy&quot;:{&quot;id&quot;:&quot;07242384-b0bc-45b8-aa15-6c696f2f6f09&quot;}}">
            <a:extLst>
              <a:ext uri="{FF2B5EF4-FFF2-40B4-BE49-F238E27FC236}">
                <a16:creationId xmlns:a16="http://schemas.microsoft.com/office/drawing/2014/main" id="{72E461ED-FE6B-472A-84CF-CA7D67D5FF90}"/>
              </a:ext>
            </a:extLst>
          </p:cNvPr>
          <p:cNvSpPr txBox="1"/>
          <p:nvPr userDrawn="1"/>
        </p:nvSpPr>
        <p:spPr>
          <a:xfrm>
            <a:off x="280987" y="533918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15" name="TextBox 14" descr="{&quot;templafy&quot;:{&quot;id&quot;:&quot;9e7e9248-c335-40cb-8a86-719cca234df9&quot;}}">
            <a:extLst>
              <a:ext uri="{FF2B5EF4-FFF2-40B4-BE49-F238E27FC236}">
                <a16:creationId xmlns:a16="http://schemas.microsoft.com/office/drawing/2014/main" id="{3471D1DE-3939-4170-8CCD-AA9743B81749}"/>
              </a:ext>
            </a:extLst>
          </p:cNvPr>
          <p:cNvSpPr txBox="1"/>
          <p:nvPr userDrawn="1"/>
        </p:nvSpPr>
        <p:spPr>
          <a:xfrm>
            <a:off x="288000" y="513583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Arial"/>
                <a:ea typeface="+mn-ea"/>
                <a:cs typeface="+mn-cs"/>
              </a:rPr>
              <a:t>Name, SAP</a:t>
            </a:r>
          </a:p>
        </p:txBody>
      </p:sp>
    </p:spTree>
    <p:extLst>
      <p:ext uri="{BB962C8B-B14F-4D97-AF65-F5344CB8AC3E}">
        <p14:creationId xmlns:p14="http://schemas.microsoft.com/office/powerpoint/2010/main" val="2064516640"/>
      </p:ext>
    </p:extLst>
  </p:cSld>
  <p:clrMapOvr>
    <a:masterClrMapping/>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43521521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083663898"/>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84293750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4166349861"/>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875473687"/>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4042259710"/>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151167011"/>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378485069"/>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2541843"/>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62EF80-ED78-484B-AC34-B314C73F909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a:ea typeface="Arial Unicode MS" pitchFamily="34" charset="-128"/>
                <a:cs typeface="Arial Unicode MS" pitchFamily="34" charset="-128"/>
              </a:rPr>
              <a:t>Thank you.</a:t>
            </a:r>
          </a:p>
        </p:txBody>
      </p:sp>
      <p:pic>
        <p:nvPicPr>
          <p:cNvPr id="189533377" name="Acquired Company Logo Placeholder" descr="{&quot;templafy&quot;:{&quot;id&quot;:&quot;7739c7f2-be44-4571-96c4-c916eda84d9a&quot;}}" hidden="1"/>
          <p:cNvPicPr>
            <a:picLocks noChangeAspect="1"/>
          </p:cNvPicPr>
          <p:nvPr/>
        </p:nvPicPr>
        <p:blipFill>
          <a:blip r:embed="rId2"/>
          <a:stretch>
            <a:fillRect/>
          </a:stretch>
        </p:blipFill>
        <p:spPr>
          <a:xfrm>
            <a:off x="504000" y="522453"/>
            <a:ext cx="4125924" cy="266010"/>
          </a:xfrm>
          <a:prstGeom prst="rect">
            <a:avLst/>
          </a:prstGeom>
        </p:spPr>
      </p:pic>
      <p:sp>
        <p:nvSpPr>
          <p:cNvPr id="9" name="Copyright Placeholder" descr="{&quot;templafy&quot;:{&quot;id&quot;:&quot;ba9fff8e-a26f-4604-9418-39eec7243848&quot;}}">
            <a:extLst>
              <a:ext uri="{FF2B5EF4-FFF2-40B4-BE49-F238E27FC236}">
                <a16:creationId xmlns:a16="http://schemas.microsoft.com/office/drawing/2014/main" id="{EDAF1AF5-D568-20CC-6052-F655D86F5486}"/>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a:t>© 2022-2024 SAP SE or an SAP affiliate company. All rights reserved. See Legal Notice on www.sap.com/legal-notice for use terms, disclaimers, disclosures, or restrictions related to SAP Materials for general audiences.</a:t>
            </a:r>
          </a:p>
        </p:txBody>
      </p:sp>
    </p:spTree>
    <p:extLst>
      <p:ext uri="{BB962C8B-B14F-4D97-AF65-F5344CB8AC3E}">
        <p14:creationId xmlns:p14="http://schemas.microsoft.com/office/powerpoint/2010/main" val="162693888"/>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spTree>
      <p:nvGrpSpPr>
        <p:cNvPr id="1" name=""/>
        <p:cNvGrpSpPr/>
        <p:nvPr/>
      </p:nvGrpSpPr>
      <p:grpSpPr>
        <a:xfrm>
          <a:off x="0" y="0"/>
          <a:ext cx="0" cy="0"/>
          <a:chOff x="0" y="0"/>
          <a:chExt cx="0" cy="0"/>
        </a:xfrm>
      </p:grpSpPr>
      <p:pic>
        <p:nvPicPr>
          <p:cNvPr id="904614095" name="SAP Logo Placeholder" descr="{&quot;templafy&quot;:{&quot;id&quot;:&quot;b55819dc-38bb-4f17-8f73-a06880ae47e9&quot;}}"/>
          <p:cNvPicPr>
            <a:picLocks noChangeAspect="1"/>
          </p:cNvPicPr>
          <p:nvPr/>
        </p:nvPicPr>
        <p:blipFill>
          <a:blip r:embed="rId2"/>
          <a:stretch>
            <a:fillRect/>
          </a:stretch>
        </p:blipFill>
        <p:spPr>
          <a:xfrm>
            <a:off x="9692640" y="6053328"/>
            <a:ext cx="2208436" cy="532020"/>
          </a:xfrm>
          <a:prstGeom prst="rect">
            <a:avLst/>
          </a:prstGeom>
        </p:spPr>
      </p:pic>
      <p:sp>
        <p:nvSpPr>
          <p:cNvPr id="13" name="Partner Logo Placeholder">
            <a:extLst>
              <a:ext uri="{FF2B5EF4-FFF2-40B4-BE49-F238E27FC236}">
                <a16:creationId xmlns:a16="http://schemas.microsoft.com/office/drawing/2014/main" id="{B8569445-4B1E-1949-9952-1DDE9A7284DD}"/>
              </a:ext>
            </a:extLst>
          </p:cNvPr>
          <p:cNvSpPr>
            <a:spLocks noGrp="1"/>
          </p:cNvSpPr>
          <p:nvPr>
            <p:ph type="pic" sz="quarter" idx="16"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12" name="Classification" descr="{&quot;templafy&quot;:{&quot;id&quot;:&quot;0e3a2704-9053-4f87-ace0-a6c5820bb331&quot;}}">
            <a:extLst>
              <a:ext uri="{FF2B5EF4-FFF2-40B4-BE49-F238E27FC236}">
                <a16:creationId xmlns:a16="http://schemas.microsoft.com/office/drawing/2014/main" id="{9AED1B7B-FC45-4242-8DBB-E0D16A9A9CDB}"/>
              </a:ext>
            </a:extLst>
          </p:cNvPr>
          <p:cNvSpPr txBox="1"/>
          <p:nvPr userDrawn="1"/>
        </p:nvSpPr>
        <p:spPr>
          <a:xfrm>
            <a:off x="282575" y="5080814"/>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a:ln>
                  <a:noFill/>
                </a:ln>
                <a:solidFill>
                  <a:srgbClr val="FFFFFF"/>
                </a:solidFill>
                <a:effectLst/>
                <a:uLnTx/>
                <a:uFillTx/>
                <a:latin typeface="Arial"/>
                <a:ea typeface="Arial Unicode MS" pitchFamily="34" charset="-128"/>
                <a:cs typeface="Arial Unicode MS" pitchFamily="34" charset="-128"/>
              </a:rPr>
              <a:t>Public</a:t>
            </a:r>
          </a:p>
        </p:txBody>
      </p:sp>
      <p:sp>
        <p:nvSpPr>
          <p:cNvPr id="4" name="Title"/>
          <p:cNvSpPr>
            <a:spLocks noGrp="1"/>
          </p:cNvSpPr>
          <p:nvPr>
            <p:ph type="title" hasCustomPrompt="1"/>
          </p:nvPr>
        </p:nvSpPr>
        <p:spPr>
          <a:xfrm>
            <a:off x="288000" y="2706317"/>
            <a:ext cx="11628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2049958029" name="Acquired Company Logo Placeholder" descr="{&quot;templafy&quot;:{&quot;id&quot;:&quot;fb365616-2635-4332-9709-bd0d39d8885e&quot;}}" hidden="1"/>
          <p:cNvPicPr>
            <a:picLocks noChangeAspect="1"/>
          </p:cNvPicPr>
          <p:nvPr/>
        </p:nvPicPr>
        <p:blipFill>
          <a:blip r:embed="rId3"/>
          <a:stretch>
            <a:fillRect/>
          </a:stretch>
        </p:blipFill>
        <p:spPr>
          <a:xfrm>
            <a:off x="282575" y="2045822"/>
            <a:ext cx="4125924" cy="266010"/>
          </a:xfrm>
          <a:prstGeom prst="rect">
            <a:avLst/>
          </a:prstGeom>
        </p:spPr>
      </p:pic>
      <p:sp>
        <p:nvSpPr>
          <p:cNvPr id="8" name="TextBox 7" descr="{&quot;templafy&quot;:{&quot;id&quot;:&quot;3eb0e35f-b4bd-4325-84f4-59b71c6e62e2&quot;}}">
            <a:extLst>
              <a:ext uri="{FF2B5EF4-FFF2-40B4-BE49-F238E27FC236}">
                <a16:creationId xmlns:a16="http://schemas.microsoft.com/office/drawing/2014/main" id="{64C1028F-1E91-4F0C-94BA-BF68E9AED35D}"/>
              </a:ext>
            </a:extLst>
          </p:cNvPr>
          <p:cNvSpPr txBox="1"/>
          <p:nvPr userDrawn="1"/>
        </p:nvSpPr>
        <p:spPr>
          <a:xfrm>
            <a:off x="282575" y="5080814"/>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a:ln>
                  <a:noFill/>
                </a:ln>
                <a:solidFill>
                  <a:srgbClr val="FFFFFF"/>
                </a:solidFill>
                <a:effectLst/>
                <a:uLnTx/>
                <a:uFillTx/>
                <a:latin typeface="Arial"/>
                <a:ea typeface="Arial Unicode MS" pitchFamily="34" charset="-128"/>
                <a:cs typeface="Arial Unicode MS" pitchFamily="34" charset="-128"/>
              </a:rPr>
              <a:t>Public</a:t>
            </a:r>
          </a:p>
        </p:txBody>
      </p:sp>
      <p:sp>
        <p:nvSpPr>
          <p:cNvPr id="10" name="TextBox 9" descr="{&quot;templafy&quot;:{&quot;id&quot;:&quot;b25f7e8c-0cc8-4f70-84dd-efc0098663a0&quot;}}">
            <a:extLst>
              <a:ext uri="{FF2B5EF4-FFF2-40B4-BE49-F238E27FC236}">
                <a16:creationId xmlns:a16="http://schemas.microsoft.com/office/drawing/2014/main" id="{8D0BBFAA-C778-47CC-B6FF-20BAB456E2C9}"/>
              </a:ext>
            </a:extLst>
          </p:cNvPr>
          <p:cNvSpPr txBox="1"/>
          <p:nvPr userDrawn="1"/>
        </p:nvSpPr>
        <p:spPr>
          <a:xfrm>
            <a:off x="280987" y="447812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14" name="TextBox 13" descr="{&quot;templafy&quot;:{&quot;id&quot;:&quot;00183fae-246e-4c71-bb60-ae02c433f6be&quot;}}">
            <a:extLst>
              <a:ext uri="{FF2B5EF4-FFF2-40B4-BE49-F238E27FC236}">
                <a16:creationId xmlns:a16="http://schemas.microsoft.com/office/drawing/2014/main" id="{65BC2793-745A-43E4-8CF5-24D8BF40D064}"/>
              </a:ext>
            </a:extLst>
          </p:cNvPr>
          <p:cNvSpPr txBox="1"/>
          <p:nvPr userDrawn="1"/>
        </p:nvSpPr>
        <p:spPr>
          <a:xfrm>
            <a:off x="288000" y="427477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Arial"/>
                <a:ea typeface="+mn-ea"/>
                <a:cs typeface="+mn-cs"/>
              </a:rPr>
              <a:t>Name, SAP</a:t>
            </a:r>
          </a:p>
        </p:txBody>
      </p:sp>
    </p:spTree>
    <p:extLst>
      <p:ext uri="{BB962C8B-B14F-4D97-AF65-F5344CB8AC3E}">
        <p14:creationId xmlns:p14="http://schemas.microsoft.com/office/powerpoint/2010/main" val="4036396151"/>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6" pos="7506">
          <p15:clr>
            <a:srgbClr val="FBAE40"/>
          </p15:clr>
        </p15:guide>
        <p15:guide id="7" orient="horz" pos="414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spTree>
      <p:nvGrpSpPr>
        <p:cNvPr id="1" name=""/>
        <p:cNvGrpSpPr/>
        <p:nvPr/>
      </p:nvGrpSpPr>
      <p:grpSpPr>
        <a:xfrm>
          <a:off x="0" y="0"/>
          <a:ext cx="0" cy="0"/>
          <a:chOff x="0" y="0"/>
          <a:chExt cx="0" cy="0"/>
        </a:xfrm>
      </p:grpSpPr>
      <p:pic>
        <p:nvPicPr>
          <p:cNvPr id="1960383480" name="SAP Logo Placeholder" descr="{&quot;templafy&quot;:{&quot;id&quot;:&quot;5a43e513-d107-4775-8464-f84e931ad627&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4CB2664F-AB46-2A47-9F24-F57107396008}"/>
              </a:ext>
            </a:extLst>
          </p:cNvPr>
          <p:cNvSpPr>
            <a:spLocks noGrp="1"/>
          </p:cNvSpPr>
          <p:nvPr>
            <p:ph type="pic" sz="quarter" idx="17"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a:p>
        </p:txBody>
      </p:sp>
      <p:sp>
        <p:nvSpPr>
          <p:cNvPr id="11" name="Classification" descr="{&quot;templafy&quot;:{&quot;id&quot;:&quot;b1fa86c6-4024-4c65-abbb-d9060a0670f3&quot;}}">
            <a:extLst>
              <a:ext uri="{FF2B5EF4-FFF2-40B4-BE49-F238E27FC236}">
                <a16:creationId xmlns:a16="http://schemas.microsoft.com/office/drawing/2014/main" id="{579B2F34-6F4A-4590-92E9-60572485B8E0}"/>
              </a:ext>
            </a:extLst>
          </p:cNvPr>
          <p:cNvSpPr txBox="1"/>
          <p:nvPr userDrawn="1"/>
        </p:nvSpPr>
        <p:spPr>
          <a:xfrm>
            <a:off x="287338" y="5057581"/>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a:ln>
                  <a:noFill/>
                </a:ln>
                <a:solidFill>
                  <a:srgbClr val="FFFFFF"/>
                </a:solidFill>
                <a:effectLst/>
                <a:uLnTx/>
                <a:uFillTx/>
                <a:latin typeface="Arial"/>
                <a:ea typeface="Arial Unicode MS" pitchFamily="34" charset="-128"/>
                <a:cs typeface="Arial Unicode MS" pitchFamily="34" charset="-128"/>
              </a:rPr>
              <a:t>Public</a:t>
            </a:r>
          </a:p>
        </p:txBody>
      </p:sp>
      <p:sp>
        <p:nvSpPr>
          <p:cNvPr id="8" name="Title"/>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764657776" name="Acquired Company Placeholder" descr="{&quot;templafy&quot;:{&quot;id&quot;:&quot;1fdbe170-1edf-47ca-8ce2-034b02e59c7e&quot;}}" hidden="1"/>
          <p:cNvPicPr>
            <a:picLocks noChangeAspect="1"/>
          </p:cNvPicPr>
          <p:nvPr/>
        </p:nvPicPr>
        <p:blipFill>
          <a:blip r:embed="rId3"/>
          <a:stretch>
            <a:fillRect/>
          </a:stretch>
        </p:blipFill>
        <p:spPr>
          <a:xfrm>
            <a:off x="308320" y="2015327"/>
            <a:ext cx="4125924" cy="266010"/>
          </a:xfrm>
          <a:prstGeom prst="rect">
            <a:avLst/>
          </a:prstGeom>
        </p:spPr>
      </p:pic>
      <p:sp>
        <p:nvSpPr>
          <p:cNvPr id="13" name="TextBox 12" descr="{&quot;templafy&quot;:{&quot;id&quot;:&quot;95ed6c38-e516-4808-a711-23b349906df1&quot;}}">
            <a:extLst>
              <a:ext uri="{FF2B5EF4-FFF2-40B4-BE49-F238E27FC236}">
                <a16:creationId xmlns:a16="http://schemas.microsoft.com/office/drawing/2014/main" id="{E5062E1B-D4F0-4EAA-8E47-95C23306D85C}"/>
              </a:ext>
            </a:extLst>
          </p:cNvPr>
          <p:cNvSpPr txBox="1"/>
          <p:nvPr userDrawn="1"/>
        </p:nvSpPr>
        <p:spPr>
          <a:xfrm>
            <a:off x="287338" y="5057581"/>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a:ln>
                  <a:noFill/>
                </a:ln>
                <a:solidFill>
                  <a:srgbClr val="FFFFFF"/>
                </a:solidFill>
                <a:effectLst/>
                <a:uLnTx/>
                <a:uFillTx/>
                <a:latin typeface="Arial"/>
                <a:ea typeface="Arial Unicode MS" pitchFamily="34" charset="-128"/>
                <a:cs typeface="Arial Unicode MS" pitchFamily="34" charset="-128"/>
              </a:rPr>
              <a:t>Public</a:t>
            </a:r>
          </a:p>
        </p:txBody>
      </p:sp>
      <p:sp>
        <p:nvSpPr>
          <p:cNvPr id="14" name="TextBox 13" descr="{&quot;templafy&quot;:{&quot;id&quot;:&quot;fb90145a-8958-4f35-949a-68bed4ce2e5f&quot;}}">
            <a:extLst>
              <a:ext uri="{FF2B5EF4-FFF2-40B4-BE49-F238E27FC236}">
                <a16:creationId xmlns:a16="http://schemas.microsoft.com/office/drawing/2014/main" id="{104400F3-30DA-42BD-9477-E89126EB131B}"/>
              </a:ext>
            </a:extLst>
          </p:cNvPr>
          <p:cNvSpPr txBox="1"/>
          <p:nvPr userDrawn="1"/>
        </p:nvSpPr>
        <p:spPr>
          <a:xfrm>
            <a:off x="280987" y="447812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15" name="TextBox 14" descr="{&quot;templafy&quot;:{&quot;id&quot;:&quot;b0d2d1e1-bf0a-4de2-92f7-fb24ebe8cf40&quot;}}">
            <a:extLst>
              <a:ext uri="{FF2B5EF4-FFF2-40B4-BE49-F238E27FC236}">
                <a16:creationId xmlns:a16="http://schemas.microsoft.com/office/drawing/2014/main" id="{1DA16BA6-203F-4A94-9917-BFF1986FD4F6}"/>
              </a:ext>
            </a:extLst>
          </p:cNvPr>
          <p:cNvSpPr txBox="1"/>
          <p:nvPr userDrawn="1"/>
        </p:nvSpPr>
        <p:spPr>
          <a:xfrm>
            <a:off x="288000" y="427477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Arial"/>
                <a:ea typeface="+mn-ea"/>
                <a:cs typeface="+mn-cs"/>
              </a:rPr>
              <a:t>Name, SAP</a:t>
            </a:r>
          </a:p>
        </p:txBody>
      </p:sp>
    </p:spTree>
    <p:extLst>
      <p:ext uri="{BB962C8B-B14F-4D97-AF65-F5344CB8AC3E}">
        <p14:creationId xmlns:p14="http://schemas.microsoft.com/office/powerpoint/2010/main" val="583915561"/>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2">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4236932109"/>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pic>
        <p:nvPicPr>
          <p:cNvPr id="2045713891" name="SAP Logo Placeholer" descr="{&quot;templafy&quot;:{&quot;id&quot;:&quot;32ed99a1-653e-470d-9f3f-708942b40a80&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CDF488C1-3A47-E949-B29F-E38211D2C511}"/>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7" name="Pictogram Placeholder"/>
          <p:cNvSpPr>
            <a:spLocks noGrp="1"/>
          </p:cNvSpPr>
          <p:nvPr>
            <p:ph type="pic" sz="quarter" idx="16"/>
          </p:nvPr>
        </p:nvSpPr>
        <p:spPr>
          <a:xfrm>
            <a:off x="6954855" y="963000"/>
            <a:ext cx="4932000" cy="4932000"/>
          </a:xfrm>
        </p:spPr>
        <p:txBody>
          <a:bodyPr/>
          <a:lstStyle>
            <a:lvl1pPr>
              <a:defRPr>
                <a:noFill/>
              </a:defRPr>
            </a:lvl1pPr>
          </a:lstStyle>
          <a:p>
            <a:endParaRPr lang="de-DE"/>
          </a:p>
        </p:txBody>
      </p:sp>
      <p:sp>
        <p:nvSpPr>
          <p:cNvPr id="8" name="Title"/>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1268381089" name="Acquired Company Logo Placeholder" descr="{&quot;templafy&quot;:{&quot;id&quot;:&quot;294b164f-c738-46be-a75f-3d418eaa4604&quot;}}" hidden="1"/>
          <p:cNvPicPr>
            <a:picLocks noChangeAspect="1"/>
          </p:cNvPicPr>
          <p:nvPr/>
        </p:nvPicPr>
        <p:blipFill>
          <a:blip r:embed="rId3"/>
          <a:stretch>
            <a:fillRect/>
          </a:stretch>
        </p:blipFill>
        <p:spPr>
          <a:xfrm>
            <a:off x="288001" y="2139633"/>
            <a:ext cx="4125924" cy="266010"/>
          </a:xfrm>
          <a:prstGeom prst="rect">
            <a:avLst/>
          </a:prstGeom>
        </p:spPr>
      </p:pic>
      <p:sp>
        <p:nvSpPr>
          <p:cNvPr id="9" name="TextBox 8" descr="{&quot;templafy&quot;:{&quot;id&quot;:&quot;551061df-c99d-4336-8263-0106b4a959a2&quot;}}">
            <a:extLst>
              <a:ext uri="{FF2B5EF4-FFF2-40B4-BE49-F238E27FC236}">
                <a16:creationId xmlns:a16="http://schemas.microsoft.com/office/drawing/2014/main" id="{98E5DEB1-9722-40B6-89CC-20C572BA33F7}"/>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spTree>
    <p:extLst>
      <p:ext uri="{BB962C8B-B14F-4D97-AF65-F5344CB8AC3E}">
        <p14:creationId xmlns:p14="http://schemas.microsoft.com/office/powerpoint/2010/main" val="30480462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4"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3962332057"/>
      </p:ext>
    </p:extLst>
  </p:cSld>
  <p:clrMapOvr>
    <a:masterClrMapping/>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103366576"/>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6239129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956921328"/>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251096895"/>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90743750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53073526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158056550"/>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19">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48001512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811845081"/>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517682454"/>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full image"/>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41135218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460970674"/>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300582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84289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spTree>
      <p:nvGrpSpPr>
        <p:cNvPr id="1" name=""/>
        <p:cNvGrpSpPr/>
        <p:nvPr/>
      </p:nvGrpSpPr>
      <p:grpSpPr>
        <a:xfrm>
          <a:off x="0" y="0"/>
          <a:ext cx="0" cy="0"/>
          <a:chOff x="0" y="0"/>
          <a:chExt cx="0" cy="0"/>
        </a:xfrm>
      </p:grpSpPr>
      <p:pic>
        <p:nvPicPr>
          <p:cNvPr id="1980902812" name="SAP Logo Placeholder" descr="{&quot;templafy&quot;:{&quot;id&quot;:&quot;c2bdb0f9-362b-442f-8bfb-4f8137f388ec&quot;}}"/>
          <p:cNvPicPr>
            <a:picLocks noChangeAspect="1"/>
          </p:cNvPicPr>
          <p:nvPr/>
        </p:nvPicPr>
        <p:blipFill>
          <a:blip r:embed="rId2"/>
          <a:stretch>
            <a:fillRect/>
          </a:stretch>
        </p:blipFill>
        <p:spPr>
          <a:xfrm>
            <a:off x="9509760" y="5797296"/>
            <a:ext cx="2208436" cy="532020"/>
          </a:xfrm>
          <a:prstGeom prst="rect">
            <a:avLst/>
          </a:prstGeom>
        </p:spPr>
      </p:pic>
      <p:pic>
        <p:nvPicPr>
          <p:cNvPr id="2003375336" name="Acquired Company Placeholder" descr="{&quot;templafy&quot;:{&quot;id&quot;:&quot;6158f676-0bfb-4c74-a276-9f41885226ae&quot;}}" hidden="1"/>
          <p:cNvPicPr>
            <a:picLocks noChangeAspect="1"/>
          </p:cNvPicPr>
          <p:nvPr/>
        </p:nvPicPr>
        <p:blipFill>
          <a:blip r:embed="rId3"/>
          <a:stretch>
            <a:fillRect/>
          </a:stretch>
        </p:blipFill>
        <p:spPr>
          <a:xfrm>
            <a:off x="504000" y="509180"/>
            <a:ext cx="4125924" cy="266010"/>
          </a:xfrm>
          <a:prstGeom prst="rect">
            <a:avLst/>
          </a:prstGeom>
        </p:spPr>
      </p:pic>
      <p:sp>
        <p:nvSpPr>
          <p:cNvPr id="9" name="TextBox 8" descr="{&quot;templafy&quot;:{&quot;id&quot;:&quot;f8c997b4-a2fb-4182-b007-2d6c6cee175b&quot;}}">
            <a:extLst>
              <a:ext uri="{FF2B5EF4-FFF2-40B4-BE49-F238E27FC236}">
                <a16:creationId xmlns:a16="http://schemas.microsoft.com/office/drawing/2014/main" id="{4AC0C605-F314-47FE-86E7-15011350854E}"/>
              </a:ext>
            </a:extLst>
          </p:cNvPr>
          <p:cNvSpPr txBox="1"/>
          <p:nvPr userDrawn="1"/>
        </p:nvSpPr>
        <p:spPr>
          <a:xfrm>
            <a:off x="503238" y="331742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Arial"/>
                <a:ea typeface="+mn-ea"/>
                <a:cs typeface="+mn-cs"/>
              </a:rPr>
              <a:t>Name</a:t>
            </a:r>
          </a:p>
        </p:txBody>
      </p:sp>
      <p:sp>
        <p:nvSpPr>
          <p:cNvPr id="10" name="TextBox 9" descr="{&quot;templafy&quot;:{&quot;id&quot;:&quot;45f12388-d226-409a-9c5d-7cb7dd227dc1&quot;}}">
            <a:extLst>
              <a:ext uri="{FF2B5EF4-FFF2-40B4-BE49-F238E27FC236}">
                <a16:creationId xmlns:a16="http://schemas.microsoft.com/office/drawing/2014/main" id="{8E5171B9-2B3B-4785-9AC4-6411974D5276}"/>
              </a:ext>
            </a:extLst>
          </p:cNvPr>
          <p:cNvSpPr txBox="1"/>
          <p:nvPr userDrawn="1"/>
        </p:nvSpPr>
        <p:spPr>
          <a:xfrm>
            <a:off x="503238" y="3540574"/>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12" name="TextBox 11">
            <a:extLst>
              <a:ext uri="{FF2B5EF4-FFF2-40B4-BE49-F238E27FC236}">
                <a16:creationId xmlns:a16="http://schemas.microsoft.com/office/drawing/2014/main" id="{F031ECE2-ED38-FE42-BEBA-1433C352D307}"/>
              </a:ext>
            </a:extLst>
          </p:cNvPr>
          <p:cNvSpPr txBox="1"/>
          <p:nvPr userDrawn="1"/>
        </p:nvSpPr>
        <p:spPr>
          <a:xfrm>
            <a:off x="503238" y="2905125"/>
            <a:ext cx="1837041" cy="246221"/>
          </a:xfrm>
          <a:prstGeom prst="rect">
            <a:avLst/>
          </a:prstGeom>
          <a:noFill/>
        </p:spPr>
        <p:txBody>
          <a:bodyPr wrap="none" lIns="0" tIns="0" rIns="0" bIns="0" rtlCol="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lang="en-US" sz="1600"/>
              <a:t>Contact information:</a:t>
            </a:r>
          </a:p>
        </p:txBody>
      </p:sp>
      <p:sp>
        <p:nvSpPr>
          <p:cNvPr id="13" name="TextBox 12">
            <a:extLst>
              <a:ext uri="{FF2B5EF4-FFF2-40B4-BE49-F238E27FC236}">
                <a16:creationId xmlns:a16="http://schemas.microsoft.com/office/drawing/2014/main" id="{2E5C152E-1B2C-2848-9A5B-C013FDF4DF2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a:solidFill>
                  <a:schemeClr val="accent1"/>
                </a:solidFill>
                <a:ea typeface="Arial Unicode MS" pitchFamily="34" charset="-128"/>
                <a:cs typeface="Arial Unicode MS" pitchFamily="34" charset="-128"/>
              </a:rPr>
              <a:t>Thank you.</a:t>
            </a:r>
          </a:p>
        </p:txBody>
      </p:sp>
      <p:sp>
        <p:nvSpPr>
          <p:cNvPr id="11" name="Copyright Placeholder" descr="{&quot;templafy&quot;:{&quot;id&quot;:&quot;ba9fff8e-a26f-4604-9418-39eec7243848&quot;}}">
            <a:extLst>
              <a:ext uri="{FF2B5EF4-FFF2-40B4-BE49-F238E27FC236}">
                <a16:creationId xmlns:a16="http://schemas.microsoft.com/office/drawing/2014/main" id="{0FCCAAF4-A87C-AC49-8F35-138E790C44C3}"/>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a:t>© 2022 SAP SE or an SAP affiliate company. All rights reserved. See Legal Notice on www.sap.com/legal-notice for use terms, disclaimers, disclosures, or restrictions related to SAP Materials for general audiences.</a:t>
            </a:r>
          </a:p>
        </p:txBody>
      </p:sp>
    </p:spTree>
    <p:extLst>
      <p:ext uri="{BB962C8B-B14F-4D97-AF65-F5344CB8AC3E}">
        <p14:creationId xmlns:p14="http://schemas.microsoft.com/office/powerpoint/2010/main" val="4182875418"/>
      </p:ext>
    </p:extLst>
  </p:cSld>
  <p:clrMapOvr>
    <a:masterClrMapping/>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Only - blue">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37917748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Text - blue">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806156684"/>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Quote - blu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2505493305"/>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1_Cover with Image or Illustration">
    <p:bg>
      <p:bgRef idx="1001">
        <a:schemeClr val="bg1"/>
      </p:bgRef>
    </p:bg>
    <p:spTree>
      <p:nvGrpSpPr>
        <p:cNvPr id="1" name=""/>
        <p:cNvGrpSpPr/>
        <p:nvPr/>
      </p:nvGrpSpPr>
      <p:grpSpPr>
        <a:xfrm>
          <a:off x="0" y="0"/>
          <a:ext cx="0" cy="0"/>
          <a:chOff x="0" y="0"/>
          <a:chExt cx="0" cy="0"/>
        </a:xfrm>
      </p:grpSpPr>
      <p:sp>
        <p:nvSpPr>
          <p:cNvPr id="10" name="Partner Logo Placeholder">
            <a:extLst>
              <a:ext uri="{FF2B5EF4-FFF2-40B4-BE49-F238E27FC236}">
                <a16:creationId xmlns:a16="http://schemas.microsoft.com/office/drawing/2014/main" id="{14AD55B4-8AE9-6D4D-9CF0-636F5502DA6B}"/>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Title Goes Here</a:t>
            </a:r>
            <a:br>
              <a:rPr lang="en-US"/>
            </a:br>
            <a:r>
              <a:rPr lang="en-US"/>
              <a:t>and Here and Here</a:t>
            </a:r>
          </a:p>
        </p:txBody>
      </p:sp>
      <p:pic>
        <p:nvPicPr>
          <p:cNvPr id="2085215312" name="Acquired Company Logo Placeholder" descr="{&quot;templafy&quot;:{&quot;id&quot;:&quot;3a6bb894-15fa-4de6-9951-ab453261463e&quot;}}" hidden="1"/>
          <p:cNvPicPr>
            <a:picLocks noChangeAspect="1"/>
          </p:cNvPicPr>
          <p:nvPr/>
        </p:nvPicPr>
        <p:blipFill>
          <a:blip r:embed="rId2"/>
          <a:stretch>
            <a:fillRect/>
          </a:stretch>
        </p:blipFill>
        <p:spPr>
          <a:xfrm>
            <a:off x="282575" y="3590141"/>
            <a:ext cx="4125924" cy="266010"/>
          </a:xfrm>
          <a:prstGeom prst="rect">
            <a:avLst/>
          </a:prstGeom>
        </p:spPr>
      </p:pic>
      <p:sp>
        <p:nvSpPr>
          <p:cNvPr id="5" name="Title Image Placeholder" descr="Placeholder title image" title="Title image"/>
          <p:cNvSpPr>
            <a:spLocks noGrp="1"/>
          </p:cNvSpPr>
          <p:nvPr>
            <p:ph type="pic" sz="quarter" idx="12" hasCustomPrompt="1"/>
          </p:nvPr>
        </p:nvSpPr>
        <p:spPr bwMode="gray">
          <a:xfrm>
            <a:off x="1" y="0"/>
            <a:ext cx="12195174" cy="3430006"/>
          </a:xfrm>
          <a:noFill/>
        </p:spPr>
        <p:txBody>
          <a:bodyPr tIns="504000"/>
          <a:lstStyle>
            <a:lvl1pPr algn="ctr">
              <a:defRPr sz="1600">
                <a:solidFill>
                  <a:schemeClr val="tx1"/>
                </a:solidFill>
              </a:defRPr>
            </a:lvl1pPr>
          </a:lstStyle>
          <a:p>
            <a:r>
              <a:rPr lang="en-US"/>
              <a:t>Click icon to insert title image or illustration</a:t>
            </a:r>
          </a:p>
        </p:txBody>
      </p:sp>
      <p:sp>
        <p:nvSpPr>
          <p:cNvPr id="11" name="TextBox 10" descr="{&quot;templafy&quot;:{&quot;id&quot;:&quot;070c1f08-a9be-4eff-9f15-74a6f93d6f44&quot;}}">
            <a:extLst>
              <a:ext uri="{FF2B5EF4-FFF2-40B4-BE49-F238E27FC236}">
                <a16:creationId xmlns:a16="http://schemas.microsoft.com/office/drawing/2014/main" id="{5FA1055D-AC51-4580-920B-2CFD930202FA}"/>
              </a:ext>
            </a:extLst>
          </p:cNvPr>
          <p:cNvSpPr txBox="1"/>
          <p:nvPr userDrawn="1"/>
        </p:nvSpPr>
        <p:spPr>
          <a:xfrm>
            <a:off x="282575" y="5725533"/>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spTree>
    <p:extLst>
      <p:ext uri="{BB962C8B-B14F-4D97-AF65-F5344CB8AC3E}">
        <p14:creationId xmlns:p14="http://schemas.microsoft.com/office/powerpoint/2010/main" val="11347402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41095278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557616165" name="SAP Logo Placeholder" descr="{&quot;templafy&quot;:{&quot;id&quot;:&quot;94151c3e-167a-4562-b842-a4db35b7b553&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37451236-BF8E-934B-B7DE-1ADB8A004F3F}"/>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Title Goes Here</a:t>
            </a:r>
            <a:br>
              <a:rPr lang="en-US"/>
            </a:br>
            <a:r>
              <a:rPr lang="en-US"/>
              <a:t>and Here and Here</a:t>
            </a:r>
          </a:p>
        </p:txBody>
      </p:sp>
      <p:sp>
        <p:nvSpPr>
          <p:cNvPr id="7" name="Picture Placeholder 6">
            <a:extLst>
              <a:ext uri="{FF2B5EF4-FFF2-40B4-BE49-F238E27FC236}">
                <a16:creationId xmlns:a16="http://schemas.microsoft.com/office/drawing/2014/main" id="{4FA78832-C268-4EC5-BB82-7F9D7F5B51B2}"/>
              </a:ext>
            </a:extLst>
          </p:cNvPr>
          <p:cNvSpPr>
            <a:spLocks noGrp="1"/>
          </p:cNvSpPr>
          <p:nvPr>
            <p:ph type="pic" sz="quarter" idx="16"/>
          </p:nvPr>
        </p:nvSpPr>
        <p:spPr>
          <a:xfrm>
            <a:off x="0" y="-1"/>
            <a:ext cx="12195175" cy="3430800"/>
          </a:xfrm>
        </p:spPr>
        <p:txBody>
          <a:bodyPr/>
          <a:lstStyle/>
          <a:p>
            <a:endParaRPr lang="en-GB"/>
          </a:p>
        </p:txBody>
      </p:sp>
      <p:sp>
        <p:nvSpPr>
          <p:cNvPr id="10" name="TextBox 9" descr="{&quot;templafy&quot;:{&quot;id&quot;:&quot;fa6af43f-9fd4-4144-8e54-e78c02da2f38&quot;}}">
            <a:extLst>
              <a:ext uri="{FF2B5EF4-FFF2-40B4-BE49-F238E27FC236}">
                <a16:creationId xmlns:a16="http://schemas.microsoft.com/office/drawing/2014/main" id="{798F9B08-2B9F-444B-8020-ACD960A0FAE7}"/>
              </a:ext>
            </a:extLst>
          </p:cNvPr>
          <p:cNvSpPr txBox="1"/>
          <p:nvPr userDrawn="1"/>
        </p:nvSpPr>
        <p:spPr>
          <a:xfrm>
            <a:off x="282575" y="5725533"/>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pic>
        <p:nvPicPr>
          <p:cNvPr id="109150451" name="Acquired Company Logo Placeholder" descr="{&quot;templafy&quot;:{&quot;id&quot;:&quot;174b4dee-9c43-455d-b0b1-907249761042&quot;}}" hidden="1"/>
          <p:cNvPicPr>
            <a:picLocks noChangeAspect="1"/>
          </p:cNvPicPr>
          <p:nvPr/>
        </p:nvPicPr>
        <p:blipFill>
          <a:blip r:embed="rId3"/>
          <a:stretch>
            <a:fillRect/>
          </a:stretch>
        </p:blipFill>
        <p:spPr>
          <a:xfrm>
            <a:off x="282575" y="3590141"/>
            <a:ext cx="4125924" cy="266010"/>
          </a:xfrm>
          <a:prstGeom prst="rect">
            <a:avLst/>
          </a:prstGeom>
        </p:spPr>
      </p:pic>
    </p:spTree>
    <p:extLst>
      <p:ext uri="{BB962C8B-B14F-4D97-AF65-F5344CB8AC3E}">
        <p14:creationId xmlns:p14="http://schemas.microsoft.com/office/powerpoint/2010/main" val="341287374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pic>
        <p:nvPicPr>
          <p:cNvPr id="1662102369" name="SAP Logo Placeholder" descr="{&quot;templafy&quot;:{&quot;id&quot;:&quot;4258af19-49e7-4a8f-89c6-6e0974e61581&quot;}}"/>
          <p:cNvPicPr>
            <a:picLocks noChangeAspect="1"/>
          </p:cNvPicPr>
          <p:nvPr/>
        </p:nvPicPr>
        <p:blipFill>
          <a:blip r:embed="rId2"/>
          <a:stretch>
            <a:fillRect/>
          </a:stretch>
        </p:blipFill>
        <p:spPr>
          <a:xfrm>
            <a:off x="9692640" y="6053328"/>
            <a:ext cx="2208436" cy="532020"/>
          </a:xfrm>
          <a:prstGeom prst="rect">
            <a:avLst/>
          </a:prstGeom>
        </p:spPr>
      </p:pic>
      <p:sp>
        <p:nvSpPr>
          <p:cNvPr id="10" name="Partner Logo Placeholder">
            <a:extLst>
              <a:ext uri="{FF2B5EF4-FFF2-40B4-BE49-F238E27FC236}">
                <a16:creationId xmlns:a16="http://schemas.microsoft.com/office/drawing/2014/main" id="{DA90C4E7-C35C-564D-9269-70A29A50EBF8}"/>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4" name="Title"/>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1764221026" name="Acquired Company Logo Placeholder" descr="{&quot;templafy&quot;:{&quot;id&quot;:&quot;aa444b6b-e606-4036-94e2-eae85edcbcd5&quot;}}" hidden="1"/>
          <p:cNvPicPr>
            <a:picLocks noChangeAspect="1"/>
          </p:cNvPicPr>
          <p:nvPr/>
        </p:nvPicPr>
        <p:blipFill>
          <a:blip r:embed="rId3"/>
          <a:stretch>
            <a:fillRect/>
          </a:stretch>
        </p:blipFill>
        <p:spPr>
          <a:xfrm>
            <a:off x="282575" y="2141327"/>
            <a:ext cx="4125924" cy="266010"/>
          </a:xfrm>
          <a:prstGeom prst="rect">
            <a:avLst/>
          </a:prstGeom>
        </p:spPr>
      </p:pic>
      <p:sp>
        <p:nvSpPr>
          <p:cNvPr id="11" name="TextBox 10" descr="{&quot;templafy&quot;:{&quot;id&quot;:&quot;b766af18-d757-4ce3-b10c-d6463908a401&quot;}}">
            <a:extLst>
              <a:ext uri="{FF2B5EF4-FFF2-40B4-BE49-F238E27FC236}">
                <a16:creationId xmlns:a16="http://schemas.microsoft.com/office/drawing/2014/main" id="{AC53B201-90B9-4E7D-A16A-96A3B827889D}"/>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spTree>
    <p:extLst>
      <p:ext uri="{BB962C8B-B14F-4D97-AF65-F5344CB8AC3E}">
        <p14:creationId xmlns:p14="http://schemas.microsoft.com/office/powerpoint/2010/main" val="9729184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pic>
        <p:nvPicPr>
          <p:cNvPr id="469568693" name="SAP Logo Placeholer" descr="{&quot;templafy&quot;:{&quot;id&quot;:&quot;635ccf6a-1bbc-45ae-86cf-ee9106985b3c&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CDF488C1-3A47-E949-B29F-E38211D2C511}"/>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a:t>Add partner </a:t>
            </a:r>
            <a:br>
              <a:rPr lang="en-US"/>
            </a:br>
            <a:r>
              <a:rPr lang="en-US"/>
              <a:t>logo and alt text</a:t>
            </a:r>
          </a:p>
        </p:txBody>
      </p:sp>
      <p:sp>
        <p:nvSpPr>
          <p:cNvPr id="7" name="Pictogram Placeholder"/>
          <p:cNvSpPr>
            <a:spLocks noGrp="1"/>
          </p:cNvSpPr>
          <p:nvPr>
            <p:ph type="pic" sz="quarter" idx="16"/>
          </p:nvPr>
        </p:nvSpPr>
        <p:spPr>
          <a:xfrm>
            <a:off x="6954855" y="963000"/>
            <a:ext cx="4932000" cy="4932000"/>
          </a:xfrm>
        </p:spPr>
        <p:txBody>
          <a:bodyPr/>
          <a:lstStyle>
            <a:lvl1pPr>
              <a:defRPr>
                <a:noFill/>
              </a:defRPr>
            </a:lvl1pPr>
          </a:lstStyle>
          <a:p>
            <a:endParaRPr lang="de-DE"/>
          </a:p>
        </p:txBody>
      </p:sp>
      <p:sp>
        <p:nvSpPr>
          <p:cNvPr id="8" name="Title"/>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710765341" name="Acquired Company Logo Placeholder" descr="{&quot;templafy&quot;:{&quot;id&quot;:&quot;5d1ce2b5-164e-4544-ab98-80518dfb4c4c&quot;}}" hidden="1"/>
          <p:cNvPicPr>
            <a:picLocks noChangeAspect="1"/>
          </p:cNvPicPr>
          <p:nvPr/>
        </p:nvPicPr>
        <p:blipFill>
          <a:blip r:embed="rId3"/>
          <a:stretch>
            <a:fillRect/>
          </a:stretch>
        </p:blipFill>
        <p:spPr>
          <a:xfrm>
            <a:off x="288001" y="2139633"/>
            <a:ext cx="4125924" cy="266010"/>
          </a:xfrm>
          <a:prstGeom prst="rect">
            <a:avLst/>
          </a:prstGeom>
        </p:spPr>
      </p:pic>
      <p:sp>
        <p:nvSpPr>
          <p:cNvPr id="9" name="TextBox 8" descr="{&quot;templafy&quot;:{&quot;id&quot;:&quot;a2290b58-4f6a-47fb-a578-ec82f0b1d6a3&quot;}}">
            <a:extLst>
              <a:ext uri="{FF2B5EF4-FFF2-40B4-BE49-F238E27FC236}">
                <a16:creationId xmlns:a16="http://schemas.microsoft.com/office/drawing/2014/main" id="{98E5DEB1-9722-40B6-89CC-20C572BA33F7}"/>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Public</a:t>
            </a:r>
          </a:p>
        </p:txBody>
      </p:sp>
    </p:spTree>
    <p:extLst>
      <p:ext uri="{BB962C8B-B14F-4D97-AF65-F5344CB8AC3E}">
        <p14:creationId xmlns:p14="http://schemas.microsoft.com/office/powerpoint/2010/main" val="24603194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4">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3238018710"/>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79849347"/>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2817339337"/>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381036266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404574516"/>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4175447562"/>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354782225"/>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10089852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852811270"/>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0653814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26435470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2235201639"/>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425910985"/>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158928024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456096604"/>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41743535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309866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62EF80-ED78-484B-AC34-B314C73F909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a:ea typeface="Arial Unicode MS" pitchFamily="34" charset="-128"/>
                <a:cs typeface="Arial Unicode MS" pitchFamily="34" charset="-128"/>
              </a:rPr>
              <a:t>Thank you.</a:t>
            </a:r>
          </a:p>
        </p:txBody>
      </p:sp>
      <p:pic>
        <p:nvPicPr>
          <p:cNvPr id="189533377" name="Acquired Company Logo Placeholder" descr="{&quot;templafy&quot;:{&quot;id&quot;:&quot;7739c7f2-be44-4571-96c4-c916eda84d9a&quot;}}" hidden="1"/>
          <p:cNvPicPr>
            <a:picLocks noChangeAspect="1"/>
          </p:cNvPicPr>
          <p:nvPr/>
        </p:nvPicPr>
        <p:blipFill>
          <a:blip r:embed="rId2"/>
          <a:stretch>
            <a:fillRect/>
          </a:stretch>
        </p:blipFill>
        <p:spPr>
          <a:xfrm>
            <a:off x="504000" y="522453"/>
            <a:ext cx="4125924" cy="266010"/>
          </a:xfrm>
          <a:prstGeom prst="rect">
            <a:avLst/>
          </a:prstGeom>
        </p:spPr>
      </p:pic>
      <p:sp>
        <p:nvSpPr>
          <p:cNvPr id="10" name="TextBox 9">
            <a:extLst>
              <a:ext uri="{FF2B5EF4-FFF2-40B4-BE49-F238E27FC236}">
                <a16:creationId xmlns:a16="http://schemas.microsoft.com/office/drawing/2014/main" id="{433C5639-DDA2-864A-9DC3-7FC80AC852D5}"/>
              </a:ext>
            </a:extLst>
          </p:cNvPr>
          <p:cNvSpPr txBox="1"/>
          <p:nvPr userDrawn="1"/>
        </p:nvSpPr>
        <p:spPr>
          <a:xfrm>
            <a:off x="503238" y="2905125"/>
            <a:ext cx="1837041" cy="246221"/>
          </a:xfrm>
          <a:prstGeom prst="rect">
            <a:avLst/>
          </a:prstGeom>
          <a:noFill/>
        </p:spPr>
        <p:txBody>
          <a:bodyPr wrap="none" lIns="0" tIns="0" rIns="0" bIns="0" rtlCol="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lang="en-US" sz="1600"/>
              <a:t>Contact information:</a:t>
            </a:r>
          </a:p>
        </p:txBody>
      </p:sp>
      <p:sp>
        <p:nvSpPr>
          <p:cNvPr id="9" name="Copyright Placeholder" descr="{&quot;templafy&quot;:{&quot;id&quot;:&quot;ba9fff8e-a26f-4604-9418-39eec7243848&quot;}}">
            <a:extLst>
              <a:ext uri="{FF2B5EF4-FFF2-40B4-BE49-F238E27FC236}">
                <a16:creationId xmlns:a16="http://schemas.microsoft.com/office/drawing/2014/main" id="{EDAF1AF5-D568-20CC-6052-F655D86F5486}"/>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a:t>© 2022-2024 SAP SE or an SAP affiliate company. All rights reserved. See Legal Notice on www.sap.com/legal-notice for use terms, disclaimers, disclosures, or restrictions related to SAP Materials for general audiences.</a:t>
            </a:r>
          </a:p>
        </p:txBody>
      </p:sp>
      <p:pic>
        <p:nvPicPr>
          <p:cNvPr id="4" name="Picture 3">
            <a:extLst>
              <a:ext uri="{FF2B5EF4-FFF2-40B4-BE49-F238E27FC236}">
                <a16:creationId xmlns:a16="http://schemas.microsoft.com/office/drawing/2014/main" id="{BF991071-E9D0-6EEA-E502-45E51493E6D2}"/>
              </a:ext>
            </a:extLst>
          </p:cNvPr>
          <p:cNvPicPr>
            <a:picLocks noChangeAspect="1"/>
          </p:cNvPicPr>
          <p:nvPr userDrawn="1"/>
        </p:nvPicPr>
        <p:blipFill>
          <a:blip r:embed="rId3"/>
          <a:stretch>
            <a:fillRect/>
          </a:stretch>
        </p:blipFill>
        <p:spPr>
          <a:xfrm>
            <a:off x="8865906" y="5897550"/>
            <a:ext cx="2366777" cy="254509"/>
          </a:xfrm>
          <a:prstGeom prst="rect">
            <a:avLst/>
          </a:prstGeom>
        </p:spPr>
      </p:pic>
    </p:spTree>
    <p:extLst>
      <p:ext uri="{BB962C8B-B14F-4D97-AF65-F5344CB8AC3E}">
        <p14:creationId xmlns:p14="http://schemas.microsoft.com/office/powerpoint/2010/main" val="1965459036"/>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9C51F-AA56-40DE-B923-AC1EFCA95625}"/>
              </a:ext>
            </a:extLst>
          </p:cNvPr>
          <p:cNvSpPr>
            <a:spLocks noGrp="1"/>
          </p:cNvSpPr>
          <p:nvPr>
            <p:ph type="ctrTitle"/>
          </p:nvPr>
        </p:nvSpPr>
        <p:spPr>
          <a:xfrm>
            <a:off x="1524397" y="1122363"/>
            <a:ext cx="9146381"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6D12B8C-2DC5-4474-9A66-3C6A039EA3C9}"/>
              </a:ext>
            </a:extLst>
          </p:cNvPr>
          <p:cNvSpPr>
            <a:spLocks noGrp="1"/>
          </p:cNvSpPr>
          <p:nvPr>
            <p:ph type="subTitle" idx="1"/>
          </p:nvPr>
        </p:nvSpPr>
        <p:spPr>
          <a:xfrm>
            <a:off x="1524397" y="3602038"/>
            <a:ext cx="914638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15257BE-1A44-438B-8763-490E57CC2B1F}"/>
              </a:ext>
            </a:extLst>
          </p:cNvPr>
          <p:cNvSpPr>
            <a:spLocks noGrp="1"/>
          </p:cNvSpPr>
          <p:nvPr>
            <p:ph type="dt" sz="half" idx="10"/>
          </p:nvPr>
        </p:nvSpPr>
        <p:spPr/>
        <p:txBody>
          <a:bodyPr/>
          <a:lstStyle/>
          <a:p>
            <a:fld id="{4FE14368-844C-4FB1-8B5A-8AB2F3212A3B}" type="datetimeFigureOut">
              <a:rPr lang="en-US" smtClean="0"/>
              <a:t>5/7/2025</a:t>
            </a:fld>
            <a:endParaRPr lang="en-US"/>
          </a:p>
        </p:txBody>
      </p:sp>
      <p:sp>
        <p:nvSpPr>
          <p:cNvPr id="5" name="Footer Placeholder 4">
            <a:extLst>
              <a:ext uri="{FF2B5EF4-FFF2-40B4-BE49-F238E27FC236}">
                <a16:creationId xmlns:a16="http://schemas.microsoft.com/office/drawing/2014/main" id="{0885E056-E038-435B-B3D8-803C3B9EBC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7D166A-7647-4F2E-83CE-F4BA5105DE9F}"/>
              </a:ext>
            </a:extLst>
          </p:cNvPr>
          <p:cNvSpPr>
            <a:spLocks noGrp="1"/>
          </p:cNvSpPr>
          <p:nvPr>
            <p:ph type="sldNum" sz="quarter" idx="12"/>
          </p:nvPr>
        </p:nvSpPr>
        <p:spPr/>
        <p:txBody>
          <a:bodyPr/>
          <a:lstStyle/>
          <a:p>
            <a:fld id="{3138AB89-FB68-48AB-92E4-7E9F4C8B29AF}" type="slidenum">
              <a:rPr lang="en-US" smtClean="0"/>
              <a:t>‹#›</a:t>
            </a:fld>
            <a:endParaRPr lang="en-US"/>
          </a:p>
        </p:txBody>
      </p:sp>
    </p:spTree>
    <p:extLst>
      <p:ext uri="{BB962C8B-B14F-4D97-AF65-F5344CB8AC3E}">
        <p14:creationId xmlns:p14="http://schemas.microsoft.com/office/powerpoint/2010/main" val="3683970046"/>
      </p:ext>
    </p:extLst>
  </p:cSld>
  <p:clrMapOvr>
    <a:masterClrMapping/>
  </p:clrMapOvr>
  <p:hf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B4685-E3D2-46D8-A79C-FEAFE80794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878F4FC-B8DF-40F4-9D1C-B3CB5823C3A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F65848-1B7F-4ABA-A93D-3913C988DFAA}"/>
              </a:ext>
            </a:extLst>
          </p:cNvPr>
          <p:cNvSpPr>
            <a:spLocks noGrp="1"/>
          </p:cNvSpPr>
          <p:nvPr>
            <p:ph type="dt" sz="half" idx="10"/>
          </p:nvPr>
        </p:nvSpPr>
        <p:spPr/>
        <p:txBody>
          <a:bodyPr/>
          <a:lstStyle/>
          <a:p>
            <a:fld id="{4FE14368-844C-4FB1-8B5A-8AB2F3212A3B}" type="datetimeFigureOut">
              <a:rPr lang="en-US" smtClean="0"/>
              <a:t>5/7/2025</a:t>
            </a:fld>
            <a:endParaRPr lang="en-US"/>
          </a:p>
        </p:txBody>
      </p:sp>
      <p:sp>
        <p:nvSpPr>
          <p:cNvPr id="5" name="Footer Placeholder 4">
            <a:extLst>
              <a:ext uri="{FF2B5EF4-FFF2-40B4-BE49-F238E27FC236}">
                <a16:creationId xmlns:a16="http://schemas.microsoft.com/office/drawing/2014/main" id="{411FBFE2-1381-430F-AC4E-D54932F30E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B27E8B-9D8C-454A-ADB9-572CA7D227FD}"/>
              </a:ext>
            </a:extLst>
          </p:cNvPr>
          <p:cNvSpPr>
            <a:spLocks noGrp="1"/>
          </p:cNvSpPr>
          <p:nvPr>
            <p:ph type="sldNum" sz="quarter" idx="12"/>
          </p:nvPr>
        </p:nvSpPr>
        <p:spPr/>
        <p:txBody>
          <a:bodyPr/>
          <a:lstStyle/>
          <a:p>
            <a:fld id="{3138AB89-FB68-48AB-92E4-7E9F4C8B29AF}" type="slidenum">
              <a:rPr lang="en-US" smtClean="0"/>
              <a:t>‹#›</a:t>
            </a:fld>
            <a:endParaRPr lang="en-US"/>
          </a:p>
        </p:txBody>
      </p:sp>
    </p:spTree>
    <p:extLst>
      <p:ext uri="{BB962C8B-B14F-4D97-AF65-F5344CB8AC3E}">
        <p14:creationId xmlns:p14="http://schemas.microsoft.com/office/powerpoint/2010/main" val="3760480485"/>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D2FEA-C2E8-498A-82D1-E89D336A5CE9}"/>
              </a:ext>
            </a:extLst>
          </p:cNvPr>
          <p:cNvSpPr>
            <a:spLocks noGrp="1"/>
          </p:cNvSpPr>
          <p:nvPr>
            <p:ph type="title"/>
          </p:nvPr>
        </p:nvSpPr>
        <p:spPr>
          <a:xfrm>
            <a:off x="832067" y="1709739"/>
            <a:ext cx="10518338"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BC62A48-6380-4B3E-80F9-368E263E06C9}"/>
              </a:ext>
            </a:extLst>
          </p:cNvPr>
          <p:cNvSpPr>
            <a:spLocks noGrp="1"/>
          </p:cNvSpPr>
          <p:nvPr>
            <p:ph type="body" idx="1"/>
          </p:nvPr>
        </p:nvSpPr>
        <p:spPr>
          <a:xfrm>
            <a:off x="832067" y="4589464"/>
            <a:ext cx="10518338"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E6EEBE-405E-40C8-9DEF-4DA8D65D1811}"/>
              </a:ext>
            </a:extLst>
          </p:cNvPr>
          <p:cNvSpPr>
            <a:spLocks noGrp="1"/>
          </p:cNvSpPr>
          <p:nvPr>
            <p:ph type="dt" sz="half" idx="10"/>
          </p:nvPr>
        </p:nvSpPr>
        <p:spPr/>
        <p:txBody>
          <a:bodyPr/>
          <a:lstStyle/>
          <a:p>
            <a:fld id="{4FE14368-844C-4FB1-8B5A-8AB2F3212A3B}" type="datetimeFigureOut">
              <a:rPr lang="en-US" smtClean="0"/>
              <a:t>5/7/2025</a:t>
            </a:fld>
            <a:endParaRPr lang="en-US"/>
          </a:p>
        </p:txBody>
      </p:sp>
      <p:sp>
        <p:nvSpPr>
          <p:cNvPr id="5" name="Footer Placeholder 4">
            <a:extLst>
              <a:ext uri="{FF2B5EF4-FFF2-40B4-BE49-F238E27FC236}">
                <a16:creationId xmlns:a16="http://schemas.microsoft.com/office/drawing/2014/main" id="{12F5F032-AB96-440B-9623-A8E741CCB5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CC1BD3-2D48-470D-A531-0D5890975E9F}"/>
              </a:ext>
            </a:extLst>
          </p:cNvPr>
          <p:cNvSpPr>
            <a:spLocks noGrp="1"/>
          </p:cNvSpPr>
          <p:nvPr>
            <p:ph type="sldNum" sz="quarter" idx="12"/>
          </p:nvPr>
        </p:nvSpPr>
        <p:spPr/>
        <p:txBody>
          <a:bodyPr/>
          <a:lstStyle/>
          <a:p>
            <a:fld id="{3138AB89-FB68-48AB-92E4-7E9F4C8B29AF}" type="slidenum">
              <a:rPr lang="en-US" smtClean="0"/>
              <a:t>‹#›</a:t>
            </a:fld>
            <a:endParaRPr lang="en-US"/>
          </a:p>
        </p:txBody>
      </p:sp>
    </p:spTree>
    <p:extLst>
      <p:ext uri="{BB962C8B-B14F-4D97-AF65-F5344CB8AC3E}">
        <p14:creationId xmlns:p14="http://schemas.microsoft.com/office/powerpoint/2010/main" val="1590356429"/>
      </p:ext>
    </p:extLst>
  </p:cSld>
  <p:clrMapOvr>
    <a:masterClrMapping/>
  </p:clrMapOvr>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D91E8-A7BF-49E9-AF66-121047EC6F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BE084F-1AFF-4A7F-866B-560B83B2936A}"/>
              </a:ext>
            </a:extLst>
          </p:cNvPr>
          <p:cNvSpPr>
            <a:spLocks noGrp="1"/>
          </p:cNvSpPr>
          <p:nvPr>
            <p:ph sz="half" idx="1"/>
          </p:nvPr>
        </p:nvSpPr>
        <p:spPr>
          <a:xfrm>
            <a:off x="838418" y="1825625"/>
            <a:ext cx="5182949"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4570DA-7D81-4A38-B417-71B6D17447C1}"/>
              </a:ext>
            </a:extLst>
          </p:cNvPr>
          <p:cNvSpPr>
            <a:spLocks noGrp="1"/>
          </p:cNvSpPr>
          <p:nvPr>
            <p:ph sz="half" idx="2"/>
          </p:nvPr>
        </p:nvSpPr>
        <p:spPr>
          <a:xfrm>
            <a:off x="6173808" y="1825625"/>
            <a:ext cx="5182949"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AC731A-C045-4C89-92B2-CE6033B71ABD}"/>
              </a:ext>
            </a:extLst>
          </p:cNvPr>
          <p:cNvSpPr>
            <a:spLocks noGrp="1"/>
          </p:cNvSpPr>
          <p:nvPr>
            <p:ph type="dt" sz="half" idx="10"/>
          </p:nvPr>
        </p:nvSpPr>
        <p:spPr/>
        <p:txBody>
          <a:bodyPr/>
          <a:lstStyle/>
          <a:p>
            <a:fld id="{4FE14368-844C-4FB1-8B5A-8AB2F3212A3B}" type="datetimeFigureOut">
              <a:rPr lang="en-US" smtClean="0"/>
              <a:t>5/7/2025</a:t>
            </a:fld>
            <a:endParaRPr lang="en-US"/>
          </a:p>
        </p:txBody>
      </p:sp>
      <p:sp>
        <p:nvSpPr>
          <p:cNvPr id="6" name="Footer Placeholder 5">
            <a:extLst>
              <a:ext uri="{FF2B5EF4-FFF2-40B4-BE49-F238E27FC236}">
                <a16:creationId xmlns:a16="http://schemas.microsoft.com/office/drawing/2014/main" id="{1EDBD2D3-32A7-4B58-89DD-F16849CC3C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EC73D2-D1CA-4503-89E7-E7BBBBDEE7E9}"/>
              </a:ext>
            </a:extLst>
          </p:cNvPr>
          <p:cNvSpPr>
            <a:spLocks noGrp="1"/>
          </p:cNvSpPr>
          <p:nvPr>
            <p:ph type="sldNum" sz="quarter" idx="12"/>
          </p:nvPr>
        </p:nvSpPr>
        <p:spPr/>
        <p:txBody>
          <a:bodyPr/>
          <a:lstStyle/>
          <a:p>
            <a:fld id="{3138AB89-FB68-48AB-92E4-7E9F4C8B29AF}" type="slidenum">
              <a:rPr lang="en-US" smtClean="0"/>
              <a:t>‹#›</a:t>
            </a:fld>
            <a:endParaRPr lang="en-US"/>
          </a:p>
        </p:txBody>
      </p:sp>
    </p:spTree>
    <p:extLst>
      <p:ext uri="{BB962C8B-B14F-4D97-AF65-F5344CB8AC3E}">
        <p14:creationId xmlns:p14="http://schemas.microsoft.com/office/powerpoint/2010/main" val="3489174842"/>
      </p:ext>
    </p:extLst>
  </p:cSld>
  <p:clrMapOvr>
    <a:masterClrMapping/>
  </p:clrMapOvr>
  <p:hf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30C61-967D-43A9-BEF7-DBAAA7760F1D}"/>
              </a:ext>
            </a:extLst>
          </p:cNvPr>
          <p:cNvSpPr>
            <a:spLocks noGrp="1"/>
          </p:cNvSpPr>
          <p:nvPr>
            <p:ph type="title"/>
          </p:nvPr>
        </p:nvSpPr>
        <p:spPr>
          <a:xfrm>
            <a:off x="840007" y="365126"/>
            <a:ext cx="10518338"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14AAD0-5F62-434C-AB01-71161FAE2596}"/>
              </a:ext>
            </a:extLst>
          </p:cNvPr>
          <p:cNvSpPr>
            <a:spLocks noGrp="1"/>
          </p:cNvSpPr>
          <p:nvPr>
            <p:ph type="body" idx="1"/>
          </p:nvPr>
        </p:nvSpPr>
        <p:spPr>
          <a:xfrm>
            <a:off x="840007" y="1681163"/>
            <a:ext cx="515913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D289104-F352-4FB8-A0FC-9EC5348DEDC7}"/>
              </a:ext>
            </a:extLst>
          </p:cNvPr>
          <p:cNvSpPr>
            <a:spLocks noGrp="1"/>
          </p:cNvSpPr>
          <p:nvPr>
            <p:ph sz="half" idx="2"/>
          </p:nvPr>
        </p:nvSpPr>
        <p:spPr>
          <a:xfrm>
            <a:off x="840007" y="2505075"/>
            <a:ext cx="515913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A99502A-E533-4379-BF1F-B867A6205ACB}"/>
              </a:ext>
            </a:extLst>
          </p:cNvPr>
          <p:cNvSpPr>
            <a:spLocks noGrp="1"/>
          </p:cNvSpPr>
          <p:nvPr>
            <p:ph type="body" sz="quarter" idx="3"/>
          </p:nvPr>
        </p:nvSpPr>
        <p:spPr>
          <a:xfrm>
            <a:off x="6173807" y="1681163"/>
            <a:ext cx="518453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8D6D26-220F-4CF1-8FBF-C0AFB583A6FE}"/>
              </a:ext>
            </a:extLst>
          </p:cNvPr>
          <p:cNvSpPr>
            <a:spLocks noGrp="1"/>
          </p:cNvSpPr>
          <p:nvPr>
            <p:ph sz="quarter" idx="4"/>
          </p:nvPr>
        </p:nvSpPr>
        <p:spPr>
          <a:xfrm>
            <a:off x="6173807" y="2505075"/>
            <a:ext cx="51845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7DF5D6E-1F7C-4939-83EB-C9346A4EEE68}"/>
              </a:ext>
            </a:extLst>
          </p:cNvPr>
          <p:cNvSpPr>
            <a:spLocks noGrp="1"/>
          </p:cNvSpPr>
          <p:nvPr>
            <p:ph type="dt" sz="half" idx="10"/>
          </p:nvPr>
        </p:nvSpPr>
        <p:spPr/>
        <p:txBody>
          <a:bodyPr/>
          <a:lstStyle/>
          <a:p>
            <a:fld id="{4FE14368-844C-4FB1-8B5A-8AB2F3212A3B}" type="datetimeFigureOut">
              <a:rPr lang="en-US" smtClean="0"/>
              <a:t>5/7/2025</a:t>
            </a:fld>
            <a:endParaRPr lang="en-US"/>
          </a:p>
        </p:txBody>
      </p:sp>
      <p:sp>
        <p:nvSpPr>
          <p:cNvPr id="8" name="Footer Placeholder 7">
            <a:extLst>
              <a:ext uri="{FF2B5EF4-FFF2-40B4-BE49-F238E27FC236}">
                <a16:creationId xmlns:a16="http://schemas.microsoft.com/office/drawing/2014/main" id="{DA660BD7-B924-4CF9-AAA1-98961E42D51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009C608-FDAE-4127-9111-24AC371FD911}"/>
              </a:ext>
            </a:extLst>
          </p:cNvPr>
          <p:cNvSpPr>
            <a:spLocks noGrp="1"/>
          </p:cNvSpPr>
          <p:nvPr>
            <p:ph type="sldNum" sz="quarter" idx="12"/>
          </p:nvPr>
        </p:nvSpPr>
        <p:spPr/>
        <p:txBody>
          <a:bodyPr/>
          <a:lstStyle/>
          <a:p>
            <a:fld id="{3138AB89-FB68-48AB-92E4-7E9F4C8B29AF}" type="slidenum">
              <a:rPr lang="en-US" smtClean="0"/>
              <a:t>‹#›</a:t>
            </a:fld>
            <a:endParaRPr lang="en-US"/>
          </a:p>
        </p:txBody>
      </p:sp>
    </p:spTree>
    <p:extLst>
      <p:ext uri="{BB962C8B-B14F-4D97-AF65-F5344CB8AC3E}">
        <p14:creationId xmlns:p14="http://schemas.microsoft.com/office/powerpoint/2010/main" val="1857186878"/>
      </p:ext>
    </p:extLst>
  </p:cSld>
  <p:clrMapOvr>
    <a:masterClrMapping/>
  </p:clrMapOvr>
  <p:hf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D5E6D-5A95-4655-B6C3-7111965D0F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D972AC6-AC79-4643-B163-323CA4F48BF0}"/>
              </a:ext>
            </a:extLst>
          </p:cNvPr>
          <p:cNvSpPr>
            <a:spLocks noGrp="1"/>
          </p:cNvSpPr>
          <p:nvPr>
            <p:ph type="dt" sz="half" idx="10"/>
          </p:nvPr>
        </p:nvSpPr>
        <p:spPr/>
        <p:txBody>
          <a:bodyPr/>
          <a:lstStyle/>
          <a:p>
            <a:fld id="{4FE14368-844C-4FB1-8B5A-8AB2F3212A3B}" type="datetimeFigureOut">
              <a:rPr lang="en-US" smtClean="0"/>
              <a:t>5/7/2025</a:t>
            </a:fld>
            <a:endParaRPr lang="en-US"/>
          </a:p>
        </p:txBody>
      </p:sp>
      <p:sp>
        <p:nvSpPr>
          <p:cNvPr id="4" name="Footer Placeholder 3">
            <a:extLst>
              <a:ext uri="{FF2B5EF4-FFF2-40B4-BE49-F238E27FC236}">
                <a16:creationId xmlns:a16="http://schemas.microsoft.com/office/drawing/2014/main" id="{5AF6B98E-AC06-4549-B6DB-38F045C0BDF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244D94-1BC1-4123-8AEE-F0341324CD97}"/>
              </a:ext>
            </a:extLst>
          </p:cNvPr>
          <p:cNvSpPr>
            <a:spLocks noGrp="1"/>
          </p:cNvSpPr>
          <p:nvPr>
            <p:ph type="sldNum" sz="quarter" idx="12"/>
          </p:nvPr>
        </p:nvSpPr>
        <p:spPr/>
        <p:txBody>
          <a:bodyPr/>
          <a:lstStyle/>
          <a:p>
            <a:fld id="{3138AB89-FB68-48AB-92E4-7E9F4C8B29AF}" type="slidenum">
              <a:rPr lang="en-US" smtClean="0"/>
              <a:t>‹#›</a:t>
            </a:fld>
            <a:endParaRPr lang="en-US"/>
          </a:p>
        </p:txBody>
      </p:sp>
    </p:spTree>
    <p:extLst>
      <p:ext uri="{BB962C8B-B14F-4D97-AF65-F5344CB8AC3E}">
        <p14:creationId xmlns:p14="http://schemas.microsoft.com/office/powerpoint/2010/main" val="51289287"/>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997043-020F-48EF-B71C-41F05784C12D}"/>
              </a:ext>
            </a:extLst>
          </p:cNvPr>
          <p:cNvSpPr>
            <a:spLocks noGrp="1"/>
          </p:cNvSpPr>
          <p:nvPr>
            <p:ph type="dt" sz="half" idx="10"/>
          </p:nvPr>
        </p:nvSpPr>
        <p:spPr/>
        <p:txBody>
          <a:bodyPr/>
          <a:lstStyle/>
          <a:p>
            <a:fld id="{4FE14368-844C-4FB1-8B5A-8AB2F3212A3B}" type="datetimeFigureOut">
              <a:rPr lang="en-US" smtClean="0"/>
              <a:t>5/7/2025</a:t>
            </a:fld>
            <a:endParaRPr lang="en-US"/>
          </a:p>
        </p:txBody>
      </p:sp>
      <p:sp>
        <p:nvSpPr>
          <p:cNvPr id="3" name="Footer Placeholder 2">
            <a:extLst>
              <a:ext uri="{FF2B5EF4-FFF2-40B4-BE49-F238E27FC236}">
                <a16:creationId xmlns:a16="http://schemas.microsoft.com/office/drawing/2014/main" id="{F062C79C-3648-4029-96D1-08FAC25FB9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69B2E81-0071-463E-A6BB-59D8B6A5885C}"/>
              </a:ext>
            </a:extLst>
          </p:cNvPr>
          <p:cNvSpPr>
            <a:spLocks noGrp="1"/>
          </p:cNvSpPr>
          <p:nvPr>
            <p:ph type="sldNum" sz="quarter" idx="12"/>
          </p:nvPr>
        </p:nvSpPr>
        <p:spPr/>
        <p:txBody>
          <a:bodyPr/>
          <a:lstStyle/>
          <a:p>
            <a:fld id="{3138AB89-FB68-48AB-92E4-7E9F4C8B29AF}" type="slidenum">
              <a:rPr lang="en-US" smtClean="0"/>
              <a:t>‹#›</a:t>
            </a:fld>
            <a:endParaRPr lang="en-US"/>
          </a:p>
        </p:txBody>
      </p:sp>
    </p:spTree>
    <p:extLst>
      <p:ext uri="{BB962C8B-B14F-4D97-AF65-F5344CB8AC3E}">
        <p14:creationId xmlns:p14="http://schemas.microsoft.com/office/powerpoint/2010/main" val="197472823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72374-2A8C-4F86-8C66-19F2A7B1E289}"/>
              </a:ext>
            </a:extLst>
          </p:cNvPr>
          <p:cNvSpPr>
            <a:spLocks noGrp="1"/>
          </p:cNvSpPr>
          <p:nvPr>
            <p:ph type="title"/>
          </p:nvPr>
        </p:nvSpPr>
        <p:spPr>
          <a:xfrm>
            <a:off x="840007" y="457200"/>
            <a:ext cx="3933261"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6ACE24F-4251-4C4B-908D-2524D80AFBC6}"/>
              </a:ext>
            </a:extLst>
          </p:cNvPr>
          <p:cNvSpPr>
            <a:spLocks noGrp="1"/>
          </p:cNvSpPr>
          <p:nvPr>
            <p:ph idx="1"/>
          </p:nvPr>
        </p:nvSpPr>
        <p:spPr>
          <a:xfrm>
            <a:off x="5184538" y="987426"/>
            <a:ext cx="617380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574C9AE-BD9E-4BDC-AC43-B909437ECF82}"/>
              </a:ext>
            </a:extLst>
          </p:cNvPr>
          <p:cNvSpPr>
            <a:spLocks noGrp="1"/>
          </p:cNvSpPr>
          <p:nvPr>
            <p:ph type="body" sz="half" idx="2"/>
          </p:nvPr>
        </p:nvSpPr>
        <p:spPr>
          <a:xfrm>
            <a:off x="840007" y="2057400"/>
            <a:ext cx="3933261"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37E76A-7662-485B-A233-EF46E9E3218D}"/>
              </a:ext>
            </a:extLst>
          </p:cNvPr>
          <p:cNvSpPr>
            <a:spLocks noGrp="1"/>
          </p:cNvSpPr>
          <p:nvPr>
            <p:ph type="dt" sz="half" idx="10"/>
          </p:nvPr>
        </p:nvSpPr>
        <p:spPr/>
        <p:txBody>
          <a:bodyPr/>
          <a:lstStyle/>
          <a:p>
            <a:fld id="{4FE14368-844C-4FB1-8B5A-8AB2F3212A3B}" type="datetimeFigureOut">
              <a:rPr lang="en-US" smtClean="0"/>
              <a:t>5/7/2025</a:t>
            </a:fld>
            <a:endParaRPr lang="en-US"/>
          </a:p>
        </p:txBody>
      </p:sp>
      <p:sp>
        <p:nvSpPr>
          <p:cNvPr id="6" name="Footer Placeholder 5">
            <a:extLst>
              <a:ext uri="{FF2B5EF4-FFF2-40B4-BE49-F238E27FC236}">
                <a16:creationId xmlns:a16="http://schemas.microsoft.com/office/drawing/2014/main" id="{B9FFD57B-734A-45BC-9AFB-0507BEF254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FAE9AE-FFAE-4F3E-A9F3-08978F23B77C}"/>
              </a:ext>
            </a:extLst>
          </p:cNvPr>
          <p:cNvSpPr>
            <a:spLocks noGrp="1"/>
          </p:cNvSpPr>
          <p:nvPr>
            <p:ph type="sldNum" sz="quarter" idx="12"/>
          </p:nvPr>
        </p:nvSpPr>
        <p:spPr/>
        <p:txBody>
          <a:bodyPr/>
          <a:lstStyle/>
          <a:p>
            <a:fld id="{3138AB89-FB68-48AB-92E4-7E9F4C8B29AF}" type="slidenum">
              <a:rPr lang="en-US" smtClean="0"/>
              <a:t>‹#›</a:t>
            </a:fld>
            <a:endParaRPr lang="en-US"/>
          </a:p>
        </p:txBody>
      </p:sp>
    </p:spTree>
    <p:extLst>
      <p:ext uri="{BB962C8B-B14F-4D97-AF65-F5344CB8AC3E}">
        <p14:creationId xmlns:p14="http://schemas.microsoft.com/office/powerpoint/2010/main" val="1738330736"/>
      </p:ext>
    </p:extLst>
  </p:cSld>
  <p:clrMapOvr>
    <a:masterClrMapping/>
  </p:clrMapOvr>
  <p:hf hdr="0" ftr="0" dt="0"/>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3234A-E99F-4C7E-ADB5-9E836153928F}"/>
              </a:ext>
            </a:extLst>
          </p:cNvPr>
          <p:cNvSpPr>
            <a:spLocks noGrp="1"/>
          </p:cNvSpPr>
          <p:nvPr>
            <p:ph type="title"/>
          </p:nvPr>
        </p:nvSpPr>
        <p:spPr>
          <a:xfrm>
            <a:off x="840007" y="457200"/>
            <a:ext cx="3933261"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C5C5BA8-C08F-42B1-BBB3-B63FB370DEC4}"/>
              </a:ext>
            </a:extLst>
          </p:cNvPr>
          <p:cNvSpPr>
            <a:spLocks noGrp="1"/>
          </p:cNvSpPr>
          <p:nvPr>
            <p:ph type="pic" idx="1"/>
          </p:nvPr>
        </p:nvSpPr>
        <p:spPr>
          <a:xfrm>
            <a:off x="5184538" y="987426"/>
            <a:ext cx="617380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D50F04BB-9DFD-4E7B-BDD6-78612BE76A27}"/>
              </a:ext>
            </a:extLst>
          </p:cNvPr>
          <p:cNvSpPr>
            <a:spLocks noGrp="1"/>
          </p:cNvSpPr>
          <p:nvPr>
            <p:ph type="body" sz="half" idx="2"/>
          </p:nvPr>
        </p:nvSpPr>
        <p:spPr>
          <a:xfrm>
            <a:off x="840007" y="2057400"/>
            <a:ext cx="3933261"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085F25-1A05-4224-80F9-4629F0693383}"/>
              </a:ext>
            </a:extLst>
          </p:cNvPr>
          <p:cNvSpPr>
            <a:spLocks noGrp="1"/>
          </p:cNvSpPr>
          <p:nvPr>
            <p:ph type="dt" sz="half" idx="10"/>
          </p:nvPr>
        </p:nvSpPr>
        <p:spPr/>
        <p:txBody>
          <a:bodyPr/>
          <a:lstStyle/>
          <a:p>
            <a:fld id="{4FE14368-844C-4FB1-8B5A-8AB2F3212A3B}" type="datetimeFigureOut">
              <a:rPr lang="en-US" smtClean="0"/>
              <a:t>5/7/2025</a:t>
            </a:fld>
            <a:endParaRPr lang="en-US"/>
          </a:p>
        </p:txBody>
      </p:sp>
      <p:sp>
        <p:nvSpPr>
          <p:cNvPr id="6" name="Footer Placeholder 5">
            <a:extLst>
              <a:ext uri="{FF2B5EF4-FFF2-40B4-BE49-F238E27FC236}">
                <a16:creationId xmlns:a16="http://schemas.microsoft.com/office/drawing/2014/main" id="{A6096E6B-A1DF-4A23-AD6F-CB2BB04D8E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003258-2A4F-41D4-8582-039A787386F0}"/>
              </a:ext>
            </a:extLst>
          </p:cNvPr>
          <p:cNvSpPr>
            <a:spLocks noGrp="1"/>
          </p:cNvSpPr>
          <p:nvPr>
            <p:ph type="sldNum" sz="quarter" idx="12"/>
          </p:nvPr>
        </p:nvSpPr>
        <p:spPr/>
        <p:txBody>
          <a:bodyPr/>
          <a:lstStyle/>
          <a:p>
            <a:fld id="{3138AB89-FB68-48AB-92E4-7E9F4C8B29AF}" type="slidenum">
              <a:rPr lang="en-US" smtClean="0"/>
              <a:t>‹#›</a:t>
            </a:fld>
            <a:endParaRPr lang="en-US"/>
          </a:p>
        </p:txBody>
      </p:sp>
    </p:spTree>
    <p:extLst>
      <p:ext uri="{BB962C8B-B14F-4D97-AF65-F5344CB8AC3E}">
        <p14:creationId xmlns:p14="http://schemas.microsoft.com/office/powerpoint/2010/main" val="2396701426"/>
      </p:ext>
    </p:extLst>
  </p:cSld>
  <p:clrMapOvr>
    <a:masterClrMapping/>
  </p:clrMapOvr>
  <p:hf hdr="0" ftr="0" dt="0"/>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142E3-A1FA-4ED3-9936-82618F51E03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B606D15-1CEA-4740-8092-2450D6A5622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027AC5-58CE-4DE5-B1EA-3625B884F2F0}"/>
              </a:ext>
            </a:extLst>
          </p:cNvPr>
          <p:cNvSpPr>
            <a:spLocks noGrp="1"/>
          </p:cNvSpPr>
          <p:nvPr>
            <p:ph type="dt" sz="half" idx="10"/>
          </p:nvPr>
        </p:nvSpPr>
        <p:spPr/>
        <p:txBody>
          <a:bodyPr/>
          <a:lstStyle/>
          <a:p>
            <a:fld id="{4FE14368-844C-4FB1-8B5A-8AB2F3212A3B}" type="datetimeFigureOut">
              <a:rPr lang="en-US" smtClean="0"/>
              <a:t>5/7/2025</a:t>
            </a:fld>
            <a:endParaRPr lang="en-US"/>
          </a:p>
        </p:txBody>
      </p:sp>
      <p:sp>
        <p:nvSpPr>
          <p:cNvPr id="5" name="Footer Placeholder 4">
            <a:extLst>
              <a:ext uri="{FF2B5EF4-FFF2-40B4-BE49-F238E27FC236}">
                <a16:creationId xmlns:a16="http://schemas.microsoft.com/office/drawing/2014/main" id="{49F5DE43-573B-4D93-8546-2F49D7E59B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A6BB51-DB15-42DE-BF0B-8F58D8407539}"/>
              </a:ext>
            </a:extLst>
          </p:cNvPr>
          <p:cNvSpPr>
            <a:spLocks noGrp="1"/>
          </p:cNvSpPr>
          <p:nvPr>
            <p:ph type="sldNum" sz="quarter" idx="12"/>
          </p:nvPr>
        </p:nvSpPr>
        <p:spPr/>
        <p:txBody>
          <a:bodyPr/>
          <a:lstStyle/>
          <a:p>
            <a:fld id="{3138AB89-FB68-48AB-92E4-7E9F4C8B29AF}" type="slidenum">
              <a:rPr lang="en-US" smtClean="0"/>
              <a:t>‹#›</a:t>
            </a:fld>
            <a:endParaRPr lang="en-US"/>
          </a:p>
        </p:txBody>
      </p:sp>
    </p:spTree>
    <p:extLst>
      <p:ext uri="{BB962C8B-B14F-4D97-AF65-F5344CB8AC3E}">
        <p14:creationId xmlns:p14="http://schemas.microsoft.com/office/powerpoint/2010/main" val="401164604"/>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CA5F0D-C234-442B-9369-4B3B314F43EB}"/>
              </a:ext>
            </a:extLst>
          </p:cNvPr>
          <p:cNvSpPr>
            <a:spLocks noGrp="1"/>
          </p:cNvSpPr>
          <p:nvPr>
            <p:ph type="title" orient="vert"/>
          </p:nvPr>
        </p:nvSpPr>
        <p:spPr>
          <a:xfrm>
            <a:off x="8727172" y="365125"/>
            <a:ext cx="262958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61DD18F-3CDF-45F5-93C6-E2D5D604BA76}"/>
              </a:ext>
            </a:extLst>
          </p:cNvPr>
          <p:cNvSpPr>
            <a:spLocks noGrp="1"/>
          </p:cNvSpPr>
          <p:nvPr>
            <p:ph type="body" orient="vert" idx="1"/>
          </p:nvPr>
        </p:nvSpPr>
        <p:spPr>
          <a:xfrm>
            <a:off x="838418" y="365125"/>
            <a:ext cx="7736314"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6D957E-B145-4C47-83EE-D6721C23C94F}"/>
              </a:ext>
            </a:extLst>
          </p:cNvPr>
          <p:cNvSpPr>
            <a:spLocks noGrp="1"/>
          </p:cNvSpPr>
          <p:nvPr>
            <p:ph type="dt" sz="half" idx="10"/>
          </p:nvPr>
        </p:nvSpPr>
        <p:spPr/>
        <p:txBody>
          <a:bodyPr/>
          <a:lstStyle/>
          <a:p>
            <a:fld id="{4FE14368-844C-4FB1-8B5A-8AB2F3212A3B}" type="datetimeFigureOut">
              <a:rPr lang="en-US" smtClean="0"/>
              <a:t>5/7/2025</a:t>
            </a:fld>
            <a:endParaRPr lang="en-US"/>
          </a:p>
        </p:txBody>
      </p:sp>
      <p:sp>
        <p:nvSpPr>
          <p:cNvPr id="5" name="Footer Placeholder 4">
            <a:extLst>
              <a:ext uri="{FF2B5EF4-FFF2-40B4-BE49-F238E27FC236}">
                <a16:creationId xmlns:a16="http://schemas.microsoft.com/office/drawing/2014/main" id="{A0DFF0B6-4741-4709-A665-1CE4C2E93B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8380B5-FDBB-4143-BB94-14A78544F3C7}"/>
              </a:ext>
            </a:extLst>
          </p:cNvPr>
          <p:cNvSpPr>
            <a:spLocks noGrp="1"/>
          </p:cNvSpPr>
          <p:nvPr>
            <p:ph type="sldNum" sz="quarter" idx="12"/>
          </p:nvPr>
        </p:nvSpPr>
        <p:spPr/>
        <p:txBody>
          <a:bodyPr/>
          <a:lstStyle/>
          <a:p>
            <a:fld id="{3138AB89-FB68-48AB-92E4-7E9F4C8B29AF}" type="slidenum">
              <a:rPr lang="en-US" smtClean="0"/>
              <a:t>‹#›</a:t>
            </a:fld>
            <a:endParaRPr lang="en-US"/>
          </a:p>
        </p:txBody>
      </p:sp>
    </p:spTree>
    <p:extLst>
      <p:ext uri="{BB962C8B-B14F-4D97-AF65-F5344CB8AC3E}">
        <p14:creationId xmlns:p14="http://schemas.microsoft.com/office/powerpoint/2010/main" val="3830545262"/>
      </p:ext>
    </p:extLst>
  </p:cSld>
  <p:clrMapOvr>
    <a:masterClrMapping/>
  </p:clrMapOvr>
  <p:hf hdr="0" ftr="0" dt="0"/>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userDrawn="1">
  <p:cSld name="Cover with Image or Illustration">
    <p:bg>
      <p:bgRef idx="1001">
        <a:schemeClr val="bg1"/>
      </p:bgRef>
    </p:bg>
    <p:spTree>
      <p:nvGrpSpPr>
        <p:cNvPr id="1" name=""/>
        <p:cNvGrpSpPr/>
        <p:nvPr/>
      </p:nvGrpSpPr>
      <p:grpSpPr>
        <a:xfrm>
          <a:off x="0" y="0"/>
          <a:ext cx="0" cy="0"/>
          <a:chOff x="0" y="0"/>
          <a:chExt cx="0" cy="0"/>
        </a:xfrm>
      </p:grpSpPr>
      <p:sp>
        <p:nvSpPr>
          <p:cNvPr id="13" name="Classification"/>
          <p:cNvSpPr txBox="1"/>
          <p:nvPr userDrawn="1"/>
        </p:nvSpPr>
        <p:spPr>
          <a:xfrm>
            <a:off x="288001" y="5769668"/>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a:t>Public</a:t>
            </a:r>
          </a:p>
        </p:txBody>
      </p:sp>
      <p:sp>
        <p:nvSpPr>
          <p:cNvPr id="19" name="Speaker"/>
          <p:cNvSpPr>
            <a:spLocks noGrp="1"/>
          </p:cNvSpPr>
          <p:nvPr userDrawn="1">
            <p:ph type="subTitle" idx="1" hasCustomPrompt="1"/>
          </p:nvPr>
        </p:nvSpPr>
        <p:spPr bwMode="black">
          <a:xfrm>
            <a:off x="288000" y="5130491"/>
            <a:ext cx="10899174"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599" dirty="0">
                <a:latin typeface="+mn-lt"/>
                <a:ea typeface="+mn-ea"/>
                <a:cs typeface="+mn-cs"/>
              </a:defRPr>
            </a:lvl1pPr>
          </a:lstStyle>
          <a:p>
            <a:pPr lvl="0"/>
            <a:r>
              <a:rPr lang="en-US"/>
              <a:t>Presentation Title </a:t>
            </a:r>
            <a:br>
              <a:rPr lang="en-US"/>
            </a:br>
            <a:r>
              <a:rPr lang="en-US"/>
              <a:t>Goes Here and Here.</a:t>
            </a:r>
          </a:p>
        </p:txBody>
      </p:sp>
      <p:sp>
        <p:nvSpPr>
          <p:cNvPr id="5" name="Title Image Placeholder" descr="Placeholder title image" title="Title image"/>
          <p:cNvSpPr>
            <a:spLocks noGrp="1"/>
          </p:cNvSpPr>
          <p:nvPr>
            <p:ph type="pic" sz="quarter" idx="12" hasCustomPrompt="1"/>
          </p:nvPr>
        </p:nvSpPr>
        <p:spPr bwMode="gray">
          <a:xfrm>
            <a:off x="2" y="0"/>
            <a:ext cx="12195174" cy="3430006"/>
          </a:xfrm>
          <a:noFill/>
        </p:spPr>
        <p:txBody>
          <a:bodyPr tIns="504000"/>
          <a:lstStyle>
            <a:lvl1pPr algn="ctr">
              <a:defRPr sz="1600">
                <a:solidFill>
                  <a:schemeClr val="tx1"/>
                </a:solidFill>
              </a:defRPr>
            </a:lvl1pPr>
          </a:lstStyle>
          <a:p>
            <a:r>
              <a:rPr lang="en-US"/>
              <a:t>Click to insert title image or illustration</a:t>
            </a:r>
          </a:p>
        </p:txBody>
      </p:sp>
      <p:pic>
        <p:nvPicPr>
          <p:cNvPr id="2" name="SAP Logo" descr="SAP Logo" title="SAP Logo">
            <a:extLst>
              <a:ext uri="{FF2B5EF4-FFF2-40B4-BE49-F238E27FC236}">
                <a16:creationId xmlns:a16="http://schemas.microsoft.com/office/drawing/2014/main" id="{2C288688-2A28-5723-B8B1-17183CE09F1D}"/>
              </a:ext>
            </a:extLst>
          </p:cNvPr>
          <p:cNvPicPr>
            <a:picLocks noChangeAspect="1"/>
          </p:cNvPicPr>
          <p:nvPr userDrawn="1"/>
        </p:nvPicPr>
        <p:blipFill rotWithShape="1">
          <a:blip r:embed="rId2"/>
          <a:srcRect l="63042" t="6047"/>
          <a:stretch/>
        </p:blipFill>
        <p:spPr>
          <a:xfrm>
            <a:off x="11187174" y="6331714"/>
            <a:ext cx="725717" cy="338233"/>
          </a:xfrm>
          <a:prstGeom prst="rect">
            <a:avLst/>
          </a:prstGeom>
        </p:spPr>
      </p:pic>
    </p:spTree>
    <p:extLst>
      <p:ext uri="{BB962C8B-B14F-4D97-AF65-F5344CB8AC3E}">
        <p14:creationId xmlns:p14="http://schemas.microsoft.com/office/powerpoint/2010/main" val="64688563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231" rtl="0" eaLnBrk="1" fontAlgn="auto" latinLnBrk="0" hangingPunct="1">
              <a:lnSpc>
                <a:spcPct val="100000"/>
              </a:lnSpc>
              <a:spcBef>
                <a:spcPts val="2999"/>
              </a:spcBef>
              <a:spcAft>
                <a:spcPts val="0"/>
              </a:spcAft>
              <a:buClr>
                <a:schemeClr val="accent1"/>
              </a:buClr>
              <a:buSzPct val="80000"/>
              <a:buFontTx/>
              <a:buNone/>
              <a:tabLst/>
              <a:defRPr sz="1999" b="0"/>
            </a:lvl1pPr>
            <a:lvl2pPr marL="179910" marR="0" indent="-179910" algn="l" defTabSz="1088231"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799"/>
            </a:lvl2pPr>
            <a:lvl3pPr marL="359820" marR="0" indent="-179298" algn="l" defTabSz="1088231" rtl="0" eaLnBrk="1" fontAlgn="auto" latinLnBrk="0" hangingPunct="1">
              <a:lnSpc>
                <a:spcPct val="100000"/>
              </a:lnSpc>
              <a:spcBef>
                <a:spcPts val="400"/>
              </a:spcBef>
              <a:spcAft>
                <a:spcPts val="0"/>
              </a:spcAft>
              <a:buClr>
                <a:schemeClr val="tx1"/>
              </a:buClr>
              <a:buSzPct val="100000"/>
              <a:buFont typeface="Arial" pitchFamily="34" charset="0"/>
              <a:buChar char="–"/>
              <a:tabLst/>
              <a:defRPr sz="1799" baseline="0"/>
            </a:lvl3pPr>
            <a:lvl4pPr marL="539730" marR="0" indent="-179910" algn="l" defTabSz="1088231"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3441056890"/>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4000"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899112629"/>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3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558262866"/>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cSld name="4_Title and Text: 3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113" y="324001"/>
            <a:ext cx="11330950" cy="276871"/>
          </a:xfrm>
        </p:spPr>
        <p:txBody>
          <a:bodyPr/>
          <a:lstStyle/>
          <a:p>
            <a:r>
              <a:rPr lang="en-US" noProof="0"/>
              <a:t>Insert page title</a:t>
            </a:r>
            <a:endParaRPr lang="en-US"/>
          </a:p>
        </p:txBody>
      </p:sp>
      <p:sp>
        <p:nvSpPr>
          <p:cNvPr id="4" name="Text Placeholder 3"/>
          <p:cNvSpPr>
            <a:spLocks noGrp="1"/>
          </p:cNvSpPr>
          <p:nvPr>
            <p:ph type="body" sz="quarter" idx="10" hasCustomPrompt="1"/>
          </p:nvPr>
        </p:nvSpPr>
        <p:spPr>
          <a:xfrm>
            <a:off x="432113" y="1691999"/>
            <a:ext cx="3629745" cy="4392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5" name="Text Placeholder 3"/>
          <p:cNvSpPr>
            <a:spLocks noGrp="1"/>
          </p:cNvSpPr>
          <p:nvPr>
            <p:ph type="body" sz="quarter" idx="11" hasCustomPrompt="1"/>
          </p:nvPr>
        </p:nvSpPr>
        <p:spPr>
          <a:xfrm>
            <a:off x="8133318" y="1691999"/>
            <a:ext cx="3629745" cy="4392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7" name="Text Placeholder 3"/>
          <p:cNvSpPr>
            <a:spLocks noGrp="1"/>
          </p:cNvSpPr>
          <p:nvPr>
            <p:ph type="body" sz="quarter" idx="12" hasCustomPrompt="1"/>
          </p:nvPr>
        </p:nvSpPr>
        <p:spPr>
          <a:xfrm>
            <a:off x="4295418" y="1691999"/>
            <a:ext cx="3629745" cy="4392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225368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5" name="Content Placeholder 4"/>
          <p:cNvSpPr>
            <a:spLocks noGrp="1"/>
          </p:cNvSpPr>
          <p:nvPr>
            <p:ph sz="quarter" idx="10" hasCustomPrompt="1"/>
          </p:nvPr>
        </p:nvSpPr>
        <p:spPr>
          <a:xfrm>
            <a:off x="436146" y="1690689"/>
            <a:ext cx="11327116" cy="4395787"/>
          </a:xfrm>
        </p:spPr>
        <p:txBody>
          <a:bodyPr/>
          <a:lstStyle>
            <a:lvl1pPr>
              <a:defRPr/>
            </a:lvl1pPr>
          </a:lstStyle>
          <a:p>
            <a:pPr lvl="0"/>
            <a:r>
              <a:rPr lang="en-US" noProof="0"/>
              <a:t>Click to add content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1"/>
          <p:cNvSpPr>
            <a:spLocks noGrp="1"/>
          </p:cNvSpPr>
          <p:nvPr>
            <p:ph type="title" hasCustomPrompt="1"/>
          </p:nvPr>
        </p:nvSpPr>
        <p:spPr/>
        <p:txBody>
          <a:bodyPr/>
          <a:lstStyle/>
          <a:p>
            <a:r>
              <a:rPr lang="en-US" noProof="0"/>
              <a:t>Insert page title</a:t>
            </a:r>
            <a:endParaRPr lang="en-US"/>
          </a:p>
        </p:txBody>
      </p:sp>
    </p:spTree>
    <p:extLst>
      <p:ext uri="{BB962C8B-B14F-4D97-AF65-F5344CB8AC3E}">
        <p14:creationId xmlns:p14="http://schemas.microsoft.com/office/powerpoint/2010/main" val="192833319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1"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681345567"/>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cSld name="Title and Text with picture right 3">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noProof="0"/>
              <a:t>Insert page title</a:t>
            </a:r>
            <a:endParaRPr lang="en-US"/>
          </a:p>
        </p:txBody>
      </p:sp>
      <p:sp>
        <p:nvSpPr>
          <p:cNvPr id="5" name="Picture Placeholder 4"/>
          <p:cNvSpPr>
            <a:spLocks noGrp="1"/>
          </p:cNvSpPr>
          <p:nvPr>
            <p:ph type="pic" sz="quarter" idx="10"/>
          </p:nvPr>
        </p:nvSpPr>
        <p:spPr bwMode="gray">
          <a:xfrm>
            <a:off x="4768313" y="1692000"/>
            <a:ext cx="6985819" cy="4392000"/>
          </a:xfrm>
          <a:solidFill>
            <a:schemeClr val="bg1">
              <a:lumMod val="95000"/>
            </a:schemeClr>
          </a:solidFill>
        </p:spPr>
        <p:txBody>
          <a:bodyPr vert="horz" lIns="0" tIns="1296000" rIns="0" bIns="0" rtlCol="0" anchor="t" anchorCtr="0">
            <a:noAutofit/>
          </a:bodyPr>
          <a:lstStyle>
            <a:lvl1pPr marL="0" indent="0" algn="ctr" defTabSz="914400" rtl="0" eaLnBrk="1" latinLnBrk="0" hangingPunct="1">
              <a:spcBef>
                <a:spcPts val="1620"/>
              </a:spcBef>
              <a:buClr>
                <a:schemeClr val="accent1"/>
              </a:buClr>
              <a:buSzPct val="80000"/>
              <a:buFontTx/>
              <a:buNone/>
              <a:defRPr lang="de-DE" sz="1800" b="0" kern="1200" dirty="0">
                <a:solidFill>
                  <a:schemeClr val="tx1"/>
                </a:solidFill>
                <a:latin typeface="+mn-lt"/>
                <a:ea typeface="+mn-ea"/>
                <a:cs typeface="+mn-cs"/>
              </a:defRPr>
            </a:lvl1pPr>
          </a:lstStyle>
          <a:p>
            <a:r>
              <a:rPr lang="en-US"/>
              <a:t>Click icon to add picture</a:t>
            </a:r>
          </a:p>
        </p:txBody>
      </p:sp>
      <p:sp>
        <p:nvSpPr>
          <p:cNvPr id="7" name="Text Placeholder 6"/>
          <p:cNvSpPr>
            <a:spLocks noGrp="1"/>
          </p:cNvSpPr>
          <p:nvPr>
            <p:ph type="body" sz="quarter" idx="11" hasCustomPrompt="1"/>
          </p:nvPr>
        </p:nvSpPr>
        <p:spPr bwMode="gray">
          <a:xfrm>
            <a:off x="432112" y="1692000"/>
            <a:ext cx="4105069" cy="4392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0328051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userDrawn="1">
  <p:cSld name="Thank You, Contact and Copyright">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33C5639-DDA2-864A-9DC3-7FC80AC852D5}"/>
              </a:ext>
            </a:extLst>
          </p:cNvPr>
          <p:cNvSpPr txBox="1"/>
          <p:nvPr userDrawn="1"/>
        </p:nvSpPr>
        <p:spPr>
          <a:xfrm>
            <a:off x="503239" y="2905127"/>
            <a:ext cx="1837041" cy="246221"/>
          </a:xfrm>
          <a:prstGeom prst="rect">
            <a:avLst/>
          </a:prstGeom>
          <a:noFill/>
        </p:spPr>
        <p:txBody>
          <a:bodyPr wrap="none" lIns="0" tIns="0" rIns="0" bIns="0" rtlCol="0">
            <a:spAutoFit/>
          </a:bodyPr>
          <a:lstStyle/>
          <a:p>
            <a:pPr marL="0" marR="0" lvl="0" indent="0" algn="l" defTabSz="1088449" rtl="0" eaLnBrk="1" fontAlgn="base" latinLnBrk="0" hangingPunct="1">
              <a:lnSpc>
                <a:spcPct val="100000"/>
              </a:lnSpc>
              <a:spcBef>
                <a:spcPct val="50000"/>
              </a:spcBef>
              <a:spcAft>
                <a:spcPct val="0"/>
              </a:spcAft>
              <a:buClr>
                <a:srgbClr val="F0AB00"/>
              </a:buClr>
              <a:buSzPct val="80000"/>
              <a:buFontTx/>
              <a:buNone/>
              <a:tabLst/>
              <a:defRPr/>
            </a:pPr>
            <a:r>
              <a:rPr lang="en-US" sz="1600" b="0" i="0">
                <a:latin typeface="Arial" panose="020B0604020202020204" pitchFamily="34" charset="0"/>
              </a:rPr>
              <a:t>Contact information:</a:t>
            </a:r>
          </a:p>
        </p:txBody>
      </p:sp>
      <p:sp>
        <p:nvSpPr>
          <p:cNvPr id="9" name="Copyright Placeholder" descr="{&quot;templafy&quot;:{&quot;id&quot;:&quot;71d690e1-a587-4636-9f0c-fc02dbd3d4ea&quot;}}">
            <a:extLst>
              <a:ext uri="{FF2B5EF4-FFF2-40B4-BE49-F238E27FC236}">
                <a16:creationId xmlns:a16="http://schemas.microsoft.com/office/drawing/2014/main" id="{EDAF1AF5-D568-20CC-6052-F655D86F5486}"/>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b="0" i="0">
                <a:latin typeface="Arial" panose="020B0604020202020204" pitchFamily="34" charset="0"/>
              </a:rPr>
              <a:t>© 2023 SAP SE or an SAP affiliate company. All rights reserved. See Legal Notice on www.sap.com/legal-notice for use terms, disclaimers, disclosures, or restrictions related to this material.</a:t>
            </a:r>
          </a:p>
        </p:txBody>
      </p:sp>
      <p:pic>
        <p:nvPicPr>
          <p:cNvPr id="183371299" name="SAP Logo Placeholder" descr="{&quot;templafy&quot;:{&quot;id&quot;:&quot;1465ceb9-a733-4a02-879c-e8891c54263c&quot;}}"/>
          <p:cNvPicPr>
            <a:picLocks noChangeAspect="1"/>
          </p:cNvPicPr>
          <p:nvPr/>
        </p:nvPicPr>
        <p:blipFill>
          <a:blip r:embed="rId2"/>
          <a:stretch>
            <a:fillRect/>
          </a:stretch>
        </p:blipFill>
        <p:spPr>
          <a:xfrm>
            <a:off x="9509760" y="5797298"/>
            <a:ext cx="2212852" cy="536449"/>
          </a:xfrm>
          <a:prstGeom prst="rect">
            <a:avLst/>
          </a:prstGeom>
        </p:spPr>
      </p:pic>
      <p:sp>
        <p:nvSpPr>
          <p:cNvPr id="3" name="Title 2">
            <a:extLst>
              <a:ext uri="{FF2B5EF4-FFF2-40B4-BE49-F238E27FC236}">
                <a16:creationId xmlns:a16="http://schemas.microsoft.com/office/drawing/2014/main" id="{5692DE12-4084-77D2-FD2A-8E63F6FBE7C5}"/>
              </a:ext>
            </a:extLst>
          </p:cNvPr>
          <p:cNvSpPr>
            <a:spLocks noGrp="1"/>
          </p:cNvSpPr>
          <p:nvPr>
            <p:ph type="title" hasCustomPrompt="1"/>
          </p:nvPr>
        </p:nvSpPr>
        <p:spPr>
          <a:xfrm>
            <a:off x="503238" y="1466850"/>
            <a:ext cx="5413477" cy="846386"/>
          </a:xfrm>
        </p:spPr>
        <p:txBody>
          <a:bodyPr/>
          <a:lstStyle>
            <a:lvl1pPr>
              <a:defRPr sz="5498"/>
            </a:lvl1pPr>
          </a:lstStyle>
          <a:p>
            <a:r>
              <a:rPr lang="en-GB"/>
              <a:t>Thank you.</a:t>
            </a:r>
            <a:endParaRPr lang="en-US"/>
          </a:p>
        </p:txBody>
      </p:sp>
    </p:spTree>
    <p:extLst>
      <p:ext uri="{BB962C8B-B14F-4D97-AF65-F5344CB8AC3E}">
        <p14:creationId xmlns:p14="http://schemas.microsoft.com/office/powerpoint/2010/main" val="4132522770"/>
      </p:ext>
    </p:extLst>
  </p:cSld>
  <p:clrMapOvr>
    <a:masterClrMapping/>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userDrawn="1">
  <p:cSld name="Copyright">
    <p:spTree>
      <p:nvGrpSpPr>
        <p:cNvPr id="1" name=""/>
        <p:cNvGrpSpPr/>
        <p:nvPr/>
      </p:nvGrpSpPr>
      <p:grpSpPr>
        <a:xfrm>
          <a:off x="0" y="0"/>
          <a:ext cx="0" cy="0"/>
          <a:chOff x="0" y="0"/>
          <a:chExt cx="0" cy="0"/>
        </a:xfrm>
      </p:grpSpPr>
      <p:sp>
        <p:nvSpPr>
          <p:cNvPr id="19" name="Copyright information English"/>
          <p:cNvSpPr txBox="1"/>
          <p:nvPr userDrawn="1"/>
        </p:nvSpPr>
        <p:spPr bwMode="black">
          <a:xfrm>
            <a:off x="503238" y="2645292"/>
            <a:ext cx="5872310" cy="3708708"/>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800" b="0" noProof="0"/>
              <a:t>© 2022 SAP SE or an SAP affiliate company. All rights reserved.</a:t>
            </a:r>
            <a:endParaRPr lang="de-DE" sz="800" kern="0">
              <a:ea typeface="Arial Unicode MS" pitchFamily="34" charset="-128"/>
              <a:cs typeface="Arial Unicode MS" pitchFamily="34" charset="-128"/>
            </a:endParaRPr>
          </a:p>
          <a:p>
            <a:pPr>
              <a:spcBef>
                <a:spcPts val="600"/>
              </a:spcBef>
            </a:pPr>
            <a:r>
              <a:rPr lang="en-US" sz="800" kern="120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a:solidFill>
                  <a:schemeClr val="tx1"/>
                </a:solidFill>
                <a:latin typeface="Arial"/>
                <a:ea typeface="Arial Unicode MS" panose="020B0604020202020204" pitchFamily="34" charset="-128"/>
                <a:cs typeface="+mn-cs"/>
              </a:rPr>
              <a:t> </a:t>
            </a:r>
            <a:r>
              <a:rPr lang="en-US" sz="800" kern="120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a:solidFill>
                  <a:schemeClr val="tx1"/>
                </a:solidFill>
                <a:latin typeface="Arial"/>
                <a:ea typeface="Arial Unicode MS" panose="020B0604020202020204" pitchFamily="34" charset="-128"/>
                <a:cs typeface="+mn-cs"/>
              </a:rPr>
              <a:t>See </a:t>
            </a:r>
            <a:r>
              <a:rPr lang="en-US" sz="800" kern="1200">
                <a:solidFill>
                  <a:schemeClr val="tx1"/>
                </a:solidFill>
                <a:latin typeface="Arial"/>
                <a:ea typeface="Arial Unicode MS" panose="020B0604020202020204" pitchFamily="34" charset="-128"/>
                <a:cs typeface="+mn-cs"/>
                <a:hlinkClick r:id="rId2"/>
              </a:rPr>
              <a:t>www.sap.com/copyright</a:t>
            </a:r>
            <a:r>
              <a:rPr lang="en-US" sz="800" kern="120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3" tooltip="www.sap.com/contactsap"/>
          </p:cNvPr>
          <p:cNvSpPr txBox="1"/>
          <p:nvPr userDrawn="1"/>
        </p:nvSpPr>
        <p:spPr bwMode="black">
          <a:xfrm>
            <a:off x="503238" y="2461400"/>
            <a:ext cx="2215390"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1100" b="1" kern="1200">
                <a:solidFill>
                  <a:schemeClr val="accent1"/>
                </a:solidFill>
                <a:latin typeface="Arial"/>
                <a:ea typeface="Arial Unicode MS" panose="020B0604020202020204" pitchFamily="34" charset="-128"/>
                <a:cs typeface="+mn-cs"/>
              </a:rPr>
              <a:t>www.sap.com</a:t>
            </a:r>
            <a:r>
              <a:rPr lang="en-US" sz="1100" b="1" kern="1200">
                <a:solidFill>
                  <a:schemeClr val="tx1"/>
                </a:solidFill>
                <a:latin typeface="Arial"/>
                <a:ea typeface="Arial Unicode MS" panose="020B0604020202020204" pitchFamily="34" charset="-128"/>
                <a:cs typeface="+mn-cs"/>
              </a:rPr>
              <a:t>/contactsap</a:t>
            </a:r>
          </a:p>
        </p:txBody>
      </p:sp>
      <p:pic>
        <p:nvPicPr>
          <p:cNvPr id="18" name="Linkedin icon with link">
            <a:hlinkClick r:id="rId4"/>
          </p:cNvPr>
          <p:cNvPicPr>
            <a:picLocks noChangeAspect="1"/>
          </p:cNvPicPr>
          <p:nvPr userDrawn="1"/>
        </p:nvPicPr>
        <p:blipFill>
          <a:blip r:embed="rId5"/>
          <a:stretch>
            <a:fillRect/>
          </a:stretch>
        </p:blipFill>
        <p:spPr>
          <a:xfrm>
            <a:off x="2273815" y="1749961"/>
            <a:ext cx="361809" cy="361809"/>
          </a:xfrm>
          <a:prstGeom prst="rect">
            <a:avLst/>
          </a:prstGeom>
        </p:spPr>
      </p:pic>
      <p:pic>
        <p:nvPicPr>
          <p:cNvPr id="20" name="YouTube icon with link">
            <a:hlinkClick r:id="rId6"/>
          </p:cNvPr>
          <p:cNvPicPr>
            <a:picLocks noChangeAspect="1"/>
          </p:cNvPicPr>
          <p:nvPr userDrawn="1"/>
        </p:nvPicPr>
        <p:blipFill>
          <a:blip r:embed="rId7"/>
          <a:stretch>
            <a:fillRect/>
          </a:stretch>
        </p:blipFill>
        <p:spPr>
          <a:xfrm>
            <a:off x="1683279" y="1749063"/>
            <a:ext cx="363600" cy="363600"/>
          </a:xfrm>
          <a:prstGeom prst="rect">
            <a:avLst/>
          </a:prstGeom>
        </p:spPr>
      </p:pic>
      <p:pic>
        <p:nvPicPr>
          <p:cNvPr id="21" name="Twitter icon with link">
            <a:hlinkClick r:id="rId8" tooltip="https://twitter.com/sap"/>
          </p:cNvPr>
          <p:cNvPicPr>
            <a:picLocks noChangeAspect="1"/>
          </p:cNvPicPr>
          <p:nvPr userDrawn="1"/>
        </p:nvPicPr>
        <p:blipFill>
          <a:blip r:embed="rId9"/>
          <a:stretch>
            <a:fillRect/>
          </a:stretch>
        </p:blipFill>
        <p:spPr>
          <a:xfrm>
            <a:off x="1094534" y="1749961"/>
            <a:ext cx="361809" cy="361809"/>
          </a:xfrm>
          <a:prstGeom prst="rect">
            <a:avLst/>
          </a:prstGeom>
        </p:spPr>
      </p:pic>
      <p:pic>
        <p:nvPicPr>
          <p:cNvPr id="22" name="Facebook icon with link">
            <a:hlinkClick r:id="rId10"/>
          </p:cNvPr>
          <p:cNvPicPr>
            <a:picLocks noChangeAspect="1"/>
          </p:cNvPicPr>
          <p:nvPr userDrawn="1"/>
        </p:nvPicPr>
        <p:blipFill>
          <a:blip r:embed="rId11"/>
          <a:stretch>
            <a:fillRect/>
          </a:stretch>
        </p:blipFill>
        <p:spPr>
          <a:xfrm>
            <a:off x="503998" y="1749063"/>
            <a:ext cx="363600" cy="363600"/>
          </a:xfrm>
          <a:prstGeom prst="rect">
            <a:avLst/>
          </a:prstGeom>
        </p:spPr>
      </p:pic>
      <p:sp>
        <p:nvSpPr>
          <p:cNvPr id="43" name="Follow all of SAP"/>
          <p:cNvSpPr txBox="1"/>
          <p:nvPr userDrawn="1"/>
        </p:nvSpPr>
        <p:spPr bwMode="black">
          <a:xfrm>
            <a:off x="503239" y="1461003"/>
            <a:ext cx="1228549"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1100" b="0" kern="1200">
                <a:solidFill>
                  <a:schemeClr val="tx1"/>
                </a:solidFill>
                <a:latin typeface="Arial"/>
                <a:ea typeface="Arial Unicode MS" panose="020B0604020202020204" pitchFamily="34" charset="-128"/>
                <a:cs typeface="+mn-cs"/>
              </a:rPr>
              <a:t>Follow us</a:t>
            </a:r>
          </a:p>
        </p:txBody>
      </p:sp>
      <p:pic>
        <p:nvPicPr>
          <p:cNvPr id="2" name="SAP Logo Placeholder" descr="{&quot;templafy&quot;:{&quot;id&quot;:&quot;1465ceb9-a733-4a02-879c-e8891c54263c&quot;}}">
            <a:extLst>
              <a:ext uri="{FF2B5EF4-FFF2-40B4-BE49-F238E27FC236}">
                <a16:creationId xmlns:a16="http://schemas.microsoft.com/office/drawing/2014/main" id="{F8270BBF-110F-5FE9-246F-FB8DA764151A}"/>
              </a:ext>
            </a:extLst>
          </p:cNvPr>
          <p:cNvPicPr>
            <a:picLocks noChangeAspect="1"/>
          </p:cNvPicPr>
          <p:nvPr userDrawn="1"/>
        </p:nvPicPr>
        <p:blipFill>
          <a:blip r:embed="rId12"/>
          <a:stretch>
            <a:fillRect/>
          </a:stretch>
        </p:blipFill>
        <p:spPr>
          <a:xfrm>
            <a:off x="9509760" y="5797298"/>
            <a:ext cx="2212852" cy="536449"/>
          </a:xfrm>
          <a:prstGeom prst="rect">
            <a:avLst/>
          </a:prstGeom>
        </p:spPr>
      </p:pic>
    </p:spTree>
    <p:extLst>
      <p:ext uri="{BB962C8B-B14F-4D97-AF65-F5344CB8AC3E}">
        <p14:creationId xmlns:p14="http://schemas.microsoft.com/office/powerpoint/2010/main" val="757252696"/>
      </p:ext>
    </p:extLst>
  </p:cSld>
  <p:clrMapOvr>
    <a:masterClrMapping/>
  </p:clrMapOvr>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03238" y="2461400"/>
            <a:ext cx="2580640"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1100" b="1" kern="1200">
                <a:solidFill>
                  <a:schemeClr val="accent1"/>
                </a:solidFill>
                <a:latin typeface="Arial"/>
                <a:ea typeface="Arial Unicode MS" panose="020B0604020202020204" pitchFamily="34" charset="-128"/>
                <a:cs typeface="+mn-cs"/>
              </a:rPr>
              <a:t>www.sap.com/germany</a:t>
            </a:r>
            <a:r>
              <a:rPr lang="en-US" sz="1100" b="1" kern="1200">
                <a:solidFill>
                  <a:schemeClr val="tx1"/>
                </a:solidFill>
                <a:latin typeface="Arial"/>
                <a:ea typeface="Arial Unicode MS" panose="020B0604020202020204" pitchFamily="34" charset="-128"/>
                <a:cs typeface="+mn-cs"/>
              </a:rPr>
              <a:t>/contactsap</a:t>
            </a:r>
          </a:p>
        </p:txBody>
      </p:sp>
      <p:sp>
        <p:nvSpPr>
          <p:cNvPr id="32" name="Copyright information-German"/>
          <p:cNvSpPr txBox="1"/>
          <p:nvPr userDrawn="1"/>
        </p:nvSpPr>
        <p:spPr bwMode="black">
          <a:xfrm>
            <a:off x="503998" y="2645292"/>
            <a:ext cx="6076808" cy="3708708"/>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800" b="0" noProof="0"/>
              <a:t>© 2022 SAP SE </a:t>
            </a:r>
            <a:r>
              <a:rPr lang="de-DE" sz="800" b="0" noProof="0"/>
              <a:t>oder ein SAP-Konzernunternehmen. Alle Rechte vorbehalten</a:t>
            </a:r>
            <a:r>
              <a:rPr lang="en-US" sz="800" b="0" noProof="0"/>
              <a:t>.</a:t>
            </a:r>
            <a:endParaRPr lang="de-DE" sz="800" kern="0">
              <a:ea typeface="Arial Unicode MS" pitchFamily="34" charset="-128"/>
              <a:cs typeface="Arial Unicode MS" pitchFamily="34" charset="-128"/>
            </a:endParaRPr>
          </a:p>
          <a:p>
            <a:pPr>
              <a:spcBef>
                <a:spcPts val="600"/>
              </a:spcBef>
            </a:pPr>
            <a:r>
              <a:rPr lang="de-DE" sz="800" kern="1200" noProof="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a:solidFill>
                  <a:schemeClr val="tx1"/>
                </a:solidFill>
                <a:effectLst/>
                <a:latin typeface="Arial"/>
                <a:ea typeface="+mn-ea"/>
                <a:cs typeface="+mn-cs"/>
              </a:rPr>
              <a:t> </a:t>
            </a:r>
            <a:r>
              <a:rPr lang="de-DE" sz="800" kern="1200" noProof="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a:solidFill>
                  <a:schemeClr val="tx1"/>
                </a:solidFill>
                <a:effectLst/>
                <a:latin typeface="Arial"/>
                <a:ea typeface="+mn-ea"/>
                <a:cs typeface="+mn-cs"/>
              </a:rPr>
              <a:t>Zusätzliche Informationen zur Marke und Vermerke finden Sie auf der Seite </a:t>
            </a:r>
            <a:r>
              <a:rPr lang="de-DE" sz="800" kern="1200" noProof="0">
                <a:solidFill>
                  <a:schemeClr val="tx1"/>
                </a:solidFill>
                <a:effectLst/>
                <a:latin typeface="Arial"/>
                <a:ea typeface="+mn-ea"/>
                <a:cs typeface="+mn-cs"/>
                <a:hlinkClick r:id="rId3"/>
              </a:rPr>
              <a:t>www.sap.com/corporate/de/legal/copyright.html</a:t>
            </a:r>
            <a:r>
              <a:rPr lang="de-DE" sz="800" kern="1200" noProof="0">
                <a:solidFill>
                  <a:schemeClr val="tx1"/>
                </a:solidFill>
                <a:effectLst/>
                <a:latin typeface="Arial"/>
                <a:ea typeface="+mn-ea"/>
                <a:cs typeface="+mn-cs"/>
              </a:rPr>
              <a:t>.</a:t>
            </a:r>
          </a:p>
        </p:txBody>
      </p:sp>
      <p:pic>
        <p:nvPicPr>
          <p:cNvPr id="26" name="Linkedin icon with link">
            <a:hlinkClick r:id="rId4"/>
          </p:cNvPr>
          <p:cNvPicPr>
            <a:picLocks noChangeAspect="1"/>
          </p:cNvPicPr>
          <p:nvPr userDrawn="1"/>
        </p:nvPicPr>
        <p:blipFill>
          <a:blip r:embed="rId5"/>
          <a:stretch>
            <a:fillRect/>
          </a:stretch>
        </p:blipFill>
        <p:spPr>
          <a:xfrm>
            <a:off x="2273815" y="1749961"/>
            <a:ext cx="361809" cy="361809"/>
          </a:xfrm>
          <a:prstGeom prst="rect">
            <a:avLst/>
          </a:prstGeom>
        </p:spPr>
      </p:pic>
      <p:pic>
        <p:nvPicPr>
          <p:cNvPr id="27" name="YouTube icon with link">
            <a:hlinkClick r:id="rId6"/>
          </p:cNvPr>
          <p:cNvPicPr>
            <a:picLocks noChangeAspect="1"/>
          </p:cNvPicPr>
          <p:nvPr userDrawn="1"/>
        </p:nvPicPr>
        <p:blipFill>
          <a:blip r:embed="rId7"/>
          <a:stretch>
            <a:fillRect/>
          </a:stretch>
        </p:blipFill>
        <p:spPr>
          <a:xfrm>
            <a:off x="1683279" y="1749063"/>
            <a:ext cx="363600" cy="363600"/>
          </a:xfrm>
          <a:prstGeom prst="rect">
            <a:avLst/>
          </a:prstGeom>
        </p:spPr>
      </p:pic>
      <p:pic>
        <p:nvPicPr>
          <p:cNvPr id="28" name="Twitter icon with link">
            <a:hlinkClick r:id="rId8" tooltip="https://twitter.com/sap"/>
          </p:cNvPr>
          <p:cNvPicPr>
            <a:picLocks noChangeAspect="1"/>
          </p:cNvPicPr>
          <p:nvPr userDrawn="1"/>
        </p:nvPicPr>
        <p:blipFill>
          <a:blip r:embed="rId9"/>
          <a:stretch>
            <a:fillRect/>
          </a:stretch>
        </p:blipFill>
        <p:spPr>
          <a:xfrm>
            <a:off x="1094534" y="1749961"/>
            <a:ext cx="361809" cy="361809"/>
          </a:xfrm>
          <a:prstGeom prst="rect">
            <a:avLst/>
          </a:prstGeom>
        </p:spPr>
      </p:pic>
      <p:pic>
        <p:nvPicPr>
          <p:cNvPr id="29" name="Facebook icon with link">
            <a:hlinkClick r:id="rId10"/>
          </p:cNvPr>
          <p:cNvPicPr>
            <a:picLocks noChangeAspect="1"/>
          </p:cNvPicPr>
          <p:nvPr userDrawn="1"/>
        </p:nvPicPr>
        <p:blipFill>
          <a:blip r:embed="rId11"/>
          <a:stretch>
            <a:fillRect/>
          </a:stretch>
        </p:blipFill>
        <p:spPr>
          <a:xfrm>
            <a:off x="503998" y="1749063"/>
            <a:ext cx="363600" cy="363600"/>
          </a:xfrm>
          <a:prstGeom prst="rect">
            <a:avLst/>
          </a:prstGeom>
        </p:spPr>
      </p:pic>
      <p:sp>
        <p:nvSpPr>
          <p:cNvPr id="20" name="SAP folgen auf"/>
          <p:cNvSpPr txBox="1"/>
          <p:nvPr userDrawn="1"/>
        </p:nvSpPr>
        <p:spPr bwMode="black">
          <a:xfrm>
            <a:off x="503998" y="1461003"/>
            <a:ext cx="1228549"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de-DE" sz="1100" b="0" kern="1200" noProof="0">
                <a:solidFill>
                  <a:schemeClr val="tx1"/>
                </a:solidFill>
                <a:latin typeface="Arial"/>
                <a:ea typeface="Arial Unicode MS" panose="020B0604020202020204" pitchFamily="34" charset="-128"/>
                <a:cs typeface="+mn-cs"/>
              </a:rPr>
              <a:t>SAP folgen auf</a:t>
            </a:r>
          </a:p>
        </p:txBody>
      </p:sp>
      <p:pic>
        <p:nvPicPr>
          <p:cNvPr id="2" name="SAP Logo Placeholder" descr="{&quot;templafy&quot;:{&quot;id&quot;:&quot;1465ceb9-a733-4a02-879c-e8891c54263c&quot;}}">
            <a:extLst>
              <a:ext uri="{FF2B5EF4-FFF2-40B4-BE49-F238E27FC236}">
                <a16:creationId xmlns:a16="http://schemas.microsoft.com/office/drawing/2014/main" id="{910CFC95-31C9-75CA-761E-37F23B008C26}"/>
              </a:ext>
            </a:extLst>
          </p:cNvPr>
          <p:cNvPicPr>
            <a:picLocks noChangeAspect="1"/>
          </p:cNvPicPr>
          <p:nvPr userDrawn="1"/>
        </p:nvPicPr>
        <p:blipFill>
          <a:blip r:embed="rId12"/>
          <a:stretch>
            <a:fillRect/>
          </a:stretch>
        </p:blipFill>
        <p:spPr>
          <a:xfrm>
            <a:off x="9509760" y="5797298"/>
            <a:ext cx="2212852" cy="536449"/>
          </a:xfrm>
          <a:prstGeom prst="rect">
            <a:avLst/>
          </a:prstGeom>
        </p:spPr>
      </p:pic>
    </p:spTree>
    <p:extLst>
      <p:ext uri="{BB962C8B-B14F-4D97-AF65-F5344CB8AC3E}">
        <p14:creationId xmlns:p14="http://schemas.microsoft.com/office/powerpoint/2010/main" val="3503524318"/>
      </p:ext>
    </p:extLst>
  </p:cSld>
  <p:clrMapOvr>
    <a:masterClrMapping/>
  </p:clrMapOvr>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288001"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a:t>Public</a:t>
            </a:r>
          </a:p>
        </p:txBody>
      </p:sp>
      <p:sp>
        <p:nvSpPr>
          <p:cNvPr id="6" name="Speaker"/>
          <p:cNvSpPr>
            <a:spLocks noGrp="1"/>
          </p:cNvSpPr>
          <p:nvPr userDrawn="1">
            <p:ph type="subTitle" idx="1" hasCustomPrompt="1"/>
          </p:nvPr>
        </p:nvSpPr>
        <p:spPr bwMode="black">
          <a:xfrm>
            <a:off x="287999" y="4268505"/>
            <a:ext cx="10900800"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4" name="Title 3"/>
          <p:cNvSpPr>
            <a:spLocks noGrp="1"/>
          </p:cNvSpPr>
          <p:nvPr>
            <p:ph type="title" hasCustomPrompt="1"/>
          </p:nvPr>
        </p:nvSpPr>
        <p:spPr>
          <a:xfrm>
            <a:off x="288000" y="2706317"/>
            <a:ext cx="10900800" cy="997196"/>
          </a:xfrm>
        </p:spPr>
        <p:txBody>
          <a:bodyPr>
            <a:noAutofit/>
          </a:bodyPr>
          <a:lstStyle>
            <a:lvl1pPr>
              <a:lnSpc>
                <a:spcPct val="90000"/>
              </a:lnSpc>
              <a:defRPr sz="3599"/>
            </a:lvl1pPr>
          </a:lstStyle>
          <a:p>
            <a:pPr fontAlgn="base">
              <a:spcBef>
                <a:spcPct val="50000"/>
              </a:spcBef>
              <a:spcAft>
                <a:spcPct val="0"/>
              </a:spcAft>
              <a:buClr>
                <a:srgbClr val="F0AB00"/>
              </a:buClr>
              <a:buSzPct val="80000"/>
            </a:pPr>
            <a:r>
              <a:rPr lang="en-US" sz="3599"/>
              <a:t>Presentation Title </a:t>
            </a:r>
            <a:br>
              <a:rPr lang="en-US" sz="3599"/>
            </a:br>
            <a:r>
              <a:rPr lang="en-US" sz="3599"/>
              <a:t>Goes Here and Here.</a:t>
            </a:r>
            <a:endParaRPr lang="de-DE" sz="3599" kern="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9949255" y="6217668"/>
            <a:ext cx="1963635" cy="360000"/>
          </a:xfrm>
          <a:prstGeom prst="rect">
            <a:avLst/>
          </a:prstGeom>
        </p:spPr>
      </p:pic>
      <p:pic>
        <p:nvPicPr>
          <p:cNvPr id="7" name="SAP Ariba Logo" descr="SAP Ariba Logo" title="SAP Ariba Logo">
            <a:extLst>
              <a:ext uri="{FF2B5EF4-FFF2-40B4-BE49-F238E27FC236}">
                <a16:creationId xmlns:a16="http://schemas.microsoft.com/office/drawing/2014/main" id="{686A7A9B-76A8-4C7F-8BCE-92349C51A3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1880235"/>
            <a:ext cx="1108174" cy="216000"/>
          </a:xfrm>
          <a:prstGeom prst="rect">
            <a:avLst/>
          </a:prstGeom>
        </p:spPr>
      </p:pic>
    </p:spTree>
    <p:extLst>
      <p:ext uri="{BB962C8B-B14F-4D97-AF65-F5344CB8AC3E}">
        <p14:creationId xmlns:p14="http://schemas.microsoft.com/office/powerpoint/2010/main" val="2693359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a:p>
        </p:txBody>
      </p:sp>
      <p:sp>
        <p:nvSpPr>
          <p:cNvPr id="24" name="Classification"/>
          <p:cNvSpPr txBox="1"/>
          <p:nvPr userDrawn="1"/>
        </p:nvSpPr>
        <p:spPr>
          <a:xfrm>
            <a:off x="288001"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a:t>Public</a:t>
            </a:r>
          </a:p>
        </p:txBody>
      </p:sp>
      <p:sp>
        <p:nvSpPr>
          <p:cNvPr id="6" name="Speaker"/>
          <p:cNvSpPr>
            <a:spLocks noGrp="1"/>
          </p:cNvSpPr>
          <p:nvPr userDrawn="1">
            <p:ph type="subTitle" idx="1" hasCustomPrompt="1"/>
          </p:nvPr>
        </p:nvSpPr>
        <p:spPr bwMode="black">
          <a:xfrm>
            <a:off x="288002" y="4268505"/>
            <a:ext cx="6373430"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8" name="Title 4"/>
          <p:cNvSpPr>
            <a:spLocks noGrp="1"/>
          </p:cNvSpPr>
          <p:nvPr>
            <p:ph type="title" hasCustomPrompt="1"/>
          </p:nvPr>
        </p:nvSpPr>
        <p:spPr>
          <a:xfrm>
            <a:off x="288001" y="2706317"/>
            <a:ext cx="6372000" cy="997196"/>
          </a:xfrm>
        </p:spPr>
        <p:txBody>
          <a:bodyPr>
            <a:noAutofit/>
          </a:bodyPr>
          <a:lstStyle>
            <a:lvl1pPr>
              <a:lnSpc>
                <a:spcPct val="90000"/>
              </a:lnSpc>
              <a:defRPr sz="3599"/>
            </a:lvl1pPr>
          </a:lstStyle>
          <a:p>
            <a:pPr fontAlgn="base">
              <a:spcBef>
                <a:spcPct val="50000"/>
              </a:spcBef>
              <a:spcAft>
                <a:spcPct val="0"/>
              </a:spcAft>
              <a:buClr>
                <a:srgbClr val="F0AB00"/>
              </a:buClr>
              <a:buSzPct val="80000"/>
            </a:pPr>
            <a:r>
              <a:rPr lang="en-US" sz="3599"/>
              <a:t>Presentation Title </a:t>
            </a:r>
            <a:br>
              <a:rPr lang="en-US" sz="3599"/>
            </a:br>
            <a:r>
              <a:rPr lang="en-US" sz="3599"/>
              <a:t>Goes Here and Here.</a:t>
            </a:r>
            <a:endParaRPr lang="de-DE" sz="3599" kern="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9949255" y="6217668"/>
            <a:ext cx="1963635" cy="360000"/>
          </a:xfrm>
          <a:prstGeom prst="rect">
            <a:avLst/>
          </a:prstGeom>
        </p:spPr>
      </p:pic>
      <p:pic>
        <p:nvPicPr>
          <p:cNvPr id="10" name="SAP Ariba Logo" descr="SAP Ariba Logo" title="SAP Ariba Logo">
            <a:extLst>
              <a:ext uri="{FF2B5EF4-FFF2-40B4-BE49-F238E27FC236}">
                <a16:creationId xmlns:a16="http://schemas.microsoft.com/office/drawing/2014/main" id="{24C63741-565D-441D-A8D6-2CBDFED260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1880235"/>
            <a:ext cx="1108174" cy="216000"/>
          </a:xfrm>
          <a:prstGeom prst="rect">
            <a:avLst/>
          </a:prstGeom>
        </p:spPr>
      </p:pic>
    </p:spTree>
    <p:extLst>
      <p:ext uri="{BB962C8B-B14F-4D97-AF65-F5344CB8AC3E}">
        <p14:creationId xmlns:p14="http://schemas.microsoft.com/office/powerpoint/2010/main" val="284252562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4">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231"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231"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399">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1221613681"/>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51919005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81655397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1" y="4770000"/>
            <a:ext cx="5328000" cy="156600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1" y="1620000"/>
            <a:ext cx="5328000" cy="2631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02642066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3"/>
            <a:ext cx="3391200" cy="1981079"/>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401639" y="4354923"/>
            <a:ext cx="3391200" cy="1981079"/>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1" y="4354923"/>
            <a:ext cx="3391200" cy="1981079"/>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1" y="1620000"/>
            <a:ext cx="3391200" cy="2232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65123822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1" y="3878220"/>
            <a:ext cx="2415600" cy="245778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1" y="1620000"/>
            <a:ext cx="2415600" cy="1728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7627" y="3878221"/>
            <a:ext cx="2415600" cy="245778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7" y="1620000"/>
            <a:ext cx="2415600" cy="1728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51253" y="3878221"/>
            <a:ext cx="2415600" cy="2457780"/>
          </a:xfrm>
        </p:spPr>
        <p:txBody>
          <a:bodyPr/>
          <a:lstStyle>
            <a:lvl1pPr>
              <a:spcBef>
                <a:spcPts val="600"/>
              </a:spcBef>
              <a:defRPr sz="1799"/>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3" y="1620000"/>
            <a:ext cx="2415600" cy="1728000"/>
          </a:xfrm>
          <a:noFill/>
        </p:spPr>
        <p:txBody>
          <a:bodyPr vert="horz" lIns="0" tIns="180000" rIns="0" bIns="0" rtlCol="0" anchor="t" anchorCtr="0">
            <a:noAutofit/>
          </a:bodyPr>
          <a:lstStyle>
            <a:lvl1pPr marL="0" indent="0" algn="ctr" defTabSz="1088231" rtl="0" eaLnBrk="1" latinLnBrk="0" hangingPunct="1">
              <a:spcBef>
                <a:spcPts val="1928"/>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50664895"/>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Masters/_rels/slideMaster1.xml.rels><?xml version="1.0" encoding="UTF-8" standalone="yes"?>
<Relationships xmlns="http://schemas.openxmlformats.org/package/2006/relationships"><Relationship Id="rId117" Type="http://schemas.openxmlformats.org/officeDocument/2006/relationships/tags" Target="../tags/tag92.xml"/><Relationship Id="rId21" Type="http://schemas.openxmlformats.org/officeDocument/2006/relationships/slideLayout" Target="../slideLayouts/slideLayout21.xml"/><Relationship Id="rId42" Type="http://schemas.openxmlformats.org/officeDocument/2006/relationships/tags" Target="../tags/tag17.xml"/><Relationship Id="rId63" Type="http://schemas.openxmlformats.org/officeDocument/2006/relationships/tags" Target="../tags/tag38.xml"/><Relationship Id="rId84" Type="http://schemas.openxmlformats.org/officeDocument/2006/relationships/tags" Target="../tags/tag59.xml"/><Relationship Id="rId138" Type="http://schemas.openxmlformats.org/officeDocument/2006/relationships/tags" Target="../tags/tag113.xml"/><Relationship Id="rId107" Type="http://schemas.openxmlformats.org/officeDocument/2006/relationships/tags" Target="../tags/tag82.xml"/><Relationship Id="rId11" Type="http://schemas.openxmlformats.org/officeDocument/2006/relationships/slideLayout" Target="../slideLayouts/slideLayout11.xml"/><Relationship Id="rId32" Type="http://schemas.openxmlformats.org/officeDocument/2006/relationships/tags" Target="../tags/tag7.xml"/><Relationship Id="rId53" Type="http://schemas.openxmlformats.org/officeDocument/2006/relationships/tags" Target="../tags/tag28.xml"/><Relationship Id="rId74" Type="http://schemas.openxmlformats.org/officeDocument/2006/relationships/tags" Target="../tags/tag49.xml"/><Relationship Id="rId128" Type="http://schemas.openxmlformats.org/officeDocument/2006/relationships/tags" Target="../tags/tag103.xml"/><Relationship Id="rId149" Type="http://schemas.openxmlformats.org/officeDocument/2006/relationships/tags" Target="../tags/tag124.xml"/><Relationship Id="rId5" Type="http://schemas.openxmlformats.org/officeDocument/2006/relationships/slideLayout" Target="../slideLayouts/slideLayout5.xml"/><Relationship Id="rId95" Type="http://schemas.openxmlformats.org/officeDocument/2006/relationships/tags" Target="../tags/tag70.xml"/><Relationship Id="rId22" Type="http://schemas.openxmlformats.org/officeDocument/2006/relationships/slideLayout" Target="../slideLayouts/slideLayout22.xml"/><Relationship Id="rId27" Type="http://schemas.openxmlformats.org/officeDocument/2006/relationships/tags" Target="../tags/tag2.xml"/><Relationship Id="rId43" Type="http://schemas.openxmlformats.org/officeDocument/2006/relationships/tags" Target="../tags/tag18.xml"/><Relationship Id="rId48" Type="http://schemas.openxmlformats.org/officeDocument/2006/relationships/tags" Target="../tags/tag23.xml"/><Relationship Id="rId64" Type="http://schemas.openxmlformats.org/officeDocument/2006/relationships/tags" Target="../tags/tag39.xml"/><Relationship Id="rId69" Type="http://schemas.openxmlformats.org/officeDocument/2006/relationships/tags" Target="../tags/tag44.xml"/><Relationship Id="rId113" Type="http://schemas.openxmlformats.org/officeDocument/2006/relationships/tags" Target="../tags/tag88.xml"/><Relationship Id="rId118" Type="http://schemas.openxmlformats.org/officeDocument/2006/relationships/tags" Target="../tags/tag93.xml"/><Relationship Id="rId134" Type="http://schemas.openxmlformats.org/officeDocument/2006/relationships/tags" Target="../tags/tag109.xml"/><Relationship Id="rId139" Type="http://schemas.openxmlformats.org/officeDocument/2006/relationships/tags" Target="../tags/tag114.xml"/><Relationship Id="rId80" Type="http://schemas.openxmlformats.org/officeDocument/2006/relationships/tags" Target="../tags/tag55.xml"/><Relationship Id="rId85" Type="http://schemas.openxmlformats.org/officeDocument/2006/relationships/tags" Target="../tags/tag60.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tags" Target="../tags/tag8.xml"/><Relationship Id="rId38" Type="http://schemas.openxmlformats.org/officeDocument/2006/relationships/tags" Target="../tags/tag13.xml"/><Relationship Id="rId59" Type="http://schemas.openxmlformats.org/officeDocument/2006/relationships/tags" Target="../tags/tag34.xml"/><Relationship Id="rId103" Type="http://schemas.openxmlformats.org/officeDocument/2006/relationships/tags" Target="../tags/tag78.xml"/><Relationship Id="rId108" Type="http://schemas.openxmlformats.org/officeDocument/2006/relationships/tags" Target="../tags/tag83.xml"/><Relationship Id="rId124" Type="http://schemas.openxmlformats.org/officeDocument/2006/relationships/tags" Target="../tags/tag99.xml"/><Relationship Id="rId129" Type="http://schemas.openxmlformats.org/officeDocument/2006/relationships/tags" Target="../tags/tag104.xml"/><Relationship Id="rId54" Type="http://schemas.openxmlformats.org/officeDocument/2006/relationships/tags" Target="../tags/tag29.xml"/><Relationship Id="rId70" Type="http://schemas.openxmlformats.org/officeDocument/2006/relationships/tags" Target="../tags/tag45.xml"/><Relationship Id="rId75" Type="http://schemas.openxmlformats.org/officeDocument/2006/relationships/tags" Target="../tags/tag50.xml"/><Relationship Id="rId91" Type="http://schemas.openxmlformats.org/officeDocument/2006/relationships/tags" Target="../tags/tag66.xml"/><Relationship Id="rId96" Type="http://schemas.openxmlformats.org/officeDocument/2006/relationships/tags" Target="../tags/tag71.xml"/><Relationship Id="rId140" Type="http://schemas.openxmlformats.org/officeDocument/2006/relationships/tags" Target="../tags/tag115.xml"/><Relationship Id="rId145" Type="http://schemas.openxmlformats.org/officeDocument/2006/relationships/tags" Target="../tags/tag120.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tags" Target="../tags/tag3.xml"/><Relationship Id="rId49" Type="http://schemas.openxmlformats.org/officeDocument/2006/relationships/tags" Target="../tags/tag24.xml"/><Relationship Id="rId114" Type="http://schemas.openxmlformats.org/officeDocument/2006/relationships/tags" Target="../tags/tag89.xml"/><Relationship Id="rId119" Type="http://schemas.openxmlformats.org/officeDocument/2006/relationships/tags" Target="../tags/tag94.xml"/><Relationship Id="rId44" Type="http://schemas.openxmlformats.org/officeDocument/2006/relationships/tags" Target="../tags/tag19.xml"/><Relationship Id="rId60" Type="http://schemas.openxmlformats.org/officeDocument/2006/relationships/tags" Target="../tags/tag35.xml"/><Relationship Id="rId65" Type="http://schemas.openxmlformats.org/officeDocument/2006/relationships/tags" Target="../tags/tag40.xml"/><Relationship Id="rId81" Type="http://schemas.openxmlformats.org/officeDocument/2006/relationships/tags" Target="../tags/tag56.xml"/><Relationship Id="rId86" Type="http://schemas.openxmlformats.org/officeDocument/2006/relationships/tags" Target="../tags/tag61.xml"/><Relationship Id="rId130" Type="http://schemas.openxmlformats.org/officeDocument/2006/relationships/tags" Target="../tags/tag105.xml"/><Relationship Id="rId135" Type="http://schemas.openxmlformats.org/officeDocument/2006/relationships/tags" Target="../tags/tag110.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tags" Target="../tags/tag14.xml"/><Relationship Id="rId109" Type="http://schemas.openxmlformats.org/officeDocument/2006/relationships/tags" Target="../tags/tag84.xml"/><Relationship Id="rId34" Type="http://schemas.openxmlformats.org/officeDocument/2006/relationships/tags" Target="../tags/tag9.xml"/><Relationship Id="rId50" Type="http://schemas.openxmlformats.org/officeDocument/2006/relationships/tags" Target="../tags/tag25.xml"/><Relationship Id="rId55" Type="http://schemas.openxmlformats.org/officeDocument/2006/relationships/tags" Target="../tags/tag30.xml"/><Relationship Id="rId76" Type="http://schemas.openxmlformats.org/officeDocument/2006/relationships/tags" Target="../tags/tag51.xml"/><Relationship Id="rId97" Type="http://schemas.openxmlformats.org/officeDocument/2006/relationships/tags" Target="../tags/tag72.xml"/><Relationship Id="rId104" Type="http://schemas.openxmlformats.org/officeDocument/2006/relationships/tags" Target="../tags/tag79.xml"/><Relationship Id="rId120" Type="http://schemas.openxmlformats.org/officeDocument/2006/relationships/tags" Target="../tags/tag95.xml"/><Relationship Id="rId125" Type="http://schemas.openxmlformats.org/officeDocument/2006/relationships/tags" Target="../tags/tag100.xml"/><Relationship Id="rId141" Type="http://schemas.openxmlformats.org/officeDocument/2006/relationships/tags" Target="../tags/tag116.xml"/><Relationship Id="rId146" Type="http://schemas.openxmlformats.org/officeDocument/2006/relationships/tags" Target="../tags/tag121.xml"/><Relationship Id="rId7" Type="http://schemas.openxmlformats.org/officeDocument/2006/relationships/slideLayout" Target="../slideLayouts/slideLayout7.xml"/><Relationship Id="rId71" Type="http://schemas.openxmlformats.org/officeDocument/2006/relationships/tags" Target="../tags/tag46.xml"/><Relationship Id="rId92" Type="http://schemas.openxmlformats.org/officeDocument/2006/relationships/tags" Target="../tags/tag67.xml"/><Relationship Id="rId2" Type="http://schemas.openxmlformats.org/officeDocument/2006/relationships/slideLayout" Target="../slideLayouts/slideLayout2.xml"/><Relationship Id="rId29" Type="http://schemas.openxmlformats.org/officeDocument/2006/relationships/tags" Target="../tags/tag4.xml"/><Relationship Id="rId24" Type="http://schemas.openxmlformats.org/officeDocument/2006/relationships/slideLayout" Target="../slideLayouts/slideLayout24.xml"/><Relationship Id="rId40" Type="http://schemas.openxmlformats.org/officeDocument/2006/relationships/tags" Target="../tags/tag15.xml"/><Relationship Id="rId45" Type="http://schemas.openxmlformats.org/officeDocument/2006/relationships/tags" Target="../tags/tag20.xml"/><Relationship Id="rId66" Type="http://schemas.openxmlformats.org/officeDocument/2006/relationships/tags" Target="../tags/tag41.xml"/><Relationship Id="rId87" Type="http://schemas.openxmlformats.org/officeDocument/2006/relationships/tags" Target="../tags/tag62.xml"/><Relationship Id="rId110" Type="http://schemas.openxmlformats.org/officeDocument/2006/relationships/tags" Target="../tags/tag85.xml"/><Relationship Id="rId115" Type="http://schemas.openxmlformats.org/officeDocument/2006/relationships/tags" Target="../tags/tag90.xml"/><Relationship Id="rId131" Type="http://schemas.openxmlformats.org/officeDocument/2006/relationships/tags" Target="../tags/tag106.xml"/><Relationship Id="rId136" Type="http://schemas.openxmlformats.org/officeDocument/2006/relationships/tags" Target="../tags/tag111.xml"/><Relationship Id="rId61" Type="http://schemas.openxmlformats.org/officeDocument/2006/relationships/tags" Target="../tags/tag36.xml"/><Relationship Id="rId82" Type="http://schemas.openxmlformats.org/officeDocument/2006/relationships/tags" Target="../tags/tag57.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tags" Target="../tags/tag5.xml"/><Relationship Id="rId35" Type="http://schemas.openxmlformats.org/officeDocument/2006/relationships/tags" Target="../tags/tag10.xml"/><Relationship Id="rId56" Type="http://schemas.openxmlformats.org/officeDocument/2006/relationships/tags" Target="../tags/tag31.xml"/><Relationship Id="rId77" Type="http://schemas.openxmlformats.org/officeDocument/2006/relationships/tags" Target="../tags/tag52.xml"/><Relationship Id="rId100" Type="http://schemas.openxmlformats.org/officeDocument/2006/relationships/tags" Target="../tags/tag75.xml"/><Relationship Id="rId105" Type="http://schemas.openxmlformats.org/officeDocument/2006/relationships/tags" Target="../tags/tag80.xml"/><Relationship Id="rId126" Type="http://schemas.openxmlformats.org/officeDocument/2006/relationships/tags" Target="../tags/tag101.xml"/><Relationship Id="rId147" Type="http://schemas.openxmlformats.org/officeDocument/2006/relationships/tags" Target="../tags/tag122.xml"/><Relationship Id="rId8" Type="http://schemas.openxmlformats.org/officeDocument/2006/relationships/slideLayout" Target="../slideLayouts/slideLayout8.xml"/><Relationship Id="rId51" Type="http://schemas.openxmlformats.org/officeDocument/2006/relationships/tags" Target="../tags/tag26.xml"/><Relationship Id="rId72" Type="http://schemas.openxmlformats.org/officeDocument/2006/relationships/tags" Target="../tags/tag47.xml"/><Relationship Id="rId93" Type="http://schemas.openxmlformats.org/officeDocument/2006/relationships/tags" Target="../tags/tag68.xml"/><Relationship Id="rId98" Type="http://schemas.openxmlformats.org/officeDocument/2006/relationships/tags" Target="../tags/tag73.xml"/><Relationship Id="rId121" Type="http://schemas.openxmlformats.org/officeDocument/2006/relationships/tags" Target="../tags/tag96.xml"/><Relationship Id="rId142" Type="http://schemas.openxmlformats.org/officeDocument/2006/relationships/tags" Target="../tags/tag117.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tags" Target="../tags/tag21.xml"/><Relationship Id="rId67" Type="http://schemas.openxmlformats.org/officeDocument/2006/relationships/tags" Target="../tags/tag42.xml"/><Relationship Id="rId116" Type="http://schemas.openxmlformats.org/officeDocument/2006/relationships/tags" Target="../tags/tag91.xml"/><Relationship Id="rId137" Type="http://schemas.openxmlformats.org/officeDocument/2006/relationships/tags" Target="../tags/tag112.xml"/><Relationship Id="rId20" Type="http://schemas.openxmlformats.org/officeDocument/2006/relationships/slideLayout" Target="../slideLayouts/slideLayout20.xml"/><Relationship Id="rId41" Type="http://schemas.openxmlformats.org/officeDocument/2006/relationships/tags" Target="../tags/tag16.xml"/><Relationship Id="rId62" Type="http://schemas.openxmlformats.org/officeDocument/2006/relationships/tags" Target="../tags/tag37.xml"/><Relationship Id="rId83" Type="http://schemas.openxmlformats.org/officeDocument/2006/relationships/tags" Target="../tags/tag58.xml"/><Relationship Id="rId88" Type="http://schemas.openxmlformats.org/officeDocument/2006/relationships/tags" Target="../tags/tag63.xml"/><Relationship Id="rId111" Type="http://schemas.openxmlformats.org/officeDocument/2006/relationships/tags" Target="../tags/tag86.xml"/><Relationship Id="rId132" Type="http://schemas.openxmlformats.org/officeDocument/2006/relationships/tags" Target="../tags/tag107.xml"/><Relationship Id="rId15" Type="http://schemas.openxmlformats.org/officeDocument/2006/relationships/slideLayout" Target="../slideLayouts/slideLayout15.xml"/><Relationship Id="rId36" Type="http://schemas.openxmlformats.org/officeDocument/2006/relationships/tags" Target="../tags/tag11.xml"/><Relationship Id="rId57" Type="http://schemas.openxmlformats.org/officeDocument/2006/relationships/tags" Target="../tags/tag32.xml"/><Relationship Id="rId106" Type="http://schemas.openxmlformats.org/officeDocument/2006/relationships/tags" Target="../tags/tag81.xml"/><Relationship Id="rId127" Type="http://schemas.openxmlformats.org/officeDocument/2006/relationships/tags" Target="../tags/tag102.xml"/><Relationship Id="rId10" Type="http://schemas.openxmlformats.org/officeDocument/2006/relationships/slideLayout" Target="../slideLayouts/slideLayout10.xml"/><Relationship Id="rId31" Type="http://schemas.openxmlformats.org/officeDocument/2006/relationships/tags" Target="../tags/tag6.xml"/><Relationship Id="rId52" Type="http://schemas.openxmlformats.org/officeDocument/2006/relationships/tags" Target="../tags/tag27.xml"/><Relationship Id="rId73" Type="http://schemas.openxmlformats.org/officeDocument/2006/relationships/tags" Target="../tags/tag48.xml"/><Relationship Id="rId78" Type="http://schemas.openxmlformats.org/officeDocument/2006/relationships/tags" Target="../tags/tag53.xml"/><Relationship Id="rId94" Type="http://schemas.openxmlformats.org/officeDocument/2006/relationships/tags" Target="../tags/tag69.xml"/><Relationship Id="rId99" Type="http://schemas.openxmlformats.org/officeDocument/2006/relationships/tags" Target="../tags/tag74.xml"/><Relationship Id="rId101" Type="http://schemas.openxmlformats.org/officeDocument/2006/relationships/tags" Target="../tags/tag76.xml"/><Relationship Id="rId122" Type="http://schemas.openxmlformats.org/officeDocument/2006/relationships/tags" Target="../tags/tag97.xml"/><Relationship Id="rId143" Type="http://schemas.openxmlformats.org/officeDocument/2006/relationships/tags" Target="../tags/tag118.xml"/><Relationship Id="rId148" Type="http://schemas.openxmlformats.org/officeDocument/2006/relationships/tags" Target="../tags/tag12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theme" Target="../theme/theme1.xml"/><Relationship Id="rId47" Type="http://schemas.openxmlformats.org/officeDocument/2006/relationships/tags" Target="../tags/tag22.xml"/><Relationship Id="rId68" Type="http://schemas.openxmlformats.org/officeDocument/2006/relationships/tags" Target="../tags/tag43.xml"/><Relationship Id="rId89" Type="http://schemas.openxmlformats.org/officeDocument/2006/relationships/tags" Target="../tags/tag64.xml"/><Relationship Id="rId112" Type="http://schemas.openxmlformats.org/officeDocument/2006/relationships/tags" Target="../tags/tag87.xml"/><Relationship Id="rId133" Type="http://schemas.openxmlformats.org/officeDocument/2006/relationships/tags" Target="../tags/tag108.xml"/><Relationship Id="rId16" Type="http://schemas.openxmlformats.org/officeDocument/2006/relationships/slideLayout" Target="../slideLayouts/slideLayout16.xml"/><Relationship Id="rId37" Type="http://schemas.openxmlformats.org/officeDocument/2006/relationships/tags" Target="../tags/tag12.xml"/><Relationship Id="rId58" Type="http://schemas.openxmlformats.org/officeDocument/2006/relationships/tags" Target="../tags/tag33.xml"/><Relationship Id="rId79" Type="http://schemas.openxmlformats.org/officeDocument/2006/relationships/tags" Target="../tags/tag54.xml"/><Relationship Id="rId102" Type="http://schemas.openxmlformats.org/officeDocument/2006/relationships/tags" Target="../tags/tag77.xml"/><Relationship Id="rId123" Type="http://schemas.openxmlformats.org/officeDocument/2006/relationships/tags" Target="../tags/tag98.xml"/><Relationship Id="rId144" Type="http://schemas.openxmlformats.org/officeDocument/2006/relationships/tags" Target="../tags/tag119.xml"/><Relationship Id="rId90" Type="http://schemas.openxmlformats.org/officeDocument/2006/relationships/tags" Target="../tags/tag65.xml"/></Relationships>
</file>

<file path=ppt/slideMasters/_rels/slideMaster2.xml.rels><?xml version="1.0" encoding="UTF-8" standalone="yes"?>
<Relationships xmlns="http://schemas.openxmlformats.org/package/2006/relationships"><Relationship Id="rId117" Type="http://schemas.openxmlformats.org/officeDocument/2006/relationships/tags" Target="../tags/tag220.xml"/><Relationship Id="rId21" Type="http://schemas.openxmlformats.org/officeDocument/2006/relationships/theme" Target="../theme/theme2.xml"/><Relationship Id="rId42" Type="http://schemas.openxmlformats.org/officeDocument/2006/relationships/tags" Target="../tags/tag145.xml"/><Relationship Id="rId63" Type="http://schemas.openxmlformats.org/officeDocument/2006/relationships/tags" Target="../tags/tag166.xml"/><Relationship Id="rId84" Type="http://schemas.openxmlformats.org/officeDocument/2006/relationships/tags" Target="../tags/tag187.xml"/><Relationship Id="rId138" Type="http://schemas.openxmlformats.org/officeDocument/2006/relationships/tags" Target="../tags/tag241.xml"/><Relationship Id="rId107" Type="http://schemas.openxmlformats.org/officeDocument/2006/relationships/tags" Target="../tags/tag210.xml"/><Relationship Id="rId11" Type="http://schemas.openxmlformats.org/officeDocument/2006/relationships/slideLayout" Target="../slideLayouts/slideLayout36.xml"/><Relationship Id="rId32" Type="http://schemas.openxmlformats.org/officeDocument/2006/relationships/tags" Target="../tags/tag135.xml"/><Relationship Id="rId37" Type="http://schemas.openxmlformats.org/officeDocument/2006/relationships/tags" Target="../tags/tag140.xml"/><Relationship Id="rId53" Type="http://schemas.openxmlformats.org/officeDocument/2006/relationships/tags" Target="../tags/tag156.xml"/><Relationship Id="rId58" Type="http://schemas.openxmlformats.org/officeDocument/2006/relationships/tags" Target="../tags/tag161.xml"/><Relationship Id="rId74" Type="http://schemas.openxmlformats.org/officeDocument/2006/relationships/tags" Target="../tags/tag177.xml"/><Relationship Id="rId79" Type="http://schemas.openxmlformats.org/officeDocument/2006/relationships/tags" Target="../tags/tag182.xml"/><Relationship Id="rId102" Type="http://schemas.openxmlformats.org/officeDocument/2006/relationships/tags" Target="../tags/tag205.xml"/><Relationship Id="rId123" Type="http://schemas.openxmlformats.org/officeDocument/2006/relationships/tags" Target="../tags/tag226.xml"/><Relationship Id="rId128" Type="http://schemas.openxmlformats.org/officeDocument/2006/relationships/tags" Target="../tags/tag231.xml"/><Relationship Id="rId144" Type="http://schemas.openxmlformats.org/officeDocument/2006/relationships/tags" Target="../tags/tag247.xml"/><Relationship Id="rId5" Type="http://schemas.openxmlformats.org/officeDocument/2006/relationships/slideLayout" Target="../slideLayouts/slideLayout30.xml"/><Relationship Id="rId90" Type="http://schemas.openxmlformats.org/officeDocument/2006/relationships/tags" Target="../tags/tag193.xml"/><Relationship Id="rId95" Type="http://schemas.openxmlformats.org/officeDocument/2006/relationships/tags" Target="../tags/tag198.xml"/><Relationship Id="rId22" Type="http://schemas.openxmlformats.org/officeDocument/2006/relationships/tags" Target="../tags/tag125.xml"/><Relationship Id="rId27" Type="http://schemas.openxmlformats.org/officeDocument/2006/relationships/tags" Target="../tags/tag130.xml"/><Relationship Id="rId43" Type="http://schemas.openxmlformats.org/officeDocument/2006/relationships/tags" Target="../tags/tag146.xml"/><Relationship Id="rId48" Type="http://schemas.openxmlformats.org/officeDocument/2006/relationships/tags" Target="../tags/tag151.xml"/><Relationship Id="rId64" Type="http://schemas.openxmlformats.org/officeDocument/2006/relationships/tags" Target="../tags/tag167.xml"/><Relationship Id="rId69" Type="http://schemas.openxmlformats.org/officeDocument/2006/relationships/tags" Target="../tags/tag172.xml"/><Relationship Id="rId113" Type="http://schemas.openxmlformats.org/officeDocument/2006/relationships/tags" Target="../tags/tag216.xml"/><Relationship Id="rId118" Type="http://schemas.openxmlformats.org/officeDocument/2006/relationships/tags" Target="../tags/tag221.xml"/><Relationship Id="rId134" Type="http://schemas.openxmlformats.org/officeDocument/2006/relationships/tags" Target="../tags/tag237.xml"/><Relationship Id="rId139" Type="http://schemas.openxmlformats.org/officeDocument/2006/relationships/tags" Target="../tags/tag242.xml"/><Relationship Id="rId80" Type="http://schemas.openxmlformats.org/officeDocument/2006/relationships/tags" Target="../tags/tag183.xml"/><Relationship Id="rId85" Type="http://schemas.openxmlformats.org/officeDocument/2006/relationships/tags" Target="../tags/tag188.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33" Type="http://schemas.openxmlformats.org/officeDocument/2006/relationships/tags" Target="../tags/tag136.xml"/><Relationship Id="rId38" Type="http://schemas.openxmlformats.org/officeDocument/2006/relationships/tags" Target="../tags/tag141.xml"/><Relationship Id="rId59" Type="http://schemas.openxmlformats.org/officeDocument/2006/relationships/tags" Target="../tags/tag162.xml"/><Relationship Id="rId103" Type="http://schemas.openxmlformats.org/officeDocument/2006/relationships/tags" Target="../tags/tag206.xml"/><Relationship Id="rId108" Type="http://schemas.openxmlformats.org/officeDocument/2006/relationships/tags" Target="../tags/tag211.xml"/><Relationship Id="rId124" Type="http://schemas.openxmlformats.org/officeDocument/2006/relationships/tags" Target="../tags/tag227.xml"/><Relationship Id="rId129" Type="http://schemas.openxmlformats.org/officeDocument/2006/relationships/tags" Target="../tags/tag232.xml"/><Relationship Id="rId54" Type="http://schemas.openxmlformats.org/officeDocument/2006/relationships/tags" Target="../tags/tag157.xml"/><Relationship Id="rId70" Type="http://schemas.openxmlformats.org/officeDocument/2006/relationships/tags" Target="../tags/tag173.xml"/><Relationship Id="rId75" Type="http://schemas.openxmlformats.org/officeDocument/2006/relationships/tags" Target="../tags/tag178.xml"/><Relationship Id="rId91" Type="http://schemas.openxmlformats.org/officeDocument/2006/relationships/tags" Target="../tags/tag194.xml"/><Relationship Id="rId96" Type="http://schemas.openxmlformats.org/officeDocument/2006/relationships/tags" Target="../tags/tag199.xml"/><Relationship Id="rId140" Type="http://schemas.openxmlformats.org/officeDocument/2006/relationships/tags" Target="../tags/tag243.xml"/><Relationship Id="rId1" Type="http://schemas.openxmlformats.org/officeDocument/2006/relationships/slideLayout" Target="../slideLayouts/slideLayout26.xml"/><Relationship Id="rId6" Type="http://schemas.openxmlformats.org/officeDocument/2006/relationships/slideLayout" Target="../slideLayouts/slideLayout31.xml"/><Relationship Id="rId23" Type="http://schemas.openxmlformats.org/officeDocument/2006/relationships/tags" Target="../tags/tag126.xml"/><Relationship Id="rId28" Type="http://schemas.openxmlformats.org/officeDocument/2006/relationships/tags" Target="../tags/tag131.xml"/><Relationship Id="rId49" Type="http://schemas.openxmlformats.org/officeDocument/2006/relationships/tags" Target="../tags/tag152.xml"/><Relationship Id="rId114" Type="http://schemas.openxmlformats.org/officeDocument/2006/relationships/tags" Target="../tags/tag217.xml"/><Relationship Id="rId119" Type="http://schemas.openxmlformats.org/officeDocument/2006/relationships/tags" Target="../tags/tag222.xml"/><Relationship Id="rId44" Type="http://schemas.openxmlformats.org/officeDocument/2006/relationships/tags" Target="../tags/tag147.xml"/><Relationship Id="rId60" Type="http://schemas.openxmlformats.org/officeDocument/2006/relationships/tags" Target="../tags/tag163.xml"/><Relationship Id="rId65" Type="http://schemas.openxmlformats.org/officeDocument/2006/relationships/tags" Target="../tags/tag168.xml"/><Relationship Id="rId81" Type="http://schemas.openxmlformats.org/officeDocument/2006/relationships/tags" Target="../tags/tag184.xml"/><Relationship Id="rId86" Type="http://schemas.openxmlformats.org/officeDocument/2006/relationships/tags" Target="../tags/tag189.xml"/><Relationship Id="rId130" Type="http://schemas.openxmlformats.org/officeDocument/2006/relationships/tags" Target="../tags/tag233.xml"/><Relationship Id="rId135" Type="http://schemas.openxmlformats.org/officeDocument/2006/relationships/tags" Target="../tags/tag238.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39" Type="http://schemas.openxmlformats.org/officeDocument/2006/relationships/tags" Target="../tags/tag142.xml"/><Relationship Id="rId109" Type="http://schemas.openxmlformats.org/officeDocument/2006/relationships/tags" Target="../tags/tag212.xml"/><Relationship Id="rId34" Type="http://schemas.openxmlformats.org/officeDocument/2006/relationships/tags" Target="../tags/tag137.xml"/><Relationship Id="rId50" Type="http://schemas.openxmlformats.org/officeDocument/2006/relationships/tags" Target="../tags/tag153.xml"/><Relationship Id="rId55" Type="http://schemas.openxmlformats.org/officeDocument/2006/relationships/tags" Target="../tags/tag158.xml"/><Relationship Id="rId76" Type="http://schemas.openxmlformats.org/officeDocument/2006/relationships/tags" Target="../tags/tag179.xml"/><Relationship Id="rId97" Type="http://schemas.openxmlformats.org/officeDocument/2006/relationships/tags" Target="../tags/tag200.xml"/><Relationship Id="rId104" Type="http://schemas.openxmlformats.org/officeDocument/2006/relationships/tags" Target="../tags/tag207.xml"/><Relationship Id="rId120" Type="http://schemas.openxmlformats.org/officeDocument/2006/relationships/tags" Target="../tags/tag223.xml"/><Relationship Id="rId125" Type="http://schemas.openxmlformats.org/officeDocument/2006/relationships/tags" Target="../tags/tag228.xml"/><Relationship Id="rId141" Type="http://schemas.openxmlformats.org/officeDocument/2006/relationships/tags" Target="../tags/tag244.xml"/><Relationship Id="rId7" Type="http://schemas.openxmlformats.org/officeDocument/2006/relationships/slideLayout" Target="../slideLayouts/slideLayout32.xml"/><Relationship Id="rId71" Type="http://schemas.openxmlformats.org/officeDocument/2006/relationships/tags" Target="../tags/tag174.xml"/><Relationship Id="rId92" Type="http://schemas.openxmlformats.org/officeDocument/2006/relationships/tags" Target="../tags/tag195.xml"/><Relationship Id="rId2" Type="http://schemas.openxmlformats.org/officeDocument/2006/relationships/slideLayout" Target="../slideLayouts/slideLayout27.xml"/><Relationship Id="rId29" Type="http://schemas.openxmlformats.org/officeDocument/2006/relationships/tags" Target="../tags/tag132.xml"/><Relationship Id="rId24" Type="http://schemas.openxmlformats.org/officeDocument/2006/relationships/tags" Target="../tags/tag127.xml"/><Relationship Id="rId40" Type="http://schemas.openxmlformats.org/officeDocument/2006/relationships/tags" Target="../tags/tag143.xml"/><Relationship Id="rId45" Type="http://schemas.openxmlformats.org/officeDocument/2006/relationships/tags" Target="../tags/tag148.xml"/><Relationship Id="rId66" Type="http://schemas.openxmlformats.org/officeDocument/2006/relationships/tags" Target="../tags/tag169.xml"/><Relationship Id="rId87" Type="http://schemas.openxmlformats.org/officeDocument/2006/relationships/tags" Target="../tags/tag190.xml"/><Relationship Id="rId110" Type="http://schemas.openxmlformats.org/officeDocument/2006/relationships/tags" Target="../tags/tag213.xml"/><Relationship Id="rId115" Type="http://schemas.openxmlformats.org/officeDocument/2006/relationships/tags" Target="../tags/tag218.xml"/><Relationship Id="rId131" Type="http://schemas.openxmlformats.org/officeDocument/2006/relationships/tags" Target="../tags/tag234.xml"/><Relationship Id="rId136" Type="http://schemas.openxmlformats.org/officeDocument/2006/relationships/tags" Target="../tags/tag239.xml"/><Relationship Id="rId61" Type="http://schemas.openxmlformats.org/officeDocument/2006/relationships/tags" Target="../tags/tag164.xml"/><Relationship Id="rId82" Type="http://schemas.openxmlformats.org/officeDocument/2006/relationships/tags" Target="../tags/tag185.xml"/><Relationship Id="rId19" Type="http://schemas.openxmlformats.org/officeDocument/2006/relationships/slideLayout" Target="../slideLayouts/slideLayout44.xml"/><Relationship Id="rId14" Type="http://schemas.openxmlformats.org/officeDocument/2006/relationships/slideLayout" Target="../slideLayouts/slideLayout39.xml"/><Relationship Id="rId30" Type="http://schemas.openxmlformats.org/officeDocument/2006/relationships/tags" Target="../tags/tag133.xml"/><Relationship Id="rId35" Type="http://schemas.openxmlformats.org/officeDocument/2006/relationships/tags" Target="../tags/tag138.xml"/><Relationship Id="rId56" Type="http://schemas.openxmlformats.org/officeDocument/2006/relationships/tags" Target="../tags/tag159.xml"/><Relationship Id="rId77" Type="http://schemas.openxmlformats.org/officeDocument/2006/relationships/tags" Target="../tags/tag180.xml"/><Relationship Id="rId100" Type="http://schemas.openxmlformats.org/officeDocument/2006/relationships/tags" Target="../tags/tag203.xml"/><Relationship Id="rId105" Type="http://schemas.openxmlformats.org/officeDocument/2006/relationships/tags" Target="../tags/tag208.xml"/><Relationship Id="rId126" Type="http://schemas.openxmlformats.org/officeDocument/2006/relationships/tags" Target="../tags/tag229.xml"/><Relationship Id="rId8" Type="http://schemas.openxmlformats.org/officeDocument/2006/relationships/slideLayout" Target="../slideLayouts/slideLayout33.xml"/><Relationship Id="rId51" Type="http://schemas.openxmlformats.org/officeDocument/2006/relationships/tags" Target="../tags/tag154.xml"/><Relationship Id="rId72" Type="http://schemas.openxmlformats.org/officeDocument/2006/relationships/tags" Target="../tags/tag175.xml"/><Relationship Id="rId93" Type="http://schemas.openxmlformats.org/officeDocument/2006/relationships/tags" Target="../tags/tag196.xml"/><Relationship Id="rId98" Type="http://schemas.openxmlformats.org/officeDocument/2006/relationships/tags" Target="../tags/tag201.xml"/><Relationship Id="rId121" Type="http://schemas.openxmlformats.org/officeDocument/2006/relationships/tags" Target="../tags/tag224.xml"/><Relationship Id="rId142" Type="http://schemas.openxmlformats.org/officeDocument/2006/relationships/tags" Target="../tags/tag245.xml"/><Relationship Id="rId3" Type="http://schemas.openxmlformats.org/officeDocument/2006/relationships/slideLayout" Target="../slideLayouts/slideLayout28.xml"/><Relationship Id="rId25" Type="http://schemas.openxmlformats.org/officeDocument/2006/relationships/tags" Target="../tags/tag128.xml"/><Relationship Id="rId46" Type="http://schemas.openxmlformats.org/officeDocument/2006/relationships/tags" Target="../tags/tag149.xml"/><Relationship Id="rId67" Type="http://schemas.openxmlformats.org/officeDocument/2006/relationships/tags" Target="../tags/tag170.xml"/><Relationship Id="rId116" Type="http://schemas.openxmlformats.org/officeDocument/2006/relationships/tags" Target="../tags/tag219.xml"/><Relationship Id="rId137" Type="http://schemas.openxmlformats.org/officeDocument/2006/relationships/tags" Target="../tags/tag240.xml"/><Relationship Id="rId20" Type="http://schemas.openxmlformats.org/officeDocument/2006/relationships/slideLayout" Target="../slideLayouts/slideLayout45.xml"/><Relationship Id="rId41" Type="http://schemas.openxmlformats.org/officeDocument/2006/relationships/tags" Target="../tags/tag144.xml"/><Relationship Id="rId62" Type="http://schemas.openxmlformats.org/officeDocument/2006/relationships/tags" Target="../tags/tag165.xml"/><Relationship Id="rId83" Type="http://schemas.openxmlformats.org/officeDocument/2006/relationships/tags" Target="../tags/tag186.xml"/><Relationship Id="rId88" Type="http://schemas.openxmlformats.org/officeDocument/2006/relationships/tags" Target="../tags/tag191.xml"/><Relationship Id="rId111" Type="http://schemas.openxmlformats.org/officeDocument/2006/relationships/tags" Target="../tags/tag214.xml"/><Relationship Id="rId132" Type="http://schemas.openxmlformats.org/officeDocument/2006/relationships/tags" Target="../tags/tag235.xml"/><Relationship Id="rId15" Type="http://schemas.openxmlformats.org/officeDocument/2006/relationships/slideLayout" Target="../slideLayouts/slideLayout40.xml"/><Relationship Id="rId36" Type="http://schemas.openxmlformats.org/officeDocument/2006/relationships/tags" Target="../tags/tag139.xml"/><Relationship Id="rId57" Type="http://schemas.openxmlformats.org/officeDocument/2006/relationships/tags" Target="../tags/tag160.xml"/><Relationship Id="rId106" Type="http://schemas.openxmlformats.org/officeDocument/2006/relationships/tags" Target="../tags/tag209.xml"/><Relationship Id="rId127" Type="http://schemas.openxmlformats.org/officeDocument/2006/relationships/tags" Target="../tags/tag230.xml"/><Relationship Id="rId10" Type="http://schemas.openxmlformats.org/officeDocument/2006/relationships/slideLayout" Target="../slideLayouts/slideLayout35.xml"/><Relationship Id="rId31" Type="http://schemas.openxmlformats.org/officeDocument/2006/relationships/tags" Target="../tags/tag134.xml"/><Relationship Id="rId52" Type="http://schemas.openxmlformats.org/officeDocument/2006/relationships/tags" Target="../tags/tag155.xml"/><Relationship Id="rId73" Type="http://schemas.openxmlformats.org/officeDocument/2006/relationships/tags" Target="../tags/tag176.xml"/><Relationship Id="rId78" Type="http://schemas.openxmlformats.org/officeDocument/2006/relationships/tags" Target="../tags/tag181.xml"/><Relationship Id="rId94" Type="http://schemas.openxmlformats.org/officeDocument/2006/relationships/tags" Target="../tags/tag197.xml"/><Relationship Id="rId99" Type="http://schemas.openxmlformats.org/officeDocument/2006/relationships/tags" Target="../tags/tag202.xml"/><Relationship Id="rId101" Type="http://schemas.openxmlformats.org/officeDocument/2006/relationships/tags" Target="../tags/tag204.xml"/><Relationship Id="rId122" Type="http://schemas.openxmlformats.org/officeDocument/2006/relationships/tags" Target="../tags/tag225.xml"/><Relationship Id="rId143" Type="http://schemas.openxmlformats.org/officeDocument/2006/relationships/tags" Target="../tags/tag246.xml"/><Relationship Id="rId4" Type="http://schemas.openxmlformats.org/officeDocument/2006/relationships/slideLayout" Target="../slideLayouts/slideLayout29.xml"/><Relationship Id="rId9" Type="http://schemas.openxmlformats.org/officeDocument/2006/relationships/slideLayout" Target="../slideLayouts/slideLayout34.xml"/><Relationship Id="rId26" Type="http://schemas.openxmlformats.org/officeDocument/2006/relationships/tags" Target="../tags/tag129.xml"/><Relationship Id="rId47" Type="http://schemas.openxmlformats.org/officeDocument/2006/relationships/tags" Target="../tags/tag150.xml"/><Relationship Id="rId68" Type="http://schemas.openxmlformats.org/officeDocument/2006/relationships/tags" Target="../tags/tag171.xml"/><Relationship Id="rId89" Type="http://schemas.openxmlformats.org/officeDocument/2006/relationships/tags" Target="../tags/tag192.xml"/><Relationship Id="rId112" Type="http://schemas.openxmlformats.org/officeDocument/2006/relationships/tags" Target="../tags/tag215.xml"/><Relationship Id="rId133" Type="http://schemas.openxmlformats.org/officeDocument/2006/relationships/tags" Target="../tags/tag236.xml"/><Relationship Id="rId16"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26" Type="http://schemas.openxmlformats.org/officeDocument/2006/relationships/tags" Target="../tags/tag269.xml"/><Relationship Id="rId117" Type="http://schemas.openxmlformats.org/officeDocument/2006/relationships/tags" Target="../tags/tag360.xml"/><Relationship Id="rId21" Type="http://schemas.openxmlformats.org/officeDocument/2006/relationships/tags" Target="../tags/tag264.xml"/><Relationship Id="rId42" Type="http://schemas.openxmlformats.org/officeDocument/2006/relationships/tags" Target="../tags/tag285.xml"/><Relationship Id="rId47" Type="http://schemas.openxmlformats.org/officeDocument/2006/relationships/tags" Target="../tags/tag290.xml"/><Relationship Id="rId63" Type="http://schemas.openxmlformats.org/officeDocument/2006/relationships/tags" Target="../tags/tag306.xml"/><Relationship Id="rId68" Type="http://schemas.openxmlformats.org/officeDocument/2006/relationships/tags" Target="../tags/tag311.xml"/><Relationship Id="rId84" Type="http://schemas.openxmlformats.org/officeDocument/2006/relationships/tags" Target="../tags/tag327.xml"/><Relationship Id="rId89" Type="http://schemas.openxmlformats.org/officeDocument/2006/relationships/tags" Target="../tags/tag332.xml"/><Relationship Id="rId112" Type="http://schemas.openxmlformats.org/officeDocument/2006/relationships/tags" Target="../tags/tag355.xml"/><Relationship Id="rId16" Type="http://schemas.openxmlformats.org/officeDocument/2006/relationships/tags" Target="../tags/tag259.xml"/><Relationship Id="rId107" Type="http://schemas.openxmlformats.org/officeDocument/2006/relationships/tags" Target="../tags/tag350.xml"/><Relationship Id="rId11" Type="http://schemas.openxmlformats.org/officeDocument/2006/relationships/tags" Target="../tags/tag254.xml"/><Relationship Id="rId32" Type="http://schemas.openxmlformats.org/officeDocument/2006/relationships/tags" Target="../tags/tag275.xml"/><Relationship Id="rId37" Type="http://schemas.openxmlformats.org/officeDocument/2006/relationships/tags" Target="../tags/tag280.xml"/><Relationship Id="rId53" Type="http://schemas.openxmlformats.org/officeDocument/2006/relationships/tags" Target="../tags/tag296.xml"/><Relationship Id="rId58" Type="http://schemas.openxmlformats.org/officeDocument/2006/relationships/tags" Target="../tags/tag301.xml"/><Relationship Id="rId74" Type="http://schemas.openxmlformats.org/officeDocument/2006/relationships/tags" Target="../tags/tag317.xml"/><Relationship Id="rId79" Type="http://schemas.openxmlformats.org/officeDocument/2006/relationships/tags" Target="../tags/tag322.xml"/><Relationship Id="rId102" Type="http://schemas.openxmlformats.org/officeDocument/2006/relationships/tags" Target="../tags/tag345.xml"/><Relationship Id="rId123" Type="http://schemas.openxmlformats.org/officeDocument/2006/relationships/tags" Target="../tags/tag366.xml"/><Relationship Id="rId5" Type="http://schemas.openxmlformats.org/officeDocument/2006/relationships/tags" Target="../tags/tag248.xml"/><Relationship Id="rId90" Type="http://schemas.openxmlformats.org/officeDocument/2006/relationships/tags" Target="../tags/tag333.xml"/><Relationship Id="rId95" Type="http://schemas.openxmlformats.org/officeDocument/2006/relationships/tags" Target="../tags/tag338.xml"/><Relationship Id="rId22" Type="http://schemas.openxmlformats.org/officeDocument/2006/relationships/tags" Target="../tags/tag265.xml"/><Relationship Id="rId27" Type="http://schemas.openxmlformats.org/officeDocument/2006/relationships/tags" Target="../tags/tag270.xml"/><Relationship Id="rId43" Type="http://schemas.openxmlformats.org/officeDocument/2006/relationships/tags" Target="../tags/tag286.xml"/><Relationship Id="rId48" Type="http://schemas.openxmlformats.org/officeDocument/2006/relationships/tags" Target="../tags/tag291.xml"/><Relationship Id="rId64" Type="http://schemas.openxmlformats.org/officeDocument/2006/relationships/tags" Target="../tags/tag307.xml"/><Relationship Id="rId69" Type="http://schemas.openxmlformats.org/officeDocument/2006/relationships/tags" Target="../tags/tag312.xml"/><Relationship Id="rId113" Type="http://schemas.openxmlformats.org/officeDocument/2006/relationships/tags" Target="../tags/tag356.xml"/><Relationship Id="rId118" Type="http://schemas.openxmlformats.org/officeDocument/2006/relationships/tags" Target="../tags/tag361.xml"/><Relationship Id="rId80" Type="http://schemas.openxmlformats.org/officeDocument/2006/relationships/tags" Target="../tags/tag323.xml"/><Relationship Id="rId85" Type="http://schemas.openxmlformats.org/officeDocument/2006/relationships/tags" Target="../tags/tag328.xml"/><Relationship Id="rId12" Type="http://schemas.openxmlformats.org/officeDocument/2006/relationships/tags" Target="../tags/tag255.xml"/><Relationship Id="rId17" Type="http://schemas.openxmlformats.org/officeDocument/2006/relationships/tags" Target="../tags/tag260.xml"/><Relationship Id="rId33" Type="http://schemas.openxmlformats.org/officeDocument/2006/relationships/tags" Target="../tags/tag276.xml"/><Relationship Id="rId38" Type="http://schemas.openxmlformats.org/officeDocument/2006/relationships/tags" Target="../tags/tag281.xml"/><Relationship Id="rId59" Type="http://schemas.openxmlformats.org/officeDocument/2006/relationships/tags" Target="../tags/tag302.xml"/><Relationship Id="rId103" Type="http://schemas.openxmlformats.org/officeDocument/2006/relationships/tags" Target="../tags/tag346.xml"/><Relationship Id="rId108" Type="http://schemas.openxmlformats.org/officeDocument/2006/relationships/tags" Target="../tags/tag351.xml"/><Relationship Id="rId124" Type="http://schemas.openxmlformats.org/officeDocument/2006/relationships/tags" Target="../tags/tag367.xml"/><Relationship Id="rId54" Type="http://schemas.openxmlformats.org/officeDocument/2006/relationships/tags" Target="../tags/tag297.xml"/><Relationship Id="rId70" Type="http://schemas.openxmlformats.org/officeDocument/2006/relationships/tags" Target="../tags/tag313.xml"/><Relationship Id="rId75" Type="http://schemas.openxmlformats.org/officeDocument/2006/relationships/tags" Target="../tags/tag318.xml"/><Relationship Id="rId91" Type="http://schemas.openxmlformats.org/officeDocument/2006/relationships/tags" Target="../tags/tag334.xml"/><Relationship Id="rId96" Type="http://schemas.openxmlformats.org/officeDocument/2006/relationships/tags" Target="../tags/tag339.xml"/><Relationship Id="rId1" Type="http://schemas.openxmlformats.org/officeDocument/2006/relationships/slideLayout" Target="../slideLayouts/slideLayout46.xml"/><Relationship Id="rId6" Type="http://schemas.openxmlformats.org/officeDocument/2006/relationships/tags" Target="../tags/tag249.xml"/><Relationship Id="rId23" Type="http://schemas.openxmlformats.org/officeDocument/2006/relationships/tags" Target="../tags/tag266.xml"/><Relationship Id="rId28" Type="http://schemas.openxmlformats.org/officeDocument/2006/relationships/tags" Target="../tags/tag271.xml"/><Relationship Id="rId49" Type="http://schemas.openxmlformats.org/officeDocument/2006/relationships/tags" Target="../tags/tag292.xml"/><Relationship Id="rId114" Type="http://schemas.openxmlformats.org/officeDocument/2006/relationships/tags" Target="../tags/tag357.xml"/><Relationship Id="rId119" Type="http://schemas.openxmlformats.org/officeDocument/2006/relationships/tags" Target="../tags/tag362.xml"/><Relationship Id="rId44" Type="http://schemas.openxmlformats.org/officeDocument/2006/relationships/tags" Target="../tags/tag287.xml"/><Relationship Id="rId60" Type="http://schemas.openxmlformats.org/officeDocument/2006/relationships/tags" Target="../tags/tag303.xml"/><Relationship Id="rId65" Type="http://schemas.openxmlformats.org/officeDocument/2006/relationships/tags" Target="../tags/tag308.xml"/><Relationship Id="rId81" Type="http://schemas.openxmlformats.org/officeDocument/2006/relationships/tags" Target="../tags/tag324.xml"/><Relationship Id="rId86" Type="http://schemas.openxmlformats.org/officeDocument/2006/relationships/tags" Target="../tags/tag329.xml"/><Relationship Id="rId13" Type="http://schemas.openxmlformats.org/officeDocument/2006/relationships/tags" Target="../tags/tag256.xml"/><Relationship Id="rId18" Type="http://schemas.openxmlformats.org/officeDocument/2006/relationships/tags" Target="../tags/tag261.xml"/><Relationship Id="rId39" Type="http://schemas.openxmlformats.org/officeDocument/2006/relationships/tags" Target="../tags/tag282.xml"/><Relationship Id="rId109" Type="http://schemas.openxmlformats.org/officeDocument/2006/relationships/tags" Target="../tags/tag352.xml"/><Relationship Id="rId34" Type="http://schemas.openxmlformats.org/officeDocument/2006/relationships/tags" Target="../tags/tag277.xml"/><Relationship Id="rId50" Type="http://schemas.openxmlformats.org/officeDocument/2006/relationships/tags" Target="../tags/tag293.xml"/><Relationship Id="rId55" Type="http://schemas.openxmlformats.org/officeDocument/2006/relationships/tags" Target="../tags/tag298.xml"/><Relationship Id="rId76" Type="http://schemas.openxmlformats.org/officeDocument/2006/relationships/tags" Target="../tags/tag319.xml"/><Relationship Id="rId97" Type="http://schemas.openxmlformats.org/officeDocument/2006/relationships/tags" Target="../tags/tag340.xml"/><Relationship Id="rId104" Type="http://schemas.openxmlformats.org/officeDocument/2006/relationships/tags" Target="../tags/tag347.xml"/><Relationship Id="rId120" Type="http://schemas.openxmlformats.org/officeDocument/2006/relationships/tags" Target="../tags/tag363.xml"/><Relationship Id="rId125" Type="http://schemas.openxmlformats.org/officeDocument/2006/relationships/tags" Target="../tags/tag368.xml"/><Relationship Id="rId7" Type="http://schemas.openxmlformats.org/officeDocument/2006/relationships/tags" Target="../tags/tag250.xml"/><Relationship Id="rId71" Type="http://schemas.openxmlformats.org/officeDocument/2006/relationships/tags" Target="../tags/tag314.xml"/><Relationship Id="rId92" Type="http://schemas.openxmlformats.org/officeDocument/2006/relationships/tags" Target="../tags/tag335.xml"/><Relationship Id="rId2" Type="http://schemas.openxmlformats.org/officeDocument/2006/relationships/slideLayout" Target="../slideLayouts/slideLayout47.xml"/><Relationship Id="rId29" Type="http://schemas.openxmlformats.org/officeDocument/2006/relationships/tags" Target="../tags/tag272.xml"/><Relationship Id="rId24" Type="http://schemas.openxmlformats.org/officeDocument/2006/relationships/tags" Target="../tags/tag267.xml"/><Relationship Id="rId40" Type="http://schemas.openxmlformats.org/officeDocument/2006/relationships/tags" Target="../tags/tag283.xml"/><Relationship Id="rId45" Type="http://schemas.openxmlformats.org/officeDocument/2006/relationships/tags" Target="../tags/tag288.xml"/><Relationship Id="rId66" Type="http://schemas.openxmlformats.org/officeDocument/2006/relationships/tags" Target="../tags/tag309.xml"/><Relationship Id="rId87" Type="http://schemas.openxmlformats.org/officeDocument/2006/relationships/tags" Target="../tags/tag330.xml"/><Relationship Id="rId110" Type="http://schemas.openxmlformats.org/officeDocument/2006/relationships/tags" Target="../tags/tag353.xml"/><Relationship Id="rId115" Type="http://schemas.openxmlformats.org/officeDocument/2006/relationships/tags" Target="../tags/tag358.xml"/><Relationship Id="rId61" Type="http://schemas.openxmlformats.org/officeDocument/2006/relationships/tags" Target="../tags/tag304.xml"/><Relationship Id="rId82" Type="http://schemas.openxmlformats.org/officeDocument/2006/relationships/tags" Target="../tags/tag325.xml"/><Relationship Id="rId19" Type="http://schemas.openxmlformats.org/officeDocument/2006/relationships/tags" Target="../tags/tag262.xml"/><Relationship Id="rId14" Type="http://schemas.openxmlformats.org/officeDocument/2006/relationships/tags" Target="../tags/tag257.xml"/><Relationship Id="rId30" Type="http://schemas.openxmlformats.org/officeDocument/2006/relationships/tags" Target="../tags/tag273.xml"/><Relationship Id="rId35" Type="http://schemas.openxmlformats.org/officeDocument/2006/relationships/tags" Target="../tags/tag278.xml"/><Relationship Id="rId56" Type="http://schemas.openxmlformats.org/officeDocument/2006/relationships/tags" Target="../tags/tag299.xml"/><Relationship Id="rId77" Type="http://schemas.openxmlformats.org/officeDocument/2006/relationships/tags" Target="../tags/tag320.xml"/><Relationship Id="rId100" Type="http://schemas.openxmlformats.org/officeDocument/2006/relationships/tags" Target="../tags/tag343.xml"/><Relationship Id="rId105" Type="http://schemas.openxmlformats.org/officeDocument/2006/relationships/tags" Target="../tags/tag348.xml"/><Relationship Id="rId126" Type="http://schemas.openxmlformats.org/officeDocument/2006/relationships/tags" Target="../tags/tag369.xml"/><Relationship Id="rId8" Type="http://schemas.openxmlformats.org/officeDocument/2006/relationships/tags" Target="../tags/tag251.xml"/><Relationship Id="rId51" Type="http://schemas.openxmlformats.org/officeDocument/2006/relationships/tags" Target="../tags/tag294.xml"/><Relationship Id="rId72" Type="http://schemas.openxmlformats.org/officeDocument/2006/relationships/tags" Target="../tags/tag315.xml"/><Relationship Id="rId93" Type="http://schemas.openxmlformats.org/officeDocument/2006/relationships/tags" Target="../tags/tag336.xml"/><Relationship Id="rId98" Type="http://schemas.openxmlformats.org/officeDocument/2006/relationships/tags" Target="../tags/tag341.xml"/><Relationship Id="rId121" Type="http://schemas.openxmlformats.org/officeDocument/2006/relationships/tags" Target="../tags/tag364.xml"/><Relationship Id="rId3" Type="http://schemas.openxmlformats.org/officeDocument/2006/relationships/slideLayout" Target="../slideLayouts/slideLayout48.xml"/><Relationship Id="rId25" Type="http://schemas.openxmlformats.org/officeDocument/2006/relationships/tags" Target="../tags/tag268.xml"/><Relationship Id="rId46" Type="http://schemas.openxmlformats.org/officeDocument/2006/relationships/tags" Target="../tags/tag289.xml"/><Relationship Id="rId67" Type="http://schemas.openxmlformats.org/officeDocument/2006/relationships/tags" Target="../tags/tag310.xml"/><Relationship Id="rId116" Type="http://schemas.openxmlformats.org/officeDocument/2006/relationships/tags" Target="../tags/tag359.xml"/><Relationship Id="rId20" Type="http://schemas.openxmlformats.org/officeDocument/2006/relationships/tags" Target="../tags/tag263.xml"/><Relationship Id="rId41" Type="http://schemas.openxmlformats.org/officeDocument/2006/relationships/tags" Target="../tags/tag284.xml"/><Relationship Id="rId62" Type="http://schemas.openxmlformats.org/officeDocument/2006/relationships/tags" Target="../tags/tag305.xml"/><Relationship Id="rId83" Type="http://schemas.openxmlformats.org/officeDocument/2006/relationships/tags" Target="../tags/tag326.xml"/><Relationship Id="rId88" Type="http://schemas.openxmlformats.org/officeDocument/2006/relationships/tags" Target="../tags/tag331.xml"/><Relationship Id="rId111" Type="http://schemas.openxmlformats.org/officeDocument/2006/relationships/tags" Target="../tags/tag354.xml"/><Relationship Id="rId15" Type="http://schemas.openxmlformats.org/officeDocument/2006/relationships/tags" Target="../tags/tag258.xml"/><Relationship Id="rId36" Type="http://schemas.openxmlformats.org/officeDocument/2006/relationships/tags" Target="../tags/tag279.xml"/><Relationship Id="rId57" Type="http://schemas.openxmlformats.org/officeDocument/2006/relationships/tags" Target="../tags/tag300.xml"/><Relationship Id="rId106" Type="http://schemas.openxmlformats.org/officeDocument/2006/relationships/tags" Target="../tags/tag349.xml"/><Relationship Id="rId127" Type="http://schemas.openxmlformats.org/officeDocument/2006/relationships/tags" Target="../tags/tag370.xml"/><Relationship Id="rId10" Type="http://schemas.openxmlformats.org/officeDocument/2006/relationships/tags" Target="../tags/tag253.xml"/><Relationship Id="rId31" Type="http://schemas.openxmlformats.org/officeDocument/2006/relationships/tags" Target="../tags/tag274.xml"/><Relationship Id="rId52" Type="http://schemas.openxmlformats.org/officeDocument/2006/relationships/tags" Target="../tags/tag295.xml"/><Relationship Id="rId73" Type="http://schemas.openxmlformats.org/officeDocument/2006/relationships/tags" Target="../tags/tag316.xml"/><Relationship Id="rId78" Type="http://schemas.openxmlformats.org/officeDocument/2006/relationships/tags" Target="../tags/tag321.xml"/><Relationship Id="rId94" Type="http://schemas.openxmlformats.org/officeDocument/2006/relationships/tags" Target="../tags/tag337.xml"/><Relationship Id="rId99" Type="http://schemas.openxmlformats.org/officeDocument/2006/relationships/tags" Target="../tags/tag342.xml"/><Relationship Id="rId101" Type="http://schemas.openxmlformats.org/officeDocument/2006/relationships/tags" Target="../tags/tag344.xml"/><Relationship Id="rId122" Type="http://schemas.openxmlformats.org/officeDocument/2006/relationships/tags" Target="../tags/tag365.xml"/><Relationship Id="rId4" Type="http://schemas.openxmlformats.org/officeDocument/2006/relationships/theme" Target="../theme/theme3.xml"/><Relationship Id="rId9" Type="http://schemas.openxmlformats.org/officeDocument/2006/relationships/tags" Target="../tags/tag252.xml"/></Relationships>
</file>

<file path=ppt/slideMasters/_rels/slideMaster4.xml.rels><?xml version="1.0" encoding="UTF-8" standalone="yes"?>
<Relationships xmlns="http://schemas.openxmlformats.org/package/2006/relationships"><Relationship Id="rId117" Type="http://schemas.openxmlformats.org/officeDocument/2006/relationships/tags" Target="../tags/tag465.xml"/><Relationship Id="rId21" Type="http://schemas.openxmlformats.org/officeDocument/2006/relationships/slideLayout" Target="../slideLayouts/slideLayout69.xml"/><Relationship Id="rId42" Type="http://schemas.openxmlformats.org/officeDocument/2006/relationships/tags" Target="../tags/tag390.xml"/><Relationship Id="rId63" Type="http://schemas.openxmlformats.org/officeDocument/2006/relationships/tags" Target="../tags/tag411.xml"/><Relationship Id="rId84" Type="http://schemas.openxmlformats.org/officeDocument/2006/relationships/tags" Target="../tags/tag432.xml"/><Relationship Id="rId138" Type="http://schemas.openxmlformats.org/officeDocument/2006/relationships/tags" Target="../tags/tag486.xml"/><Relationship Id="rId107" Type="http://schemas.openxmlformats.org/officeDocument/2006/relationships/tags" Target="../tags/tag455.xml"/><Relationship Id="rId11" Type="http://schemas.openxmlformats.org/officeDocument/2006/relationships/slideLayout" Target="../slideLayouts/slideLayout59.xml"/><Relationship Id="rId32" Type="http://schemas.openxmlformats.org/officeDocument/2006/relationships/tags" Target="../tags/tag380.xml"/><Relationship Id="rId53" Type="http://schemas.openxmlformats.org/officeDocument/2006/relationships/tags" Target="../tags/tag401.xml"/><Relationship Id="rId74" Type="http://schemas.openxmlformats.org/officeDocument/2006/relationships/tags" Target="../tags/tag422.xml"/><Relationship Id="rId128" Type="http://schemas.openxmlformats.org/officeDocument/2006/relationships/tags" Target="../tags/tag476.xml"/><Relationship Id="rId5" Type="http://schemas.openxmlformats.org/officeDocument/2006/relationships/slideLayout" Target="../slideLayouts/slideLayout53.xml"/><Relationship Id="rId90" Type="http://schemas.openxmlformats.org/officeDocument/2006/relationships/tags" Target="../tags/tag438.xml"/><Relationship Id="rId95" Type="http://schemas.openxmlformats.org/officeDocument/2006/relationships/tags" Target="../tags/tag443.xml"/><Relationship Id="rId22" Type="http://schemas.openxmlformats.org/officeDocument/2006/relationships/theme" Target="../theme/theme4.xml"/><Relationship Id="rId27" Type="http://schemas.openxmlformats.org/officeDocument/2006/relationships/tags" Target="../tags/tag375.xml"/><Relationship Id="rId43" Type="http://schemas.openxmlformats.org/officeDocument/2006/relationships/tags" Target="../tags/tag391.xml"/><Relationship Id="rId48" Type="http://schemas.openxmlformats.org/officeDocument/2006/relationships/tags" Target="../tags/tag396.xml"/><Relationship Id="rId64" Type="http://schemas.openxmlformats.org/officeDocument/2006/relationships/tags" Target="../tags/tag412.xml"/><Relationship Id="rId69" Type="http://schemas.openxmlformats.org/officeDocument/2006/relationships/tags" Target="../tags/tag417.xml"/><Relationship Id="rId113" Type="http://schemas.openxmlformats.org/officeDocument/2006/relationships/tags" Target="../tags/tag461.xml"/><Relationship Id="rId118" Type="http://schemas.openxmlformats.org/officeDocument/2006/relationships/tags" Target="../tags/tag466.xml"/><Relationship Id="rId134" Type="http://schemas.openxmlformats.org/officeDocument/2006/relationships/tags" Target="../tags/tag482.xml"/><Relationship Id="rId139" Type="http://schemas.openxmlformats.org/officeDocument/2006/relationships/tags" Target="../tags/tag487.xml"/><Relationship Id="rId80" Type="http://schemas.openxmlformats.org/officeDocument/2006/relationships/tags" Target="../tags/tag428.xml"/><Relationship Id="rId85" Type="http://schemas.openxmlformats.org/officeDocument/2006/relationships/tags" Target="../tags/tag433.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33" Type="http://schemas.openxmlformats.org/officeDocument/2006/relationships/tags" Target="../tags/tag381.xml"/><Relationship Id="rId38" Type="http://schemas.openxmlformats.org/officeDocument/2006/relationships/tags" Target="../tags/tag386.xml"/><Relationship Id="rId59" Type="http://schemas.openxmlformats.org/officeDocument/2006/relationships/tags" Target="../tags/tag407.xml"/><Relationship Id="rId103" Type="http://schemas.openxmlformats.org/officeDocument/2006/relationships/tags" Target="../tags/tag451.xml"/><Relationship Id="rId108" Type="http://schemas.openxmlformats.org/officeDocument/2006/relationships/tags" Target="../tags/tag456.xml"/><Relationship Id="rId124" Type="http://schemas.openxmlformats.org/officeDocument/2006/relationships/tags" Target="../tags/tag472.xml"/><Relationship Id="rId129" Type="http://schemas.openxmlformats.org/officeDocument/2006/relationships/tags" Target="../tags/tag477.xml"/><Relationship Id="rId54" Type="http://schemas.openxmlformats.org/officeDocument/2006/relationships/tags" Target="../tags/tag402.xml"/><Relationship Id="rId70" Type="http://schemas.openxmlformats.org/officeDocument/2006/relationships/tags" Target="../tags/tag418.xml"/><Relationship Id="rId75" Type="http://schemas.openxmlformats.org/officeDocument/2006/relationships/tags" Target="../tags/tag423.xml"/><Relationship Id="rId91" Type="http://schemas.openxmlformats.org/officeDocument/2006/relationships/tags" Target="../tags/tag439.xml"/><Relationship Id="rId96" Type="http://schemas.openxmlformats.org/officeDocument/2006/relationships/tags" Target="../tags/tag444.xml"/><Relationship Id="rId140" Type="http://schemas.openxmlformats.org/officeDocument/2006/relationships/tags" Target="../tags/tag488.xml"/><Relationship Id="rId145" Type="http://schemas.openxmlformats.org/officeDocument/2006/relationships/tags" Target="../tags/tag493.xml"/><Relationship Id="rId1" Type="http://schemas.openxmlformats.org/officeDocument/2006/relationships/slideLayout" Target="../slideLayouts/slideLayout49.xml"/><Relationship Id="rId6" Type="http://schemas.openxmlformats.org/officeDocument/2006/relationships/slideLayout" Target="../slideLayouts/slideLayout54.xml"/><Relationship Id="rId23" Type="http://schemas.openxmlformats.org/officeDocument/2006/relationships/tags" Target="../tags/tag371.xml"/><Relationship Id="rId28" Type="http://schemas.openxmlformats.org/officeDocument/2006/relationships/tags" Target="../tags/tag376.xml"/><Relationship Id="rId49" Type="http://schemas.openxmlformats.org/officeDocument/2006/relationships/tags" Target="../tags/tag397.xml"/><Relationship Id="rId114" Type="http://schemas.openxmlformats.org/officeDocument/2006/relationships/tags" Target="../tags/tag462.xml"/><Relationship Id="rId119" Type="http://schemas.openxmlformats.org/officeDocument/2006/relationships/tags" Target="../tags/tag467.xml"/><Relationship Id="rId44" Type="http://schemas.openxmlformats.org/officeDocument/2006/relationships/tags" Target="../tags/tag392.xml"/><Relationship Id="rId60" Type="http://schemas.openxmlformats.org/officeDocument/2006/relationships/tags" Target="../tags/tag408.xml"/><Relationship Id="rId65" Type="http://schemas.openxmlformats.org/officeDocument/2006/relationships/tags" Target="../tags/tag413.xml"/><Relationship Id="rId81" Type="http://schemas.openxmlformats.org/officeDocument/2006/relationships/tags" Target="../tags/tag429.xml"/><Relationship Id="rId86" Type="http://schemas.openxmlformats.org/officeDocument/2006/relationships/tags" Target="../tags/tag434.xml"/><Relationship Id="rId130" Type="http://schemas.openxmlformats.org/officeDocument/2006/relationships/tags" Target="../tags/tag478.xml"/><Relationship Id="rId135" Type="http://schemas.openxmlformats.org/officeDocument/2006/relationships/tags" Target="../tags/tag483.xml"/><Relationship Id="rId13" Type="http://schemas.openxmlformats.org/officeDocument/2006/relationships/slideLayout" Target="../slideLayouts/slideLayout61.xml"/><Relationship Id="rId18" Type="http://schemas.openxmlformats.org/officeDocument/2006/relationships/slideLayout" Target="../slideLayouts/slideLayout66.xml"/><Relationship Id="rId39" Type="http://schemas.openxmlformats.org/officeDocument/2006/relationships/tags" Target="../tags/tag387.xml"/><Relationship Id="rId109" Type="http://schemas.openxmlformats.org/officeDocument/2006/relationships/tags" Target="../tags/tag457.xml"/><Relationship Id="rId34" Type="http://schemas.openxmlformats.org/officeDocument/2006/relationships/tags" Target="../tags/tag382.xml"/><Relationship Id="rId50" Type="http://schemas.openxmlformats.org/officeDocument/2006/relationships/tags" Target="../tags/tag398.xml"/><Relationship Id="rId55" Type="http://schemas.openxmlformats.org/officeDocument/2006/relationships/tags" Target="../tags/tag403.xml"/><Relationship Id="rId76" Type="http://schemas.openxmlformats.org/officeDocument/2006/relationships/tags" Target="../tags/tag424.xml"/><Relationship Id="rId97" Type="http://schemas.openxmlformats.org/officeDocument/2006/relationships/tags" Target="../tags/tag445.xml"/><Relationship Id="rId104" Type="http://schemas.openxmlformats.org/officeDocument/2006/relationships/tags" Target="../tags/tag452.xml"/><Relationship Id="rId120" Type="http://schemas.openxmlformats.org/officeDocument/2006/relationships/tags" Target="../tags/tag468.xml"/><Relationship Id="rId125" Type="http://schemas.openxmlformats.org/officeDocument/2006/relationships/tags" Target="../tags/tag473.xml"/><Relationship Id="rId141" Type="http://schemas.openxmlformats.org/officeDocument/2006/relationships/tags" Target="../tags/tag489.xml"/><Relationship Id="rId7" Type="http://schemas.openxmlformats.org/officeDocument/2006/relationships/slideLayout" Target="../slideLayouts/slideLayout55.xml"/><Relationship Id="rId71" Type="http://schemas.openxmlformats.org/officeDocument/2006/relationships/tags" Target="../tags/tag419.xml"/><Relationship Id="rId92" Type="http://schemas.openxmlformats.org/officeDocument/2006/relationships/tags" Target="../tags/tag440.xml"/><Relationship Id="rId2" Type="http://schemas.openxmlformats.org/officeDocument/2006/relationships/slideLayout" Target="../slideLayouts/slideLayout50.xml"/><Relationship Id="rId29" Type="http://schemas.openxmlformats.org/officeDocument/2006/relationships/tags" Target="../tags/tag377.xml"/><Relationship Id="rId24" Type="http://schemas.openxmlformats.org/officeDocument/2006/relationships/tags" Target="../tags/tag372.xml"/><Relationship Id="rId40" Type="http://schemas.openxmlformats.org/officeDocument/2006/relationships/tags" Target="../tags/tag388.xml"/><Relationship Id="rId45" Type="http://schemas.openxmlformats.org/officeDocument/2006/relationships/tags" Target="../tags/tag393.xml"/><Relationship Id="rId66" Type="http://schemas.openxmlformats.org/officeDocument/2006/relationships/tags" Target="../tags/tag414.xml"/><Relationship Id="rId87" Type="http://schemas.openxmlformats.org/officeDocument/2006/relationships/tags" Target="../tags/tag435.xml"/><Relationship Id="rId110" Type="http://schemas.openxmlformats.org/officeDocument/2006/relationships/tags" Target="../tags/tag458.xml"/><Relationship Id="rId115" Type="http://schemas.openxmlformats.org/officeDocument/2006/relationships/tags" Target="../tags/tag463.xml"/><Relationship Id="rId131" Type="http://schemas.openxmlformats.org/officeDocument/2006/relationships/tags" Target="../tags/tag479.xml"/><Relationship Id="rId136" Type="http://schemas.openxmlformats.org/officeDocument/2006/relationships/tags" Target="../tags/tag484.xml"/><Relationship Id="rId61" Type="http://schemas.openxmlformats.org/officeDocument/2006/relationships/tags" Target="../tags/tag409.xml"/><Relationship Id="rId82" Type="http://schemas.openxmlformats.org/officeDocument/2006/relationships/tags" Target="../tags/tag430.xml"/><Relationship Id="rId19" Type="http://schemas.openxmlformats.org/officeDocument/2006/relationships/slideLayout" Target="../slideLayouts/slideLayout67.xml"/><Relationship Id="rId14" Type="http://schemas.openxmlformats.org/officeDocument/2006/relationships/slideLayout" Target="../slideLayouts/slideLayout62.xml"/><Relationship Id="rId30" Type="http://schemas.openxmlformats.org/officeDocument/2006/relationships/tags" Target="../tags/tag378.xml"/><Relationship Id="rId35" Type="http://schemas.openxmlformats.org/officeDocument/2006/relationships/tags" Target="../tags/tag383.xml"/><Relationship Id="rId56" Type="http://schemas.openxmlformats.org/officeDocument/2006/relationships/tags" Target="../tags/tag404.xml"/><Relationship Id="rId77" Type="http://schemas.openxmlformats.org/officeDocument/2006/relationships/tags" Target="../tags/tag425.xml"/><Relationship Id="rId100" Type="http://schemas.openxmlformats.org/officeDocument/2006/relationships/tags" Target="../tags/tag448.xml"/><Relationship Id="rId105" Type="http://schemas.openxmlformats.org/officeDocument/2006/relationships/tags" Target="../tags/tag453.xml"/><Relationship Id="rId126" Type="http://schemas.openxmlformats.org/officeDocument/2006/relationships/tags" Target="../tags/tag474.xml"/><Relationship Id="rId8" Type="http://schemas.openxmlformats.org/officeDocument/2006/relationships/slideLayout" Target="../slideLayouts/slideLayout56.xml"/><Relationship Id="rId51" Type="http://schemas.openxmlformats.org/officeDocument/2006/relationships/tags" Target="../tags/tag399.xml"/><Relationship Id="rId72" Type="http://schemas.openxmlformats.org/officeDocument/2006/relationships/tags" Target="../tags/tag420.xml"/><Relationship Id="rId93" Type="http://schemas.openxmlformats.org/officeDocument/2006/relationships/tags" Target="../tags/tag441.xml"/><Relationship Id="rId98" Type="http://schemas.openxmlformats.org/officeDocument/2006/relationships/tags" Target="../tags/tag446.xml"/><Relationship Id="rId121" Type="http://schemas.openxmlformats.org/officeDocument/2006/relationships/tags" Target="../tags/tag469.xml"/><Relationship Id="rId142" Type="http://schemas.openxmlformats.org/officeDocument/2006/relationships/tags" Target="../tags/tag490.xml"/><Relationship Id="rId3" Type="http://schemas.openxmlformats.org/officeDocument/2006/relationships/slideLayout" Target="../slideLayouts/slideLayout51.xml"/><Relationship Id="rId25" Type="http://schemas.openxmlformats.org/officeDocument/2006/relationships/tags" Target="../tags/tag373.xml"/><Relationship Id="rId46" Type="http://schemas.openxmlformats.org/officeDocument/2006/relationships/tags" Target="../tags/tag394.xml"/><Relationship Id="rId67" Type="http://schemas.openxmlformats.org/officeDocument/2006/relationships/tags" Target="../tags/tag415.xml"/><Relationship Id="rId116" Type="http://schemas.openxmlformats.org/officeDocument/2006/relationships/tags" Target="../tags/tag464.xml"/><Relationship Id="rId137" Type="http://schemas.openxmlformats.org/officeDocument/2006/relationships/tags" Target="../tags/tag485.xml"/><Relationship Id="rId20" Type="http://schemas.openxmlformats.org/officeDocument/2006/relationships/slideLayout" Target="../slideLayouts/slideLayout68.xml"/><Relationship Id="rId41" Type="http://schemas.openxmlformats.org/officeDocument/2006/relationships/tags" Target="../tags/tag389.xml"/><Relationship Id="rId62" Type="http://schemas.openxmlformats.org/officeDocument/2006/relationships/tags" Target="../tags/tag410.xml"/><Relationship Id="rId83" Type="http://schemas.openxmlformats.org/officeDocument/2006/relationships/tags" Target="../tags/tag431.xml"/><Relationship Id="rId88" Type="http://schemas.openxmlformats.org/officeDocument/2006/relationships/tags" Target="../tags/tag436.xml"/><Relationship Id="rId111" Type="http://schemas.openxmlformats.org/officeDocument/2006/relationships/tags" Target="../tags/tag459.xml"/><Relationship Id="rId132" Type="http://schemas.openxmlformats.org/officeDocument/2006/relationships/tags" Target="../tags/tag480.xml"/><Relationship Id="rId15" Type="http://schemas.openxmlformats.org/officeDocument/2006/relationships/slideLayout" Target="../slideLayouts/slideLayout63.xml"/><Relationship Id="rId36" Type="http://schemas.openxmlformats.org/officeDocument/2006/relationships/tags" Target="../tags/tag384.xml"/><Relationship Id="rId57" Type="http://schemas.openxmlformats.org/officeDocument/2006/relationships/tags" Target="../tags/tag405.xml"/><Relationship Id="rId106" Type="http://schemas.openxmlformats.org/officeDocument/2006/relationships/tags" Target="../tags/tag454.xml"/><Relationship Id="rId127" Type="http://schemas.openxmlformats.org/officeDocument/2006/relationships/tags" Target="../tags/tag475.xml"/><Relationship Id="rId10" Type="http://schemas.openxmlformats.org/officeDocument/2006/relationships/slideLayout" Target="../slideLayouts/slideLayout58.xml"/><Relationship Id="rId31" Type="http://schemas.openxmlformats.org/officeDocument/2006/relationships/tags" Target="../tags/tag379.xml"/><Relationship Id="rId52" Type="http://schemas.openxmlformats.org/officeDocument/2006/relationships/tags" Target="../tags/tag400.xml"/><Relationship Id="rId73" Type="http://schemas.openxmlformats.org/officeDocument/2006/relationships/tags" Target="../tags/tag421.xml"/><Relationship Id="rId78" Type="http://schemas.openxmlformats.org/officeDocument/2006/relationships/tags" Target="../tags/tag426.xml"/><Relationship Id="rId94" Type="http://schemas.openxmlformats.org/officeDocument/2006/relationships/tags" Target="../tags/tag442.xml"/><Relationship Id="rId99" Type="http://schemas.openxmlformats.org/officeDocument/2006/relationships/tags" Target="../tags/tag447.xml"/><Relationship Id="rId101" Type="http://schemas.openxmlformats.org/officeDocument/2006/relationships/tags" Target="../tags/tag449.xml"/><Relationship Id="rId122" Type="http://schemas.openxmlformats.org/officeDocument/2006/relationships/tags" Target="../tags/tag470.xml"/><Relationship Id="rId143" Type="http://schemas.openxmlformats.org/officeDocument/2006/relationships/tags" Target="../tags/tag491.xml"/><Relationship Id="rId4" Type="http://schemas.openxmlformats.org/officeDocument/2006/relationships/slideLayout" Target="../slideLayouts/slideLayout52.xml"/><Relationship Id="rId9" Type="http://schemas.openxmlformats.org/officeDocument/2006/relationships/slideLayout" Target="../slideLayouts/slideLayout57.xml"/><Relationship Id="rId26" Type="http://schemas.openxmlformats.org/officeDocument/2006/relationships/tags" Target="../tags/tag374.xml"/><Relationship Id="rId47" Type="http://schemas.openxmlformats.org/officeDocument/2006/relationships/tags" Target="../tags/tag395.xml"/><Relationship Id="rId68" Type="http://schemas.openxmlformats.org/officeDocument/2006/relationships/tags" Target="../tags/tag416.xml"/><Relationship Id="rId89" Type="http://schemas.openxmlformats.org/officeDocument/2006/relationships/tags" Target="../tags/tag437.xml"/><Relationship Id="rId112" Type="http://schemas.openxmlformats.org/officeDocument/2006/relationships/tags" Target="../tags/tag460.xml"/><Relationship Id="rId133" Type="http://schemas.openxmlformats.org/officeDocument/2006/relationships/tags" Target="../tags/tag481.xml"/><Relationship Id="rId16" Type="http://schemas.openxmlformats.org/officeDocument/2006/relationships/slideLayout" Target="../slideLayouts/slideLayout64.xml"/><Relationship Id="rId37" Type="http://schemas.openxmlformats.org/officeDocument/2006/relationships/tags" Target="../tags/tag385.xml"/><Relationship Id="rId58" Type="http://schemas.openxmlformats.org/officeDocument/2006/relationships/tags" Target="../tags/tag406.xml"/><Relationship Id="rId79" Type="http://schemas.openxmlformats.org/officeDocument/2006/relationships/tags" Target="../tags/tag427.xml"/><Relationship Id="rId102" Type="http://schemas.openxmlformats.org/officeDocument/2006/relationships/tags" Target="../tags/tag450.xml"/><Relationship Id="rId123" Type="http://schemas.openxmlformats.org/officeDocument/2006/relationships/tags" Target="../tags/tag471.xml"/><Relationship Id="rId144" Type="http://schemas.openxmlformats.org/officeDocument/2006/relationships/tags" Target="../tags/tag492.xml"/></Relationships>
</file>

<file path=ppt/slideMasters/_rels/slideMaster5.xml.rels><?xml version="1.0" encoding="UTF-8" standalone="yes"?>
<Relationships xmlns="http://schemas.openxmlformats.org/package/2006/relationships"><Relationship Id="rId117" Type="http://schemas.openxmlformats.org/officeDocument/2006/relationships/slideLayout" Target="../slideLayouts/slideLayout186.xml"/><Relationship Id="rId21" Type="http://schemas.openxmlformats.org/officeDocument/2006/relationships/slideLayout" Target="../slideLayouts/slideLayout90.xml"/><Relationship Id="rId42" Type="http://schemas.openxmlformats.org/officeDocument/2006/relationships/slideLayout" Target="../slideLayouts/slideLayout111.xml"/><Relationship Id="rId63" Type="http://schemas.openxmlformats.org/officeDocument/2006/relationships/slideLayout" Target="../slideLayouts/slideLayout132.xml"/><Relationship Id="rId84" Type="http://schemas.openxmlformats.org/officeDocument/2006/relationships/slideLayout" Target="../slideLayouts/slideLayout153.xml"/><Relationship Id="rId138" Type="http://schemas.openxmlformats.org/officeDocument/2006/relationships/slideLayout" Target="../slideLayouts/slideLayout207.xml"/><Relationship Id="rId159" Type="http://schemas.openxmlformats.org/officeDocument/2006/relationships/slideLayout" Target="../slideLayouts/slideLayout228.xml"/><Relationship Id="rId170" Type="http://schemas.openxmlformats.org/officeDocument/2006/relationships/slideLayout" Target="../slideLayouts/slideLayout239.xml"/><Relationship Id="rId107" Type="http://schemas.openxmlformats.org/officeDocument/2006/relationships/slideLayout" Target="../slideLayouts/slideLayout176.xml"/><Relationship Id="rId11" Type="http://schemas.openxmlformats.org/officeDocument/2006/relationships/slideLayout" Target="../slideLayouts/slideLayout80.xml"/><Relationship Id="rId32" Type="http://schemas.openxmlformats.org/officeDocument/2006/relationships/slideLayout" Target="../slideLayouts/slideLayout101.xml"/><Relationship Id="rId53" Type="http://schemas.openxmlformats.org/officeDocument/2006/relationships/slideLayout" Target="../slideLayouts/slideLayout122.xml"/><Relationship Id="rId74" Type="http://schemas.openxmlformats.org/officeDocument/2006/relationships/slideLayout" Target="../slideLayouts/slideLayout143.xml"/><Relationship Id="rId128" Type="http://schemas.openxmlformats.org/officeDocument/2006/relationships/slideLayout" Target="../slideLayouts/slideLayout197.xml"/><Relationship Id="rId149" Type="http://schemas.openxmlformats.org/officeDocument/2006/relationships/slideLayout" Target="../slideLayouts/slideLayout218.xml"/><Relationship Id="rId5" Type="http://schemas.openxmlformats.org/officeDocument/2006/relationships/slideLayout" Target="../slideLayouts/slideLayout74.xml"/><Relationship Id="rId95" Type="http://schemas.openxmlformats.org/officeDocument/2006/relationships/slideLayout" Target="../slideLayouts/slideLayout164.xml"/><Relationship Id="rId160" Type="http://schemas.openxmlformats.org/officeDocument/2006/relationships/slideLayout" Target="../slideLayouts/slideLayout229.xml"/><Relationship Id="rId22" Type="http://schemas.openxmlformats.org/officeDocument/2006/relationships/slideLayout" Target="../slideLayouts/slideLayout91.xml"/><Relationship Id="rId43" Type="http://schemas.openxmlformats.org/officeDocument/2006/relationships/slideLayout" Target="../slideLayouts/slideLayout112.xml"/><Relationship Id="rId64" Type="http://schemas.openxmlformats.org/officeDocument/2006/relationships/slideLayout" Target="../slideLayouts/slideLayout133.xml"/><Relationship Id="rId118" Type="http://schemas.openxmlformats.org/officeDocument/2006/relationships/slideLayout" Target="../slideLayouts/slideLayout187.xml"/><Relationship Id="rId139" Type="http://schemas.openxmlformats.org/officeDocument/2006/relationships/slideLayout" Target="../slideLayouts/slideLayout208.xml"/><Relationship Id="rId85" Type="http://schemas.openxmlformats.org/officeDocument/2006/relationships/slideLayout" Target="../slideLayouts/slideLayout154.xml"/><Relationship Id="rId150" Type="http://schemas.openxmlformats.org/officeDocument/2006/relationships/slideLayout" Target="../slideLayouts/slideLayout219.xml"/><Relationship Id="rId171" Type="http://schemas.openxmlformats.org/officeDocument/2006/relationships/slideLayout" Target="../slideLayouts/slideLayout240.xml"/><Relationship Id="rId12" Type="http://schemas.openxmlformats.org/officeDocument/2006/relationships/slideLayout" Target="../slideLayouts/slideLayout81.xml"/><Relationship Id="rId33" Type="http://schemas.openxmlformats.org/officeDocument/2006/relationships/slideLayout" Target="../slideLayouts/slideLayout102.xml"/><Relationship Id="rId108" Type="http://schemas.openxmlformats.org/officeDocument/2006/relationships/slideLayout" Target="../slideLayouts/slideLayout177.xml"/><Relationship Id="rId129" Type="http://schemas.openxmlformats.org/officeDocument/2006/relationships/slideLayout" Target="../slideLayouts/slideLayout198.xml"/><Relationship Id="rId54" Type="http://schemas.openxmlformats.org/officeDocument/2006/relationships/slideLayout" Target="../slideLayouts/slideLayout123.xml"/><Relationship Id="rId75" Type="http://schemas.openxmlformats.org/officeDocument/2006/relationships/slideLayout" Target="../slideLayouts/slideLayout144.xml"/><Relationship Id="rId96" Type="http://schemas.openxmlformats.org/officeDocument/2006/relationships/slideLayout" Target="../slideLayouts/slideLayout165.xml"/><Relationship Id="rId140" Type="http://schemas.openxmlformats.org/officeDocument/2006/relationships/slideLayout" Target="../slideLayouts/slideLayout209.xml"/><Relationship Id="rId161" Type="http://schemas.openxmlformats.org/officeDocument/2006/relationships/slideLayout" Target="../slideLayouts/slideLayout230.xml"/><Relationship Id="rId6" Type="http://schemas.openxmlformats.org/officeDocument/2006/relationships/slideLayout" Target="../slideLayouts/slideLayout75.xml"/><Relationship Id="rId23" Type="http://schemas.openxmlformats.org/officeDocument/2006/relationships/slideLayout" Target="../slideLayouts/slideLayout92.xml"/><Relationship Id="rId28" Type="http://schemas.openxmlformats.org/officeDocument/2006/relationships/slideLayout" Target="../slideLayouts/slideLayout97.xml"/><Relationship Id="rId49" Type="http://schemas.openxmlformats.org/officeDocument/2006/relationships/slideLayout" Target="../slideLayouts/slideLayout118.xml"/><Relationship Id="rId114" Type="http://schemas.openxmlformats.org/officeDocument/2006/relationships/slideLayout" Target="../slideLayouts/slideLayout183.xml"/><Relationship Id="rId119" Type="http://schemas.openxmlformats.org/officeDocument/2006/relationships/slideLayout" Target="../slideLayouts/slideLayout188.xml"/><Relationship Id="rId44" Type="http://schemas.openxmlformats.org/officeDocument/2006/relationships/slideLayout" Target="../slideLayouts/slideLayout113.xml"/><Relationship Id="rId60" Type="http://schemas.openxmlformats.org/officeDocument/2006/relationships/slideLayout" Target="../slideLayouts/slideLayout129.xml"/><Relationship Id="rId65" Type="http://schemas.openxmlformats.org/officeDocument/2006/relationships/slideLayout" Target="../slideLayouts/slideLayout134.xml"/><Relationship Id="rId81" Type="http://schemas.openxmlformats.org/officeDocument/2006/relationships/slideLayout" Target="../slideLayouts/slideLayout150.xml"/><Relationship Id="rId86" Type="http://schemas.openxmlformats.org/officeDocument/2006/relationships/slideLayout" Target="../slideLayouts/slideLayout155.xml"/><Relationship Id="rId130" Type="http://schemas.openxmlformats.org/officeDocument/2006/relationships/slideLayout" Target="../slideLayouts/slideLayout199.xml"/><Relationship Id="rId135" Type="http://schemas.openxmlformats.org/officeDocument/2006/relationships/slideLayout" Target="../slideLayouts/slideLayout204.xml"/><Relationship Id="rId151" Type="http://schemas.openxmlformats.org/officeDocument/2006/relationships/slideLayout" Target="../slideLayouts/slideLayout220.xml"/><Relationship Id="rId156" Type="http://schemas.openxmlformats.org/officeDocument/2006/relationships/slideLayout" Target="../slideLayouts/slideLayout225.xml"/><Relationship Id="rId177" Type="http://schemas.openxmlformats.org/officeDocument/2006/relationships/slideLayout" Target="../slideLayouts/slideLayout246.xml"/><Relationship Id="rId172" Type="http://schemas.openxmlformats.org/officeDocument/2006/relationships/slideLayout" Target="../slideLayouts/slideLayout241.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39" Type="http://schemas.openxmlformats.org/officeDocument/2006/relationships/slideLayout" Target="../slideLayouts/slideLayout108.xml"/><Relationship Id="rId109" Type="http://schemas.openxmlformats.org/officeDocument/2006/relationships/slideLayout" Target="../slideLayouts/slideLayout178.xml"/><Relationship Id="rId34" Type="http://schemas.openxmlformats.org/officeDocument/2006/relationships/slideLayout" Target="../slideLayouts/slideLayout103.xml"/><Relationship Id="rId50" Type="http://schemas.openxmlformats.org/officeDocument/2006/relationships/slideLayout" Target="../slideLayouts/slideLayout119.xml"/><Relationship Id="rId55" Type="http://schemas.openxmlformats.org/officeDocument/2006/relationships/slideLayout" Target="../slideLayouts/slideLayout124.xml"/><Relationship Id="rId76" Type="http://schemas.openxmlformats.org/officeDocument/2006/relationships/slideLayout" Target="../slideLayouts/slideLayout145.xml"/><Relationship Id="rId97" Type="http://schemas.openxmlformats.org/officeDocument/2006/relationships/slideLayout" Target="../slideLayouts/slideLayout166.xml"/><Relationship Id="rId104" Type="http://schemas.openxmlformats.org/officeDocument/2006/relationships/slideLayout" Target="../slideLayouts/slideLayout173.xml"/><Relationship Id="rId120" Type="http://schemas.openxmlformats.org/officeDocument/2006/relationships/slideLayout" Target="../slideLayouts/slideLayout189.xml"/><Relationship Id="rId125" Type="http://schemas.openxmlformats.org/officeDocument/2006/relationships/slideLayout" Target="../slideLayouts/slideLayout194.xml"/><Relationship Id="rId141" Type="http://schemas.openxmlformats.org/officeDocument/2006/relationships/slideLayout" Target="../slideLayouts/slideLayout210.xml"/><Relationship Id="rId146" Type="http://schemas.openxmlformats.org/officeDocument/2006/relationships/slideLayout" Target="../slideLayouts/slideLayout215.xml"/><Relationship Id="rId167" Type="http://schemas.openxmlformats.org/officeDocument/2006/relationships/slideLayout" Target="../slideLayouts/slideLayout236.xml"/><Relationship Id="rId7" Type="http://schemas.openxmlformats.org/officeDocument/2006/relationships/slideLayout" Target="../slideLayouts/slideLayout76.xml"/><Relationship Id="rId71" Type="http://schemas.openxmlformats.org/officeDocument/2006/relationships/slideLayout" Target="../slideLayouts/slideLayout140.xml"/><Relationship Id="rId92" Type="http://schemas.openxmlformats.org/officeDocument/2006/relationships/slideLayout" Target="../slideLayouts/slideLayout161.xml"/><Relationship Id="rId162" Type="http://schemas.openxmlformats.org/officeDocument/2006/relationships/slideLayout" Target="../slideLayouts/slideLayout231.xml"/><Relationship Id="rId2" Type="http://schemas.openxmlformats.org/officeDocument/2006/relationships/slideLayout" Target="../slideLayouts/slideLayout71.xml"/><Relationship Id="rId29" Type="http://schemas.openxmlformats.org/officeDocument/2006/relationships/slideLayout" Target="../slideLayouts/slideLayout98.xml"/><Relationship Id="rId24" Type="http://schemas.openxmlformats.org/officeDocument/2006/relationships/slideLayout" Target="../slideLayouts/slideLayout93.xml"/><Relationship Id="rId40" Type="http://schemas.openxmlformats.org/officeDocument/2006/relationships/slideLayout" Target="../slideLayouts/slideLayout109.xml"/><Relationship Id="rId45" Type="http://schemas.openxmlformats.org/officeDocument/2006/relationships/slideLayout" Target="../slideLayouts/slideLayout114.xml"/><Relationship Id="rId66" Type="http://schemas.openxmlformats.org/officeDocument/2006/relationships/slideLayout" Target="../slideLayouts/slideLayout135.xml"/><Relationship Id="rId87" Type="http://schemas.openxmlformats.org/officeDocument/2006/relationships/slideLayout" Target="../slideLayouts/slideLayout156.xml"/><Relationship Id="rId110" Type="http://schemas.openxmlformats.org/officeDocument/2006/relationships/slideLayout" Target="../slideLayouts/slideLayout179.xml"/><Relationship Id="rId115" Type="http://schemas.openxmlformats.org/officeDocument/2006/relationships/slideLayout" Target="../slideLayouts/slideLayout184.xml"/><Relationship Id="rId131" Type="http://schemas.openxmlformats.org/officeDocument/2006/relationships/slideLayout" Target="../slideLayouts/slideLayout200.xml"/><Relationship Id="rId136" Type="http://schemas.openxmlformats.org/officeDocument/2006/relationships/slideLayout" Target="../slideLayouts/slideLayout205.xml"/><Relationship Id="rId157" Type="http://schemas.openxmlformats.org/officeDocument/2006/relationships/slideLayout" Target="../slideLayouts/slideLayout226.xml"/><Relationship Id="rId178" Type="http://schemas.openxmlformats.org/officeDocument/2006/relationships/slideLayout" Target="../slideLayouts/slideLayout247.xml"/><Relationship Id="rId61" Type="http://schemas.openxmlformats.org/officeDocument/2006/relationships/slideLayout" Target="../slideLayouts/slideLayout130.xml"/><Relationship Id="rId82" Type="http://schemas.openxmlformats.org/officeDocument/2006/relationships/slideLayout" Target="../slideLayouts/slideLayout151.xml"/><Relationship Id="rId152" Type="http://schemas.openxmlformats.org/officeDocument/2006/relationships/slideLayout" Target="../slideLayouts/slideLayout221.xml"/><Relationship Id="rId173" Type="http://schemas.openxmlformats.org/officeDocument/2006/relationships/slideLayout" Target="../slideLayouts/slideLayout242.xml"/><Relationship Id="rId19" Type="http://schemas.openxmlformats.org/officeDocument/2006/relationships/slideLayout" Target="../slideLayouts/slideLayout88.xml"/><Relationship Id="rId14" Type="http://schemas.openxmlformats.org/officeDocument/2006/relationships/slideLayout" Target="../slideLayouts/slideLayout83.xml"/><Relationship Id="rId30" Type="http://schemas.openxmlformats.org/officeDocument/2006/relationships/slideLayout" Target="../slideLayouts/slideLayout99.xml"/><Relationship Id="rId35" Type="http://schemas.openxmlformats.org/officeDocument/2006/relationships/slideLayout" Target="../slideLayouts/slideLayout104.xml"/><Relationship Id="rId56" Type="http://schemas.openxmlformats.org/officeDocument/2006/relationships/slideLayout" Target="../slideLayouts/slideLayout125.xml"/><Relationship Id="rId77" Type="http://schemas.openxmlformats.org/officeDocument/2006/relationships/slideLayout" Target="../slideLayouts/slideLayout146.xml"/><Relationship Id="rId100" Type="http://schemas.openxmlformats.org/officeDocument/2006/relationships/slideLayout" Target="../slideLayouts/slideLayout169.xml"/><Relationship Id="rId105" Type="http://schemas.openxmlformats.org/officeDocument/2006/relationships/slideLayout" Target="../slideLayouts/slideLayout174.xml"/><Relationship Id="rId126" Type="http://schemas.openxmlformats.org/officeDocument/2006/relationships/slideLayout" Target="../slideLayouts/slideLayout195.xml"/><Relationship Id="rId147" Type="http://schemas.openxmlformats.org/officeDocument/2006/relationships/slideLayout" Target="../slideLayouts/slideLayout216.xml"/><Relationship Id="rId168" Type="http://schemas.openxmlformats.org/officeDocument/2006/relationships/slideLayout" Target="../slideLayouts/slideLayout237.xml"/><Relationship Id="rId8" Type="http://schemas.openxmlformats.org/officeDocument/2006/relationships/slideLayout" Target="../slideLayouts/slideLayout77.xml"/><Relationship Id="rId51" Type="http://schemas.openxmlformats.org/officeDocument/2006/relationships/slideLayout" Target="../slideLayouts/slideLayout120.xml"/><Relationship Id="rId72" Type="http://schemas.openxmlformats.org/officeDocument/2006/relationships/slideLayout" Target="../slideLayouts/slideLayout141.xml"/><Relationship Id="rId93" Type="http://schemas.openxmlformats.org/officeDocument/2006/relationships/slideLayout" Target="../slideLayouts/slideLayout162.xml"/><Relationship Id="rId98" Type="http://schemas.openxmlformats.org/officeDocument/2006/relationships/slideLayout" Target="../slideLayouts/slideLayout167.xml"/><Relationship Id="rId121" Type="http://schemas.openxmlformats.org/officeDocument/2006/relationships/slideLayout" Target="../slideLayouts/slideLayout190.xml"/><Relationship Id="rId142" Type="http://schemas.openxmlformats.org/officeDocument/2006/relationships/slideLayout" Target="../slideLayouts/slideLayout211.xml"/><Relationship Id="rId163" Type="http://schemas.openxmlformats.org/officeDocument/2006/relationships/slideLayout" Target="../slideLayouts/slideLayout232.xml"/><Relationship Id="rId3" Type="http://schemas.openxmlformats.org/officeDocument/2006/relationships/slideLayout" Target="../slideLayouts/slideLayout72.xml"/><Relationship Id="rId25" Type="http://schemas.openxmlformats.org/officeDocument/2006/relationships/slideLayout" Target="../slideLayouts/slideLayout94.xml"/><Relationship Id="rId46" Type="http://schemas.openxmlformats.org/officeDocument/2006/relationships/slideLayout" Target="../slideLayouts/slideLayout115.xml"/><Relationship Id="rId67" Type="http://schemas.openxmlformats.org/officeDocument/2006/relationships/slideLayout" Target="../slideLayouts/slideLayout136.xml"/><Relationship Id="rId116" Type="http://schemas.openxmlformats.org/officeDocument/2006/relationships/slideLayout" Target="../slideLayouts/slideLayout185.xml"/><Relationship Id="rId137" Type="http://schemas.openxmlformats.org/officeDocument/2006/relationships/slideLayout" Target="../slideLayouts/slideLayout206.xml"/><Relationship Id="rId158" Type="http://schemas.openxmlformats.org/officeDocument/2006/relationships/slideLayout" Target="../slideLayouts/slideLayout227.xml"/><Relationship Id="rId20" Type="http://schemas.openxmlformats.org/officeDocument/2006/relationships/slideLayout" Target="../slideLayouts/slideLayout89.xml"/><Relationship Id="rId41" Type="http://schemas.openxmlformats.org/officeDocument/2006/relationships/slideLayout" Target="../slideLayouts/slideLayout110.xml"/><Relationship Id="rId62" Type="http://schemas.openxmlformats.org/officeDocument/2006/relationships/slideLayout" Target="../slideLayouts/slideLayout131.xml"/><Relationship Id="rId83" Type="http://schemas.openxmlformats.org/officeDocument/2006/relationships/slideLayout" Target="../slideLayouts/slideLayout152.xml"/><Relationship Id="rId88" Type="http://schemas.openxmlformats.org/officeDocument/2006/relationships/slideLayout" Target="../slideLayouts/slideLayout157.xml"/><Relationship Id="rId111" Type="http://schemas.openxmlformats.org/officeDocument/2006/relationships/slideLayout" Target="../slideLayouts/slideLayout180.xml"/><Relationship Id="rId132" Type="http://schemas.openxmlformats.org/officeDocument/2006/relationships/slideLayout" Target="../slideLayouts/slideLayout201.xml"/><Relationship Id="rId153" Type="http://schemas.openxmlformats.org/officeDocument/2006/relationships/slideLayout" Target="../slideLayouts/slideLayout222.xml"/><Relationship Id="rId174" Type="http://schemas.openxmlformats.org/officeDocument/2006/relationships/slideLayout" Target="../slideLayouts/slideLayout243.xml"/><Relationship Id="rId179" Type="http://schemas.openxmlformats.org/officeDocument/2006/relationships/slideLayout" Target="../slideLayouts/slideLayout248.xml"/><Relationship Id="rId15" Type="http://schemas.openxmlformats.org/officeDocument/2006/relationships/slideLayout" Target="../slideLayouts/slideLayout84.xml"/><Relationship Id="rId36" Type="http://schemas.openxmlformats.org/officeDocument/2006/relationships/slideLayout" Target="../slideLayouts/slideLayout105.xml"/><Relationship Id="rId57" Type="http://schemas.openxmlformats.org/officeDocument/2006/relationships/slideLayout" Target="../slideLayouts/slideLayout126.xml"/><Relationship Id="rId106" Type="http://schemas.openxmlformats.org/officeDocument/2006/relationships/slideLayout" Target="../slideLayouts/slideLayout175.xml"/><Relationship Id="rId127" Type="http://schemas.openxmlformats.org/officeDocument/2006/relationships/slideLayout" Target="../slideLayouts/slideLayout196.xml"/><Relationship Id="rId10" Type="http://schemas.openxmlformats.org/officeDocument/2006/relationships/slideLayout" Target="../slideLayouts/slideLayout79.xml"/><Relationship Id="rId31" Type="http://schemas.openxmlformats.org/officeDocument/2006/relationships/slideLayout" Target="../slideLayouts/slideLayout100.xml"/><Relationship Id="rId52" Type="http://schemas.openxmlformats.org/officeDocument/2006/relationships/slideLayout" Target="../slideLayouts/slideLayout121.xml"/><Relationship Id="rId73" Type="http://schemas.openxmlformats.org/officeDocument/2006/relationships/slideLayout" Target="../slideLayouts/slideLayout142.xml"/><Relationship Id="rId78" Type="http://schemas.openxmlformats.org/officeDocument/2006/relationships/slideLayout" Target="../slideLayouts/slideLayout147.xml"/><Relationship Id="rId94" Type="http://schemas.openxmlformats.org/officeDocument/2006/relationships/slideLayout" Target="../slideLayouts/slideLayout163.xml"/><Relationship Id="rId99" Type="http://schemas.openxmlformats.org/officeDocument/2006/relationships/slideLayout" Target="../slideLayouts/slideLayout168.xml"/><Relationship Id="rId101" Type="http://schemas.openxmlformats.org/officeDocument/2006/relationships/slideLayout" Target="../slideLayouts/slideLayout170.xml"/><Relationship Id="rId122" Type="http://schemas.openxmlformats.org/officeDocument/2006/relationships/slideLayout" Target="../slideLayouts/slideLayout191.xml"/><Relationship Id="rId143" Type="http://schemas.openxmlformats.org/officeDocument/2006/relationships/slideLayout" Target="../slideLayouts/slideLayout212.xml"/><Relationship Id="rId148" Type="http://schemas.openxmlformats.org/officeDocument/2006/relationships/slideLayout" Target="../slideLayouts/slideLayout217.xml"/><Relationship Id="rId164" Type="http://schemas.openxmlformats.org/officeDocument/2006/relationships/slideLayout" Target="../slideLayouts/slideLayout233.xml"/><Relationship Id="rId169" Type="http://schemas.openxmlformats.org/officeDocument/2006/relationships/slideLayout" Target="../slideLayouts/slideLayout23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80" Type="http://schemas.openxmlformats.org/officeDocument/2006/relationships/theme" Target="../theme/theme5.xml"/><Relationship Id="rId26" Type="http://schemas.openxmlformats.org/officeDocument/2006/relationships/slideLayout" Target="../slideLayouts/slideLayout95.xml"/><Relationship Id="rId47" Type="http://schemas.openxmlformats.org/officeDocument/2006/relationships/slideLayout" Target="../slideLayouts/slideLayout116.xml"/><Relationship Id="rId68" Type="http://schemas.openxmlformats.org/officeDocument/2006/relationships/slideLayout" Target="../slideLayouts/slideLayout137.xml"/><Relationship Id="rId89" Type="http://schemas.openxmlformats.org/officeDocument/2006/relationships/slideLayout" Target="../slideLayouts/slideLayout158.xml"/><Relationship Id="rId112" Type="http://schemas.openxmlformats.org/officeDocument/2006/relationships/slideLayout" Target="../slideLayouts/slideLayout181.xml"/><Relationship Id="rId133" Type="http://schemas.openxmlformats.org/officeDocument/2006/relationships/slideLayout" Target="../slideLayouts/slideLayout202.xml"/><Relationship Id="rId154" Type="http://schemas.openxmlformats.org/officeDocument/2006/relationships/slideLayout" Target="../slideLayouts/slideLayout223.xml"/><Relationship Id="rId175" Type="http://schemas.openxmlformats.org/officeDocument/2006/relationships/slideLayout" Target="../slideLayouts/slideLayout244.xml"/><Relationship Id="rId16" Type="http://schemas.openxmlformats.org/officeDocument/2006/relationships/slideLayout" Target="../slideLayouts/slideLayout85.xml"/><Relationship Id="rId37" Type="http://schemas.openxmlformats.org/officeDocument/2006/relationships/slideLayout" Target="../slideLayouts/slideLayout106.xml"/><Relationship Id="rId58" Type="http://schemas.openxmlformats.org/officeDocument/2006/relationships/slideLayout" Target="../slideLayouts/slideLayout127.xml"/><Relationship Id="rId79" Type="http://schemas.openxmlformats.org/officeDocument/2006/relationships/slideLayout" Target="../slideLayouts/slideLayout148.xml"/><Relationship Id="rId102" Type="http://schemas.openxmlformats.org/officeDocument/2006/relationships/slideLayout" Target="../slideLayouts/slideLayout171.xml"/><Relationship Id="rId123" Type="http://schemas.openxmlformats.org/officeDocument/2006/relationships/slideLayout" Target="../slideLayouts/slideLayout192.xml"/><Relationship Id="rId144" Type="http://schemas.openxmlformats.org/officeDocument/2006/relationships/slideLayout" Target="../slideLayouts/slideLayout213.xml"/><Relationship Id="rId90" Type="http://schemas.openxmlformats.org/officeDocument/2006/relationships/slideLayout" Target="../slideLayouts/slideLayout159.xml"/><Relationship Id="rId165" Type="http://schemas.openxmlformats.org/officeDocument/2006/relationships/slideLayout" Target="../slideLayouts/slideLayout234.xml"/><Relationship Id="rId27" Type="http://schemas.openxmlformats.org/officeDocument/2006/relationships/slideLayout" Target="../slideLayouts/slideLayout96.xml"/><Relationship Id="rId48" Type="http://schemas.openxmlformats.org/officeDocument/2006/relationships/slideLayout" Target="../slideLayouts/slideLayout117.xml"/><Relationship Id="rId69" Type="http://schemas.openxmlformats.org/officeDocument/2006/relationships/slideLayout" Target="../slideLayouts/slideLayout138.xml"/><Relationship Id="rId113" Type="http://schemas.openxmlformats.org/officeDocument/2006/relationships/slideLayout" Target="../slideLayouts/slideLayout182.xml"/><Relationship Id="rId134" Type="http://schemas.openxmlformats.org/officeDocument/2006/relationships/slideLayout" Target="../slideLayouts/slideLayout203.xml"/><Relationship Id="rId80" Type="http://schemas.openxmlformats.org/officeDocument/2006/relationships/slideLayout" Target="../slideLayouts/slideLayout149.xml"/><Relationship Id="rId155" Type="http://schemas.openxmlformats.org/officeDocument/2006/relationships/slideLayout" Target="../slideLayouts/slideLayout224.xml"/><Relationship Id="rId176" Type="http://schemas.openxmlformats.org/officeDocument/2006/relationships/slideLayout" Target="../slideLayouts/slideLayout245.xml"/><Relationship Id="rId17" Type="http://schemas.openxmlformats.org/officeDocument/2006/relationships/slideLayout" Target="../slideLayouts/slideLayout86.xml"/><Relationship Id="rId38" Type="http://schemas.openxmlformats.org/officeDocument/2006/relationships/slideLayout" Target="../slideLayouts/slideLayout107.xml"/><Relationship Id="rId59" Type="http://schemas.openxmlformats.org/officeDocument/2006/relationships/slideLayout" Target="../slideLayouts/slideLayout128.xml"/><Relationship Id="rId103" Type="http://schemas.openxmlformats.org/officeDocument/2006/relationships/slideLayout" Target="../slideLayouts/slideLayout172.xml"/><Relationship Id="rId124" Type="http://schemas.openxmlformats.org/officeDocument/2006/relationships/slideLayout" Target="../slideLayouts/slideLayout193.xml"/><Relationship Id="rId70" Type="http://schemas.openxmlformats.org/officeDocument/2006/relationships/slideLayout" Target="../slideLayouts/slideLayout139.xml"/><Relationship Id="rId91" Type="http://schemas.openxmlformats.org/officeDocument/2006/relationships/slideLayout" Target="../slideLayouts/slideLayout160.xml"/><Relationship Id="rId145" Type="http://schemas.openxmlformats.org/officeDocument/2006/relationships/slideLayout" Target="../slideLayouts/slideLayout214.xml"/><Relationship Id="rId166" Type="http://schemas.openxmlformats.org/officeDocument/2006/relationships/slideLayout" Target="../slideLayouts/slideLayout235.xml"/><Relationship Id="rId1"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117" Type="http://schemas.openxmlformats.org/officeDocument/2006/relationships/tags" Target="../tags/tag588.xml"/><Relationship Id="rId21" Type="http://schemas.openxmlformats.org/officeDocument/2006/relationships/slideLayout" Target="../slideLayouts/slideLayout269.xml"/><Relationship Id="rId42" Type="http://schemas.openxmlformats.org/officeDocument/2006/relationships/tags" Target="../tags/tag513.xml"/><Relationship Id="rId63" Type="http://schemas.openxmlformats.org/officeDocument/2006/relationships/tags" Target="../tags/tag534.xml"/><Relationship Id="rId84" Type="http://schemas.openxmlformats.org/officeDocument/2006/relationships/tags" Target="../tags/tag555.xml"/><Relationship Id="rId138" Type="http://schemas.openxmlformats.org/officeDocument/2006/relationships/tags" Target="../tags/tag609.xml"/><Relationship Id="rId107" Type="http://schemas.openxmlformats.org/officeDocument/2006/relationships/tags" Target="../tags/tag578.xml"/><Relationship Id="rId11" Type="http://schemas.openxmlformats.org/officeDocument/2006/relationships/slideLayout" Target="../slideLayouts/slideLayout259.xml"/><Relationship Id="rId32" Type="http://schemas.openxmlformats.org/officeDocument/2006/relationships/tags" Target="../tags/tag503.xml"/><Relationship Id="rId53" Type="http://schemas.openxmlformats.org/officeDocument/2006/relationships/tags" Target="../tags/tag524.xml"/><Relationship Id="rId74" Type="http://schemas.openxmlformats.org/officeDocument/2006/relationships/tags" Target="../tags/tag545.xml"/><Relationship Id="rId128" Type="http://schemas.openxmlformats.org/officeDocument/2006/relationships/tags" Target="../tags/tag599.xml"/><Relationship Id="rId5" Type="http://schemas.openxmlformats.org/officeDocument/2006/relationships/slideLayout" Target="../slideLayouts/slideLayout253.xml"/><Relationship Id="rId90" Type="http://schemas.openxmlformats.org/officeDocument/2006/relationships/tags" Target="../tags/tag561.xml"/><Relationship Id="rId95" Type="http://schemas.openxmlformats.org/officeDocument/2006/relationships/tags" Target="../tags/tag566.xml"/><Relationship Id="rId22" Type="http://schemas.openxmlformats.org/officeDocument/2006/relationships/theme" Target="../theme/theme6.xml"/><Relationship Id="rId27" Type="http://schemas.openxmlformats.org/officeDocument/2006/relationships/tags" Target="../tags/tag498.xml"/><Relationship Id="rId43" Type="http://schemas.openxmlformats.org/officeDocument/2006/relationships/tags" Target="../tags/tag514.xml"/><Relationship Id="rId48" Type="http://schemas.openxmlformats.org/officeDocument/2006/relationships/tags" Target="../tags/tag519.xml"/><Relationship Id="rId64" Type="http://schemas.openxmlformats.org/officeDocument/2006/relationships/tags" Target="../tags/tag535.xml"/><Relationship Id="rId69" Type="http://schemas.openxmlformats.org/officeDocument/2006/relationships/tags" Target="../tags/tag540.xml"/><Relationship Id="rId113" Type="http://schemas.openxmlformats.org/officeDocument/2006/relationships/tags" Target="../tags/tag584.xml"/><Relationship Id="rId118" Type="http://schemas.openxmlformats.org/officeDocument/2006/relationships/tags" Target="../tags/tag589.xml"/><Relationship Id="rId134" Type="http://schemas.openxmlformats.org/officeDocument/2006/relationships/tags" Target="../tags/tag605.xml"/><Relationship Id="rId139" Type="http://schemas.openxmlformats.org/officeDocument/2006/relationships/tags" Target="../tags/tag610.xml"/><Relationship Id="rId80" Type="http://schemas.openxmlformats.org/officeDocument/2006/relationships/tags" Target="../tags/tag551.xml"/><Relationship Id="rId85" Type="http://schemas.openxmlformats.org/officeDocument/2006/relationships/tags" Target="../tags/tag556.xml"/><Relationship Id="rId12" Type="http://schemas.openxmlformats.org/officeDocument/2006/relationships/slideLayout" Target="../slideLayouts/slideLayout260.xml"/><Relationship Id="rId17" Type="http://schemas.openxmlformats.org/officeDocument/2006/relationships/slideLayout" Target="../slideLayouts/slideLayout265.xml"/><Relationship Id="rId33" Type="http://schemas.openxmlformats.org/officeDocument/2006/relationships/tags" Target="../tags/tag504.xml"/><Relationship Id="rId38" Type="http://schemas.openxmlformats.org/officeDocument/2006/relationships/tags" Target="../tags/tag509.xml"/><Relationship Id="rId59" Type="http://schemas.openxmlformats.org/officeDocument/2006/relationships/tags" Target="../tags/tag530.xml"/><Relationship Id="rId103" Type="http://schemas.openxmlformats.org/officeDocument/2006/relationships/tags" Target="../tags/tag574.xml"/><Relationship Id="rId108" Type="http://schemas.openxmlformats.org/officeDocument/2006/relationships/tags" Target="../tags/tag579.xml"/><Relationship Id="rId124" Type="http://schemas.openxmlformats.org/officeDocument/2006/relationships/tags" Target="../tags/tag595.xml"/><Relationship Id="rId129" Type="http://schemas.openxmlformats.org/officeDocument/2006/relationships/tags" Target="../tags/tag600.xml"/><Relationship Id="rId54" Type="http://schemas.openxmlformats.org/officeDocument/2006/relationships/tags" Target="../tags/tag525.xml"/><Relationship Id="rId70" Type="http://schemas.openxmlformats.org/officeDocument/2006/relationships/tags" Target="../tags/tag541.xml"/><Relationship Id="rId75" Type="http://schemas.openxmlformats.org/officeDocument/2006/relationships/tags" Target="../tags/tag546.xml"/><Relationship Id="rId91" Type="http://schemas.openxmlformats.org/officeDocument/2006/relationships/tags" Target="../tags/tag562.xml"/><Relationship Id="rId96" Type="http://schemas.openxmlformats.org/officeDocument/2006/relationships/tags" Target="../tags/tag567.xml"/><Relationship Id="rId140" Type="http://schemas.openxmlformats.org/officeDocument/2006/relationships/tags" Target="../tags/tag611.xml"/><Relationship Id="rId145" Type="http://schemas.openxmlformats.org/officeDocument/2006/relationships/tags" Target="../tags/tag616.xml"/><Relationship Id="rId1" Type="http://schemas.openxmlformats.org/officeDocument/2006/relationships/slideLayout" Target="../slideLayouts/slideLayout249.xml"/><Relationship Id="rId6" Type="http://schemas.openxmlformats.org/officeDocument/2006/relationships/slideLayout" Target="../slideLayouts/slideLayout254.xml"/><Relationship Id="rId23" Type="http://schemas.openxmlformats.org/officeDocument/2006/relationships/tags" Target="../tags/tag494.xml"/><Relationship Id="rId28" Type="http://schemas.openxmlformats.org/officeDocument/2006/relationships/tags" Target="../tags/tag499.xml"/><Relationship Id="rId49" Type="http://schemas.openxmlformats.org/officeDocument/2006/relationships/tags" Target="../tags/tag520.xml"/><Relationship Id="rId114" Type="http://schemas.openxmlformats.org/officeDocument/2006/relationships/tags" Target="../tags/tag585.xml"/><Relationship Id="rId119" Type="http://schemas.openxmlformats.org/officeDocument/2006/relationships/tags" Target="../tags/tag590.xml"/><Relationship Id="rId44" Type="http://schemas.openxmlformats.org/officeDocument/2006/relationships/tags" Target="../tags/tag515.xml"/><Relationship Id="rId60" Type="http://schemas.openxmlformats.org/officeDocument/2006/relationships/tags" Target="../tags/tag531.xml"/><Relationship Id="rId65" Type="http://schemas.openxmlformats.org/officeDocument/2006/relationships/tags" Target="../tags/tag536.xml"/><Relationship Id="rId81" Type="http://schemas.openxmlformats.org/officeDocument/2006/relationships/tags" Target="../tags/tag552.xml"/><Relationship Id="rId86" Type="http://schemas.openxmlformats.org/officeDocument/2006/relationships/tags" Target="../tags/tag557.xml"/><Relationship Id="rId130" Type="http://schemas.openxmlformats.org/officeDocument/2006/relationships/tags" Target="../tags/tag601.xml"/><Relationship Id="rId135" Type="http://schemas.openxmlformats.org/officeDocument/2006/relationships/tags" Target="../tags/tag606.xml"/><Relationship Id="rId13" Type="http://schemas.openxmlformats.org/officeDocument/2006/relationships/slideLayout" Target="../slideLayouts/slideLayout261.xml"/><Relationship Id="rId18" Type="http://schemas.openxmlformats.org/officeDocument/2006/relationships/slideLayout" Target="../slideLayouts/slideLayout266.xml"/><Relationship Id="rId39" Type="http://schemas.openxmlformats.org/officeDocument/2006/relationships/tags" Target="../tags/tag510.xml"/><Relationship Id="rId109" Type="http://schemas.openxmlformats.org/officeDocument/2006/relationships/tags" Target="../tags/tag580.xml"/><Relationship Id="rId34" Type="http://schemas.openxmlformats.org/officeDocument/2006/relationships/tags" Target="../tags/tag505.xml"/><Relationship Id="rId50" Type="http://schemas.openxmlformats.org/officeDocument/2006/relationships/tags" Target="../tags/tag521.xml"/><Relationship Id="rId55" Type="http://schemas.openxmlformats.org/officeDocument/2006/relationships/tags" Target="../tags/tag526.xml"/><Relationship Id="rId76" Type="http://schemas.openxmlformats.org/officeDocument/2006/relationships/tags" Target="../tags/tag547.xml"/><Relationship Id="rId97" Type="http://schemas.openxmlformats.org/officeDocument/2006/relationships/tags" Target="../tags/tag568.xml"/><Relationship Id="rId104" Type="http://schemas.openxmlformats.org/officeDocument/2006/relationships/tags" Target="../tags/tag575.xml"/><Relationship Id="rId120" Type="http://schemas.openxmlformats.org/officeDocument/2006/relationships/tags" Target="../tags/tag591.xml"/><Relationship Id="rId125" Type="http://schemas.openxmlformats.org/officeDocument/2006/relationships/tags" Target="../tags/tag596.xml"/><Relationship Id="rId141" Type="http://schemas.openxmlformats.org/officeDocument/2006/relationships/tags" Target="../tags/tag612.xml"/><Relationship Id="rId7" Type="http://schemas.openxmlformats.org/officeDocument/2006/relationships/slideLayout" Target="../slideLayouts/slideLayout255.xml"/><Relationship Id="rId71" Type="http://schemas.openxmlformats.org/officeDocument/2006/relationships/tags" Target="../tags/tag542.xml"/><Relationship Id="rId92" Type="http://schemas.openxmlformats.org/officeDocument/2006/relationships/tags" Target="../tags/tag563.xml"/><Relationship Id="rId2" Type="http://schemas.openxmlformats.org/officeDocument/2006/relationships/slideLayout" Target="../slideLayouts/slideLayout250.xml"/><Relationship Id="rId29" Type="http://schemas.openxmlformats.org/officeDocument/2006/relationships/tags" Target="../tags/tag500.xml"/><Relationship Id="rId24" Type="http://schemas.openxmlformats.org/officeDocument/2006/relationships/tags" Target="../tags/tag495.xml"/><Relationship Id="rId40" Type="http://schemas.openxmlformats.org/officeDocument/2006/relationships/tags" Target="../tags/tag511.xml"/><Relationship Id="rId45" Type="http://schemas.openxmlformats.org/officeDocument/2006/relationships/tags" Target="../tags/tag516.xml"/><Relationship Id="rId66" Type="http://schemas.openxmlformats.org/officeDocument/2006/relationships/tags" Target="../tags/tag537.xml"/><Relationship Id="rId87" Type="http://schemas.openxmlformats.org/officeDocument/2006/relationships/tags" Target="../tags/tag558.xml"/><Relationship Id="rId110" Type="http://schemas.openxmlformats.org/officeDocument/2006/relationships/tags" Target="../tags/tag581.xml"/><Relationship Id="rId115" Type="http://schemas.openxmlformats.org/officeDocument/2006/relationships/tags" Target="../tags/tag586.xml"/><Relationship Id="rId131" Type="http://schemas.openxmlformats.org/officeDocument/2006/relationships/tags" Target="../tags/tag602.xml"/><Relationship Id="rId136" Type="http://schemas.openxmlformats.org/officeDocument/2006/relationships/tags" Target="../tags/tag607.xml"/><Relationship Id="rId61" Type="http://schemas.openxmlformats.org/officeDocument/2006/relationships/tags" Target="../tags/tag532.xml"/><Relationship Id="rId82" Type="http://schemas.openxmlformats.org/officeDocument/2006/relationships/tags" Target="../tags/tag553.xml"/><Relationship Id="rId19" Type="http://schemas.openxmlformats.org/officeDocument/2006/relationships/slideLayout" Target="../slideLayouts/slideLayout267.xml"/><Relationship Id="rId14" Type="http://schemas.openxmlformats.org/officeDocument/2006/relationships/slideLayout" Target="../slideLayouts/slideLayout262.xml"/><Relationship Id="rId30" Type="http://schemas.openxmlformats.org/officeDocument/2006/relationships/tags" Target="../tags/tag501.xml"/><Relationship Id="rId35" Type="http://schemas.openxmlformats.org/officeDocument/2006/relationships/tags" Target="../tags/tag506.xml"/><Relationship Id="rId56" Type="http://schemas.openxmlformats.org/officeDocument/2006/relationships/tags" Target="../tags/tag527.xml"/><Relationship Id="rId77" Type="http://schemas.openxmlformats.org/officeDocument/2006/relationships/tags" Target="../tags/tag548.xml"/><Relationship Id="rId100" Type="http://schemas.openxmlformats.org/officeDocument/2006/relationships/tags" Target="../tags/tag571.xml"/><Relationship Id="rId105" Type="http://schemas.openxmlformats.org/officeDocument/2006/relationships/tags" Target="../tags/tag576.xml"/><Relationship Id="rId126" Type="http://schemas.openxmlformats.org/officeDocument/2006/relationships/tags" Target="../tags/tag597.xml"/><Relationship Id="rId8" Type="http://schemas.openxmlformats.org/officeDocument/2006/relationships/slideLayout" Target="../slideLayouts/slideLayout256.xml"/><Relationship Id="rId51" Type="http://schemas.openxmlformats.org/officeDocument/2006/relationships/tags" Target="../tags/tag522.xml"/><Relationship Id="rId72" Type="http://schemas.openxmlformats.org/officeDocument/2006/relationships/tags" Target="../tags/tag543.xml"/><Relationship Id="rId93" Type="http://schemas.openxmlformats.org/officeDocument/2006/relationships/tags" Target="../tags/tag564.xml"/><Relationship Id="rId98" Type="http://schemas.openxmlformats.org/officeDocument/2006/relationships/tags" Target="../tags/tag569.xml"/><Relationship Id="rId121" Type="http://schemas.openxmlformats.org/officeDocument/2006/relationships/tags" Target="../tags/tag592.xml"/><Relationship Id="rId142" Type="http://schemas.openxmlformats.org/officeDocument/2006/relationships/tags" Target="../tags/tag613.xml"/><Relationship Id="rId3" Type="http://schemas.openxmlformats.org/officeDocument/2006/relationships/slideLayout" Target="../slideLayouts/slideLayout251.xml"/><Relationship Id="rId25" Type="http://schemas.openxmlformats.org/officeDocument/2006/relationships/tags" Target="../tags/tag496.xml"/><Relationship Id="rId46" Type="http://schemas.openxmlformats.org/officeDocument/2006/relationships/tags" Target="../tags/tag517.xml"/><Relationship Id="rId67" Type="http://schemas.openxmlformats.org/officeDocument/2006/relationships/tags" Target="../tags/tag538.xml"/><Relationship Id="rId116" Type="http://schemas.openxmlformats.org/officeDocument/2006/relationships/tags" Target="../tags/tag587.xml"/><Relationship Id="rId137" Type="http://schemas.openxmlformats.org/officeDocument/2006/relationships/tags" Target="../tags/tag608.xml"/><Relationship Id="rId20" Type="http://schemas.openxmlformats.org/officeDocument/2006/relationships/slideLayout" Target="../slideLayouts/slideLayout268.xml"/><Relationship Id="rId41" Type="http://schemas.openxmlformats.org/officeDocument/2006/relationships/tags" Target="../tags/tag512.xml"/><Relationship Id="rId62" Type="http://schemas.openxmlformats.org/officeDocument/2006/relationships/tags" Target="../tags/tag533.xml"/><Relationship Id="rId83" Type="http://schemas.openxmlformats.org/officeDocument/2006/relationships/tags" Target="../tags/tag554.xml"/><Relationship Id="rId88" Type="http://schemas.openxmlformats.org/officeDocument/2006/relationships/tags" Target="../tags/tag559.xml"/><Relationship Id="rId111" Type="http://schemas.openxmlformats.org/officeDocument/2006/relationships/tags" Target="../tags/tag582.xml"/><Relationship Id="rId132" Type="http://schemas.openxmlformats.org/officeDocument/2006/relationships/tags" Target="../tags/tag603.xml"/><Relationship Id="rId15" Type="http://schemas.openxmlformats.org/officeDocument/2006/relationships/slideLayout" Target="../slideLayouts/slideLayout263.xml"/><Relationship Id="rId36" Type="http://schemas.openxmlformats.org/officeDocument/2006/relationships/tags" Target="../tags/tag507.xml"/><Relationship Id="rId57" Type="http://schemas.openxmlformats.org/officeDocument/2006/relationships/tags" Target="../tags/tag528.xml"/><Relationship Id="rId106" Type="http://schemas.openxmlformats.org/officeDocument/2006/relationships/tags" Target="../tags/tag577.xml"/><Relationship Id="rId127" Type="http://schemas.openxmlformats.org/officeDocument/2006/relationships/tags" Target="../tags/tag598.xml"/><Relationship Id="rId10" Type="http://schemas.openxmlformats.org/officeDocument/2006/relationships/slideLayout" Target="../slideLayouts/slideLayout258.xml"/><Relationship Id="rId31" Type="http://schemas.openxmlformats.org/officeDocument/2006/relationships/tags" Target="../tags/tag502.xml"/><Relationship Id="rId52" Type="http://schemas.openxmlformats.org/officeDocument/2006/relationships/tags" Target="../tags/tag523.xml"/><Relationship Id="rId73" Type="http://schemas.openxmlformats.org/officeDocument/2006/relationships/tags" Target="../tags/tag544.xml"/><Relationship Id="rId78" Type="http://schemas.openxmlformats.org/officeDocument/2006/relationships/tags" Target="../tags/tag549.xml"/><Relationship Id="rId94" Type="http://schemas.openxmlformats.org/officeDocument/2006/relationships/tags" Target="../tags/tag565.xml"/><Relationship Id="rId99" Type="http://schemas.openxmlformats.org/officeDocument/2006/relationships/tags" Target="../tags/tag570.xml"/><Relationship Id="rId101" Type="http://schemas.openxmlformats.org/officeDocument/2006/relationships/tags" Target="../tags/tag572.xml"/><Relationship Id="rId122" Type="http://schemas.openxmlformats.org/officeDocument/2006/relationships/tags" Target="../tags/tag593.xml"/><Relationship Id="rId143" Type="http://schemas.openxmlformats.org/officeDocument/2006/relationships/tags" Target="../tags/tag614.xml"/><Relationship Id="rId4" Type="http://schemas.openxmlformats.org/officeDocument/2006/relationships/slideLayout" Target="../slideLayouts/slideLayout252.xml"/><Relationship Id="rId9" Type="http://schemas.openxmlformats.org/officeDocument/2006/relationships/slideLayout" Target="../slideLayouts/slideLayout257.xml"/><Relationship Id="rId26" Type="http://schemas.openxmlformats.org/officeDocument/2006/relationships/tags" Target="../tags/tag497.xml"/><Relationship Id="rId47" Type="http://schemas.openxmlformats.org/officeDocument/2006/relationships/tags" Target="../tags/tag518.xml"/><Relationship Id="rId68" Type="http://schemas.openxmlformats.org/officeDocument/2006/relationships/tags" Target="../tags/tag539.xml"/><Relationship Id="rId89" Type="http://schemas.openxmlformats.org/officeDocument/2006/relationships/tags" Target="../tags/tag560.xml"/><Relationship Id="rId112" Type="http://schemas.openxmlformats.org/officeDocument/2006/relationships/tags" Target="../tags/tag583.xml"/><Relationship Id="rId133" Type="http://schemas.openxmlformats.org/officeDocument/2006/relationships/tags" Target="../tags/tag604.xml"/><Relationship Id="rId16" Type="http://schemas.openxmlformats.org/officeDocument/2006/relationships/slideLayout" Target="../slideLayouts/slideLayout264.xml"/><Relationship Id="rId37" Type="http://schemas.openxmlformats.org/officeDocument/2006/relationships/tags" Target="../tags/tag508.xml"/><Relationship Id="rId58" Type="http://schemas.openxmlformats.org/officeDocument/2006/relationships/tags" Target="../tags/tag529.xml"/><Relationship Id="rId79" Type="http://schemas.openxmlformats.org/officeDocument/2006/relationships/tags" Target="../tags/tag550.xml"/><Relationship Id="rId102" Type="http://schemas.openxmlformats.org/officeDocument/2006/relationships/tags" Target="../tags/tag573.xml"/><Relationship Id="rId123" Type="http://schemas.openxmlformats.org/officeDocument/2006/relationships/tags" Target="../tags/tag594.xml"/><Relationship Id="rId144" Type="http://schemas.openxmlformats.org/officeDocument/2006/relationships/tags" Target="../tags/tag6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12" name="Copyright Placeholder" descr="{&quot;templafy&quot;:{&quot;id&quot;:&quot;d009f0d0-31da-422a-b85e-7576487a77db&quot;}}">
            <a:extLst>
              <a:ext uri="{FF2B5EF4-FFF2-40B4-BE49-F238E27FC236}">
                <a16:creationId xmlns:a16="http://schemas.microsoft.com/office/drawing/2014/main" id="{539D88F9-B48F-F143-B90F-EDFB85A350E8}"/>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a:t>Public</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a:t>Insert page title (sentence case)</a:t>
            </a:r>
          </a:p>
        </p:txBody>
      </p:sp>
      <p:grpSp>
        <p:nvGrpSpPr>
          <p:cNvPr id="6" name="Harvey 3" hidden="1">
            <a:extLst>
              <a:ext uri="{FF2B5EF4-FFF2-40B4-BE49-F238E27FC236}">
                <a16:creationId xmlns:a16="http://schemas.microsoft.com/office/drawing/2014/main" id="{B3E7C216-6801-4AB8-8D95-E7D60F39B210}"/>
              </a:ext>
            </a:extLst>
          </p:cNvPr>
          <p:cNvGrpSpPr>
            <a:grpSpLocks/>
          </p:cNvGrpSpPr>
          <p:nvPr userDrawn="1">
            <p:custDataLst>
              <p:tags r:id="rId27"/>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FC8CECD5-A3FB-4DD5-A846-DC09FDB6EB04}"/>
                </a:ext>
              </a:extLst>
            </p:cNvPr>
            <p:cNvSpPr>
              <a:spLocks noChangeAspect="1"/>
            </p:cNvSpPr>
            <p:nvPr>
              <p:custDataLst>
                <p:tags r:id="rId146"/>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Harvey 1/3 [1]">
              <a:extLst>
                <a:ext uri="{FF2B5EF4-FFF2-40B4-BE49-F238E27FC236}">
                  <a16:creationId xmlns:a16="http://schemas.microsoft.com/office/drawing/2014/main" id="{750B853B-8389-4427-AFB9-1CE880FE9BEE}"/>
                </a:ext>
              </a:extLst>
            </p:cNvPr>
            <p:cNvSpPr>
              <a:spLocks noChangeAspect="1"/>
            </p:cNvSpPr>
            <p:nvPr>
              <p:custDataLst>
                <p:tags r:id="rId147"/>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2/3 [2]">
              <a:extLst>
                <a:ext uri="{FF2B5EF4-FFF2-40B4-BE49-F238E27FC236}">
                  <a16:creationId xmlns:a16="http://schemas.microsoft.com/office/drawing/2014/main" id="{0CA9A207-7055-4A72-8ED2-D82605C3D0C8}"/>
                </a:ext>
              </a:extLst>
            </p:cNvPr>
            <p:cNvSpPr>
              <a:spLocks noChangeAspect="1"/>
            </p:cNvSpPr>
            <p:nvPr>
              <p:custDataLst>
                <p:tags r:id="rId148"/>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3/3 [3]">
              <a:extLst>
                <a:ext uri="{FF2B5EF4-FFF2-40B4-BE49-F238E27FC236}">
                  <a16:creationId xmlns:a16="http://schemas.microsoft.com/office/drawing/2014/main" id="{4422C816-875A-41F5-9DC0-8DBAE4C5C6CB}"/>
                </a:ext>
              </a:extLst>
            </p:cNvPr>
            <p:cNvSpPr>
              <a:spLocks noChangeAspect="1"/>
            </p:cNvSpPr>
            <p:nvPr>
              <p:custDataLst>
                <p:tags r:id="rId149"/>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 name="Harvey 4" hidden="1">
            <a:extLst>
              <a:ext uri="{FF2B5EF4-FFF2-40B4-BE49-F238E27FC236}">
                <a16:creationId xmlns:a16="http://schemas.microsoft.com/office/drawing/2014/main" id="{DDC5C333-7028-4F79-8940-98DC17723588}"/>
              </a:ext>
            </a:extLst>
          </p:cNvPr>
          <p:cNvGrpSpPr>
            <a:grpSpLocks/>
          </p:cNvGrpSpPr>
          <p:nvPr userDrawn="1">
            <p:custDataLst>
              <p:tags r:id="rId28"/>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70B331E2-39A8-4BAF-8DDD-C631B51EB56E}"/>
                </a:ext>
              </a:extLst>
            </p:cNvPr>
            <p:cNvSpPr>
              <a:spLocks noChangeAspect="1"/>
            </p:cNvSpPr>
            <p:nvPr>
              <p:custDataLst>
                <p:tags r:id="rId141"/>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F66FBA-2801-4875-BD13-0BF512FC3C6A}"/>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99673DAB-5272-45DC-B222-CA8CAA9FD2BB}"/>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F9B9444B-C98D-45FC-BA92-881D06827328}"/>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5FFB853D-F550-4F16-8269-A070A19E381C}"/>
                </a:ext>
              </a:extLst>
            </p:cNvPr>
            <p:cNvSpPr>
              <a:spLocks noChangeAspect="1"/>
            </p:cNvSpPr>
            <p:nvPr>
              <p:custDataLst>
                <p:tags r:id="rId145"/>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0630AB66-7B5F-41CE-A2EB-2EB4C67794AE}"/>
              </a:ext>
            </a:extLst>
          </p:cNvPr>
          <p:cNvGrpSpPr>
            <a:grpSpLocks/>
          </p:cNvGrpSpPr>
          <p:nvPr userDrawn="1">
            <p:custDataLst>
              <p:tags r:id="rId29"/>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051D5678-1EFE-40CF-8563-B5E9EA35A271}"/>
                </a:ext>
              </a:extLst>
            </p:cNvPr>
            <p:cNvSpPr>
              <a:spLocks noChangeAspect="1"/>
            </p:cNvSpPr>
            <p:nvPr>
              <p:custDataLst>
                <p:tags r:id="rId132"/>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E5DDEB4B-B8B3-42DA-AF30-4FD0A1770D91}"/>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B9200C4-0418-4CEF-BBB8-18F997AD7CA8}"/>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8E4DE7E8-0809-4E2E-BE6A-E989A6AEBF62}"/>
                </a:ext>
              </a:extLst>
            </p:cNvPr>
            <p:cNvSpPr>
              <a:spLocks noChangeAspect="1"/>
            </p:cNvSpPr>
            <p:nvPr>
              <p:custDataLst>
                <p:tags r:id="rId135"/>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F839E6A9-0DED-402B-8F4C-2176769B55CD}"/>
                </a:ext>
              </a:extLst>
            </p:cNvPr>
            <p:cNvSpPr>
              <a:spLocks noChangeAspect="1"/>
            </p:cNvSpPr>
            <p:nvPr>
              <p:custDataLst>
                <p:tags r:id="rId136"/>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C3EE8663-AD08-4237-8344-6543EC4B688C}"/>
                </a:ext>
              </a:extLst>
            </p:cNvPr>
            <p:cNvSpPr>
              <a:spLocks noChangeAspect="1"/>
            </p:cNvSpPr>
            <p:nvPr>
              <p:custDataLst>
                <p:tags r:id="rId137"/>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ADE6F931-D156-4E59-A3ED-0B14B5F0EF7E}"/>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A36821AE-2FF1-4F6E-AAF3-1BEA6AE153B8}"/>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2D277E47-45D5-4503-8443-BED560C6560A}"/>
                </a:ext>
              </a:extLst>
            </p:cNvPr>
            <p:cNvSpPr>
              <a:spLocks noChangeAspect="1"/>
            </p:cNvSpPr>
            <p:nvPr>
              <p:custDataLst>
                <p:tags r:id="rId140"/>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6D5D9337-395C-4FE4-97E6-E1CD47A644E9}"/>
              </a:ext>
            </a:extLst>
          </p:cNvPr>
          <p:cNvGrpSpPr/>
          <p:nvPr userDrawn="1">
            <p:custDataLst>
              <p:tags r:id="rId30"/>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C2D4C837-2D4B-4D6B-81F8-9B001989609B}"/>
                </a:ext>
              </a:extLst>
            </p:cNvPr>
            <p:cNvSpPr>
              <a:spLocks noChangeAspect="1"/>
            </p:cNvSpPr>
            <p:nvPr>
              <p:custDataLst>
                <p:tags r:id="rId31"/>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BACD6AAA-4A1C-46BE-B491-9A4A9C7C56F3}"/>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701024C3-4DEF-477C-9CFB-100E0303499E}"/>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46A461CD-8D28-4422-AF2A-8267EFA51CAD}"/>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0A337C3A-F021-437D-9E3D-FDE5AF266029}"/>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BDF66AF7-3D75-4118-B7E6-241B2C41B2C9}"/>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E74E7438-4315-4097-9BA7-F0CE3252AC14}"/>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EBA4E91-97BB-4DAC-B193-66FA4828DB26}"/>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EEB85E02-177B-40CF-B926-A4423CC7C827}"/>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C133BC7F-B0E3-404F-92D1-BB930C4F3311}"/>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F2FB72A6-CDF7-48B3-A3B8-5A5FC061802C}"/>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3110C8B-1B18-4579-AB3F-0F4A0840CF38}"/>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84A1B722-E5AC-45F7-9498-7FF502B6FA2B}"/>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A5599F20-B957-4DF9-8B04-F2B77AAF0BDB}"/>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F74357FC-EB3D-46C4-B56A-5007C9F4FB84}"/>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2E8E8F3-9DBC-46F4-9700-CAF071913650}"/>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1360883-3CF3-4439-9568-E456C60454A8}"/>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AE88FC9E-FB95-4413-AE3E-B8BF504735B5}"/>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62593B83-E4BE-4CE8-9B0B-25AF9B7D4254}"/>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D41838E-0172-403D-9B68-FD51310F5400}"/>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EDE3F4CF-CB3E-40C2-B070-AC09F1E8FBD5}"/>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CD8E25E7-83D2-4F78-92A7-435281704491}"/>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C6A696FB-9EFC-47F6-9860-247C48C1FC3D}"/>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252958D2-EE89-4FBF-BF7B-C8AFAD704413}"/>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314E82DC-04B6-406C-9D65-1115F4D2AA22}"/>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69D1B60-A74F-4296-8610-F3DCDDC15022}"/>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FF6DD112-04B6-4656-AB9D-1F9950FEE2D9}"/>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E2928B53-FC5C-427C-AE65-9286773D84B2}"/>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D8CF4F20-8FEC-47FF-9B86-E818143B2C19}"/>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E1AF074D-4599-4D0E-8078-66303FEBDE44}"/>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2DF9C982-C062-4899-8A5F-20F49AD9E1B5}"/>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E98CD797-9DD9-4143-9058-D1ABF95E7406}"/>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39029FE4-844F-47DA-8FEF-FB68673FF10C}"/>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B99AA4D4-9C74-447B-89EF-8FD268FF95EE}"/>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880CCDE-4DDE-49A8-AFB2-FDDCE314B4D3}"/>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37E834A-F9D8-4623-BC85-60359856CCD0}"/>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15163940-B229-4368-B727-3714123C78AB}"/>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64BAECDC-27C7-4333-B9D8-59DE42A1B1AA}"/>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4F018A0A-A74A-4E47-BC47-203679D4F8C0}"/>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ACA75957-9FDB-46A2-82EC-77103CBEAC52}"/>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025DFA7F-A073-422A-8D20-E27D1ABE4342}"/>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BF311CE9-A4CB-4965-8F0F-5B6811E9FB20}"/>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1B415A3D-1E85-4E6A-8BAB-3BB56600BA4F}"/>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7EAD6077-4487-4E7D-846D-445E65B5291C}"/>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4B57ADAF-4A83-4CB4-8920-E2B9F994E83E}"/>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FF3E5416-AC43-4CBB-A32A-A966ED03106F}"/>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49AFF9C1-C19A-487C-A4C1-47DA87277C3B}"/>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F35AEE09-D82F-438F-9D01-96C6876241F1}"/>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4FC3325B-EEB2-4420-9715-1149CEACE9AC}"/>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3BE00D50-8FCE-4E11-AA24-10B621732F20}"/>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97083993-8BFD-443F-A3A3-D28EF389CE2B}"/>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BDE38762-18E9-47FF-895E-325F5976ECAA}"/>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785EAA21-FBCD-46DC-8430-7AB12F5A66AF}"/>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858D54BA-F4A5-4C67-830E-E85FF6EE735D}"/>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AC41BD7B-E1FA-4AED-B11C-E03936A672E6}"/>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BAF901A0-5FD1-4B29-9AF9-DB8B19412429}"/>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3EFF555D-6B7F-481F-ADC2-746953BA7F97}"/>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A4D3BE31-8C07-4912-AB8B-8331A665C238}"/>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E7B5A5D9-6DD2-4B0A-9557-7A7AF774103E}"/>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88458C0E-D234-4C86-A6CC-B8CD6C445F00}"/>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0924D2C6-D224-49FD-A4B8-312AFD605E78}"/>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F9FB23C2-D568-49AC-B8FD-0480EB019739}"/>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9EF3159D-F4FB-4032-BCCB-55E6ED5EEFC7}"/>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9362C8EA-6D15-4E0C-8AE9-B1B50EB297B8}"/>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91EB375D-1444-4BE3-A696-66272A1564CD}"/>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9A3002B1-5D17-4BCB-9A44-B2FB4025D02F}"/>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E5F2FDE4-04B2-4A45-A685-14E0C51883A5}"/>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D399A169-3845-4CD5-A62C-F4586F1FAFE8}"/>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E12F5173-9960-47F5-9A91-B043294E14CB}"/>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DD9B9229-3D3A-4706-BEEC-04C19A30C5C3}"/>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795A4CC8-0C08-491C-8D7F-95EC8E0E25B8}"/>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91862A76-5FCC-4C25-9A3F-A10651AC7725}"/>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46969644-17D9-45C9-A88A-9A88622DCE45}"/>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F89621F9-3ABB-450D-913E-7B467F289A9B}"/>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89EE4B1F-E703-471D-8307-BFB9EDEDB9F7}"/>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8AB2EEA8-04AC-4B6C-8D90-28093DB647E6}"/>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6F4E00F2-EA6F-4809-B2FD-4CE3ABE8C480}"/>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CF5CA593-7B87-4492-9B35-2255514CB496}"/>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8C036464-458E-48D4-BAC8-84819F820C60}"/>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6FD5AC00-8293-447C-B728-B963DD67B1C2}"/>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C0F859-BC49-430F-8C59-C0B9109E47A3}"/>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F78719E3-0417-4867-B70D-21538B3AC36E}"/>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9C5D0905-7412-4C75-BC20-E51105CA783D}"/>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96AA2E20-CC65-4632-B3D4-93E962B59D4C}"/>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9B4360A3-E0B2-48F7-B5A8-D24513748A82}"/>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D694B21E-EEA0-48FA-A35C-7B6570B3F861}"/>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85E1AF41-C21D-4514-B37E-CC830BC09C0A}"/>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3948F2E-FD5F-4107-B122-9AC75FE0CD9E}"/>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744E57ED-019F-4A8B-A06E-9FB965FEBB23}"/>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5567719B-31CA-4A86-801E-E0531122E504}"/>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2CD4B3A1-B882-43A6-A4CA-C9FCA394B28B}"/>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68606D93-5175-4900-AD89-6D0710AFE75F}"/>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7EE30864-DDCC-4BBA-B70A-48810E224581}"/>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608CA488-A707-4C7A-9287-9DA9A38ED3D4}"/>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FE1836A9-F92A-4F07-BBB8-2274E290E952}"/>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3169BE73-7F99-46E3-BDA9-D9BB85BE343E}"/>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2E3B5ED-B1AB-4A99-BD20-FF638135BE37}"/>
                </a:ext>
              </a:extLst>
            </p:cNvPr>
            <p:cNvSpPr>
              <a:spLocks noChangeAspect="1"/>
            </p:cNvSpPr>
            <p:nvPr>
              <p:custDataLst>
                <p:tags r:id="rId127"/>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75A7FEAD-6C4B-4F7A-BB60-3A68D96114DE}"/>
                </a:ext>
              </a:extLst>
            </p:cNvPr>
            <p:cNvSpPr>
              <a:spLocks noChangeAspect="1"/>
            </p:cNvSpPr>
            <p:nvPr>
              <p:custDataLst>
                <p:tags r:id="rId128"/>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C4B5128E-9380-4C38-A1EB-CB12E7401609}"/>
                </a:ext>
              </a:extLst>
            </p:cNvPr>
            <p:cNvSpPr>
              <a:spLocks noChangeAspect="1"/>
            </p:cNvSpPr>
            <p:nvPr>
              <p:custDataLst>
                <p:tags r:id="rId129"/>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50F634E4-E5B9-4DA6-9F91-8AF5B6ACF1FB}"/>
                </a:ext>
              </a:extLst>
            </p:cNvPr>
            <p:cNvSpPr>
              <a:spLocks noChangeAspect="1"/>
            </p:cNvSpPr>
            <p:nvPr>
              <p:custDataLst>
                <p:tags r:id="rId130"/>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94AA53CD-8233-470E-AFEE-0BCC721BFAE9}"/>
                </a:ext>
              </a:extLst>
            </p:cNvPr>
            <p:cNvSpPr>
              <a:spLocks noChangeAspect="1"/>
            </p:cNvSpPr>
            <p:nvPr>
              <p:custDataLst>
                <p:tags r:id="rId131"/>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1B41FB17-6D57-4EE1-9C4C-9C305D5D6BEC}"/>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3CB674C2-91C9-46E6-8AB4-E90ABF1CAFE0}"/>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7C793D27-9296-461C-878D-BA16CBD9158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704CE42F-5A9B-4CC0-8048-99928A53C0C4}"/>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348603E9-9858-4213-9B5B-929AD136906A}"/>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EEB833A-9AFC-4A66-8469-9D3897CE1E6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41FF937-AB04-46EE-82EF-FCE26A919A7B}"/>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06C5579C-7A02-48D6-A733-4B9E6D9F144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9EB4C18-DFF3-4A27-ACBB-99DCDC8961A8}"/>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906252E7-98DB-45F0-8278-EB60F71B7340}"/>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904633E3-6BC9-4C5E-B74A-8B9D4AE95B2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5" r:id="rId3"/>
    <p:sldLayoutId id="2147483741" r:id="rId4"/>
    <p:sldLayoutId id="2147483765" r:id="rId5"/>
    <p:sldLayoutId id="2147483767" r:id="rId6"/>
    <p:sldLayoutId id="2147483743" r:id="rId7"/>
    <p:sldLayoutId id="2147483774" r:id="rId8"/>
    <p:sldLayoutId id="2147483745" r:id="rId9"/>
    <p:sldLayoutId id="2147483760" r:id="rId10"/>
    <p:sldLayoutId id="2147483768" r:id="rId11"/>
    <p:sldLayoutId id="2147483769" r:id="rId12"/>
    <p:sldLayoutId id="2147483770" r:id="rId13"/>
    <p:sldLayoutId id="2147483744" r:id="rId14"/>
    <p:sldLayoutId id="2147483757" r:id="rId15"/>
    <p:sldLayoutId id="2147483771" r:id="rId16"/>
    <p:sldLayoutId id="2147483763" r:id="rId17"/>
    <p:sldLayoutId id="2147483751" r:id="rId18"/>
    <p:sldLayoutId id="2147483756" r:id="rId19"/>
    <p:sldLayoutId id="2147483740" r:id="rId20"/>
    <p:sldLayoutId id="2147483839" r:id="rId21"/>
    <p:sldLayoutId id="2147483840" r:id="rId22"/>
    <p:sldLayoutId id="2147483841" r:id="rId23"/>
    <p:sldLayoutId id="2147483842" r:id="rId24"/>
    <p:sldLayoutId id="2147483843" r:id="rId25"/>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marR="0" lvl="0" indent="0" algn="r" defTabSz="1088776" rtl="0" eaLnBrk="1" fontAlgn="auto" latinLnBrk="0" hangingPunct="1">
              <a:lnSpc>
                <a:spcPct val="100000"/>
              </a:lnSpc>
              <a:spcBef>
                <a:spcPts val="0"/>
              </a:spcBef>
              <a:spcAft>
                <a:spcPts val="0"/>
              </a:spcAft>
              <a:buClr>
                <a:srgbClr val="FFFFFF"/>
              </a:buClr>
              <a:buSzTx/>
              <a:buFont typeface="Arial" pitchFamily="34" charset="0"/>
              <a:buNone/>
              <a:tabLst/>
              <a:defRPr/>
            </a:pPr>
            <a:fld id="{0BDC132A-5C91-4078-9777-31DA19A62E0A}" type="slidenum">
              <a:rPr kumimoji="0" lang="en-US" sz="9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1088776" rtl="0" eaLnBrk="1" fontAlgn="auto" latinLnBrk="0" hangingPunct="1">
                <a:lnSpc>
                  <a:spcPct val="100000"/>
                </a:lnSpc>
                <a:spcBef>
                  <a:spcPts val="0"/>
                </a:spcBef>
                <a:spcAft>
                  <a:spcPts val="0"/>
                </a:spcAft>
                <a:buClr>
                  <a:srgbClr val="FFFFFF"/>
                </a:buClr>
                <a:buSzTx/>
                <a:buFont typeface="Arial" pitchFamily="34" charset="0"/>
                <a:buNone/>
                <a:tabLst/>
                <a:defRPr/>
              </a:pPr>
              <a:t>‹#›</a:t>
            </a:fld>
            <a:endParaRPr kumimoji="0" lang="en-US" sz="900" b="0" i="0" u="none" strike="noStrike" kern="1200" cap="none" spc="0" normalizeH="0" baseline="0" noProof="0">
              <a:ln>
                <a:noFill/>
              </a:ln>
              <a:solidFill>
                <a:srgbClr val="FFFFFF"/>
              </a:solidFill>
              <a:effectLst/>
              <a:uLnTx/>
              <a:uFillTx/>
              <a:latin typeface="Arial"/>
              <a:ea typeface="+mn-ea"/>
              <a:cs typeface="+mn-cs"/>
            </a:endParaRPr>
          </a:p>
        </p:txBody>
      </p:sp>
      <p:sp>
        <p:nvSpPr>
          <p:cNvPr id="6" name="Copyright Placeholder" descr="{&quot;templafy&quot;:{&quot;id&quot;:&quot;7fcdff7c-d75e-42a9-9f1e-8cb6395d7492&quot;}}">
            <a:extLst>
              <a:ext uri="{FF2B5EF4-FFF2-40B4-BE49-F238E27FC236}">
                <a16:creationId xmlns:a16="http://schemas.microsoft.com/office/drawing/2014/main" id="{28F8FEF7-307E-4186-BE83-C7F901EBFBB2}"/>
              </a:ext>
            </a:extLst>
          </p:cNvPr>
          <p:cNvSpPr txBox="1">
            <a:spLocks/>
          </p:cNvSpPr>
          <p:nvPr userDrawn="1"/>
        </p:nvSpPr>
        <p:spPr>
          <a:xfrm>
            <a:off x="504001" y="6536750"/>
            <a:ext cx="10155600" cy="138499"/>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558" rtl="0" eaLnBrk="1" fontAlgn="auto" latinLnBrk="0" hangingPunct="1">
              <a:lnSpc>
                <a:spcPct val="100000"/>
              </a:lnSpc>
              <a:spcBef>
                <a:spcPts val="1800"/>
              </a:spcBef>
              <a:spcAft>
                <a:spcPts val="0"/>
              </a:spcAft>
              <a:buClr>
                <a:srgbClr val="F0AB00"/>
              </a:buClr>
              <a:buSzPct val="80000"/>
              <a:buFont typeface="Arial" panose="020B0604020202020204" pitchFamily="34" charset="0"/>
              <a:buNone/>
              <a:tabLst/>
              <a:defRPr/>
            </a:pPr>
            <a:r>
              <a:rPr kumimoji="0" lang="en-US" sz="600" b="0" i="0" u="none" strike="noStrike" kern="1200" cap="none" spc="0" normalizeH="0" baseline="0" noProof="0">
                <a:ln>
                  <a:noFill/>
                </a:ln>
                <a:solidFill>
                  <a:srgbClr val="FFFFFF"/>
                </a:solidFill>
                <a:effectLst/>
                <a:uLnTx/>
                <a:uFillTx/>
                <a:latin typeface="Arial"/>
                <a:ea typeface="+mn-ea"/>
                <a:cs typeface="+mn-cs"/>
              </a:rPr>
              <a:t>Public</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a:t>Insert page title (sentence case)</a:t>
            </a:r>
          </a:p>
        </p:txBody>
      </p:sp>
      <p:grpSp>
        <p:nvGrpSpPr>
          <p:cNvPr id="7" name="Harvey 3" hidden="1">
            <a:extLst>
              <a:ext uri="{FF2B5EF4-FFF2-40B4-BE49-F238E27FC236}">
                <a16:creationId xmlns:a16="http://schemas.microsoft.com/office/drawing/2014/main" id="{E2DD6C7F-2784-4085-B35E-D0CF93151D32}"/>
              </a:ext>
            </a:extLst>
          </p:cNvPr>
          <p:cNvGrpSpPr>
            <a:grpSpLocks/>
          </p:cNvGrpSpPr>
          <p:nvPr userDrawn="1">
            <p:custDataLst>
              <p:tags r:id="rId22"/>
            </p:custDataLst>
          </p:nvPr>
        </p:nvGrpSpPr>
        <p:grpSpPr>
          <a:xfrm>
            <a:off x="3938798" y="3978000"/>
            <a:ext cx="1024878" cy="1024878"/>
            <a:chOff x="0" y="0"/>
            <a:chExt cx="914400" cy="914400"/>
          </a:xfrm>
          <a:solidFill>
            <a:schemeClr val="accent1"/>
          </a:solidFill>
        </p:grpSpPr>
        <p:sp>
          <p:nvSpPr>
            <p:cNvPr id="8" name="Harvey 0/3 [0]">
              <a:extLst>
                <a:ext uri="{FF2B5EF4-FFF2-40B4-BE49-F238E27FC236}">
                  <a16:creationId xmlns:a16="http://schemas.microsoft.com/office/drawing/2014/main" id="{76D1956A-873B-484E-BE75-6EDE3EFEDCC2}"/>
                </a:ext>
              </a:extLst>
            </p:cNvPr>
            <p:cNvSpPr>
              <a:spLocks noChangeAspect="1"/>
            </p:cNvSpPr>
            <p:nvPr>
              <p:custDataLst>
                <p:tags r:id="rId141"/>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1/3 [1]">
              <a:extLst>
                <a:ext uri="{FF2B5EF4-FFF2-40B4-BE49-F238E27FC236}">
                  <a16:creationId xmlns:a16="http://schemas.microsoft.com/office/drawing/2014/main" id="{7A8F53B0-6F79-4898-A0C4-A91F7DB00E6A}"/>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2/3 [2]">
              <a:extLst>
                <a:ext uri="{FF2B5EF4-FFF2-40B4-BE49-F238E27FC236}">
                  <a16:creationId xmlns:a16="http://schemas.microsoft.com/office/drawing/2014/main" id="{67E7417D-4B0A-4A13-A4D7-B51B7C58CC54}"/>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Harvey 3/3 [3]">
              <a:extLst>
                <a:ext uri="{FF2B5EF4-FFF2-40B4-BE49-F238E27FC236}">
                  <a16:creationId xmlns:a16="http://schemas.microsoft.com/office/drawing/2014/main" id="{94AD8207-D125-429F-A09F-08C9EE19B157}"/>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Harvey 4" hidden="1">
            <a:extLst>
              <a:ext uri="{FF2B5EF4-FFF2-40B4-BE49-F238E27FC236}">
                <a16:creationId xmlns:a16="http://schemas.microsoft.com/office/drawing/2014/main" id="{6B608003-5C72-434E-8F1C-BF7F4CA4A26C}"/>
              </a:ext>
            </a:extLst>
          </p:cNvPr>
          <p:cNvGrpSpPr>
            <a:grpSpLocks/>
          </p:cNvGrpSpPr>
          <p:nvPr userDrawn="1">
            <p:custDataLst>
              <p:tags r:id="rId23"/>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0467B57E-FAD8-4950-97F9-ECAB5EC75227}"/>
                </a:ext>
              </a:extLst>
            </p:cNvPr>
            <p:cNvSpPr>
              <a:spLocks noChangeAspect="1"/>
            </p:cNvSpPr>
            <p:nvPr>
              <p:custDataLst>
                <p:tags r:id="rId136"/>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37FDC8-754C-4807-899B-A34C337B435F}"/>
                </a:ext>
              </a:extLst>
            </p:cNvPr>
            <p:cNvSpPr>
              <a:spLocks noChangeAspect="1"/>
            </p:cNvSpPr>
            <p:nvPr>
              <p:custDataLst>
                <p:tags r:id="rId137"/>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500E3869-B32B-4A08-829A-07819962707F}"/>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83770D17-214F-4DFB-8C4A-75BCB6FDCCF1}"/>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2298CBDE-E2CD-44DD-81DA-565BDE17B854}"/>
                </a:ext>
              </a:extLst>
            </p:cNvPr>
            <p:cNvSpPr>
              <a:spLocks noChangeAspect="1"/>
            </p:cNvSpPr>
            <p:nvPr>
              <p:custDataLst>
                <p:tags r:id="rId140"/>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65A741E4-88C1-4827-B19E-63A8295DED86}"/>
              </a:ext>
            </a:extLst>
          </p:cNvPr>
          <p:cNvGrpSpPr>
            <a:grpSpLocks/>
          </p:cNvGrpSpPr>
          <p:nvPr userDrawn="1">
            <p:custDataLst>
              <p:tags r:id="rId24"/>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D63D2936-46EA-44E4-95BC-083F8C581A0C}"/>
                </a:ext>
              </a:extLst>
            </p:cNvPr>
            <p:cNvSpPr>
              <a:spLocks noChangeAspect="1"/>
            </p:cNvSpPr>
            <p:nvPr>
              <p:custDataLst>
                <p:tags r:id="rId127"/>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D096D980-9CFC-4294-9B40-92841B87F312}"/>
                </a:ext>
              </a:extLst>
            </p:cNvPr>
            <p:cNvSpPr>
              <a:spLocks noChangeAspect="1"/>
            </p:cNvSpPr>
            <p:nvPr>
              <p:custDataLst>
                <p:tags r:id="rId128"/>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9B0FC65-F825-4960-BF8A-E86755376C2C}"/>
                </a:ext>
              </a:extLst>
            </p:cNvPr>
            <p:cNvSpPr>
              <a:spLocks noChangeAspect="1"/>
            </p:cNvSpPr>
            <p:nvPr>
              <p:custDataLst>
                <p:tags r:id="rId129"/>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72489F0D-9F1E-4F64-B7DC-7C979BD81FA6}"/>
                </a:ext>
              </a:extLst>
            </p:cNvPr>
            <p:cNvSpPr>
              <a:spLocks noChangeAspect="1"/>
            </p:cNvSpPr>
            <p:nvPr>
              <p:custDataLst>
                <p:tags r:id="rId130"/>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4F47161A-836E-4CB2-97C4-5ABCB035EE25}"/>
                </a:ext>
              </a:extLst>
            </p:cNvPr>
            <p:cNvSpPr>
              <a:spLocks noChangeAspect="1"/>
            </p:cNvSpPr>
            <p:nvPr>
              <p:custDataLst>
                <p:tags r:id="rId13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D80539EF-20E9-4266-BD06-3959673E5243}"/>
                </a:ext>
              </a:extLst>
            </p:cNvPr>
            <p:cNvSpPr>
              <a:spLocks noChangeAspect="1"/>
            </p:cNvSpPr>
            <p:nvPr>
              <p:custDataLst>
                <p:tags r:id="rId132"/>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C88D2627-1A78-4152-B77C-58669AC49F36}"/>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F8117399-4ECF-44E9-9BC8-A7C83760976C}"/>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B912D41C-14ED-4BE0-96D3-6AEB2ED794D2}"/>
                </a:ext>
              </a:extLst>
            </p:cNvPr>
            <p:cNvSpPr>
              <a:spLocks noChangeAspect="1"/>
            </p:cNvSpPr>
            <p:nvPr>
              <p:custDataLst>
                <p:tags r:id="rId135"/>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2C4AA9A9-EE14-41CD-8AD6-AC987D77FC05}"/>
              </a:ext>
            </a:extLst>
          </p:cNvPr>
          <p:cNvGrpSpPr/>
          <p:nvPr userDrawn="1">
            <p:custDataLst>
              <p:tags r:id="rId25"/>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0B60B67C-997A-4EB0-98E0-CA4E4E4B5118}"/>
                </a:ext>
              </a:extLst>
            </p:cNvPr>
            <p:cNvSpPr>
              <a:spLocks noChangeAspect="1"/>
            </p:cNvSpPr>
            <p:nvPr>
              <p:custDataLst>
                <p:tags r:id="rId26"/>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7DAEEFA9-09E0-4535-8058-345772E9D551}"/>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C84C906D-AC0F-4F5B-B334-51FDEA499286}"/>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5331B348-43F5-457E-9C20-7EAAD007F74A}"/>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18D263CF-2B62-4C47-BE83-FD72BDBDB277}"/>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DB8F581D-8CF4-44A7-B4F4-0DE74457F251}"/>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383A6352-9EAD-4A05-8ABD-66158F752B74}"/>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AC78B9F4-DF17-4E2D-9790-668D5CEC3049}"/>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2577ED03-E1A5-42A1-8DCD-AEFD054EB873}"/>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9B167A94-DCC5-461B-9970-C5FFF47CB641}"/>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5A26E699-12E3-4167-ADED-3C1AF764FAA3}"/>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820A8FC-3CE4-4CBA-BAE6-398A7F026B55}"/>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31F16729-DFEC-43AE-96FD-5ADAD841109F}"/>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E4398C50-BFFD-487F-93AC-1F2177BB3B86}"/>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675D9417-20D9-4833-9CE5-50B086713780}"/>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666FBE4-3CEE-43B7-83C1-0C2A47739511}"/>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F979B8E0-5904-481A-B1E1-9C6D95DF9F7C}"/>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71716968-2083-4153-9DAA-3F8C26432ACE}"/>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C1D12AF8-310A-4A60-A8D9-E26C9D0D94FD}"/>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587885C-11FD-4365-93C9-369845C5B1D3}"/>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0DFEA4D6-DB33-4BA0-9B39-C6DC449D6DCF}"/>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6B616720-F062-4402-A6C1-F4CBA52171D3}"/>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2E4A5CA2-E839-4E73-A274-49DE99B1C50F}"/>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3DCD53C2-A835-4CB8-9468-2C92013F44B5}"/>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0BD9113F-8ACE-463E-BEF7-5D2C960A1E3D}"/>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A0C79897-7FEB-441B-A4CB-F5B74F5352FA}"/>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88DEA423-7272-4270-BD71-9ACAEB894DD2}"/>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ABF9DC9D-9784-42F7-9BC1-D959BA5B29A9}"/>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253A0F1B-274A-4C2F-8909-10DCC3C664C8}"/>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F088766A-C09E-41AD-B4A8-037680E089A0}"/>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33917A65-AD51-4648-AAB4-80520AB0DF59}"/>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60CB2766-A8A0-4EC5-93AC-A9FA9B2EDF87}"/>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CAC81949-5BCB-4FFD-9284-D4C754DB7E63}"/>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86CD47EE-4D9E-42B8-B6AB-5866BABF0A8C}"/>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0F21930-7819-4484-8BC2-24ADAFBF4661}"/>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6BAC333F-8F1A-461D-A13A-543036E6C360}"/>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C3343ED1-4EC6-4E9E-B0D4-04063CCDCBA5}"/>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A708B5F6-5DEF-4C81-B17E-B40298FAFF37}"/>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A66921B0-1234-4643-AEDF-EA370AB72678}"/>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33DF93CE-4BEC-4E23-B207-3A3D24BA88DB}"/>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743BBE64-E8AE-431B-A3F5-0BC3EFCF170A}"/>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9A92A148-61C9-4A68-B88F-DEBF70F366D4}"/>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E95B2275-79DF-4600-968F-4A342730E5D7}"/>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0EDDDB89-4687-4E79-B4A5-CEA4DC104A0F}"/>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C55ACE0A-FE8C-4946-90E5-595C4B50ECB8}"/>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C3C97B00-88DC-4936-B5A6-A08A75F0ABB5}"/>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92F6FFA4-3CBC-4B59-9D72-AFC058739173}"/>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4E849BB4-2601-4C2B-B994-35A1C0E7E5CA}"/>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94CAB759-7BC1-4DBC-B899-C726287011FE}"/>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046DACFB-25FF-4C07-9C05-79EA15EE9F0E}"/>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D5CE1598-6D7A-4D44-8C77-406476D5C522}"/>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F2DF6732-AEFD-4697-BC9B-C58EB9BA8E40}"/>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16803592-72AA-4516-A884-525A808682B4}"/>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5F99AC13-0D56-4AE3-AEA7-5C4F5708B17A}"/>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541F1DB6-93AE-4A84-AB2D-8BC8F86C3D84}"/>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D502E6B1-F368-4550-A4D3-B3010A99F663}"/>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4720ED11-4A42-479C-84D4-DDDADFCA8B0B}"/>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21A74775-B349-48A0-8EB3-EB08D561D6B0}"/>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0B6A7A23-5EE1-4D66-89A0-9F9216A2BE97}"/>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97A2BD28-5A14-44CC-AF36-E25E51CB04F9}"/>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FD9F7980-1AFD-41C1-8F06-2BD58E9E7DB3}"/>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1F6026E1-58EA-4165-9806-8320F1A2151F}"/>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6D59B6D1-D4A0-486E-B6B9-3FE8ECF9C85C}"/>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72CA5142-D8D9-42C7-8426-2AAC92BBC5C5}"/>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8C402CD6-E17F-4364-A73B-136161E50AD6}"/>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01BAEB30-CD03-4381-BDDE-20B657FE5739}"/>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A3D46CD0-3F66-416E-BAFF-126E1A4784A7}"/>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0F1B6B8A-04A8-44E5-84B4-58A3959BB46B}"/>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06028C46-1883-45B7-8314-A8D2BF1FBD61}"/>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F99BDCEF-D0B7-4B1D-9B03-512515EB7624}"/>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CC7813EC-4BD1-43A5-BA1A-26ACB8B2E6FA}"/>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8162D4CF-AA2B-4374-92D5-BD31E37529FF}"/>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710989EA-C787-4E9F-8213-206712EC3CFE}"/>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67A73065-5334-4F41-A369-8EB437B331D7}"/>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14727066-BEC2-49F3-AA3E-E3A425402AE8}"/>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113B9B44-4595-4732-933D-6C0AA7F533BB}"/>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06EBC64F-EA62-4482-A2A7-5939C0723B11}"/>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33897A80-E31B-4861-AB97-6833FD1866E7}"/>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B0225A30-1CA9-4637-83EA-DCD6E18DED7D}"/>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97423E78-84B8-41A4-88C0-2B85AECC0B84}"/>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0A0180-433B-47A5-BF80-1EEB17480B28}"/>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9926ED4B-698A-4425-A478-27C93E5CE58B}"/>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7D7BFD81-01C8-4719-9A58-A31303343AA6}"/>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C087B679-2D15-4E9F-B11A-BB0FE103AF93}"/>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11D03C6A-977B-4008-8A7A-3E2151BE46B2}"/>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082E0242-5963-4F00-A534-FEF1C51B9AFA}"/>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52079047-834D-4C25-BFD9-12E3AD917B28}"/>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203379C-10FF-442E-9FC3-2B647AC3BDFD}"/>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92333550-029A-4109-95FE-C047B815C2DF}"/>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1F32300F-FDD5-4B38-864C-CB443526AD71}"/>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697ADF22-F97D-4F1C-BCC7-E4612CB741D3}"/>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9056A6F9-3DA3-4E9B-9E20-5113253AFD24}"/>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AE2D63FA-5325-44CA-8AD7-EF0DF6F08E63}"/>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FAC70D65-FE27-4362-B6CB-C8E98F2364A0}"/>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81AD4C59-EFEF-459D-A27F-15A146895412}"/>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10332771-7241-4A69-9E3B-39EE0DD599DB}"/>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ECCA8BB1-856A-44D2-836F-0D09CCB6E639}"/>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817876D5-B5AE-4CB9-91F0-3216E405ABFC}"/>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590CBEB8-26D2-44A7-AFC9-3B1CFAFBFD58}"/>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9E11B621-B7C7-42B9-B8C0-3204D6DB8B09}"/>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D0CABEAB-553B-494A-B777-460445E83DC6}"/>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68B218BD-395A-4502-A94E-A08DE8654F26}"/>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A7961E44-961D-4848-8CEB-1EFCB33CB293}"/>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37E592D2-D46E-4E6F-83FE-862FA73EFB5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4CFF5549-C64F-4551-8F2F-5D3B660A3675}"/>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8FE9E35B-59B2-4A10-A724-3DFA5A54B44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A4D308D9-9560-4C6C-90F4-615C4E747CF1}"/>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27E0EE38-41B7-4F78-8FF1-CBCB26374803}"/>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2FE8C0B9-ACE9-4D2C-ADF2-5408026F7DD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C71CC93-5EE5-4874-AD2D-4189352D970E}"/>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48CE323D-DC14-4B3E-B71E-DD8022C75652}"/>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15AE75A8-6AB5-4AF9-9E1C-D8D161F64E6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4060171791"/>
      </p:ext>
    </p:extLst>
  </p:cSld>
  <p:clrMap bg1="dk1" tx1="lt1" bg2="dk2" tx2="lt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 id="2147483830" r:id="rId13"/>
    <p:sldLayoutId id="2147483831" r:id="rId14"/>
    <p:sldLayoutId id="2147483832" r:id="rId15"/>
    <p:sldLayoutId id="2147483834" r:id="rId16"/>
    <p:sldLayoutId id="2147483835" r:id="rId17"/>
    <p:sldLayoutId id="2147483836" r:id="rId18"/>
    <p:sldLayoutId id="2147483837" r:id="rId19"/>
    <p:sldLayoutId id="2147483838" r:id="rId20"/>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195A"/>
        </a:solidFill>
        <a:effectLst/>
      </p:bgPr>
    </p:bg>
    <p:spTree>
      <p:nvGrpSpPr>
        <p:cNvPr id="1" name=""/>
        <p:cNvGrpSpPr/>
        <p:nvPr/>
      </p:nvGrpSpPr>
      <p:grpSpPr>
        <a:xfrm>
          <a:off x="0" y="0"/>
          <a:ext cx="0" cy="0"/>
          <a:chOff x="0" y="0"/>
          <a:chExt cx="0" cy="0"/>
        </a:xfrm>
      </p:grpSpPr>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a:t>Insert page title (sentence case)</a:t>
            </a:r>
          </a:p>
        </p:txBody>
      </p:sp>
      <p:sp>
        <p:nvSpPr>
          <p:cNvPr id="13" name="Slide number">
            <a:extLst>
              <a:ext uri="{FF2B5EF4-FFF2-40B4-BE49-F238E27FC236}">
                <a16:creationId xmlns:a16="http://schemas.microsoft.com/office/drawing/2014/main" id="{6F6D7778-F272-4F12-ADD2-8AE6FF10DDDC}"/>
              </a:ext>
            </a:extLst>
          </p:cNvP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8" name="Text Placeholder 9" descr="{&quot;templafy&quot;:{&quot;id&quot;:&quot;76c2cf1f-f8ff-4f34-ac55-62afab8ccdc1&quot;}}">
            <a:extLst>
              <a:ext uri="{FF2B5EF4-FFF2-40B4-BE49-F238E27FC236}">
                <a16:creationId xmlns:a16="http://schemas.microsoft.com/office/drawing/2014/main" id="{E2298AE1-CDB8-4D61-8E3E-B33DFA9BF7BF}"/>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a:t>Public</a:t>
            </a:r>
          </a:p>
        </p:txBody>
      </p:sp>
      <p:grpSp>
        <p:nvGrpSpPr>
          <p:cNvPr id="6" name="Harvey 3" hidden="1">
            <a:extLst>
              <a:ext uri="{FF2B5EF4-FFF2-40B4-BE49-F238E27FC236}">
                <a16:creationId xmlns:a16="http://schemas.microsoft.com/office/drawing/2014/main" id="{8DC1505A-D53E-46CB-98E1-B26FE6EF50E2}"/>
              </a:ext>
            </a:extLst>
          </p:cNvPr>
          <p:cNvGrpSpPr>
            <a:grpSpLocks/>
          </p:cNvGrpSpPr>
          <p:nvPr userDrawn="1">
            <p:custDataLst>
              <p:tags r:id="rId5"/>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B03385C0-FA62-482E-86F8-51D141991BAA}"/>
                </a:ext>
              </a:extLst>
            </p:cNvPr>
            <p:cNvSpPr>
              <a:spLocks noChangeAspect="1"/>
            </p:cNvSpPr>
            <p:nvPr>
              <p:custDataLst>
                <p:tags r:id="rId124"/>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1/3 [1]">
              <a:extLst>
                <a:ext uri="{FF2B5EF4-FFF2-40B4-BE49-F238E27FC236}">
                  <a16:creationId xmlns:a16="http://schemas.microsoft.com/office/drawing/2014/main" id="{2AF839AF-2E27-4E20-AC45-63BF5A3D6D5B}"/>
                </a:ext>
              </a:extLst>
            </p:cNvPr>
            <p:cNvSpPr>
              <a:spLocks noChangeAspect="1"/>
            </p:cNvSpPr>
            <p:nvPr>
              <p:custDataLst>
                <p:tags r:id="rId125"/>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2/3 [2]">
              <a:extLst>
                <a:ext uri="{FF2B5EF4-FFF2-40B4-BE49-F238E27FC236}">
                  <a16:creationId xmlns:a16="http://schemas.microsoft.com/office/drawing/2014/main" id="{2BBEF0FA-98A4-41EB-8C3C-CDC4A9952293}"/>
                </a:ext>
              </a:extLst>
            </p:cNvPr>
            <p:cNvSpPr>
              <a:spLocks noChangeAspect="1"/>
            </p:cNvSpPr>
            <p:nvPr>
              <p:custDataLst>
                <p:tags r:id="rId126"/>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Harvey 3/3 [3]">
              <a:extLst>
                <a:ext uri="{FF2B5EF4-FFF2-40B4-BE49-F238E27FC236}">
                  <a16:creationId xmlns:a16="http://schemas.microsoft.com/office/drawing/2014/main" id="{588E309A-5C95-4579-A744-8BCF77C6484D}"/>
                </a:ext>
              </a:extLst>
            </p:cNvPr>
            <p:cNvSpPr>
              <a:spLocks noChangeAspect="1"/>
            </p:cNvSpPr>
            <p:nvPr>
              <p:custDataLst>
                <p:tags r:id="rId127"/>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Harvey 4" hidden="1">
            <a:extLst>
              <a:ext uri="{FF2B5EF4-FFF2-40B4-BE49-F238E27FC236}">
                <a16:creationId xmlns:a16="http://schemas.microsoft.com/office/drawing/2014/main" id="{FAAF2626-AAF4-4D60-8827-D9A28E763C6A}"/>
              </a:ext>
            </a:extLst>
          </p:cNvPr>
          <p:cNvGrpSpPr>
            <a:grpSpLocks/>
          </p:cNvGrpSpPr>
          <p:nvPr userDrawn="1">
            <p:custDataLst>
              <p:tags r:id="rId6"/>
            </p:custDataLst>
          </p:nvPr>
        </p:nvGrpSpPr>
        <p:grpSpPr>
          <a:xfrm>
            <a:off x="5391506" y="3978000"/>
            <a:ext cx="1024878" cy="1024878"/>
            <a:chOff x="0" y="0"/>
            <a:chExt cx="914400" cy="914400"/>
          </a:xfrm>
          <a:solidFill>
            <a:schemeClr val="accent1"/>
          </a:solidFill>
        </p:grpSpPr>
        <p:sp>
          <p:nvSpPr>
            <p:cNvPr id="14" name="Harvey 0/4 [0]">
              <a:extLst>
                <a:ext uri="{FF2B5EF4-FFF2-40B4-BE49-F238E27FC236}">
                  <a16:creationId xmlns:a16="http://schemas.microsoft.com/office/drawing/2014/main" id="{2DF0EC80-934B-46F9-B89F-1A2188954F1C}"/>
                </a:ext>
              </a:extLst>
            </p:cNvPr>
            <p:cNvSpPr>
              <a:spLocks noChangeAspect="1"/>
            </p:cNvSpPr>
            <p:nvPr>
              <p:custDataLst>
                <p:tags r:id="rId119"/>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1/4 [1]">
              <a:extLst>
                <a:ext uri="{FF2B5EF4-FFF2-40B4-BE49-F238E27FC236}">
                  <a16:creationId xmlns:a16="http://schemas.microsoft.com/office/drawing/2014/main" id="{1A34F556-9FC3-43DE-B08C-349BA9AF8100}"/>
                </a:ext>
              </a:extLst>
            </p:cNvPr>
            <p:cNvSpPr>
              <a:spLocks noChangeAspect="1"/>
            </p:cNvSpPr>
            <p:nvPr>
              <p:custDataLst>
                <p:tags r:id="rId120"/>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2/4 [2]">
              <a:extLst>
                <a:ext uri="{FF2B5EF4-FFF2-40B4-BE49-F238E27FC236}">
                  <a16:creationId xmlns:a16="http://schemas.microsoft.com/office/drawing/2014/main" id="{B4650B2C-1EE2-4EBC-AAA6-824B8B062675}"/>
                </a:ext>
              </a:extLst>
            </p:cNvPr>
            <p:cNvSpPr>
              <a:spLocks noChangeAspect="1"/>
            </p:cNvSpPr>
            <p:nvPr>
              <p:custDataLst>
                <p:tags r:id="rId12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3/4 [3]">
              <a:extLst>
                <a:ext uri="{FF2B5EF4-FFF2-40B4-BE49-F238E27FC236}">
                  <a16:creationId xmlns:a16="http://schemas.microsoft.com/office/drawing/2014/main" id="{E1D9DFDA-DACB-4022-B941-267860F50122}"/>
                </a:ext>
              </a:extLst>
            </p:cNvPr>
            <p:cNvSpPr>
              <a:spLocks noChangeAspect="1"/>
            </p:cNvSpPr>
            <p:nvPr>
              <p:custDataLst>
                <p:tags r:id="rId122"/>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Harvey 4/4 [4]">
              <a:extLst>
                <a:ext uri="{FF2B5EF4-FFF2-40B4-BE49-F238E27FC236}">
                  <a16:creationId xmlns:a16="http://schemas.microsoft.com/office/drawing/2014/main" id="{535A9AAC-D900-41AC-A7D2-7B637F94A431}"/>
                </a:ext>
              </a:extLst>
            </p:cNvPr>
            <p:cNvSpPr>
              <a:spLocks noChangeAspect="1"/>
            </p:cNvSpPr>
            <p:nvPr>
              <p:custDataLst>
                <p:tags r:id="rId123"/>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9" name="Harvey 8" hidden="1">
            <a:extLst>
              <a:ext uri="{FF2B5EF4-FFF2-40B4-BE49-F238E27FC236}">
                <a16:creationId xmlns:a16="http://schemas.microsoft.com/office/drawing/2014/main" id="{ED8A5D7C-2D26-46E7-AB93-04C15BD4F716}"/>
              </a:ext>
            </a:extLst>
          </p:cNvPr>
          <p:cNvGrpSpPr>
            <a:grpSpLocks/>
          </p:cNvGrpSpPr>
          <p:nvPr userDrawn="1">
            <p:custDataLst>
              <p:tags r:id="rId7"/>
            </p:custDataLst>
          </p:nvPr>
        </p:nvGrpSpPr>
        <p:grpSpPr>
          <a:xfrm>
            <a:off x="6844214" y="3978000"/>
            <a:ext cx="1024878" cy="1024878"/>
            <a:chOff x="0" y="0"/>
            <a:chExt cx="914400" cy="914400"/>
          </a:xfrm>
          <a:solidFill>
            <a:schemeClr val="accent1"/>
          </a:solidFill>
        </p:grpSpPr>
        <p:sp>
          <p:nvSpPr>
            <p:cNvPr id="20" name="Harvey 0/8 [0]">
              <a:extLst>
                <a:ext uri="{FF2B5EF4-FFF2-40B4-BE49-F238E27FC236}">
                  <a16:creationId xmlns:a16="http://schemas.microsoft.com/office/drawing/2014/main" id="{7D039D96-0D6A-4F0E-B841-1D6BDE482450}"/>
                </a:ext>
              </a:extLst>
            </p:cNvPr>
            <p:cNvSpPr>
              <a:spLocks noChangeAspect="1"/>
            </p:cNvSpPr>
            <p:nvPr>
              <p:custDataLst>
                <p:tags r:id="rId110"/>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1/8 [1]">
              <a:extLst>
                <a:ext uri="{FF2B5EF4-FFF2-40B4-BE49-F238E27FC236}">
                  <a16:creationId xmlns:a16="http://schemas.microsoft.com/office/drawing/2014/main" id="{B3C7964C-88AB-43A7-A51A-B4AB84CE7A54}"/>
                </a:ext>
              </a:extLst>
            </p:cNvPr>
            <p:cNvSpPr>
              <a:spLocks noChangeAspect="1"/>
            </p:cNvSpPr>
            <p:nvPr>
              <p:custDataLst>
                <p:tags r:id="rId111"/>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2/8 [2]">
              <a:extLst>
                <a:ext uri="{FF2B5EF4-FFF2-40B4-BE49-F238E27FC236}">
                  <a16:creationId xmlns:a16="http://schemas.microsoft.com/office/drawing/2014/main" id="{C7AE6770-5215-45FF-B014-86AA2ECC4829}"/>
                </a:ext>
              </a:extLst>
            </p:cNvPr>
            <p:cNvSpPr>
              <a:spLocks noChangeAspect="1"/>
            </p:cNvSpPr>
            <p:nvPr>
              <p:custDataLst>
                <p:tags r:id="rId112"/>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3/8 [3]">
              <a:extLst>
                <a:ext uri="{FF2B5EF4-FFF2-40B4-BE49-F238E27FC236}">
                  <a16:creationId xmlns:a16="http://schemas.microsoft.com/office/drawing/2014/main" id="{E8B0F36E-0ABF-4BAA-A7DF-E85B8A54FB43}"/>
                </a:ext>
              </a:extLst>
            </p:cNvPr>
            <p:cNvSpPr>
              <a:spLocks noChangeAspect="1"/>
            </p:cNvSpPr>
            <p:nvPr>
              <p:custDataLst>
                <p:tags r:id="rId113"/>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4/8 [4]">
              <a:extLst>
                <a:ext uri="{FF2B5EF4-FFF2-40B4-BE49-F238E27FC236}">
                  <a16:creationId xmlns:a16="http://schemas.microsoft.com/office/drawing/2014/main" id="{E3A6F114-74F3-42E9-A2FB-6219EF85DF8F}"/>
                </a:ext>
              </a:extLst>
            </p:cNvPr>
            <p:cNvSpPr>
              <a:spLocks noChangeAspect="1"/>
            </p:cNvSpPr>
            <p:nvPr>
              <p:custDataLst>
                <p:tags r:id="rId114"/>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5/8 [5]">
              <a:extLst>
                <a:ext uri="{FF2B5EF4-FFF2-40B4-BE49-F238E27FC236}">
                  <a16:creationId xmlns:a16="http://schemas.microsoft.com/office/drawing/2014/main" id="{12F75908-AEE9-43DD-AD5A-408EF10384C2}"/>
                </a:ext>
              </a:extLst>
            </p:cNvPr>
            <p:cNvSpPr>
              <a:spLocks noChangeAspect="1"/>
            </p:cNvSpPr>
            <p:nvPr>
              <p:custDataLst>
                <p:tags r:id="rId115"/>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6/8 [6]">
              <a:extLst>
                <a:ext uri="{FF2B5EF4-FFF2-40B4-BE49-F238E27FC236}">
                  <a16:creationId xmlns:a16="http://schemas.microsoft.com/office/drawing/2014/main" id="{E082B21E-784F-4399-879D-0628B9A6CA6A}"/>
                </a:ext>
              </a:extLst>
            </p:cNvPr>
            <p:cNvSpPr>
              <a:spLocks noChangeAspect="1"/>
            </p:cNvSpPr>
            <p:nvPr>
              <p:custDataLst>
                <p:tags r:id="rId116"/>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7/8 [7]">
              <a:extLst>
                <a:ext uri="{FF2B5EF4-FFF2-40B4-BE49-F238E27FC236}">
                  <a16:creationId xmlns:a16="http://schemas.microsoft.com/office/drawing/2014/main" id="{3D4BC633-AE3B-406A-9741-3CECDA703A70}"/>
                </a:ext>
              </a:extLst>
            </p:cNvPr>
            <p:cNvSpPr>
              <a:spLocks noChangeAspect="1"/>
            </p:cNvSpPr>
            <p:nvPr>
              <p:custDataLst>
                <p:tags r:id="rId117"/>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Harvey 8/8 [8]">
              <a:extLst>
                <a:ext uri="{FF2B5EF4-FFF2-40B4-BE49-F238E27FC236}">
                  <a16:creationId xmlns:a16="http://schemas.microsoft.com/office/drawing/2014/main" id="{FB04349D-8A21-4FA2-8C36-160BB39F77DB}"/>
                </a:ext>
              </a:extLst>
            </p:cNvPr>
            <p:cNvSpPr>
              <a:spLocks noChangeAspect="1"/>
            </p:cNvSpPr>
            <p:nvPr>
              <p:custDataLst>
                <p:tags r:id="rId118"/>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9" name="Harvey 100" hidden="1">
            <a:extLst>
              <a:ext uri="{FF2B5EF4-FFF2-40B4-BE49-F238E27FC236}">
                <a16:creationId xmlns:a16="http://schemas.microsoft.com/office/drawing/2014/main" id="{FEA31CD5-AF74-430B-8937-99211CF7A86A}"/>
              </a:ext>
            </a:extLst>
          </p:cNvPr>
          <p:cNvGrpSpPr/>
          <p:nvPr userDrawn="1">
            <p:custDataLst>
              <p:tags r:id="rId8"/>
            </p:custDataLst>
          </p:nvPr>
        </p:nvGrpSpPr>
        <p:grpSpPr>
          <a:xfrm>
            <a:off x="8296922" y="3978000"/>
            <a:ext cx="1024878" cy="1024878"/>
            <a:chOff x="4334905" y="3282696"/>
            <a:chExt cx="292608" cy="292608"/>
          </a:xfrm>
          <a:solidFill>
            <a:schemeClr val="accent1"/>
          </a:solidFill>
        </p:grpSpPr>
        <p:sp>
          <p:nvSpPr>
            <p:cNvPr id="30" name="Harvey 0/100 [0]">
              <a:extLst>
                <a:ext uri="{FF2B5EF4-FFF2-40B4-BE49-F238E27FC236}">
                  <a16:creationId xmlns:a16="http://schemas.microsoft.com/office/drawing/2014/main" id="{5F002AD4-5F39-46E2-9F29-123EB3332123}"/>
                </a:ext>
              </a:extLst>
            </p:cNvPr>
            <p:cNvSpPr>
              <a:spLocks noChangeAspect="1"/>
            </p:cNvSpPr>
            <p:nvPr>
              <p:custDataLst>
                <p:tags r:id="rId9"/>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1" name="Harvey 1/100 [1]">
              <a:extLst>
                <a:ext uri="{FF2B5EF4-FFF2-40B4-BE49-F238E27FC236}">
                  <a16:creationId xmlns:a16="http://schemas.microsoft.com/office/drawing/2014/main" id="{DABA7BE6-CDF6-4FF3-B498-95C4AE35FF74}"/>
                </a:ext>
              </a:extLst>
            </p:cNvPr>
            <p:cNvSpPr>
              <a:spLocks noChangeAspect="1"/>
            </p:cNvSpPr>
            <p:nvPr>
              <p:custDataLst>
                <p:tags r:id="rId10"/>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2" name="Harvey 2/100 [2]">
              <a:extLst>
                <a:ext uri="{FF2B5EF4-FFF2-40B4-BE49-F238E27FC236}">
                  <a16:creationId xmlns:a16="http://schemas.microsoft.com/office/drawing/2014/main" id="{82A87DF7-E27E-4604-A2B7-629CBBFE62FF}"/>
                </a:ext>
              </a:extLst>
            </p:cNvPr>
            <p:cNvSpPr>
              <a:spLocks noChangeAspect="1"/>
            </p:cNvSpPr>
            <p:nvPr>
              <p:custDataLst>
                <p:tags r:id="rId11"/>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3" name="Harvey 3/100 [3]">
              <a:extLst>
                <a:ext uri="{FF2B5EF4-FFF2-40B4-BE49-F238E27FC236}">
                  <a16:creationId xmlns:a16="http://schemas.microsoft.com/office/drawing/2014/main" id="{4317D585-B3EC-4DA3-8086-AAC424E42AC8}"/>
                </a:ext>
              </a:extLst>
            </p:cNvPr>
            <p:cNvSpPr>
              <a:spLocks noChangeAspect="1"/>
            </p:cNvSpPr>
            <p:nvPr>
              <p:custDataLst>
                <p:tags r:id="rId12"/>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4" name="Harvey 4/100 [4]">
              <a:extLst>
                <a:ext uri="{FF2B5EF4-FFF2-40B4-BE49-F238E27FC236}">
                  <a16:creationId xmlns:a16="http://schemas.microsoft.com/office/drawing/2014/main" id="{C3DDBA3C-91F3-4FDD-93EF-64F1A71E4620}"/>
                </a:ext>
              </a:extLst>
            </p:cNvPr>
            <p:cNvSpPr>
              <a:spLocks noChangeAspect="1"/>
            </p:cNvSpPr>
            <p:nvPr>
              <p:custDataLst>
                <p:tags r:id="rId13"/>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955D9A72-A1B1-4430-8899-6EA8CDB57BC4}"/>
                </a:ext>
              </a:extLst>
            </p:cNvPr>
            <p:cNvSpPr>
              <a:spLocks noChangeAspect="1"/>
            </p:cNvSpPr>
            <p:nvPr>
              <p:custDataLst>
                <p:tags r:id="rId14"/>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F17AA925-8E7C-4E48-9B34-CEB374E4482F}"/>
                </a:ext>
              </a:extLst>
            </p:cNvPr>
            <p:cNvSpPr>
              <a:spLocks noChangeAspect="1"/>
            </p:cNvSpPr>
            <p:nvPr>
              <p:custDataLst>
                <p:tags r:id="rId15"/>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0D10FB2-DDAD-4A9A-97DC-337072825B76}"/>
                </a:ext>
              </a:extLst>
            </p:cNvPr>
            <p:cNvSpPr>
              <a:spLocks noChangeAspect="1"/>
            </p:cNvSpPr>
            <p:nvPr>
              <p:custDataLst>
                <p:tags r:id="rId16"/>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3C8B0442-BB66-4269-8B84-78DFFC9B5D03}"/>
                </a:ext>
              </a:extLst>
            </p:cNvPr>
            <p:cNvSpPr>
              <a:spLocks noChangeAspect="1"/>
            </p:cNvSpPr>
            <p:nvPr>
              <p:custDataLst>
                <p:tags r:id="rId17"/>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6FC76F65-3AF9-4E83-89E6-4625A93ACC44}"/>
                </a:ext>
              </a:extLst>
            </p:cNvPr>
            <p:cNvSpPr>
              <a:spLocks noChangeAspect="1"/>
            </p:cNvSpPr>
            <p:nvPr>
              <p:custDataLst>
                <p:tags r:id="rId18"/>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A551B3DC-E53E-48F4-9837-11D36FEFD185}"/>
                </a:ext>
              </a:extLst>
            </p:cNvPr>
            <p:cNvSpPr>
              <a:spLocks noChangeAspect="1"/>
            </p:cNvSpPr>
            <p:nvPr>
              <p:custDataLst>
                <p:tags r:id="rId19"/>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1AA92C73-78F8-4C49-8B1C-F9D7FDF29119}"/>
                </a:ext>
              </a:extLst>
            </p:cNvPr>
            <p:cNvSpPr>
              <a:spLocks noChangeAspect="1"/>
            </p:cNvSpPr>
            <p:nvPr>
              <p:custDataLst>
                <p:tags r:id="rId20"/>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A5815C32-B3F1-4806-B3FC-0B34A002B9A8}"/>
                </a:ext>
              </a:extLst>
            </p:cNvPr>
            <p:cNvSpPr>
              <a:spLocks noChangeAspect="1"/>
            </p:cNvSpPr>
            <p:nvPr>
              <p:custDataLst>
                <p:tags r:id="rId21"/>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BCB20F8A-9ED2-456B-B77B-D0ED64F5F8D6}"/>
                </a:ext>
              </a:extLst>
            </p:cNvPr>
            <p:cNvSpPr>
              <a:spLocks noChangeAspect="1"/>
            </p:cNvSpPr>
            <p:nvPr>
              <p:custDataLst>
                <p:tags r:id="rId22"/>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BB501452-143B-4646-AFAA-19BBA74E5EEF}"/>
                </a:ext>
              </a:extLst>
            </p:cNvPr>
            <p:cNvSpPr>
              <a:spLocks noChangeAspect="1"/>
            </p:cNvSpPr>
            <p:nvPr>
              <p:custDataLst>
                <p:tags r:id="rId23"/>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4E1610D0-A2F8-40E5-B9E9-B9F4ADE84C4F}"/>
                </a:ext>
              </a:extLst>
            </p:cNvPr>
            <p:cNvSpPr>
              <a:spLocks noChangeAspect="1"/>
            </p:cNvSpPr>
            <p:nvPr>
              <p:custDataLst>
                <p:tags r:id="rId24"/>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D546B0D-BEEC-4402-9C93-0F0A501089DF}"/>
                </a:ext>
              </a:extLst>
            </p:cNvPr>
            <p:cNvSpPr>
              <a:spLocks noChangeAspect="1"/>
            </p:cNvSpPr>
            <p:nvPr>
              <p:custDataLst>
                <p:tags r:id="rId25"/>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96054A1A-69A4-4D72-80DA-B36810A13E31}"/>
                </a:ext>
              </a:extLst>
            </p:cNvPr>
            <p:cNvSpPr>
              <a:spLocks noChangeAspect="1"/>
            </p:cNvSpPr>
            <p:nvPr>
              <p:custDataLst>
                <p:tags r:id="rId26"/>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A255192B-3D4F-4F14-8B7E-7D5B27AF8124}"/>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2463C1CE-78FE-4461-A9B7-C75EA8A9BB11}"/>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4728CF39-D3DE-423C-8161-15E78C37CF68}"/>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AB9FECCB-7845-4DC1-A3DF-794D6C20BAFA}"/>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23173878-638A-447C-87AE-DA1B71FFED22}"/>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E9414276-F6FB-4251-AD20-EEB07DC67FA7}"/>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6743654D-4BD9-4688-87D0-A555060F7F44}"/>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3728644-05FA-4385-B2AE-51BDE2F500AF}"/>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48BAA2F8-77AD-4F0E-BAB8-E0B69855A783}"/>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96219058-74F9-4FB6-B3DF-396DDEA8C820}"/>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53EB2F4A-330A-4D2D-BDCA-00ADB39E35A4}"/>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11BFFC4F-82C0-48FC-9731-68ED638028E2}"/>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B86820E6-F331-4956-BB3C-F026503EC773}"/>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04E8E28D-6A69-48B9-BD5A-627B016DEC30}"/>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D4F055B1-57CA-468B-BFF5-B09CC09B7F8E}"/>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A13FE822-6756-41D8-9FEE-CDCCCFD70D4E}"/>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C0428AB4-531C-4FB0-BEE9-A34E1CE3DFDB}"/>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E3AA9F5-25B0-4D0A-BA39-80AE52C31FD6}"/>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8671F1B4-3564-48D3-80D9-366792282DB0}"/>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3A63619A-8CA1-4B1A-85CD-335017F977BB}"/>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F07198F2-D644-45A1-B0C6-9AAA450B0B4F}"/>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D66457F8-1D40-4CF6-BE06-BF2C73978B03}"/>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400C163E-457D-4851-8DE9-6044378DACD8}"/>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400ECAC2-B757-45C2-8548-03D5903937F8}"/>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EB940494-301C-49A5-B898-9E2F6AD8C751}"/>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E38BF466-C8AC-4453-964C-0721723B3488}"/>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DF49DF1E-332B-43E4-9F7D-89231565DE6E}"/>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42546EA4-E042-4C37-B531-00EA031B1081}"/>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336A402D-2A22-4FA9-94E3-3417999DF4C6}"/>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B77E3120-DBD8-46FF-8E81-468CB9CA5556}"/>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C7DE051B-949B-435F-8FE3-5AC23BD79F00}"/>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CE87981A-50DC-469B-9BED-E410D9C4523C}"/>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09000150-37F1-44E7-90CE-823F3D818627}"/>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7C390C9B-400C-4298-9451-DDA21AE072A5}"/>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CD74444C-FD06-494D-A86F-F5A9EF3DF948}"/>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71C059AD-2B8D-4AC3-97AC-1C49D7484794}"/>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B31C6B8A-F9DD-4E14-B631-766D96C68862}"/>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0BD4C0AF-89CD-4C1B-957F-8CA5A314A7FE}"/>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91B10105-1727-4B9C-8FCD-3D334C87BDE6}"/>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10898073-8095-4DE7-AD95-0F8C96BC360A}"/>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6DAC7101-D4D8-448C-A304-03FD92F4726B}"/>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217FF511-93A0-4626-AD9A-E3C9223AB082}"/>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B174582B-2B02-49C0-BF3C-2F590DA4B376}"/>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33DB99C1-7490-4472-9497-92CB0A05D37F}"/>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5B3273E3-981C-4F41-B7C3-9586D2DDB606}"/>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B054D749-7282-4A1A-A3AE-FCEA23483CB5}"/>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FAD20644-5B4D-4DCF-905C-ADF42E9EB48E}"/>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209F7C97-D7C7-4B24-BA42-05A1577E875F}"/>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DF1C9977-12F0-4A6D-80C6-EE308E12725D}"/>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A71F6A66-C058-4F2F-B290-FA1CC991F642}"/>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3DEC417F-7D71-4C5B-8085-B1583B2FCCC6}"/>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96A13EE1-EC22-4C01-B4AB-3EF6602FDFBA}"/>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EFB4A714-9F67-4868-825D-66C4F537A5E2}"/>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F19A226F-E078-4A46-A954-75FADD25402D}"/>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756F7D21-1D93-4B57-ABFA-EE5584CBC7E6}"/>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8B48008C-A1AB-43F4-817D-5E481F7E9337}"/>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565E5A64-245E-4A5F-89BD-4A608EAB3F91}"/>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4D5F9994-73C2-4C23-BA0B-7566D8BE9160}"/>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BD448083-14BE-4295-B4A4-AED8235312B8}"/>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77931D2B-536D-4DE6-AE4C-CB9EA4DE4C61}"/>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53E1ED11-19DD-4DE4-B566-1978E4E0FAF7}"/>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CCE175F0-4184-4D43-8EF9-EA2D4C1192B8}"/>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0A3700C8-F53E-4767-B37F-AC04E744EBAC}"/>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0BEC1370-E4B6-4E47-8F9F-15D7D8FB2CFC}"/>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4C25E3D8-02DA-44CC-A566-01AA84DC7AE3}"/>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D30E4CAB-D224-4135-96E3-C41420C5FF8C}"/>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86971F1C-765A-4BE9-BB2E-62BD40EB7C96}"/>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7027B79D-E0DD-4E78-BF9B-DF2A0C530F79}"/>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B7FD9411-38FE-4E5A-9662-49E94C7C02F5}"/>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9BFDFBFF-FD42-440B-83A2-ED71871262A4}"/>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CAD5BB42-5CEB-4C55-8223-90413902CB0C}"/>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69C7B28D-51E4-4227-9093-C514D42A9005}"/>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3BEADF39-E00B-498D-8CC9-1D5C22643BCD}"/>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110E6742-673F-4B41-964A-7CDD1E4E1D69}"/>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86471447-BD67-40A7-9F08-A43B4D8F8BD8}"/>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4C0E595D-9D01-413C-9699-82CFF38A783B}"/>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E50798B7-8A83-431E-9EF2-5D67851CA417}"/>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D43B84EE-C86E-4D3F-90D2-DFB5E1CCA1D6}"/>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96EA00D-C888-4D50-B739-5199600A5DE5}"/>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0045E86D-0114-4DFD-BC58-E46759227C93}"/>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464F7942-D723-4D2E-91EA-3AEF84D34459}"/>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C8E37BA9-454A-4082-B576-FC335CC3F86E}"/>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B0BC0277-15E0-4AB3-BCCF-B6B586D4D835}"/>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8495ADBB-87DF-4E47-9C91-45D9C4AC8F45}"/>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B468B29C-7B96-4569-96EE-F47CF951513B}"/>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9A1CD764-7821-44EC-ADA1-C483C992546C}"/>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B6FC9C5D-FC2A-46D7-A941-BF2C841A2865}"/>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EF8BE20D-18E3-40D7-A5DA-108105F38AFC}"/>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5EB5107-168F-4341-A51A-3E0EC2311F1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929BCB4-707F-4791-A475-B37763C376C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26325548-081C-48A0-A68E-5CA2A59148D7}"/>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A43B4339-3778-4A62-8434-905641533AE5}"/>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161EC9C5-7BA6-4B4E-859C-15F67506A917}"/>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BFFB0CDE-ABC5-4213-9CCB-29844DCD6D92}"/>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117090962"/>
      </p:ext>
    </p:extLst>
  </p:cSld>
  <p:clrMap bg1="dk1" tx1="lt1" bg2="dk2" tx2="lt2" accent1="accent1" accent2="accent2" accent3="accent3" accent4="accent4" accent5="accent5" accent6="accent6" hlink="hlink" folHlink="folHlink"/>
  <p:sldLayoutIdLst>
    <p:sldLayoutId id="2147483813" r:id="rId1"/>
    <p:sldLayoutId id="2147483814" r:id="rId2"/>
    <p:sldLayoutId id="2147483815" r:id="rId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12" name="Copyright Placeholder" descr="{&quot;templafy&quot;:{&quot;id&quot;:&quot;6566db8c-1453-412f-872f-6f1d14dcefa1&quot;}}">
            <a:extLst>
              <a:ext uri="{FF2B5EF4-FFF2-40B4-BE49-F238E27FC236}">
                <a16:creationId xmlns:a16="http://schemas.microsoft.com/office/drawing/2014/main" id="{539D88F9-B48F-F143-B90F-EDFB85A350E8}"/>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a:t>Public</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a:t>Insert page title (sentence case)</a:t>
            </a:r>
          </a:p>
        </p:txBody>
      </p:sp>
      <p:grpSp>
        <p:nvGrpSpPr>
          <p:cNvPr id="6" name="Harvey 3" hidden="1">
            <a:extLst>
              <a:ext uri="{FF2B5EF4-FFF2-40B4-BE49-F238E27FC236}">
                <a16:creationId xmlns:a16="http://schemas.microsoft.com/office/drawing/2014/main" id="{B3E7C216-6801-4AB8-8D95-E7D60F39B210}"/>
              </a:ext>
            </a:extLst>
          </p:cNvPr>
          <p:cNvGrpSpPr>
            <a:grpSpLocks/>
          </p:cNvGrpSpPr>
          <p:nvPr userDrawn="1">
            <p:custDataLst>
              <p:tags r:id="rId23"/>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FC8CECD5-A3FB-4DD5-A846-DC09FDB6EB04}"/>
                </a:ext>
              </a:extLst>
            </p:cNvPr>
            <p:cNvSpPr>
              <a:spLocks noChangeAspect="1"/>
            </p:cNvSpPr>
            <p:nvPr>
              <p:custDataLst>
                <p:tags r:id="rId142"/>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Harvey 1/3 [1]">
              <a:extLst>
                <a:ext uri="{FF2B5EF4-FFF2-40B4-BE49-F238E27FC236}">
                  <a16:creationId xmlns:a16="http://schemas.microsoft.com/office/drawing/2014/main" id="{750B853B-8389-4427-AFB9-1CE880FE9BEE}"/>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2/3 [2]">
              <a:extLst>
                <a:ext uri="{FF2B5EF4-FFF2-40B4-BE49-F238E27FC236}">
                  <a16:creationId xmlns:a16="http://schemas.microsoft.com/office/drawing/2014/main" id="{0CA9A207-7055-4A72-8ED2-D82605C3D0C8}"/>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3/3 [3]">
              <a:extLst>
                <a:ext uri="{FF2B5EF4-FFF2-40B4-BE49-F238E27FC236}">
                  <a16:creationId xmlns:a16="http://schemas.microsoft.com/office/drawing/2014/main" id="{4422C816-875A-41F5-9DC0-8DBAE4C5C6CB}"/>
                </a:ext>
              </a:extLst>
            </p:cNvPr>
            <p:cNvSpPr>
              <a:spLocks noChangeAspect="1"/>
            </p:cNvSpPr>
            <p:nvPr>
              <p:custDataLst>
                <p:tags r:id="rId145"/>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 name="Harvey 4" hidden="1">
            <a:extLst>
              <a:ext uri="{FF2B5EF4-FFF2-40B4-BE49-F238E27FC236}">
                <a16:creationId xmlns:a16="http://schemas.microsoft.com/office/drawing/2014/main" id="{DDC5C333-7028-4F79-8940-98DC17723588}"/>
              </a:ext>
            </a:extLst>
          </p:cNvPr>
          <p:cNvGrpSpPr>
            <a:grpSpLocks/>
          </p:cNvGrpSpPr>
          <p:nvPr userDrawn="1">
            <p:custDataLst>
              <p:tags r:id="rId24"/>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70B331E2-39A8-4BAF-8DDD-C631B51EB56E}"/>
                </a:ext>
              </a:extLst>
            </p:cNvPr>
            <p:cNvSpPr>
              <a:spLocks noChangeAspect="1"/>
            </p:cNvSpPr>
            <p:nvPr>
              <p:custDataLst>
                <p:tags r:id="rId137"/>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F66FBA-2801-4875-BD13-0BF512FC3C6A}"/>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99673DAB-5272-45DC-B222-CA8CAA9FD2BB}"/>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F9B9444B-C98D-45FC-BA92-881D06827328}"/>
                </a:ext>
              </a:extLst>
            </p:cNvPr>
            <p:cNvSpPr>
              <a:spLocks noChangeAspect="1"/>
            </p:cNvSpPr>
            <p:nvPr>
              <p:custDataLst>
                <p:tags r:id="rId140"/>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5FFB853D-F550-4F16-8269-A070A19E381C}"/>
                </a:ext>
              </a:extLst>
            </p:cNvPr>
            <p:cNvSpPr>
              <a:spLocks noChangeAspect="1"/>
            </p:cNvSpPr>
            <p:nvPr>
              <p:custDataLst>
                <p:tags r:id="rId141"/>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0630AB66-7B5F-41CE-A2EB-2EB4C67794AE}"/>
              </a:ext>
            </a:extLst>
          </p:cNvPr>
          <p:cNvGrpSpPr>
            <a:grpSpLocks/>
          </p:cNvGrpSpPr>
          <p:nvPr userDrawn="1">
            <p:custDataLst>
              <p:tags r:id="rId25"/>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051D5678-1EFE-40CF-8563-B5E9EA35A271}"/>
                </a:ext>
              </a:extLst>
            </p:cNvPr>
            <p:cNvSpPr>
              <a:spLocks noChangeAspect="1"/>
            </p:cNvSpPr>
            <p:nvPr>
              <p:custDataLst>
                <p:tags r:id="rId128"/>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E5DDEB4B-B8B3-42DA-AF30-4FD0A1770D91}"/>
                </a:ext>
              </a:extLst>
            </p:cNvPr>
            <p:cNvSpPr>
              <a:spLocks noChangeAspect="1"/>
            </p:cNvSpPr>
            <p:nvPr>
              <p:custDataLst>
                <p:tags r:id="rId129"/>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B9200C4-0418-4CEF-BBB8-18F997AD7CA8}"/>
                </a:ext>
              </a:extLst>
            </p:cNvPr>
            <p:cNvSpPr>
              <a:spLocks noChangeAspect="1"/>
            </p:cNvSpPr>
            <p:nvPr>
              <p:custDataLst>
                <p:tags r:id="rId130"/>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8E4DE7E8-0809-4E2E-BE6A-E989A6AEBF62}"/>
                </a:ext>
              </a:extLst>
            </p:cNvPr>
            <p:cNvSpPr>
              <a:spLocks noChangeAspect="1"/>
            </p:cNvSpPr>
            <p:nvPr>
              <p:custDataLst>
                <p:tags r:id="rId131"/>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F839E6A9-0DED-402B-8F4C-2176769B55CD}"/>
                </a:ext>
              </a:extLst>
            </p:cNvPr>
            <p:cNvSpPr>
              <a:spLocks noChangeAspect="1"/>
            </p:cNvSpPr>
            <p:nvPr>
              <p:custDataLst>
                <p:tags r:id="rId132"/>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C3EE8663-AD08-4237-8344-6543EC4B688C}"/>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ADE6F931-D156-4E59-A3ED-0B14B5F0EF7E}"/>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A36821AE-2FF1-4F6E-AAF3-1BEA6AE153B8}"/>
                </a:ext>
              </a:extLst>
            </p:cNvPr>
            <p:cNvSpPr>
              <a:spLocks noChangeAspect="1"/>
            </p:cNvSpPr>
            <p:nvPr>
              <p:custDataLst>
                <p:tags r:id="rId135"/>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2D277E47-45D5-4503-8443-BED560C6560A}"/>
                </a:ext>
              </a:extLst>
            </p:cNvPr>
            <p:cNvSpPr>
              <a:spLocks noChangeAspect="1"/>
            </p:cNvSpPr>
            <p:nvPr>
              <p:custDataLst>
                <p:tags r:id="rId136"/>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6D5D9337-395C-4FE4-97E6-E1CD47A644E9}"/>
              </a:ext>
            </a:extLst>
          </p:cNvPr>
          <p:cNvGrpSpPr/>
          <p:nvPr userDrawn="1">
            <p:custDataLst>
              <p:tags r:id="rId26"/>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C2D4C837-2D4B-4D6B-81F8-9B001989609B}"/>
                </a:ext>
              </a:extLst>
            </p:cNvPr>
            <p:cNvSpPr>
              <a:spLocks noChangeAspect="1"/>
            </p:cNvSpPr>
            <p:nvPr>
              <p:custDataLst>
                <p:tags r:id="rId27"/>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BACD6AAA-4A1C-46BE-B491-9A4A9C7C56F3}"/>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701024C3-4DEF-477C-9CFB-100E0303499E}"/>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46A461CD-8D28-4422-AF2A-8267EFA51CAD}"/>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0A337C3A-F021-437D-9E3D-FDE5AF266029}"/>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BDF66AF7-3D75-4118-B7E6-241B2C41B2C9}"/>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E74E7438-4315-4097-9BA7-F0CE3252AC14}"/>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EBA4E91-97BB-4DAC-B193-66FA4828DB26}"/>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EEB85E02-177B-40CF-B926-A4423CC7C827}"/>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C133BC7F-B0E3-404F-92D1-BB930C4F3311}"/>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F2FB72A6-CDF7-48B3-A3B8-5A5FC061802C}"/>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3110C8B-1B18-4579-AB3F-0F4A0840CF38}"/>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84A1B722-E5AC-45F7-9498-7FF502B6FA2B}"/>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A5599F20-B957-4DF9-8B04-F2B77AAF0BDB}"/>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F74357FC-EB3D-46C4-B56A-5007C9F4FB84}"/>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2E8E8F3-9DBC-46F4-9700-CAF071913650}"/>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1360883-3CF3-4439-9568-E456C60454A8}"/>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AE88FC9E-FB95-4413-AE3E-B8BF504735B5}"/>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62593B83-E4BE-4CE8-9B0B-25AF9B7D4254}"/>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D41838E-0172-403D-9B68-FD51310F5400}"/>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EDE3F4CF-CB3E-40C2-B070-AC09F1E8FBD5}"/>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CD8E25E7-83D2-4F78-92A7-435281704491}"/>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C6A696FB-9EFC-47F6-9860-247C48C1FC3D}"/>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252958D2-EE89-4FBF-BF7B-C8AFAD704413}"/>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314E82DC-04B6-406C-9D65-1115F4D2AA22}"/>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69D1B60-A74F-4296-8610-F3DCDDC15022}"/>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FF6DD112-04B6-4656-AB9D-1F9950FEE2D9}"/>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E2928B53-FC5C-427C-AE65-9286773D84B2}"/>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D8CF4F20-8FEC-47FF-9B86-E818143B2C19}"/>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E1AF074D-4599-4D0E-8078-66303FEBDE44}"/>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2DF9C982-C062-4899-8A5F-20F49AD9E1B5}"/>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E98CD797-9DD9-4143-9058-D1ABF95E7406}"/>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39029FE4-844F-47DA-8FEF-FB68673FF10C}"/>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B99AA4D4-9C74-447B-89EF-8FD268FF95EE}"/>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880CCDE-4DDE-49A8-AFB2-FDDCE314B4D3}"/>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37E834A-F9D8-4623-BC85-60359856CCD0}"/>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15163940-B229-4368-B727-3714123C78AB}"/>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64BAECDC-27C7-4333-B9D8-59DE42A1B1AA}"/>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4F018A0A-A74A-4E47-BC47-203679D4F8C0}"/>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ACA75957-9FDB-46A2-82EC-77103CBEAC52}"/>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025DFA7F-A073-422A-8D20-E27D1ABE4342}"/>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BF311CE9-A4CB-4965-8F0F-5B6811E9FB20}"/>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1B415A3D-1E85-4E6A-8BAB-3BB56600BA4F}"/>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7EAD6077-4487-4E7D-846D-445E65B5291C}"/>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4B57ADAF-4A83-4CB4-8920-E2B9F994E83E}"/>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FF3E5416-AC43-4CBB-A32A-A966ED03106F}"/>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49AFF9C1-C19A-487C-A4C1-47DA87277C3B}"/>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F35AEE09-D82F-438F-9D01-96C6876241F1}"/>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4FC3325B-EEB2-4420-9715-1149CEACE9AC}"/>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3BE00D50-8FCE-4E11-AA24-10B621732F20}"/>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97083993-8BFD-443F-A3A3-D28EF389CE2B}"/>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BDE38762-18E9-47FF-895E-325F5976ECAA}"/>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785EAA21-FBCD-46DC-8430-7AB12F5A66AF}"/>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858D54BA-F4A5-4C67-830E-E85FF6EE735D}"/>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AC41BD7B-E1FA-4AED-B11C-E03936A672E6}"/>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BAF901A0-5FD1-4B29-9AF9-DB8B19412429}"/>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3EFF555D-6B7F-481F-ADC2-746953BA7F97}"/>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A4D3BE31-8C07-4912-AB8B-8331A665C238}"/>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E7B5A5D9-6DD2-4B0A-9557-7A7AF774103E}"/>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88458C0E-D234-4C86-A6CC-B8CD6C445F00}"/>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0924D2C6-D224-49FD-A4B8-312AFD605E78}"/>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F9FB23C2-D568-49AC-B8FD-0480EB019739}"/>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9EF3159D-F4FB-4032-BCCB-55E6ED5EEFC7}"/>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9362C8EA-6D15-4E0C-8AE9-B1B50EB297B8}"/>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91EB375D-1444-4BE3-A696-66272A1564CD}"/>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9A3002B1-5D17-4BCB-9A44-B2FB4025D02F}"/>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E5F2FDE4-04B2-4A45-A685-14E0C51883A5}"/>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D399A169-3845-4CD5-A62C-F4586F1FAFE8}"/>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E12F5173-9960-47F5-9A91-B043294E14CB}"/>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DD9B9229-3D3A-4706-BEEC-04C19A30C5C3}"/>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795A4CC8-0C08-491C-8D7F-95EC8E0E25B8}"/>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91862A76-5FCC-4C25-9A3F-A10651AC7725}"/>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46969644-17D9-45C9-A88A-9A88622DCE45}"/>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F89621F9-3ABB-450D-913E-7B467F289A9B}"/>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89EE4B1F-E703-471D-8307-BFB9EDEDB9F7}"/>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8AB2EEA8-04AC-4B6C-8D90-28093DB647E6}"/>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6F4E00F2-EA6F-4809-B2FD-4CE3ABE8C480}"/>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CF5CA593-7B87-4492-9B35-2255514CB496}"/>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8C036464-458E-48D4-BAC8-84819F820C60}"/>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6FD5AC00-8293-447C-B728-B963DD67B1C2}"/>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C0F859-BC49-430F-8C59-C0B9109E47A3}"/>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F78719E3-0417-4867-B70D-21538B3AC36E}"/>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9C5D0905-7412-4C75-BC20-E51105CA783D}"/>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96AA2E20-CC65-4632-B3D4-93E962B59D4C}"/>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9B4360A3-E0B2-48F7-B5A8-D24513748A82}"/>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D694B21E-EEA0-48FA-A35C-7B6570B3F861}"/>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85E1AF41-C21D-4514-B37E-CC830BC09C0A}"/>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3948F2E-FD5F-4107-B122-9AC75FE0CD9E}"/>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744E57ED-019F-4A8B-A06E-9FB965FEBB23}"/>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5567719B-31CA-4A86-801E-E0531122E504}"/>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2CD4B3A1-B882-43A6-A4CA-C9FCA394B28B}"/>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68606D93-5175-4900-AD89-6D0710AFE75F}"/>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7EE30864-DDCC-4BBA-B70A-48810E224581}"/>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608CA488-A707-4C7A-9287-9DA9A38ED3D4}"/>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FE1836A9-F92A-4F07-BBB8-2274E290E952}"/>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3169BE73-7F99-46E3-BDA9-D9BB85BE343E}"/>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2E3B5ED-B1AB-4A99-BD20-FF638135BE37}"/>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75A7FEAD-6C4B-4F7A-BB60-3A68D96114DE}"/>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C4B5128E-9380-4C38-A1EB-CB12E7401609}"/>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50F634E4-E5B9-4DA6-9F91-8AF5B6ACF1FB}"/>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94AA53CD-8233-470E-AFEE-0BCC721BFAE9}"/>
                </a:ext>
              </a:extLst>
            </p:cNvPr>
            <p:cNvSpPr>
              <a:spLocks noChangeAspect="1"/>
            </p:cNvSpPr>
            <p:nvPr>
              <p:custDataLst>
                <p:tags r:id="rId127"/>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1B41FB17-6D57-4EE1-9C4C-9C305D5D6BEC}"/>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3CB674C2-91C9-46E6-8AB4-E90ABF1CAFE0}"/>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7C793D27-9296-461C-878D-BA16CBD9158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704CE42F-5A9B-4CC0-8048-99928A53C0C4}"/>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348603E9-9858-4213-9B5B-929AD136906A}"/>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EEB833A-9AFC-4A66-8469-9D3897CE1E6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41FF937-AB04-46EE-82EF-FCE26A919A7B}"/>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06C5579C-7A02-48D6-A733-4B9E6D9F144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9EB4C18-DFF3-4A27-ACBB-99DCDC8961A8}"/>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906252E7-98DB-45F0-8278-EB60F71B7340}"/>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904633E3-6BC9-4C5E-B74A-8B9D4AE95B2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1193272138"/>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 id="2147483857" r:id="rId13"/>
    <p:sldLayoutId id="2147483858" r:id="rId14"/>
    <p:sldLayoutId id="2147483859" r:id="rId15"/>
    <p:sldLayoutId id="2147483860" r:id="rId16"/>
    <p:sldLayoutId id="2147483861" r:id="rId17"/>
    <p:sldLayoutId id="2147483862" r:id="rId18"/>
    <p:sldLayoutId id="2147483863" r:id="rId19"/>
    <p:sldLayoutId id="2147483864" r:id="rId20"/>
    <p:sldLayoutId id="2147483865" r:id="rId21"/>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752641-BF41-4401-BD4F-B60F13F33B1A}"/>
              </a:ext>
            </a:extLst>
          </p:cNvPr>
          <p:cNvSpPr>
            <a:spLocks noGrp="1"/>
          </p:cNvSpPr>
          <p:nvPr>
            <p:ph type="title"/>
          </p:nvPr>
        </p:nvSpPr>
        <p:spPr>
          <a:xfrm>
            <a:off x="838419" y="365126"/>
            <a:ext cx="10518338"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24796B-E72E-46EE-B5B2-11939FF22D19}"/>
              </a:ext>
            </a:extLst>
          </p:cNvPr>
          <p:cNvSpPr>
            <a:spLocks noGrp="1"/>
          </p:cNvSpPr>
          <p:nvPr>
            <p:ph type="body" idx="1"/>
          </p:nvPr>
        </p:nvSpPr>
        <p:spPr>
          <a:xfrm>
            <a:off x="838419" y="1825625"/>
            <a:ext cx="1051833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6F5482-98A4-49B1-8A75-D3F9F722405E}"/>
              </a:ext>
            </a:extLst>
          </p:cNvPr>
          <p:cNvSpPr>
            <a:spLocks noGrp="1"/>
          </p:cNvSpPr>
          <p:nvPr>
            <p:ph type="dt" sz="half" idx="2"/>
          </p:nvPr>
        </p:nvSpPr>
        <p:spPr>
          <a:xfrm>
            <a:off x="838418" y="6356351"/>
            <a:ext cx="2743914"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E14368-844C-4FB1-8B5A-8AB2F3212A3B}" type="datetimeFigureOut">
              <a:rPr lang="en-US" smtClean="0"/>
              <a:t>5/7/2025</a:t>
            </a:fld>
            <a:endParaRPr lang="en-US"/>
          </a:p>
        </p:txBody>
      </p:sp>
      <p:sp>
        <p:nvSpPr>
          <p:cNvPr id="5" name="Footer Placeholder 4">
            <a:extLst>
              <a:ext uri="{FF2B5EF4-FFF2-40B4-BE49-F238E27FC236}">
                <a16:creationId xmlns:a16="http://schemas.microsoft.com/office/drawing/2014/main" id="{58B8BA23-EDC0-4F7A-8DDE-2859BCD44905}"/>
              </a:ext>
            </a:extLst>
          </p:cNvPr>
          <p:cNvSpPr>
            <a:spLocks noGrp="1"/>
          </p:cNvSpPr>
          <p:nvPr>
            <p:ph type="ftr" sz="quarter" idx="3"/>
          </p:nvPr>
        </p:nvSpPr>
        <p:spPr>
          <a:xfrm>
            <a:off x="4039652" y="6356351"/>
            <a:ext cx="411587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60345E7-70CB-4D6A-B168-908745817298}"/>
              </a:ext>
            </a:extLst>
          </p:cNvPr>
          <p:cNvSpPr>
            <a:spLocks noGrp="1"/>
          </p:cNvSpPr>
          <p:nvPr>
            <p:ph type="sldNum" sz="quarter" idx="4"/>
          </p:nvPr>
        </p:nvSpPr>
        <p:spPr>
          <a:xfrm>
            <a:off x="8612843" y="6356351"/>
            <a:ext cx="274391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38AB89-FB68-48AB-92E4-7E9F4C8B29AF}" type="slidenum">
              <a:rPr lang="en-US" smtClean="0"/>
              <a:t>‹#›</a:t>
            </a:fld>
            <a:endParaRPr lang="en-US"/>
          </a:p>
        </p:txBody>
      </p:sp>
      <p:sp>
        <p:nvSpPr>
          <p:cNvPr id="7" name="Slide number">
            <a:extLst>
              <a:ext uri="{FF2B5EF4-FFF2-40B4-BE49-F238E27FC236}">
                <a16:creationId xmlns:a16="http://schemas.microsoft.com/office/drawing/2014/main" id="{9C06E4C0-7E97-3004-2A10-4467A41C41B0}"/>
              </a:ext>
            </a:extLst>
          </p:cNvPr>
          <p:cNvSpPr txBox="1"/>
          <p:nvPr userDrawn="1"/>
        </p:nvSpPr>
        <p:spPr bwMode="black">
          <a:xfrm>
            <a:off x="11549413" y="6536753"/>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8" name="Classification">
            <a:extLst>
              <a:ext uri="{FF2B5EF4-FFF2-40B4-BE49-F238E27FC236}">
                <a16:creationId xmlns:a16="http://schemas.microsoft.com/office/drawing/2014/main" id="{72015EC7-6A77-FB57-8839-5198EA14FB2E}"/>
              </a:ext>
            </a:extLst>
          </p:cNvPr>
          <p:cNvSpPr txBox="1"/>
          <p:nvPr userDrawn="1"/>
        </p:nvSpPr>
        <p:spPr bwMode="black">
          <a:xfrm>
            <a:off x="2814656" y="6559836"/>
            <a:ext cx="211651" cy="92333"/>
          </a:xfrm>
          <a:prstGeom prst="rect">
            <a:avLst/>
          </a:prstGeom>
          <a:noFill/>
        </p:spPr>
        <p:txBody>
          <a:bodyPr wrap="none" lIns="0" tIns="0" rIns="0" bIns="0" rtlCol="0">
            <a:spAutoFit/>
          </a:bodyPr>
          <a:lstStyle/>
          <a:p>
            <a:pPr marL="0" marR="0" indent="0" algn="l" defTabSz="1088231"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Public</a:t>
            </a:r>
          </a:p>
        </p:txBody>
      </p:sp>
      <p:sp>
        <p:nvSpPr>
          <p:cNvPr id="9" name="Copyright">
            <a:extLst>
              <a:ext uri="{FF2B5EF4-FFF2-40B4-BE49-F238E27FC236}">
                <a16:creationId xmlns:a16="http://schemas.microsoft.com/office/drawing/2014/main" id="{BA2E6E24-0A4C-B315-B67C-2146859B264B}"/>
              </a:ext>
            </a:extLst>
          </p:cNvPr>
          <p:cNvSpPr txBox="1"/>
          <p:nvPr userDrawn="1"/>
        </p:nvSpPr>
        <p:spPr bwMode="black">
          <a:xfrm>
            <a:off x="504001" y="6559836"/>
            <a:ext cx="2269679" cy="92333"/>
          </a:xfrm>
          <a:prstGeom prst="rect">
            <a:avLst/>
          </a:prstGeom>
          <a:noFill/>
        </p:spPr>
        <p:txBody>
          <a:bodyPr wrap="square" lIns="0" tIns="0" rIns="0" bIns="0" rtlCol="0">
            <a:spAutoFit/>
          </a:bodyPr>
          <a:lstStyle/>
          <a:p>
            <a:pPr marL="84096" marR="0" indent="-84096" algn="l" defTabSz="1088231"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a:solidFill>
                  <a:schemeClr val="tx1"/>
                </a:solidFill>
              </a:rPr>
              <a:t>2022 SAP SE or an SAP affiliate company. All rights reserved.  </a:t>
            </a:r>
            <a:r>
              <a:rPr kumimoji="0" lang="en-US" sz="600" b="0" i="0" u="none" kern="0" baseline="0">
                <a:solidFill>
                  <a:schemeClr val="tx1"/>
                </a:solidFill>
                <a:latin typeface="Arial"/>
                <a:ea typeface="Arial Unicode MS"/>
                <a:cs typeface="Arial Unicode MS" pitchFamily="34" charset="-128"/>
                <a:sym typeface="Arial"/>
              </a:rPr>
              <a:t>ǀ</a:t>
            </a:r>
          </a:p>
        </p:txBody>
      </p:sp>
      <p:sp>
        <p:nvSpPr>
          <p:cNvPr id="10" name="Text Placeholder">
            <a:extLst>
              <a:ext uri="{FF2B5EF4-FFF2-40B4-BE49-F238E27FC236}">
                <a16:creationId xmlns:a16="http://schemas.microsoft.com/office/drawing/2014/main" id="{73982425-6DFF-A6BD-9A96-AAC1BBBE7091}"/>
              </a:ext>
            </a:extLst>
          </p:cNvPr>
          <p:cNvSpPr>
            <a:spLocks noGrp="1"/>
          </p:cNvSpPr>
          <p:nvPr>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itle Placeholder">
            <a:extLst>
              <a:ext uri="{FF2B5EF4-FFF2-40B4-BE49-F238E27FC236}">
                <a16:creationId xmlns:a16="http://schemas.microsoft.com/office/drawing/2014/main" id="{A6B64FD3-9B6C-A5EC-217B-E226A17735A6}"/>
              </a:ext>
            </a:extLst>
          </p:cNvPr>
          <p:cNvSpPr>
            <a:spLocks noGrp="1"/>
          </p:cNvSpPr>
          <p:nvPr>
            <p:ph type="title"/>
          </p:nvPr>
        </p:nvSpPr>
        <p:spPr bwMode="black">
          <a:xfrm>
            <a:off x="504001" y="504000"/>
            <a:ext cx="11186476" cy="609398"/>
          </a:xfrm>
          <a:prstGeom prst="rect">
            <a:avLst/>
          </a:prstGeom>
        </p:spPr>
        <p:txBody>
          <a:bodyPr vert="horz" wrap="square" lIns="0" tIns="0" rIns="0" bIns="0" rtlCol="0" anchor="t" anchorCtr="0">
            <a:spAutoFit/>
          </a:bodyPr>
          <a:lstStyle/>
          <a:p>
            <a:r>
              <a:rPr lang="en-US" noProof="0"/>
              <a:t>Insert page title (sentence case)</a:t>
            </a:r>
          </a:p>
        </p:txBody>
      </p:sp>
    </p:spTree>
    <p:extLst>
      <p:ext uri="{BB962C8B-B14F-4D97-AF65-F5344CB8AC3E}">
        <p14:creationId xmlns:p14="http://schemas.microsoft.com/office/powerpoint/2010/main" val="2173336173"/>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 id="2147483878" r:id="rId12"/>
    <p:sldLayoutId id="2147483879" r:id="rId13"/>
    <p:sldLayoutId id="2147483880" r:id="rId14"/>
    <p:sldLayoutId id="2147483881" r:id="rId15"/>
    <p:sldLayoutId id="2147483882" r:id="rId16"/>
    <p:sldLayoutId id="2147483883" r:id="rId17"/>
    <p:sldLayoutId id="2147483884" r:id="rId18"/>
    <p:sldLayoutId id="2147483885" r:id="rId19"/>
    <p:sldLayoutId id="2147483886" r:id="rId20"/>
    <p:sldLayoutId id="2147483887" r:id="rId21"/>
    <p:sldLayoutId id="2147483888" r:id="rId22"/>
    <p:sldLayoutId id="2147483889" r:id="rId23"/>
    <p:sldLayoutId id="2147483890" r:id="rId24"/>
    <p:sldLayoutId id="2147483891" r:id="rId25"/>
    <p:sldLayoutId id="2147483892" r:id="rId26"/>
    <p:sldLayoutId id="2147483893" r:id="rId27"/>
    <p:sldLayoutId id="2147483894" r:id="rId28"/>
    <p:sldLayoutId id="2147483895" r:id="rId29"/>
    <p:sldLayoutId id="2147483896" r:id="rId30"/>
    <p:sldLayoutId id="2147483897" r:id="rId31"/>
    <p:sldLayoutId id="2147483898" r:id="rId32"/>
    <p:sldLayoutId id="2147483899" r:id="rId33"/>
    <p:sldLayoutId id="2147483900" r:id="rId34"/>
    <p:sldLayoutId id="2147483901" r:id="rId35"/>
    <p:sldLayoutId id="2147483902" r:id="rId36"/>
    <p:sldLayoutId id="2147483903" r:id="rId37"/>
    <p:sldLayoutId id="2147483904" r:id="rId38"/>
    <p:sldLayoutId id="2147483905" r:id="rId39"/>
    <p:sldLayoutId id="2147483906" r:id="rId40"/>
    <p:sldLayoutId id="2147483907" r:id="rId41"/>
    <p:sldLayoutId id="2147483908" r:id="rId42"/>
    <p:sldLayoutId id="2147483909" r:id="rId43"/>
    <p:sldLayoutId id="2147483910" r:id="rId44"/>
    <p:sldLayoutId id="2147483911" r:id="rId45"/>
    <p:sldLayoutId id="2147483912" r:id="rId46"/>
    <p:sldLayoutId id="2147483913" r:id="rId47"/>
    <p:sldLayoutId id="2147483914" r:id="rId48"/>
    <p:sldLayoutId id="2147483915" r:id="rId49"/>
    <p:sldLayoutId id="2147483916" r:id="rId50"/>
    <p:sldLayoutId id="2147483917" r:id="rId51"/>
    <p:sldLayoutId id="2147483918" r:id="rId52"/>
    <p:sldLayoutId id="2147483919" r:id="rId53"/>
    <p:sldLayoutId id="2147483920" r:id="rId54"/>
    <p:sldLayoutId id="2147483921" r:id="rId55"/>
    <p:sldLayoutId id="2147483922" r:id="rId56"/>
    <p:sldLayoutId id="2147483923" r:id="rId57"/>
    <p:sldLayoutId id="2147483924" r:id="rId58"/>
    <p:sldLayoutId id="2147483925" r:id="rId59"/>
    <p:sldLayoutId id="2147483926" r:id="rId60"/>
    <p:sldLayoutId id="2147483927" r:id="rId61"/>
    <p:sldLayoutId id="2147483928" r:id="rId62"/>
    <p:sldLayoutId id="2147483929" r:id="rId63"/>
    <p:sldLayoutId id="2147483930" r:id="rId64"/>
    <p:sldLayoutId id="2147483931" r:id="rId65"/>
    <p:sldLayoutId id="2147483932" r:id="rId66"/>
    <p:sldLayoutId id="2147483933" r:id="rId67"/>
    <p:sldLayoutId id="2147483934" r:id="rId68"/>
    <p:sldLayoutId id="2147483935" r:id="rId69"/>
    <p:sldLayoutId id="2147483936" r:id="rId70"/>
    <p:sldLayoutId id="2147483937" r:id="rId71"/>
    <p:sldLayoutId id="2147483938" r:id="rId72"/>
    <p:sldLayoutId id="2147483939" r:id="rId73"/>
    <p:sldLayoutId id="2147483940" r:id="rId74"/>
    <p:sldLayoutId id="2147483941" r:id="rId75"/>
    <p:sldLayoutId id="2147483942" r:id="rId76"/>
    <p:sldLayoutId id="2147483943" r:id="rId77"/>
    <p:sldLayoutId id="2147483944" r:id="rId78"/>
    <p:sldLayoutId id="2147483945" r:id="rId79"/>
    <p:sldLayoutId id="2147483946" r:id="rId80"/>
    <p:sldLayoutId id="2147483947" r:id="rId81"/>
    <p:sldLayoutId id="2147483948" r:id="rId82"/>
    <p:sldLayoutId id="2147483949" r:id="rId83"/>
    <p:sldLayoutId id="2147483950" r:id="rId84"/>
    <p:sldLayoutId id="2147483951" r:id="rId85"/>
    <p:sldLayoutId id="2147483952" r:id="rId86"/>
    <p:sldLayoutId id="2147483953" r:id="rId87"/>
    <p:sldLayoutId id="2147483954" r:id="rId88"/>
    <p:sldLayoutId id="2147483955" r:id="rId89"/>
    <p:sldLayoutId id="2147483956" r:id="rId90"/>
    <p:sldLayoutId id="2147483957" r:id="rId91"/>
    <p:sldLayoutId id="2147483958" r:id="rId92"/>
    <p:sldLayoutId id="2147483959" r:id="rId93"/>
    <p:sldLayoutId id="2147483960" r:id="rId94"/>
    <p:sldLayoutId id="2147483961" r:id="rId95"/>
    <p:sldLayoutId id="2147483962" r:id="rId96"/>
    <p:sldLayoutId id="2147483963" r:id="rId97"/>
    <p:sldLayoutId id="2147483964" r:id="rId98"/>
    <p:sldLayoutId id="2147483965" r:id="rId99"/>
    <p:sldLayoutId id="2147483966" r:id="rId100"/>
    <p:sldLayoutId id="2147483967" r:id="rId101"/>
    <p:sldLayoutId id="2147483968" r:id="rId102"/>
    <p:sldLayoutId id="2147483969" r:id="rId103"/>
    <p:sldLayoutId id="2147483970" r:id="rId104"/>
    <p:sldLayoutId id="2147483971" r:id="rId105"/>
    <p:sldLayoutId id="2147483972" r:id="rId106"/>
    <p:sldLayoutId id="2147483973" r:id="rId107"/>
    <p:sldLayoutId id="2147483974" r:id="rId108"/>
    <p:sldLayoutId id="2147483975" r:id="rId109"/>
    <p:sldLayoutId id="2147483976" r:id="rId110"/>
    <p:sldLayoutId id="2147483977" r:id="rId111"/>
    <p:sldLayoutId id="2147483978" r:id="rId112"/>
    <p:sldLayoutId id="2147483979" r:id="rId113"/>
    <p:sldLayoutId id="2147483980" r:id="rId114"/>
    <p:sldLayoutId id="2147483981" r:id="rId115"/>
    <p:sldLayoutId id="2147483982" r:id="rId116"/>
    <p:sldLayoutId id="2147483983" r:id="rId117"/>
    <p:sldLayoutId id="2147483984" r:id="rId118"/>
    <p:sldLayoutId id="2147483985" r:id="rId119"/>
    <p:sldLayoutId id="2147483986" r:id="rId120"/>
    <p:sldLayoutId id="2147483987" r:id="rId121"/>
    <p:sldLayoutId id="2147483988" r:id="rId122"/>
    <p:sldLayoutId id="2147483989" r:id="rId123"/>
    <p:sldLayoutId id="2147483990" r:id="rId124"/>
    <p:sldLayoutId id="2147483991" r:id="rId125"/>
    <p:sldLayoutId id="2147483992" r:id="rId126"/>
    <p:sldLayoutId id="2147483993" r:id="rId127"/>
    <p:sldLayoutId id="2147483994" r:id="rId128"/>
    <p:sldLayoutId id="2147483995" r:id="rId129"/>
    <p:sldLayoutId id="2147483996" r:id="rId130"/>
    <p:sldLayoutId id="2147483997" r:id="rId131"/>
    <p:sldLayoutId id="2147483998" r:id="rId132"/>
    <p:sldLayoutId id="2147483999" r:id="rId133"/>
    <p:sldLayoutId id="2147484000" r:id="rId134"/>
    <p:sldLayoutId id="2147484001" r:id="rId135"/>
    <p:sldLayoutId id="2147484002" r:id="rId136"/>
    <p:sldLayoutId id="2147484003" r:id="rId137"/>
    <p:sldLayoutId id="2147484004" r:id="rId138"/>
    <p:sldLayoutId id="2147484005" r:id="rId139"/>
    <p:sldLayoutId id="2147484006" r:id="rId140"/>
    <p:sldLayoutId id="2147484007" r:id="rId141"/>
    <p:sldLayoutId id="2147484008" r:id="rId142"/>
    <p:sldLayoutId id="2147484009" r:id="rId143"/>
    <p:sldLayoutId id="2147484010" r:id="rId144"/>
    <p:sldLayoutId id="2147484011" r:id="rId145"/>
    <p:sldLayoutId id="2147484012" r:id="rId146"/>
    <p:sldLayoutId id="2147484013" r:id="rId147"/>
    <p:sldLayoutId id="2147484014" r:id="rId148"/>
    <p:sldLayoutId id="2147484015" r:id="rId149"/>
    <p:sldLayoutId id="2147484016" r:id="rId150"/>
    <p:sldLayoutId id="2147484017" r:id="rId151"/>
    <p:sldLayoutId id="2147484018" r:id="rId152"/>
    <p:sldLayoutId id="2147484019" r:id="rId153"/>
    <p:sldLayoutId id="2147484020" r:id="rId154"/>
    <p:sldLayoutId id="2147484021" r:id="rId155"/>
    <p:sldLayoutId id="2147484022" r:id="rId156"/>
    <p:sldLayoutId id="2147484023" r:id="rId157"/>
    <p:sldLayoutId id="2147484024" r:id="rId158"/>
    <p:sldLayoutId id="2147484025" r:id="rId159"/>
    <p:sldLayoutId id="2147484026" r:id="rId160"/>
    <p:sldLayoutId id="2147484027" r:id="rId161"/>
    <p:sldLayoutId id="2147484028" r:id="rId162"/>
    <p:sldLayoutId id="2147484029" r:id="rId163"/>
    <p:sldLayoutId id="2147484030" r:id="rId164"/>
    <p:sldLayoutId id="2147484031" r:id="rId165"/>
    <p:sldLayoutId id="2147484032" r:id="rId166"/>
    <p:sldLayoutId id="2147484033" r:id="rId167"/>
    <p:sldLayoutId id="2147484034" r:id="rId168"/>
    <p:sldLayoutId id="2147484035" r:id="rId169"/>
    <p:sldLayoutId id="2147484036" r:id="rId170"/>
    <p:sldLayoutId id="2147484037" r:id="rId171"/>
    <p:sldLayoutId id="2147484038" r:id="rId172"/>
    <p:sldLayoutId id="2147484039" r:id="rId173"/>
    <p:sldLayoutId id="2147484040" r:id="rId174"/>
    <p:sldLayoutId id="2147484041" r:id="rId175"/>
    <p:sldLayoutId id="2147484042" r:id="rId176"/>
    <p:sldLayoutId id="2147484043" r:id="rId177"/>
    <p:sldLayoutId id="2147484044" r:id="rId178"/>
    <p:sldLayoutId id="2147484045" r:id="rId17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12" name="Copyright Placeholder" descr="{&quot;templafy&quot;:{&quot;id&quot;:&quot;6566db8c-1453-412f-872f-6f1d14dcefa1&quot;}}">
            <a:extLst>
              <a:ext uri="{FF2B5EF4-FFF2-40B4-BE49-F238E27FC236}">
                <a16:creationId xmlns:a16="http://schemas.microsoft.com/office/drawing/2014/main" id="{539D88F9-B48F-F143-B90F-EDFB85A350E8}"/>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a:t>Public</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a:t>Insert page title (sentence case)</a:t>
            </a:r>
          </a:p>
        </p:txBody>
      </p:sp>
      <p:grpSp>
        <p:nvGrpSpPr>
          <p:cNvPr id="6" name="Harvey 3" hidden="1">
            <a:extLst>
              <a:ext uri="{FF2B5EF4-FFF2-40B4-BE49-F238E27FC236}">
                <a16:creationId xmlns:a16="http://schemas.microsoft.com/office/drawing/2014/main" id="{B3E7C216-6801-4AB8-8D95-E7D60F39B210}"/>
              </a:ext>
            </a:extLst>
          </p:cNvPr>
          <p:cNvGrpSpPr>
            <a:grpSpLocks/>
          </p:cNvGrpSpPr>
          <p:nvPr userDrawn="1">
            <p:custDataLst>
              <p:tags r:id="rId23"/>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FC8CECD5-A3FB-4DD5-A846-DC09FDB6EB04}"/>
                </a:ext>
              </a:extLst>
            </p:cNvPr>
            <p:cNvSpPr>
              <a:spLocks noChangeAspect="1"/>
            </p:cNvSpPr>
            <p:nvPr>
              <p:custDataLst>
                <p:tags r:id="rId142"/>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Harvey 1/3 [1]">
              <a:extLst>
                <a:ext uri="{FF2B5EF4-FFF2-40B4-BE49-F238E27FC236}">
                  <a16:creationId xmlns:a16="http://schemas.microsoft.com/office/drawing/2014/main" id="{750B853B-8389-4427-AFB9-1CE880FE9BEE}"/>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2/3 [2]">
              <a:extLst>
                <a:ext uri="{FF2B5EF4-FFF2-40B4-BE49-F238E27FC236}">
                  <a16:creationId xmlns:a16="http://schemas.microsoft.com/office/drawing/2014/main" id="{0CA9A207-7055-4A72-8ED2-D82605C3D0C8}"/>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3/3 [3]">
              <a:extLst>
                <a:ext uri="{FF2B5EF4-FFF2-40B4-BE49-F238E27FC236}">
                  <a16:creationId xmlns:a16="http://schemas.microsoft.com/office/drawing/2014/main" id="{4422C816-875A-41F5-9DC0-8DBAE4C5C6CB}"/>
                </a:ext>
              </a:extLst>
            </p:cNvPr>
            <p:cNvSpPr>
              <a:spLocks noChangeAspect="1"/>
            </p:cNvSpPr>
            <p:nvPr>
              <p:custDataLst>
                <p:tags r:id="rId145"/>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 name="Harvey 4" hidden="1">
            <a:extLst>
              <a:ext uri="{FF2B5EF4-FFF2-40B4-BE49-F238E27FC236}">
                <a16:creationId xmlns:a16="http://schemas.microsoft.com/office/drawing/2014/main" id="{DDC5C333-7028-4F79-8940-98DC17723588}"/>
              </a:ext>
            </a:extLst>
          </p:cNvPr>
          <p:cNvGrpSpPr>
            <a:grpSpLocks/>
          </p:cNvGrpSpPr>
          <p:nvPr userDrawn="1">
            <p:custDataLst>
              <p:tags r:id="rId24"/>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70B331E2-39A8-4BAF-8DDD-C631B51EB56E}"/>
                </a:ext>
              </a:extLst>
            </p:cNvPr>
            <p:cNvSpPr>
              <a:spLocks noChangeAspect="1"/>
            </p:cNvSpPr>
            <p:nvPr>
              <p:custDataLst>
                <p:tags r:id="rId137"/>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F66FBA-2801-4875-BD13-0BF512FC3C6A}"/>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99673DAB-5272-45DC-B222-CA8CAA9FD2BB}"/>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F9B9444B-C98D-45FC-BA92-881D06827328}"/>
                </a:ext>
              </a:extLst>
            </p:cNvPr>
            <p:cNvSpPr>
              <a:spLocks noChangeAspect="1"/>
            </p:cNvSpPr>
            <p:nvPr>
              <p:custDataLst>
                <p:tags r:id="rId140"/>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5FFB853D-F550-4F16-8269-A070A19E381C}"/>
                </a:ext>
              </a:extLst>
            </p:cNvPr>
            <p:cNvSpPr>
              <a:spLocks noChangeAspect="1"/>
            </p:cNvSpPr>
            <p:nvPr>
              <p:custDataLst>
                <p:tags r:id="rId141"/>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0630AB66-7B5F-41CE-A2EB-2EB4C67794AE}"/>
              </a:ext>
            </a:extLst>
          </p:cNvPr>
          <p:cNvGrpSpPr>
            <a:grpSpLocks/>
          </p:cNvGrpSpPr>
          <p:nvPr userDrawn="1">
            <p:custDataLst>
              <p:tags r:id="rId25"/>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051D5678-1EFE-40CF-8563-B5E9EA35A271}"/>
                </a:ext>
              </a:extLst>
            </p:cNvPr>
            <p:cNvSpPr>
              <a:spLocks noChangeAspect="1"/>
            </p:cNvSpPr>
            <p:nvPr>
              <p:custDataLst>
                <p:tags r:id="rId128"/>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E5DDEB4B-B8B3-42DA-AF30-4FD0A1770D91}"/>
                </a:ext>
              </a:extLst>
            </p:cNvPr>
            <p:cNvSpPr>
              <a:spLocks noChangeAspect="1"/>
            </p:cNvSpPr>
            <p:nvPr>
              <p:custDataLst>
                <p:tags r:id="rId129"/>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B9200C4-0418-4CEF-BBB8-18F997AD7CA8}"/>
                </a:ext>
              </a:extLst>
            </p:cNvPr>
            <p:cNvSpPr>
              <a:spLocks noChangeAspect="1"/>
            </p:cNvSpPr>
            <p:nvPr>
              <p:custDataLst>
                <p:tags r:id="rId130"/>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8E4DE7E8-0809-4E2E-BE6A-E989A6AEBF62}"/>
                </a:ext>
              </a:extLst>
            </p:cNvPr>
            <p:cNvSpPr>
              <a:spLocks noChangeAspect="1"/>
            </p:cNvSpPr>
            <p:nvPr>
              <p:custDataLst>
                <p:tags r:id="rId131"/>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F839E6A9-0DED-402B-8F4C-2176769B55CD}"/>
                </a:ext>
              </a:extLst>
            </p:cNvPr>
            <p:cNvSpPr>
              <a:spLocks noChangeAspect="1"/>
            </p:cNvSpPr>
            <p:nvPr>
              <p:custDataLst>
                <p:tags r:id="rId132"/>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C3EE8663-AD08-4237-8344-6543EC4B688C}"/>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ADE6F931-D156-4E59-A3ED-0B14B5F0EF7E}"/>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A36821AE-2FF1-4F6E-AAF3-1BEA6AE153B8}"/>
                </a:ext>
              </a:extLst>
            </p:cNvPr>
            <p:cNvSpPr>
              <a:spLocks noChangeAspect="1"/>
            </p:cNvSpPr>
            <p:nvPr>
              <p:custDataLst>
                <p:tags r:id="rId135"/>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2D277E47-45D5-4503-8443-BED560C6560A}"/>
                </a:ext>
              </a:extLst>
            </p:cNvPr>
            <p:cNvSpPr>
              <a:spLocks noChangeAspect="1"/>
            </p:cNvSpPr>
            <p:nvPr>
              <p:custDataLst>
                <p:tags r:id="rId136"/>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6D5D9337-395C-4FE4-97E6-E1CD47A644E9}"/>
              </a:ext>
            </a:extLst>
          </p:cNvPr>
          <p:cNvGrpSpPr/>
          <p:nvPr userDrawn="1">
            <p:custDataLst>
              <p:tags r:id="rId26"/>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C2D4C837-2D4B-4D6B-81F8-9B001989609B}"/>
                </a:ext>
              </a:extLst>
            </p:cNvPr>
            <p:cNvSpPr>
              <a:spLocks noChangeAspect="1"/>
            </p:cNvSpPr>
            <p:nvPr>
              <p:custDataLst>
                <p:tags r:id="rId27"/>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BACD6AAA-4A1C-46BE-B491-9A4A9C7C56F3}"/>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701024C3-4DEF-477C-9CFB-100E0303499E}"/>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46A461CD-8D28-4422-AF2A-8267EFA51CAD}"/>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0A337C3A-F021-437D-9E3D-FDE5AF266029}"/>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BDF66AF7-3D75-4118-B7E6-241B2C41B2C9}"/>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E74E7438-4315-4097-9BA7-F0CE3252AC14}"/>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EBA4E91-97BB-4DAC-B193-66FA4828DB26}"/>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EEB85E02-177B-40CF-B926-A4423CC7C827}"/>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C133BC7F-B0E3-404F-92D1-BB930C4F3311}"/>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F2FB72A6-CDF7-48B3-A3B8-5A5FC061802C}"/>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3110C8B-1B18-4579-AB3F-0F4A0840CF38}"/>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84A1B722-E5AC-45F7-9498-7FF502B6FA2B}"/>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A5599F20-B957-4DF9-8B04-F2B77AAF0BDB}"/>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F74357FC-EB3D-46C4-B56A-5007C9F4FB84}"/>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2E8E8F3-9DBC-46F4-9700-CAF071913650}"/>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1360883-3CF3-4439-9568-E456C60454A8}"/>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AE88FC9E-FB95-4413-AE3E-B8BF504735B5}"/>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62593B83-E4BE-4CE8-9B0B-25AF9B7D4254}"/>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D41838E-0172-403D-9B68-FD51310F5400}"/>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EDE3F4CF-CB3E-40C2-B070-AC09F1E8FBD5}"/>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CD8E25E7-83D2-4F78-92A7-435281704491}"/>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C6A696FB-9EFC-47F6-9860-247C48C1FC3D}"/>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252958D2-EE89-4FBF-BF7B-C8AFAD704413}"/>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314E82DC-04B6-406C-9D65-1115F4D2AA22}"/>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69D1B60-A74F-4296-8610-F3DCDDC15022}"/>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FF6DD112-04B6-4656-AB9D-1F9950FEE2D9}"/>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E2928B53-FC5C-427C-AE65-9286773D84B2}"/>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D8CF4F20-8FEC-47FF-9B86-E818143B2C19}"/>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E1AF074D-4599-4D0E-8078-66303FEBDE44}"/>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2DF9C982-C062-4899-8A5F-20F49AD9E1B5}"/>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E98CD797-9DD9-4143-9058-D1ABF95E7406}"/>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39029FE4-844F-47DA-8FEF-FB68673FF10C}"/>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B99AA4D4-9C74-447B-89EF-8FD268FF95EE}"/>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880CCDE-4DDE-49A8-AFB2-FDDCE314B4D3}"/>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37E834A-F9D8-4623-BC85-60359856CCD0}"/>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15163940-B229-4368-B727-3714123C78AB}"/>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64BAECDC-27C7-4333-B9D8-59DE42A1B1AA}"/>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4F018A0A-A74A-4E47-BC47-203679D4F8C0}"/>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ACA75957-9FDB-46A2-82EC-77103CBEAC52}"/>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025DFA7F-A073-422A-8D20-E27D1ABE4342}"/>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BF311CE9-A4CB-4965-8F0F-5B6811E9FB20}"/>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1B415A3D-1E85-4E6A-8BAB-3BB56600BA4F}"/>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7EAD6077-4487-4E7D-846D-445E65B5291C}"/>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4B57ADAF-4A83-4CB4-8920-E2B9F994E83E}"/>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FF3E5416-AC43-4CBB-A32A-A966ED03106F}"/>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49AFF9C1-C19A-487C-A4C1-47DA87277C3B}"/>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F35AEE09-D82F-438F-9D01-96C6876241F1}"/>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4FC3325B-EEB2-4420-9715-1149CEACE9AC}"/>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3BE00D50-8FCE-4E11-AA24-10B621732F20}"/>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97083993-8BFD-443F-A3A3-D28EF389CE2B}"/>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BDE38762-18E9-47FF-895E-325F5976ECAA}"/>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785EAA21-FBCD-46DC-8430-7AB12F5A66AF}"/>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858D54BA-F4A5-4C67-830E-E85FF6EE735D}"/>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AC41BD7B-E1FA-4AED-B11C-E03936A672E6}"/>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BAF901A0-5FD1-4B29-9AF9-DB8B19412429}"/>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3EFF555D-6B7F-481F-ADC2-746953BA7F97}"/>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A4D3BE31-8C07-4912-AB8B-8331A665C238}"/>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E7B5A5D9-6DD2-4B0A-9557-7A7AF774103E}"/>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88458C0E-D234-4C86-A6CC-B8CD6C445F00}"/>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0924D2C6-D224-49FD-A4B8-312AFD605E78}"/>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F9FB23C2-D568-49AC-B8FD-0480EB019739}"/>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9EF3159D-F4FB-4032-BCCB-55E6ED5EEFC7}"/>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9362C8EA-6D15-4E0C-8AE9-B1B50EB297B8}"/>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91EB375D-1444-4BE3-A696-66272A1564CD}"/>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9A3002B1-5D17-4BCB-9A44-B2FB4025D02F}"/>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E5F2FDE4-04B2-4A45-A685-14E0C51883A5}"/>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D399A169-3845-4CD5-A62C-F4586F1FAFE8}"/>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E12F5173-9960-47F5-9A91-B043294E14CB}"/>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DD9B9229-3D3A-4706-BEEC-04C19A30C5C3}"/>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795A4CC8-0C08-491C-8D7F-95EC8E0E25B8}"/>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91862A76-5FCC-4C25-9A3F-A10651AC7725}"/>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46969644-17D9-45C9-A88A-9A88622DCE45}"/>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F89621F9-3ABB-450D-913E-7B467F289A9B}"/>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89EE4B1F-E703-471D-8307-BFB9EDEDB9F7}"/>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8AB2EEA8-04AC-4B6C-8D90-28093DB647E6}"/>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6F4E00F2-EA6F-4809-B2FD-4CE3ABE8C480}"/>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CF5CA593-7B87-4492-9B35-2255514CB496}"/>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8C036464-458E-48D4-BAC8-84819F820C60}"/>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6FD5AC00-8293-447C-B728-B963DD67B1C2}"/>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C0F859-BC49-430F-8C59-C0B9109E47A3}"/>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F78719E3-0417-4867-B70D-21538B3AC36E}"/>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9C5D0905-7412-4C75-BC20-E51105CA783D}"/>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96AA2E20-CC65-4632-B3D4-93E962B59D4C}"/>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9B4360A3-E0B2-48F7-B5A8-D24513748A82}"/>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D694B21E-EEA0-48FA-A35C-7B6570B3F861}"/>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85E1AF41-C21D-4514-B37E-CC830BC09C0A}"/>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3948F2E-FD5F-4107-B122-9AC75FE0CD9E}"/>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744E57ED-019F-4A8B-A06E-9FB965FEBB23}"/>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5567719B-31CA-4A86-801E-E0531122E504}"/>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2CD4B3A1-B882-43A6-A4CA-C9FCA394B28B}"/>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68606D93-5175-4900-AD89-6D0710AFE75F}"/>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7EE30864-DDCC-4BBA-B70A-48810E224581}"/>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608CA488-A707-4C7A-9287-9DA9A38ED3D4}"/>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FE1836A9-F92A-4F07-BBB8-2274E290E952}"/>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3169BE73-7F99-46E3-BDA9-D9BB85BE343E}"/>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2E3B5ED-B1AB-4A99-BD20-FF638135BE37}"/>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75A7FEAD-6C4B-4F7A-BB60-3A68D96114DE}"/>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C4B5128E-9380-4C38-A1EB-CB12E7401609}"/>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50F634E4-E5B9-4DA6-9F91-8AF5B6ACF1FB}"/>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94AA53CD-8233-470E-AFEE-0BCC721BFAE9}"/>
                </a:ext>
              </a:extLst>
            </p:cNvPr>
            <p:cNvSpPr>
              <a:spLocks noChangeAspect="1"/>
            </p:cNvSpPr>
            <p:nvPr>
              <p:custDataLst>
                <p:tags r:id="rId127"/>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1B41FB17-6D57-4EE1-9C4C-9C305D5D6BEC}"/>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3CB674C2-91C9-46E6-8AB4-E90ABF1CAFE0}"/>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7C793D27-9296-461C-878D-BA16CBD9158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704CE42F-5A9B-4CC0-8048-99928A53C0C4}"/>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348603E9-9858-4213-9B5B-929AD136906A}"/>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EEB833A-9AFC-4A66-8469-9D3897CE1E6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41FF937-AB04-46EE-82EF-FCE26A919A7B}"/>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06C5579C-7A02-48D6-A733-4B9E6D9F144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9EB4C18-DFF3-4A27-ACBB-99DCDC8961A8}"/>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906252E7-98DB-45F0-8278-EB60F71B7340}"/>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A0A0A"/>
                </a:solidFill>
                <a:effectLst/>
                <a:uLnTx/>
                <a:uFillTx/>
              </a:rPr>
              <a:t>&lt;initials&gt; &lt;date&gt;</a:t>
            </a:r>
            <a:r>
              <a:rPr kumimoji="0" lang="en-US" sz="1200" b="0" i="0" u="none" strike="noStrike" kern="0" cap="none" spc="0" normalizeH="0" baseline="0" noProof="0" err="1">
                <a:ln>
                  <a:noFill/>
                </a:ln>
                <a:solidFill>
                  <a:srgbClr val="0A0A0A"/>
                </a:solidFill>
                <a:effectLst/>
                <a:uLnTx/>
                <a:uFillTx/>
              </a:rPr>
              <a:t>yyyy</a:t>
            </a:r>
            <a:r>
              <a:rPr kumimoji="0" lang="en-US" sz="1200" b="0" i="0" u="none" strike="noStrike" kern="0" cap="none" spc="0" normalizeH="0" baseline="0" noProof="0">
                <a:ln>
                  <a:noFill/>
                </a:ln>
                <a:solidFill>
                  <a:srgbClr val="0A0A0A"/>
                </a:solidFill>
                <a:effectLst/>
                <a:uLnTx/>
                <a:uFillTx/>
              </a:rPr>
              <a:t>-MM-dd </a:t>
            </a:r>
            <a:r>
              <a:rPr kumimoji="0" lang="en-US" sz="1200" b="0" i="0" u="none" strike="noStrike" kern="0" cap="none" spc="0" normalizeH="0" baseline="0" noProof="0" err="1">
                <a:ln>
                  <a:noFill/>
                </a:ln>
                <a:solidFill>
                  <a:srgbClr val="0A0A0A"/>
                </a:solidFill>
                <a:effectLst/>
                <a:uLnTx/>
                <a:uFillTx/>
              </a:rPr>
              <a:t>hh:mm</a:t>
            </a:r>
            <a:r>
              <a:rPr kumimoji="0" lang="en-US" sz="1200" b="0" i="0" u="none" strike="noStrike" kern="0" cap="none" spc="0" normalizeH="0" baseline="0" noProof="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904633E3-6BC9-4C5E-B74A-8B9D4AE95B2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2317523250"/>
      </p:ext>
    </p:extLst>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 id="2147484053" r:id="rId7"/>
    <p:sldLayoutId id="2147484054" r:id="rId8"/>
    <p:sldLayoutId id="2147484055" r:id="rId9"/>
    <p:sldLayoutId id="2147484056" r:id="rId10"/>
    <p:sldLayoutId id="2147484057" r:id="rId11"/>
    <p:sldLayoutId id="2147484058" r:id="rId12"/>
    <p:sldLayoutId id="2147484059" r:id="rId13"/>
    <p:sldLayoutId id="2147484060" r:id="rId14"/>
    <p:sldLayoutId id="2147484061" r:id="rId15"/>
    <p:sldLayoutId id="2147484062" r:id="rId16"/>
    <p:sldLayoutId id="2147484063" r:id="rId17"/>
    <p:sldLayoutId id="2147484064" r:id="rId18"/>
    <p:sldLayoutId id="2147484065" r:id="rId19"/>
    <p:sldLayoutId id="2147484066" r:id="rId20"/>
    <p:sldLayoutId id="2147484067" r:id="rId21"/>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customXml" Target="../../customXml/item18.xml"/><Relationship Id="rId1" Type="http://schemas.openxmlformats.org/officeDocument/2006/relationships/customXml" Target="../../customXml/item6.xml"/><Relationship Id="rId5" Type="http://schemas.openxmlformats.org/officeDocument/2006/relationships/image" Target="../media/image19.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12" Type="http://schemas.openxmlformats.org/officeDocument/2006/relationships/image" Target="../media/image65.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s>
</file>

<file path=ppt/slides/_rels/slide11.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6.png"/><Relationship Id="rId7" Type="http://schemas.openxmlformats.org/officeDocument/2006/relationships/image" Target="../media/image69.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68.png"/><Relationship Id="rId5" Type="http://schemas.openxmlformats.org/officeDocument/2006/relationships/image" Target="../media/image59.png"/><Relationship Id="rId4" Type="http://schemas.openxmlformats.org/officeDocument/2006/relationships/image" Target="../media/image67.png"/></Relationships>
</file>

<file path=ppt/slides/_rels/slide12.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8.png"/><Relationship Id="rId3" Type="http://schemas.openxmlformats.org/officeDocument/2006/relationships/image" Target="../media/image71.png"/><Relationship Id="rId7" Type="http://schemas.openxmlformats.org/officeDocument/2006/relationships/image" Target="../media/image59.png"/><Relationship Id="rId12" Type="http://schemas.openxmlformats.org/officeDocument/2006/relationships/image" Target="../media/image77.png"/><Relationship Id="rId2" Type="http://schemas.openxmlformats.org/officeDocument/2006/relationships/notesSlide" Target="../notesSlides/notesSlide10.xml"/><Relationship Id="rId16" Type="http://schemas.openxmlformats.org/officeDocument/2006/relationships/image" Target="../media/image81.png"/><Relationship Id="rId1" Type="http://schemas.openxmlformats.org/officeDocument/2006/relationships/slideLayout" Target="../slideLayouts/slideLayout8.xml"/><Relationship Id="rId6" Type="http://schemas.openxmlformats.org/officeDocument/2006/relationships/image" Target="../media/image69.png"/><Relationship Id="rId11" Type="http://schemas.openxmlformats.org/officeDocument/2006/relationships/image" Target="../media/image76.png"/><Relationship Id="rId5" Type="http://schemas.openxmlformats.org/officeDocument/2006/relationships/image" Target="../media/image73.png"/><Relationship Id="rId15" Type="http://schemas.openxmlformats.org/officeDocument/2006/relationships/image" Target="../media/image80.png"/><Relationship Id="rId10" Type="http://schemas.openxmlformats.org/officeDocument/2006/relationships/image" Target="../media/image75.png"/><Relationship Id="rId4" Type="http://schemas.openxmlformats.org/officeDocument/2006/relationships/image" Target="../media/image72.png"/><Relationship Id="rId9" Type="http://schemas.openxmlformats.org/officeDocument/2006/relationships/image" Target="../media/image74.png"/><Relationship Id="rId14" Type="http://schemas.openxmlformats.org/officeDocument/2006/relationships/image" Target="../media/image79.png"/></Relationships>
</file>

<file path=ppt/slides/_rels/slide1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1.xml"/><Relationship Id="rId1" Type="http://schemas.openxmlformats.org/officeDocument/2006/relationships/slideLayout" Target="../slideLayouts/slideLayout22.xml"/><Relationship Id="rId6" Type="http://schemas.openxmlformats.org/officeDocument/2006/relationships/image" Target="../media/image59.png"/><Relationship Id="rId5" Type="http://schemas.openxmlformats.org/officeDocument/2006/relationships/image" Target="../media/image84.png"/><Relationship Id="rId4" Type="http://schemas.openxmlformats.org/officeDocument/2006/relationships/image" Target="../media/image83.png"/></Relationships>
</file>

<file path=ppt/slides/_rels/slide1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2.xml"/><Relationship Id="rId1" Type="http://schemas.openxmlformats.org/officeDocument/2006/relationships/slideLayout" Target="../slideLayouts/slideLayout23.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15.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16.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5.png"/><Relationship Id="rId7" Type="http://schemas.openxmlformats.org/officeDocument/2006/relationships/image" Target="../media/image99.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98.png"/><Relationship Id="rId5" Type="http://schemas.openxmlformats.org/officeDocument/2006/relationships/image" Target="../media/image97.png"/><Relationship Id="rId10" Type="http://schemas.openxmlformats.org/officeDocument/2006/relationships/image" Target="../media/image101.png"/><Relationship Id="rId4" Type="http://schemas.openxmlformats.org/officeDocument/2006/relationships/image" Target="../media/image96.png"/><Relationship Id="rId9"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png"/><Relationship Id="rId1" Type="http://schemas.openxmlformats.org/officeDocument/2006/relationships/slideLayout" Target="../slideLayouts/slideLayout18.xml"/><Relationship Id="rId4" Type="http://schemas.openxmlformats.org/officeDocument/2006/relationships/image" Target="../media/image32.emf"/></Relationships>
</file>

<file path=ppt/slides/_rels/slide18.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11.png"/><Relationship Id="rId3" Type="http://schemas.openxmlformats.org/officeDocument/2006/relationships/image" Target="../media/image34.png"/><Relationship Id="rId7" Type="http://schemas.openxmlformats.org/officeDocument/2006/relationships/image" Target="../media/image105.png"/><Relationship Id="rId12" Type="http://schemas.openxmlformats.org/officeDocument/2006/relationships/image" Target="../media/image110.png"/><Relationship Id="rId17" Type="http://schemas.openxmlformats.org/officeDocument/2006/relationships/image" Target="../media/image114.png"/><Relationship Id="rId2" Type="http://schemas.openxmlformats.org/officeDocument/2006/relationships/notesSlide" Target="../notesSlides/notesSlide15.xml"/><Relationship Id="rId16" Type="http://schemas.openxmlformats.org/officeDocument/2006/relationships/image" Target="../media/image113.png"/><Relationship Id="rId1" Type="http://schemas.openxmlformats.org/officeDocument/2006/relationships/slideLayout" Target="../slideLayouts/slideLayout8.xml"/><Relationship Id="rId6" Type="http://schemas.openxmlformats.org/officeDocument/2006/relationships/image" Target="../media/image104.png"/><Relationship Id="rId11" Type="http://schemas.openxmlformats.org/officeDocument/2006/relationships/image" Target="../media/image109.png"/><Relationship Id="rId5" Type="http://schemas.openxmlformats.org/officeDocument/2006/relationships/image" Target="../media/image103.png"/><Relationship Id="rId15" Type="http://schemas.openxmlformats.org/officeDocument/2006/relationships/image" Target="../media/image42.png"/><Relationship Id="rId10" Type="http://schemas.openxmlformats.org/officeDocument/2006/relationships/image" Target="../media/image108.png"/><Relationship Id="rId4" Type="http://schemas.openxmlformats.org/officeDocument/2006/relationships/image" Target="../media/image102.png"/><Relationship Id="rId9" Type="http://schemas.openxmlformats.org/officeDocument/2006/relationships/image" Target="../media/image107.png"/><Relationship Id="rId14" Type="http://schemas.openxmlformats.org/officeDocument/2006/relationships/image" Target="../media/image112.png"/></Relationships>
</file>

<file path=ppt/slides/_rels/slide19.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4.png"/><Relationship Id="rId3" Type="http://schemas.openxmlformats.org/officeDocument/2006/relationships/image" Target="../media/image115.png"/><Relationship Id="rId7" Type="http://schemas.openxmlformats.org/officeDocument/2006/relationships/image" Target="../media/image119.png"/><Relationship Id="rId12" Type="http://schemas.openxmlformats.org/officeDocument/2006/relationships/image" Target="../media/image123.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8.png"/><Relationship Id="rId11" Type="http://schemas.openxmlformats.org/officeDocument/2006/relationships/image" Target="../media/image122.png"/><Relationship Id="rId5" Type="http://schemas.openxmlformats.org/officeDocument/2006/relationships/image" Target="../media/image117.png"/><Relationship Id="rId15" Type="http://schemas.openxmlformats.org/officeDocument/2006/relationships/image" Target="../media/image126.png"/><Relationship Id="rId10" Type="http://schemas.openxmlformats.org/officeDocument/2006/relationships/image" Target="../media/image121.png"/><Relationship Id="rId4" Type="http://schemas.openxmlformats.org/officeDocument/2006/relationships/image" Target="../media/image116.png"/><Relationship Id="rId9" Type="http://schemas.openxmlformats.org/officeDocument/2006/relationships/image" Target="../media/image74.png"/><Relationship Id="rId14" Type="http://schemas.openxmlformats.org/officeDocument/2006/relationships/image" Target="../media/image125.png"/></Relationships>
</file>

<file path=ppt/slides/_rels/slide2.xml.rels><?xml version="1.0" encoding="UTF-8" standalone="yes"?>
<Relationships xmlns="http://schemas.openxmlformats.org/package/2006/relationships"><Relationship Id="rId8" Type="http://schemas.openxmlformats.org/officeDocument/2006/relationships/slide" Target="slide28.xml"/><Relationship Id="rId13" Type="http://schemas.openxmlformats.org/officeDocument/2006/relationships/slide" Target="slide35.xml"/><Relationship Id="rId3" Type="http://schemas.openxmlformats.org/officeDocument/2006/relationships/slide" Target="slide5.xml"/><Relationship Id="rId7" Type="http://schemas.openxmlformats.org/officeDocument/2006/relationships/slide" Target="slide31.xml"/><Relationship Id="rId12" Type="http://schemas.openxmlformats.org/officeDocument/2006/relationships/slide" Target="slide33.xml"/><Relationship Id="rId2" Type="http://schemas.openxmlformats.org/officeDocument/2006/relationships/slide" Target="slide4.xml"/><Relationship Id="rId16" Type="http://schemas.openxmlformats.org/officeDocument/2006/relationships/slide" Target="slide38.xml"/><Relationship Id="rId1" Type="http://schemas.openxmlformats.org/officeDocument/2006/relationships/slideLayout" Target="../slideLayouts/slideLayout4.xml"/><Relationship Id="rId6" Type="http://schemas.openxmlformats.org/officeDocument/2006/relationships/slide" Target="slide19.xml"/><Relationship Id="rId11" Type="http://schemas.openxmlformats.org/officeDocument/2006/relationships/slide" Target="slide27.xml"/><Relationship Id="rId5" Type="http://schemas.openxmlformats.org/officeDocument/2006/relationships/slide" Target="slide6.xml"/><Relationship Id="rId15" Type="http://schemas.openxmlformats.org/officeDocument/2006/relationships/slide" Target="slide37.xml"/><Relationship Id="rId10" Type="http://schemas.openxmlformats.org/officeDocument/2006/relationships/slide" Target="slide30.xml"/><Relationship Id="rId4" Type="http://schemas.openxmlformats.org/officeDocument/2006/relationships/slide" Target="slide7.xml"/><Relationship Id="rId9" Type="http://schemas.openxmlformats.org/officeDocument/2006/relationships/slide" Target="slide29.xml"/><Relationship Id="rId14" Type="http://schemas.openxmlformats.org/officeDocument/2006/relationships/slide" Target="slide36.xml"/></Relationships>
</file>

<file path=ppt/slides/_rels/slide20.xml.rels><?xml version="1.0" encoding="UTF-8" standalone="yes"?>
<Relationships xmlns="http://schemas.openxmlformats.org/package/2006/relationships"><Relationship Id="rId8" Type="http://schemas.openxmlformats.org/officeDocument/2006/relationships/image" Target="../media/image130.png"/><Relationship Id="rId13" Type="http://schemas.openxmlformats.org/officeDocument/2006/relationships/image" Target="../media/image135.png"/><Relationship Id="rId3" Type="http://schemas.openxmlformats.org/officeDocument/2006/relationships/image" Target="../media/image127.png"/><Relationship Id="rId7" Type="http://schemas.openxmlformats.org/officeDocument/2006/relationships/image" Target="../media/image129.png"/><Relationship Id="rId12" Type="http://schemas.openxmlformats.org/officeDocument/2006/relationships/image" Target="../media/image134.png"/><Relationship Id="rId2" Type="http://schemas.openxmlformats.org/officeDocument/2006/relationships/notesSlide" Target="../notesSlides/notesSlide17.xml"/><Relationship Id="rId16" Type="http://schemas.openxmlformats.org/officeDocument/2006/relationships/image" Target="../media/image138.png"/><Relationship Id="rId1" Type="http://schemas.openxmlformats.org/officeDocument/2006/relationships/slideLayout" Target="../slideLayouts/slideLayout8.xml"/><Relationship Id="rId6" Type="http://schemas.openxmlformats.org/officeDocument/2006/relationships/image" Target="../media/image34.png"/><Relationship Id="rId11" Type="http://schemas.openxmlformats.org/officeDocument/2006/relationships/image" Target="../media/image133.png"/><Relationship Id="rId5" Type="http://schemas.openxmlformats.org/officeDocument/2006/relationships/image" Target="../media/image35.png"/><Relationship Id="rId15" Type="http://schemas.openxmlformats.org/officeDocument/2006/relationships/image" Target="../media/image137.png"/><Relationship Id="rId10" Type="http://schemas.openxmlformats.org/officeDocument/2006/relationships/image" Target="../media/image132.png"/><Relationship Id="rId4" Type="http://schemas.openxmlformats.org/officeDocument/2006/relationships/image" Target="../media/image128.png"/><Relationship Id="rId9" Type="http://schemas.openxmlformats.org/officeDocument/2006/relationships/image" Target="../media/image131.png"/><Relationship Id="rId14" Type="http://schemas.openxmlformats.org/officeDocument/2006/relationships/image" Target="../media/image136.png"/></Relationships>
</file>

<file path=ppt/slides/_rels/slide21.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image" Target="../media/image139.png"/><Relationship Id="rId7" Type="http://schemas.openxmlformats.org/officeDocument/2006/relationships/image" Target="../media/image143.pn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142.png"/><Relationship Id="rId5" Type="http://schemas.openxmlformats.org/officeDocument/2006/relationships/image" Target="../media/image141.png"/><Relationship Id="rId10" Type="http://schemas.openxmlformats.org/officeDocument/2006/relationships/image" Target="../media/image138.png"/><Relationship Id="rId4" Type="http://schemas.openxmlformats.org/officeDocument/2006/relationships/image" Target="../media/image140.png"/><Relationship Id="rId9" Type="http://schemas.openxmlformats.org/officeDocument/2006/relationships/image" Target="../media/image145.png"/></Relationships>
</file>

<file path=ppt/slides/_rels/slide2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8" Type="http://schemas.openxmlformats.org/officeDocument/2006/relationships/image" Target="../media/image151.png"/><Relationship Id="rId13" Type="http://schemas.openxmlformats.org/officeDocument/2006/relationships/image" Target="../media/image113.png"/><Relationship Id="rId3" Type="http://schemas.openxmlformats.org/officeDocument/2006/relationships/image" Target="../media/image146.png"/><Relationship Id="rId7" Type="http://schemas.openxmlformats.org/officeDocument/2006/relationships/image" Target="../media/image150.png"/><Relationship Id="rId12" Type="http://schemas.openxmlformats.org/officeDocument/2006/relationships/image" Target="../media/image154.pn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149.png"/><Relationship Id="rId11" Type="http://schemas.openxmlformats.org/officeDocument/2006/relationships/image" Target="../media/image153.png"/><Relationship Id="rId5" Type="http://schemas.openxmlformats.org/officeDocument/2006/relationships/image" Target="../media/image148.png"/><Relationship Id="rId10" Type="http://schemas.openxmlformats.org/officeDocument/2006/relationships/image" Target="../media/image152.png"/><Relationship Id="rId4" Type="http://schemas.openxmlformats.org/officeDocument/2006/relationships/image" Target="../media/image147.png"/><Relationship Id="rId9" Type="http://schemas.openxmlformats.org/officeDocument/2006/relationships/image" Target="../media/image13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25.xml.rels><?xml version="1.0" encoding="UTF-8" standalone="yes"?>
<Relationships xmlns="http://schemas.openxmlformats.org/package/2006/relationships"><Relationship Id="rId2" Type="http://schemas.openxmlformats.org/officeDocument/2006/relationships/hyperlink" Target="https://uex.ariba.com/auc/node/82912" TargetMode="External"/><Relationship Id="rId1" Type="http://schemas.openxmlformats.org/officeDocument/2006/relationships/slideLayout" Target="../slideLayouts/slideLayout84.xml"/></Relationships>
</file>

<file path=ppt/slides/_rels/slide26.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156.png"/><Relationship Id="rId7" Type="http://schemas.openxmlformats.org/officeDocument/2006/relationships/image" Target="../media/image159.png"/><Relationship Id="rId2" Type="http://schemas.openxmlformats.org/officeDocument/2006/relationships/image" Target="../media/image155.png"/><Relationship Id="rId1" Type="http://schemas.openxmlformats.org/officeDocument/2006/relationships/slideLayout" Target="../slideLayouts/slideLayout8.xml"/><Relationship Id="rId6" Type="http://schemas.openxmlformats.org/officeDocument/2006/relationships/image" Target="../media/image158.png"/><Relationship Id="rId5" Type="http://schemas.openxmlformats.org/officeDocument/2006/relationships/image" Target="../media/image113.png"/><Relationship Id="rId10" Type="http://schemas.openxmlformats.org/officeDocument/2006/relationships/image" Target="../media/image99.png"/><Relationship Id="rId4" Type="http://schemas.openxmlformats.org/officeDocument/2006/relationships/image" Target="../media/image157.png"/><Relationship Id="rId9" Type="http://schemas.openxmlformats.org/officeDocument/2006/relationships/image" Target="../media/image161.png"/></Relationships>
</file>

<file path=ppt/slides/_rels/slide27.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8.xml"/><Relationship Id="rId6" Type="http://schemas.openxmlformats.org/officeDocument/2006/relationships/image" Target="../media/image161.png"/><Relationship Id="rId5" Type="http://schemas.openxmlformats.org/officeDocument/2006/relationships/image" Target="../media/image164.png"/><Relationship Id="rId4" Type="http://schemas.openxmlformats.org/officeDocument/2006/relationships/image" Target="../media/image160.png"/></Relationships>
</file>

<file path=ppt/slides/_rels/slide28.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124.png"/><Relationship Id="rId5" Type="http://schemas.openxmlformats.org/officeDocument/2006/relationships/image" Target="../media/image167.png"/><Relationship Id="rId4" Type="http://schemas.openxmlformats.org/officeDocument/2006/relationships/image" Target="../media/image166.png"/></Relationships>
</file>

<file path=ppt/slides/_rels/slide29.xml.rels><?xml version="1.0" encoding="UTF-8" standalone="yes"?>
<Relationships xmlns="http://schemas.openxmlformats.org/package/2006/relationships"><Relationship Id="rId8" Type="http://schemas.openxmlformats.org/officeDocument/2006/relationships/image" Target="../media/image170.png"/><Relationship Id="rId13" Type="http://schemas.openxmlformats.org/officeDocument/2006/relationships/image" Target="../media/image113.png"/><Relationship Id="rId3" Type="http://schemas.openxmlformats.org/officeDocument/2006/relationships/image" Target="../media/image147.png"/><Relationship Id="rId7" Type="http://schemas.openxmlformats.org/officeDocument/2006/relationships/image" Target="../media/image169.png"/><Relationship Id="rId12" Type="http://schemas.openxmlformats.org/officeDocument/2006/relationships/image" Target="../media/image172.png"/><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image" Target="../media/image149.png"/><Relationship Id="rId11" Type="http://schemas.openxmlformats.org/officeDocument/2006/relationships/image" Target="../media/image99.png"/><Relationship Id="rId5" Type="http://schemas.openxmlformats.org/officeDocument/2006/relationships/image" Target="../media/image168.png"/><Relationship Id="rId10" Type="http://schemas.openxmlformats.org/officeDocument/2006/relationships/image" Target="../media/image160.png"/><Relationship Id="rId4" Type="http://schemas.openxmlformats.org/officeDocument/2006/relationships/image" Target="../media/image146.png"/><Relationship Id="rId9" Type="http://schemas.openxmlformats.org/officeDocument/2006/relationships/image" Target="../media/image171.png"/><Relationship Id="rId14" Type="http://schemas.openxmlformats.org/officeDocument/2006/relationships/image" Target="../media/image138.png"/></Relationships>
</file>

<file path=ppt/slides/_rels/slide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53.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jpeg"/></Relationships>
</file>

<file path=ppt/slides/_rels/slide30.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174.png"/><Relationship Id="rId7" Type="http://schemas.openxmlformats.org/officeDocument/2006/relationships/image" Target="../media/image177.png"/><Relationship Id="rId2" Type="http://schemas.openxmlformats.org/officeDocument/2006/relationships/image" Target="../media/image173.png"/><Relationship Id="rId1" Type="http://schemas.openxmlformats.org/officeDocument/2006/relationships/slideLayout" Target="../slideLayouts/slideLayout8.xml"/><Relationship Id="rId6" Type="http://schemas.openxmlformats.org/officeDocument/2006/relationships/image" Target="../media/image176.png"/><Relationship Id="rId5" Type="http://schemas.openxmlformats.org/officeDocument/2006/relationships/image" Target="../media/image160.png"/><Relationship Id="rId10" Type="http://schemas.openxmlformats.org/officeDocument/2006/relationships/image" Target="../media/image179.png"/><Relationship Id="rId4" Type="http://schemas.openxmlformats.org/officeDocument/2006/relationships/image" Target="../media/image175.png"/><Relationship Id="rId9" Type="http://schemas.openxmlformats.org/officeDocument/2006/relationships/image" Target="../media/image178.png"/></Relationships>
</file>

<file path=ppt/slides/_rels/slide31.xml.rels><?xml version="1.0" encoding="UTF-8" standalone="yes"?>
<Relationships xmlns="http://schemas.openxmlformats.org/package/2006/relationships"><Relationship Id="rId3" Type="http://schemas.openxmlformats.org/officeDocument/2006/relationships/image" Target="../media/image181.png"/><Relationship Id="rId7" Type="http://schemas.openxmlformats.org/officeDocument/2006/relationships/image" Target="../media/image185.png"/><Relationship Id="rId2" Type="http://schemas.openxmlformats.org/officeDocument/2006/relationships/image" Target="../media/image180.png"/><Relationship Id="rId1" Type="http://schemas.openxmlformats.org/officeDocument/2006/relationships/slideLayout" Target="../slideLayouts/slideLayout8.xml"/><Relationship Id="rId6" Type="http://schemas.openxmlformats.org/officeDocument/2006/relationships/image" Target="../media/image184.png"/><Relationship Id="rId5" Type="http://schemas.openxmlformats.org/officeDocument/2006/relationships/image" Target="../media/image183.png"/><Relationship Id="rId4" Type="http://schemas.openxmlformats.org/officeDocument/2006/relationships/image" Target="../media/image182.png"/></Relationships>
</file>

<file path=ppt/slides/_rels/slide32.xml.rels><?xml version="1.0" encoding="UTF-8" standalone="yes"?>
<Relationships xmlns="http://schemas.openxmlformats.org/package/2006/relationships"><Relationship Id="rId3" Type="http://schemas.openxmlformats.org/officeDocument/2006/relationships/image" Target="../media/image187.jpeg"/><Relationship Id="rId7" Type="http://schemas.openxmlformats.org/officeDocument/2006/relationships/image" Target="../media/image177.png"/><Relationship Id="rId2" Type="http://schemas.openxmlformats.org/officeDocument/2006/relationships/image" Target="../media/image186.png"/><Relationship Id="rId1" Type="http://schemas.openxmlformats.org/officeDocument/2006/relationships/slideLayout" Target="../slideLayouts/slideLayout8.xml"/><Relationship Id="rId6" Type="http://schemas.openxmlformats.org/officeDocument/2006/relationships/image" Target="../media/image160.png"/><Relationship Id="rId5" Type="http://schemas.openxmlformats.org/officeDocument/2006/relationships/image" Target="../media/image189.png"/><Relationship Id="rId4" Type="http://schemas.openxmlformats.org/officeDocument/2006/relationships/image" Target="../media/image188.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jpeg"/></Relationships>
</file>

<file path=ppt/slides/_rels/slide35.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25.xml"/><Relationship Id="rId1" Type="http://schemas.openxmlformats.org/officeDocument/2006/relationships/slideLayout" Target="../slideLayouts/slideLayout25.xml"/><Relationship Id="rId5" Type="http://schemas.openxmlformats.org/officeDocument/2006/relationships/image" Target="../media/image192.png"/><Relationship Id="rId4" Type="http://schemas.openxmlformats.org/officeDocument/2006/relationships/image" Target="../media/image191.png"/></Relationships>
</file>

<file path=ppt/slides/_rels/slide36.xml.rels><?xml version="1.0" encoding="UTF-8" standalone="yes"?>
<Relationships xmlns="http://schemas.openxmlformats.org/package/2006/relationships"><Relationship Id="rId3" Type="http://schemas.openxmlformats.org/officeDocument/2006/relationships/image" Target="../media/image193.png"/><Relationship Id="rId7" Type="http://schemas.openxmlformats.org/officeDocument/2006/relationships/image" Target="../media/image197.png"/><Relationship Id="rId2" Type="http://schemas.openxmlformats.org/officeDocument/2006/relationships/notesSlide" Target="../notesSlides/notesSlide26.xml"/><Relationship Id="rId1" Type="http://schemas.openxmlformats.org/officeDocument/2006/relationships/slideLayout" Target="../slideLayouts/slideLayout24.xml"/><Relationship Id="rId6" Type="http://schemas.openxmlformats.org/officeDocument/2006/relationships/image" Target="../media/image196.png"/><Relationship Id="rId5" Type="http://schemas.openxmlformats.org/officeDocument/2006/relationships/image" Target="../media/image195.png"/><Relationship Id="rId4" Type="http://schemas.openxmlformats.org/officeDocument/2006/relationships/image" Target="../media/image194.png"/></Relationships>
</file>

<file path=ppt/slides/_rels/slide37.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hyperlink" Target="https://help.sap.com/docs/business-network-for-procurement/business-network-invoicing/sap-business-network-guide-to-invoicing" TargetMode="Externa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69.xml"/><Relationship Id="rId2" Type="http://schemas.openxmlformats.org/officeDocument/2006/relationships/customXml" Target="../../customXml/item15.xml"/><Relationship Id="rId1" Type="http://schemas.openxmlformats.org/officeDocument/2006/relationships/customXml" Target="../../customXml/item8.xml"/><Relationship Id="rId4" Type="http://schemas.openxmlformats.org/officeDocument/2006/relationships/notesSlide" Target="../notesSlides/notesSlide27.xml"/></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jpeg"/></Relationships>
</file>

<file path=ppt/slides/_rels/slide6.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slide" Target="slide9.xml"/><Relationship Id="rId7" Type="http://schemas.openxmlformats.org/officeDocument/2006/relationships/slide" Target="slide30.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slide" Target="slide19.xml"/><Relationship Id="rId5" Type="http://schemas.openxmlformats.org/officeDocument/2006/relationships/slide" Target="slide7.xml"/><Relationship Id="rId4" Type="http://schemas.openxmlformats.org/officeDocument/2006/relationships/slide" Target="slide29.xml"/><Relationship Id="rId9" Type="http://schemas.openxmlformats.org/officeDocument/2006/relationships/slide" Target="slide36.xml"/></Relationships>
</file>

<file path=ppt/slides/_rels/slide7.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png"/><Relationship Id="rId1" Type="http://schemas.openxmlformats.org/officeDocument/2006/relationships/slideLayout" Target="../slideLayouts/slideLayout5.xml"/><Relationship Id="rId4" Type="http://schemas.openxmlformats.org/officeDocument/2006/relationships/image" Target="../media/image32.emf"/></Relationships>
</file>

<file path=ppt/slides/_rels/slide8.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9.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3.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5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descr="{&quot;templafy&quot;:{&quot;id&quot;:&quot;7dc8d512-4c48-4acc-8c89-ffdd5fa8fa4e&quot;}}">
            <a:extLst>
              <a:ext uri="{FF2B5EF4-FFF2-40B4-BE49-F238E27FC236}">
                <a16:creationId xmlns:a16="http://schemas.microsoft.com/office/drawing/2014/main" id="{C6E04BE0-156F-458F-B4AA-680DADC9C2AD}"/>
              </a:ext>
            </a:extLst>
          </p:cNvPr>
          <p:cNvSpPr txBox="1"/>
          <p:nvPr/>
        </p:nvSpPr>
        <p:spPr>
          <a:xfrm>
            <a:off x="280987" y="535061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pic>
        <p:nvPicPr>
          <p:cNvPr id="17" name="Illustration">
            <a:extLst>
              <a:ext uri="{FF2B5EF4-FFF2-40B4-BE49-F238E27FC236}">
                <a16:creationId xmlns:a16="http://schemas.microsoft.com/office/drawing/2014/main" id="{FD14F36E-07D2-4603-8052-37711C0D346D}"/>
              </a:ext>
              <a:ext uri="{C183D7F6-B498-43B3-948B-1728B52AA6E4}">
                <adec:decorative xmlns:adec="http://schemas.microsoft.com/office/drawing/2017/decorative" val="1"/>
              </a:ext>
            </a:extLst>
          </p:cNvPr>
          <p:cNvPicPr>
            <a:picLocks noGrp="1" noChangeAspect="1"/>
          </p:cNvPicPr>
          <p:nvPr>
            <p:ph type="pic" sz="quarter" idx="12"/>
          </p:nvPr>
        </p:nvPicPr>
        <p:blipFill rotWithShape="1">
          <a:blip r:embed="rId5"/>
          <a:srcRect t="3115" b="3115"/>
          <a:stretch/>
        </p:blipFill>
        <p:spPr>
          <a:xfrm>
            <a:off x="1" y="0"/>
            <a:ext cx="12195174" cy="3430006"/>
          </a:xfrm>
        </p:spPr>
      </p:pic>
      <p:sp>
        <p:nvSpPr>
          <p:cNvPr id="10" name="Title">
            <a:extLst>
              <a:ext uri="{FF2B5EF4-FFF2-40B4-BE49-F238E27FC236}">
                <a16:creationId xmlns:a16="http://schemas.microsoft.com/office/drawing/2014/main" id="{1F0D4DB5-AB63-3967-D81C-4DDC731E3F7D}"/>
              </a:ext>
            </a:extLst>
          </p:cNvPr>
          <p:cNvSpPr>
            <a:spLocks noGrp="1"/>
          </p:cNvSpPr>
          <p:nvPr>
            <p:ph type="title"/>
          </p:nvPr>
        </p:nvSpPr>
        <p:spPr>
          <a:xfrm>
            <a:off x="474538" y="3567230"/>
            <a:ext cx="10896336" cy="997196"/>
          </a:xfrm>
        </p:spPr>
        <p:txBody>
          <a:bodyPr/>
          <a:lstStyle/>
          <a:p>
            <a:pPr>
              <a:lnSpc>
                <a:spcPct val="100000"/>
              </a:lnSpc>
            </a:pPr>
            <a:r>
              <a:rPr lang="en-US" sz="2800" b="1">
                <a:latin typeface="+mj-lt"/>
              </a:rPr>
              <a:t>SAP Supply Chain Invoicing</a:t>
            </a:r>
            <a:br>
              <a:rPr lang="en-US" sz="2800"/>
            </a:br>
            <a:r>
              <a:rPr lang="en-US" sz="2800" b="1">
                <a:solidFill>
                  <a:srgbClr val="2162A5"/>
                </a:solidFill>
                <a:latin typeface="+mj-lt"/>
              </a:rPr>
              <a:t>Supplier Training Guide</a:t>
            </a:r>
          </a:p>
        </p:txBody>
      </p:sp>
    </p:spTree>
    <p:custDataLst>
      <p:custData r:id="rId1"/>
      <p:custData r:id="rId2"/>
    </p:custDataLst>
    <p:extLst>
      <p:ext uri="{BB962C8B-B14F-4D97-AF65-F5344CB8AC3E}">
        <p14:creationId xmlns:p14="http://schemas.microsoft.com/office/powerpoint/2010/main" val="2357298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5"/>
          <p:cNvSpPr>
            <a:spLocks noGrp="1"/>
          </p:cNvSpPr>
          <p:nvPr>
            <p:ph type="title"/>
          </p:nvPr>
        </p:nvSpPr>
        <p:spPr>
          <a:xfrm>
            <a:off x="458787" y="457201"/>
            <a:ext cx="9779000" cy="692497"/>
          </a:xfrm>
        </p:spPr>
        <p:txBody>
          <a:bodyPr/>
          <a:lstStyle/>
          <a:p>
            <a:r>
              <a:rPr lang="en-US"/>
              <a:t>PO/ SA/ SAR-Based Invoice</a:t>
            </a:r>
            <a:br>
              <a:rPr lang="en-US" sz="2000">
                <a:solidFill>
                  <a:schemeClr val="accent1"/>
                </a:solidFill>
              </a:rPr>
            </a:br>
            <a:r>
              <a:rPr lang="en-US" sz="2100">
                <a:solidFill>
                  <a:schemeClr val="accent1"/>
                </a:solidFill>
              </a:rPr>
              <a:t>Line Items</a:t>
            </a:r>
            <a:endParaRPr lang="en-US" sz="2100"/>
          </a:p>
        </p:txBody>
      </p:sp>
      <p:sp>
        <p:nvSpPr>
          <p:cNvPr id="13" name="TextBox 12"/>
          <p:cNvSpPr txBox="1"/>
          <p:nvPr/>
        </p:nvSpPr>
        <p:spPr>
          <a:xfrm>
            <a:off x="458788" y="1522726"/>
            <a:ext cx="4455043" cy="4669725"/>
          </a:xfrm>
          <a:prstGeom prst="rect">
            <a:avLst/>
          </a:prstGeom>
          <a:noFill/>
        </p:spPr>
        <p:txBody>
          <a:bodyPr wrap="square" lIns="0" tIns="0" rIns="0" bIns="0" rtlCol="0">
            <a:noAutofit/>
          </a:bodyPr>
          <a:lstStyle/>
          <a:p>
            <a:pPr algn="just">
              <a:spcAft>
                <a:spcPts val="600"/>
              </a:spcAft>
              <a:buClr>
                <a:srgbClr val="F0AB00"/>
              </a:buClr>
              <a:buSzPct val="120000"/>
            </a:pPr>
            <a:r>
              <a:rPr lang="en-US" sz="1400">
                <a:latin typeface="+mj-lt"/>
              </a:rPr>
              <a:t>The Line Items section shows the line items from the </a:t>
            </a:r>
            <a:r>
              <a:rPr lang="en-US" sz="1400"/>
              <a:t>reference document </a:t>
            </a:r>
            <a:r>
              <a:rPr lang="en-US" sz="1400">
                <a:latin typeface="+mj-lt"/>
              </a:rPr>
              <a:t>.</a:t>
            </a:r>
          </a:p>
          <a:p>
            <a:pPr marL="342900" indent="-342900" algn="just">
              <a:spcAft>
                <a:spcPts val="600"/>
              </a:spcAft>
              <a:buClr>
                <a:srgbClr val="F0AB00"/>
              </a:buClr>
              <a:buSzPct val="100000"/>
              <a:buAutoNum type="arabicPeriod"/>
            </a:pPr>
            <a:r>
              <a:rPr lang="en-US" sz="1400">
                <a:latin typeface="+mj-lt"/>
              </a:rPr>
              <a:t>Review or update </a:t>
            </a:r>
            <a:r>
              <a:rPr lang="en-US" sz="1400" b="1">
                <a:latin typeface="+mj-lt"/>
              </a:rPr>
              <a:t>Quantity</a:t>
            </a:r>
            <a:r>
              <a:rPr lang="en-US" sz="1400">
                <a:latin typeface="+mj-lt"/>
              </a:rPr>
              <a:t> for each line item you are invoicing.</a:t>
            </a:r>
          </a:p>
          <a:p>
            <a:pPr marL="342900" indent="-342900" algn="just">
              <a:spcAft>
                <a:spcPts val="600"/>
              </a:spcAft>
              <a:buClr>
                <a:srgbClr val="F0AB00"/>
              </a:buClr>
              <a:buSzPct val="100000"/>
              <a:buAutoNum type="arabicPeriod"/>
            </a:pPr>
            <a:r>
              <a:rPr lang="en-US" sz="1400">
                <a:latin typeface="+mj-lt"/>
              </a:rPr>
              <a:t>Click on the line item’s </a:t>
            </a:r>
            <a:r>
              <a:rPr lang="en-US" sz="1400" b="1">
                <a:latin typeface="+mj-lt"/>
              </a:rPr>
              <a:t>Green slider </a:t>
            </a:r>
            <a:r>
              <a:rPr lang="en-US" sz="1400">
                <a:latin typeface="+mj-lt"/>
              </a:rPr>
              <a:t>to exclude it from the invoice, if the line item should not be invoiced OR click the </a:t>
            </a:r>
            <a:r>
              <a:rPr lang="en-US" sz="1400" b="1">
                <a:latin typeface="+mj-lt"/>
              </a:rPr>
              <a:t>check box </a:t>
            </a:r>
            <a:r>
              <a:rPr lang="en-US" sz="1400">
                <a:latin typeface="+mj-lt"/>
              </a:rPr>
              <a:t>on the left of the item and click </a:t>
            </a:r>
            <a:r>
              <a:rPr lang="en-US" sz="1400" b="1">
                <a:latin typeface="+mj-lt"/>
              </a:rPr>
              <a:t>Delete</a:t>
            </a:r>
            <a:r>
              <a:rPr lang="en-US" sz="1400">
                <a:latin typeface="+mj-lt"/>
              </a:rPr>
              <a:t> to remove the line item from the invoice. You can generate another invoice later to bill for that item.</a:t>
            </a:r>
          </a:p>
          <a:p>
            <a:pPr marL="342900" indent="-342900" algn="just">
              <a:spcAft>
                <a:spcPts val="600"/>
              </a:spcAft>
              <a:buClr>
                <a:srgbClr val="F0AB00"/>
              </a:buClr>
              <a:buSzPct val="100000"/>
              <a:buAutoNum type="arabicPeriod"/>
            </a:pPr>
            <a:r>
              <a:rPr lang="en-US" sz="1400">
                <a:latin typeface="+mj-lt"/>
              </a:rPr>
              <a:t>Select the line item to which tax is to be applied using the </a:t>
            </a:r>
            <a:r>
              <a:rPr lang="en-US" sz="1400" b="1">
                <a:latin typeface="+mj-lt"/>
              </a:rPr>
              <a:t>Line Item # checkbox</a:t>
            </a:r>
            <a:r>
              <a:rPr lang="en-US" sz="1400">
                <a:latin typeface="+mj-lt"/>
              </a:rPr>
              <a:t>. To apply the same tax to multiple line items select those line items to be taxed at the desired rate.</a:t>
            </a:r>
          </a:p>
          <a:p>
            <a:pPr marL="342900" indent="-342900" algn="just">
              <a:spcAft>
                <a:spcPts val="600"/>
              </a:spcAft>
              <a:buClr>
                <a:srgbClr val="F0AB00"/>
              </a:buClr>
              <a:buSzPct val="100000"/>
              <a:buFontTx/>
              <a:buAutoNum type="arabicPeriod"/>
            </a:pPr>
            <a:r>
              <a:rPr lang="en-US" sz="1400">
                <a:latin typeface="+mj-lt"/>
              </a:rPr>
              <a:t>Check the </a:t>
            </a:r>
            <a:r>
              <a:rPr lang="en-US" sz="1400" b="1">
                <a:latin typeface="+mj-lt"/>
              </a:rPr>
              <a:t>Tax Category </a:t>
            </a:r>
            <a:r>
              <a:rPr lang="en-US" sz="1400">
                <a:latin typeface="+mj-lt"/>
              </a:rPr>
              <a:t>box</a:t>
            </a:r>
            <a:r>
              <a:rPr lang="en-US" sz="1400" b="1">
                <a:latin typeface="+mj-lt"/>
              </a:rPr>
              <a:t> </a:t>
            </a:r>
            <a:r>
              <a:rPr lang="en-US" sz="1400">
                <a:latin typeface="+mj-lt"/>
              </a:rPr>
              <a:t>and use the drop down to select from the displayed options. Click </a:t>
            </a:r>
            <a:r>
              <a:rPr lang="en-US" sz="1400" b="1">
                <a:latin typeface="+mj-lt"/>
              </a:rPr>
              <a:t>Add to Included Lines</a:t>
            </a:r>
            <a:r>
              <a:rPr lang="en-US" sz="1400">
                <a:latin typeface="+mj-lt"/>
              </a:rPr>
              <a:t>. </a:t>
            </a:r>
          </a:p>
          <a:p>
            <a:pPr marL="342900" indent="-342900" algn="just">
              <a:spcAft>
                <a:spcPts val="600"/>
              </a:spcAft>
              <a:buClr>
                <a:srgbClr val="F0AB00"/>
              </a:buClr>
              <a:buSzPct val="100000"/>
              <a:buAutoNum type="arabicPeriod"/>
            </a:pPr>
            <a:r>
              <a:rPr lang="en-US" sz="1400">
                <a:latin typeface="+mj-lt"/>
              </a:rPr>
              <a:t>To configure additional Tax Options within the Tax Category tool, use the </a:t>
            </a:r>
            <a:r>
              <a:rPr lang="en-US" sz="1400" b="1">
                <a:latin typeface="+mj-lt"/>
              </a:rPr>
              <a:t>Configure Tax Menu </a:t>
            </a:r>
            <a:r>
              <a:rPr lang="en-US" sz="1400">
                <a:latin typeface="+mj-lt"/>
              </a:rPr>
              <a:t>option.</a:t>
            </a:r>
          </a:p>
        </p:txBody>
      </p:sp>
      <p:pic>
        <p:nvPicPr>
          <p:cNvPr id="2" name="Picture 1"/>
          <p:cNvPicPr>
            <a:picLocks noChangeAspect="1"/>
          </p:cNvPicPr>
          <p:nvPr/>
        </p:nvPicPr>
        <p:blipFill>
          <a:blip r:embed="rId3"/>
          <a:stretch>
            <a:fillRect/>
          </a:stretch>
        </p:blipFill>
        <p:spPr>
          <a:xfrm>
            <a:off x="5701696" y="1335448"/>
            <a:ext cx="2091994" cy="598653"/>
          </a:xfrm>
          <a:prstGeom prst="rect">
            <a:avLst/>
          </a:prstGeom>
          <a:solidFill>
            <a:schemeClr val="bg1">
              <a:lumMod val="95000"/>
            </a:schemeClr>
          </a:solidFill>
          <a:ln>
            <a:solidFill>
              <a:schemeClr val="bg2"/>
            </a:solidFill>
          </a:ln>
        </p:spPr>
      </p:pic>
      <p:pic>
        <p:nvPicPr>
          <p:cNvPr id="4" name="Picture 3"/>
          <p:cNvPicPr>
            <a:picLocks noChangeAspect="1"/>
          </p:cNvPicPr>
          <p:nvPr/>
        </p:nvPicPr>
        <p:blipFill>
          <a:blip r:embed="rId4"/>
          <a:stretch>
            <a:fillRect/>
          </a:stretch>
        </p:blipFill>
        <p:spPr>
          <a:xfrm>
            <a:off x="5701695" y="2046236"/>
            <a:ext cx="2091994" cy="1596282"/>
          </a:xfrm>
          <a:prstGeom prst="rect">
            <a:avLst/>
          </a:prstGeom>
          <a:ln>
            <a:solidFill>
              <a:schemeClr val="bg2"/>
            </a:solidFill>
          </a:ln>
        </p:spPr>
      </p:pic>
      <p:pic>
        <p:nvPicPr>
          <p:cNvPr id="5" name="Picture 4"/>
          <p:cNvPicPr>
            <a:picLocks noChangeAspect="1"/>
          </p:cNvPicPr>
          <p:nvPr/>
        </p:nvPicPr>
        <p:blipFill>
          <a:blip r:embed="rId5"/>
          <a:stretch>
            <a:fillRect/>
          </a:stretch>
        </p:blipFill>
        <p:spPr>
          <a:xfrm>
            <a:off x="5701695" y="3751634"/>
            <a:ext cx="2102243" cy="547604"/>
          </a:xfrm>
          <a:prstGeom prst="rect">
            <a:avLst/>
          </a:prstGeom>
          <a:ln>
            <a:solidFill>
              <a:schemeClr val="bg2"/>
            </a:solidFill>
          </a:ln>
        </p:spPr>
      </p:pic>
      <p:sp>
        <p:nvSpPr>
          <p:cNvPr id="25" name="Oval 24">
            <a:extLst>
              <a:ext uri="{FF2B5EF4-FFF2-40B4-BE49-F238E27FC236}">
                <a16:creationId xmlns:a16="http://schemas.microsoft.com/office/drawing/2014/main" id="{9EF6A693-E49D-4D08-B2A6-773FEA4317E9}"/>
              </a:ext>
            </a:extLst>
          </p:cNvPr>
          <p:cNvSpPr/>
          <p:nvPr/>
        </p:nvSpPr>
        <p:spPr bwMode="gray">
          <a:xfrm>
            <a:off x="5591562" y="141318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pic>
        <p:nvPicPr>
          <p:cNvPr id="7" name="Picture 6">
            <a:extLst>
              <a:ext uri="{FF2B5EF4-FFF2-40B4-BE49-F238E27FC236}">
                <a16:creationId xmlns:a16="http://schemas.microsoft.com/office/drawing/2014/main" id="{49B10CFF-61A6-45C2-9FC2-078C1353EB50}"/>
              </a:ext>
            </a:extLst>
          </p:cNvPr>
          <p:cNvPicPr>
            <a:picLocks noChangeAspect="1"/>
          </p:cNvPicPr>
          <p:nvPr/>
        </p:nvPicPr>
        <p:blipFill>
          <a:blip r:embed="rId6"/>
          <a:stretch>
            <a:fillRect/>
          </a:stretch>
        </p:blipFill>
        <p:spPr>
          <a:xfrm>
            <a:off x="6209925" y="2137935"/>
            <a:ext cx="274344" cy="329213"/>
          </a:xfrm>
          <a:prstGeom prst="rect">
            <a:avLst/>
          </a:prstGeom>
        </p:spPr>
      </p:pic>
      <p:pic>
        <p:nvPicPr>
          <p:cNvPr id="17" name="Picture 16">
            <a:extLst>
              <a:ext uri="{FF2B5EF4-FFF2-40B4-BE49-F238E27FC236}">
                <a16:creationId xmlns:a16="http://schemas.microsoft.com/office/drawing/2014/main" id="{22F5B9ED-5F18-44B1-8C0B-71D52A22F511}"/>
              </a:ext>
            </a:extLst>
          </p:cNvPr>
          <p:cNvPicPr>
            <a:picLocks noChangeAspect="1"/>
          </p:cNvPicPr>
          <p:nvPr/>
        </p:nvPicPr>
        <p:blipFill>
          <a:blip r:embed="rId7"/>
          <a:stretch>
            <a:fillRect/>
          </a:stretch>
        </p:blipFill>
        <p:spPr>
          <a:xfrm>
            <a:off x="5537485" y="4007140"/>
            <a:ext cx="274344" cy="323116"/>
          </a:xfrm>
          <a:prstGeom prst="rect">
            <a:avLst/>
          </a:prstGeom>
        </p:spPr>
      </p:pic>
      <p:pic>
        <p:nvPicPr>
          <p:cNvPr id="6" name="Picture 5">
            <a:extLst>
              <a:ext uri="{FF2B5EF4-FFF2-40B4-BE49-F238E27FC236}">
                <a16:creationId xmlns:a16="http://schemas.microsoft.com/office/drawing/2014/main" id="{DCC2FF24-37B9-4E33-BC77-619796591B39}"/>
              </a:ext>
            </a:extLst>
          </p:cNvPr>
          <p:cNvPicPr>
            <a:picLocks noChangeAspect="1"/>
          </p:cNvPicPr>
          <p:nvPr/>
        </p:nvPicPr>
        <p:blipFill>
          <a:blip r:embed="rId8"/>
          <a:stretch>
            <a:fillRect/>
          </a:stretch>
        </p:blipFill>
        <p:spPr>
          <a:xfrm>
            <a:off x="5701695" y="4446932"/>
            <a:ext cx="6352331" cy="495892"/>
          </a:xfrm>
          <a:prstGeom prst="rect">
            <a:avLst/>
          </a:prstGeom>
        </p:spPr>
      </p:pic>
      <p:pic>
        <p:nvPicPr>
          <p:cNvPr id="10" name="Picture 9">
            <a:extLst>
              <a:ext uri="{FF2B5EF4-FFF2-40B4-BE49-F238E27FC236}">
                <a16:creationId xmlns:a16="http://schemas.microsoft.com/office/drawing/2014/main" id="{0CECB422-4F86-430C-89A9-6AC395C55FB7}"/>
              </a:ext>
            </a:extLst>
          </p:cNvPr>
          <p:cNvPicPr>
            <a:picLocks noChangeAspect="1"/>
          </p:cNvPicPr>
          <p:nvPr/>
        </p:nvPicPr>
        <p:blipFill>
          <a:blip r:embed="rId9"/>
          <a:stretch>
            <a:fillRect/>
          </a:stretch>
        </p:blipFill>
        <p:spPr>
          <a:xfrm>
            <a:off x="8191879" y="4654702"/>
            <a:ext cx="869534" cy="1810050"/>
          </a:xfrm>
          <a:prstGeom prst="rect">
            <a:avLst/>
          </a:prstGeom>
        </p:spPr>
      </p:pic>
      <p:pic>
        <p:nvPicPr>
          <p:cNvPr id="11" name="Picture 10">
            <a:extLst>
              <a:ext uri="{FF2B5EF4-FFF2-40B4-BE49-F238E27FC236}">
                <a16:creationId xmlns:a16="http://schemas.microsoft.com/office/drawing/2014/main" id="{8D9EB8B6-DAA8-44E6-9573-182009AB8901}"/>
              </a:ext>
            </a:extLst>
          </p:cNvPr>
          <p:cNvPicPr>
            <a:picLocks noChangeAspect="1"/>
          </p:cNvPicPr>
          <p:nvPr/>
        </p:nvPicPr>
        <p:blipFill>
          <a:blip r:embed="rId10"/>
          <a:stretch>
            <a:fillRect/>
          </a:stretch>
        </p:blipFill>
        <p:spPr>
          <a:xfrm>
            <a:off x="5780232" y="4616708"/>
            <a:ext cx="274344" cy="329213"/>
          </a:xfrm>
          <a:prstGeom prst="rect">
            <a:avLst/>
          </a:prstGeom>
        </p:spPr>
      </p:pic>
      <p:pic>
        <p:nvPicPr>
          <p:cNvPr id="12" name="Picture 11">
            <a:extLst>
              <a:ext uri="{FF2B5EF4-FFF2-40B4-BE49-F238E27FC236}">
                <a16:creationId xmlns:a16="http://schemas.microsoft.com/office/drawing/2014/main" id="{B64A8245-0D5B-4069-BE23-DE2A97A60432}"/>
              </a:ext>
            </a:extLst>
          </p:cNvPr>
          <p:cNvPicPr>
            <a:picLocks noChangeAspect="1"/>
          </p:cNvPicPr>
          <p:nvPr/>
        </p:nvPicPr>
        <p:blipFill>
          <a:blip r:embed="rId11"/>
          <a:stretch>
            <a:fillRect/>
          </a:stretch>
        </p:blipFill>
        <p:spPr>
          <a:xfrm>
            <a:off x="11023342" y="4676676"/>
            <a:ext cx="985467" cy="209275"/>
          </a:xfrm>
          <a:prstGeom prst="rect">
            <a:avLst/>
          </a:prstGeom>
        </p:spPr>
      </p:pic>
      <p:pic>
        <p:nvPicPr>
          <p:cNvPr id="21" name="Picture 20">
            <a:extLst>
              <a:ext uri="{FF2B5EF4-FFF2-40B4-BE49-F238E27FC236}">
                <a16:creationId xmlns:a16="http://schemas.microsoft.com/office/drawing/2014/main" id="{89E250DC-C899-4CE9-B21B-716E35CA25D8}"/>
              </a:ext>
            </a:extLst>
          </p:cNvPr>
          <p:cNvPicPr>
            <a:picLocks noChangeAspect="1"/>
          </p:cNvPicPr>
          <p:nvPr/>
        </p:nvPicPr>
        <p:blipFill>
          <a:blip r:embed="rId12"/>
          <a:stretch>
            <a:fillRect/>
          </a:stretch>
        </p:blipFill>
        <p:spPr>
          <a:xfrm>
            <a:off x="8054707" y="6236192"/>
            <a:ext cx="274344" cy="329213"/>
          </a:xfrm>
          <a:prstGeom prst="rect">
            <a:avLst/>
          </a:prstGeom>
        </p:spPr>
      </p:pic>
    </p:spTree>
    <p:extLst>
      <p:ext uri="{BB962C8B-B14F-4D97-AF65-F5344CB8AC3E}">
        <p14:creationId xmlns:p14="http://schemas.microsoft.com/office/powerpoint/2010/main" val="1233451264"/>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Title 1"/>
          <p:cNvSpPr>
            <a:spLocks noGrp="1"/>
          </p:cNvSpPr>
          <p:nvPr>
            <p:ph type="title"/>
          </p:nvPr>
        </p:nvSpPr>
        <p:spPr>
          <a:xfrm>
            <a:off x="458788" y="457201"/>
            <a:ext cx="9170023" cy="692497"/>
          </a:xfrm>
        </p:spPr>
        <p:txBody>
          <a:bodyPr/>
          <a:lstStyle/>
          <a:p>
            <a:r>
              <a:rPr lang="en-US"/>
              <a:t>PO/ SA/ SAR-Based Invoice</a:t>
            </a:r>
            <a:br>
              <a:rPr lang="en-US"/>
            </a:br>
            <a:r>
              <a:rPr lang="en-US" sz="2100">
                <a:solidFill>
                  <a:schemeClr val="accent1"/>
                </a:solidFill>
                <a:highlight>
                  <a:srgbClr val="FFFF00"/>
                </a:highlight>
              </a:rPr>
              <a:t>Additional Tax Options &amp; Line Item Shipping 1</a:t>
            </a:r>
          </a:p>
        </p:txBody>
      </p:sp>
      <p:sp>
        <p:nvSpPr>
          <p:cNvPr id="18" name="TextBox 17"/>
          <p:cNvSpPr txBox="1"/>
          <p:nvPr/>
        </p:nvSpPr>
        <p:spPr>
          <a:xfrm>
            <a:off x="464133" y="1640835"/>
            <a:ext cx="4041554" cy="3742052"/>
          </a:xfrm>
          <a:prstGeom prst="rect">
            <a:avLst/>
          </a:prstGeom>
          <a:noFill/>
        </p:spPr>
        <p:txBody>
          <a:bodyPr wrap="square" lIns="0" tIns="0" rIns="0" bIns="0" rtlCol="0">
            <a:noAutofit/>
          </a:bodyPr>
          <a:lstStyle/>
          <a:p>
            <a:pPr marL="342900" indent="-342900" algn="just">
              <a:spcAft>
                <a:spcPts val="600"/>
              </a:spcAft>
              <a:buClr>
                <a:srgbClr val="F0AB00"/>
              </a:buClr>
              <a:buSzPct val="100000"/>
              <a:buAutoNum type="arabicPeriod"/>
            </a:pPr>
            <a:r>
              <a:rPr lang="en-US" sz="1400">
                <a:latin typeface="+mj-lt"/>
              </a:rPr>
              <a:t>To configure additional tax options select  </a:t>
            </a:r>
            <a:r>
              <a:rPr lang="en-US" sz="1400" b="1">
                <a:latin typeface="+mj-lt"/>
              </a:rPr>
              <a:t>Configure Tax Menu </a:t>
            </a:r>
            <a:r>
              <a:rPr lang="en-US" sz="1400">
                <a:latin typeface="+mj-lt"/>
              </a:rPr>
              <a:t>from</a:t>
            </a:r>
            <a:r>
              <a:rPr lang="en-US" sz="1400" b="1">
                <a:latin typeface="+mj-lt"/>
              </a:rPr>
              <a:t> </a:t>
            </a:r>
            <a:r>
              <a:rPr lang="en-US" sz="1400">
                <a:latin typeface="+mj-lt"/>
              </a:rPr>
              <a:t>the Tax Category drop down. </a:t>
            </a:r>
          </a:p>
          <a:p>
            <a:pPr marL="342900" indent="-342900" algn="just">
              <a:spcAft>
                <a:spcPts val="600"/>
              </a:spcAft>
              <a:buClr>
                <a:srgbClr val="F0AB00"/>
              </a:buClr>
              <a:buSzPct val="100000"/>
              <a:buAutoNum type="arabicPeriod"/>
            </a:pPr>
            <a:r>
              <a:rPr lang="en-US" sz="1400">
                <a:latin typeface="+mj-lt"/>
              </a:rPr>
              <a:t>Create new tax categories and as needed.</a:t>
            </a:r>
          </a:p>
          <a:p>
            <a:pPr marL="342900" indent="-342900" algn="just">
              <a:spcAft>
                <a:spcPts val="600"/>
              </a:spcAft>
              <a:buClr>
                <a:srgbClr val="F0AB00"/>
              </a:buClr>
              <a:buSzPct val="100000"/>
              <a:buAutoNum type="arabicPeriod"/>
            </a:pPr>
            <a:r>
              <a:rPr lang="en-US" sz="1400">
                <a:latin typeface="+mj-lt"/>
              </a:rPr>
              <a:t>Click </a:t>
            </a:r>
            <a:r>
              <a:rPr lang="en-US" sz="1400" b="1">
                <a:latin typeface="+mj-lt"/>
              </a:rPr>
              <a:t>OK </a:t>
            </a:r>
            <a:r>
              <a:rPr lang="en-US" sz="1400">
                <a:latin typeface="+mj-lt"/>
              </a:rPr>
              <a:t>to save the changes.</a:t>
            </a:r>
          </a:p>
        </p:txBody>
      </p:sp>
      <p:pic>
        <p:nvPicPr>
          <p:cNvPr id="12" name="Picture 11">
            <a:extLst>
              <a:ext uri="{FF2B5EF4-FFF2-40B4-BE49-F238E27FC236}">
                <a16:creationId xmlns:a16="http://schemas.microsoft.com/office/drawing/2014/main" id="{7FF188B3-E76F-404E-92EF-16EDE7C0395F}"/>
              </a:ext>
            </a:extLst>
          </p:cNvPr>
          <p:cNvPicPr>
            <a:picLocks noChangeAspect="1"/>
          </p:cNvPicPr>
          <p:nvPr/>
        </p:nvPicPr>
        <p:blipFill>
          <a:blip r:embed="rId3"/>
          <a:stretch>
            <a:fillRect/>
          </a:stretch>
        </p:blipFill>
        <p:spPr>
          <a:xfrm>
            <a:off x="5418085" y="4332034"/>
            <a:ext cx="6545616" cy="975761"/>
          </a:xfrm>
          <a:prstGeom prst="rect">
            <a:avLst/>
          </a:prstGeom>
        </p:spPr>
      </p:pic>
      <p:pic>
        <p:nvPicPr>
          <p:cNvPr id="20" name="Picture 19">
            <a:extLst>
              <a:ext uri="{FF2B5EF4-FFF2-40B4-BE49-F238E27FC236}">
                <a16:creationId xmlns:a16="http://schemas.microsoft.com/office/drawing/2014/main" id="{B7AE1C98-3389-46A9-BE56-F3914FB5D95A}"/>
              </a:ext>
            </a:extLst>
          </p:cNvPr>
          <p:cNvPicPr>
            <a:picLocks noChangeAspect="1"/>
          </p:cNvPicPr>
          <p:nvPr/>
        </p:nvPicPr>
        <p:blipFill>
          <a:blip r:embed="rId4"/>
          <a:stretch>
            <a:fillRect/>
          </a:stretch>
        </p:blipFill>
        <p:spPr>
          <a:xfrm>
            <a:off x="5418085" y="1640789"/>
            <a:ext cx="2998847" cy="2373933"/>
          </a:xfrm>
          <a:prstGeom prst="rect">
            <a:avLst/>
          </a:prstGeom>
        </p:spPr>
      </p:pic>
      <p:pic>
        <p:nvPicPr>
          <p:cNvPr id="26" name="Picture 25">
            <a:extLst>
              <a:ext uri="{FF2B5EF4-FFF2-40B4-BE49-F238E27FC236}">
                <a16:creationId xmlns:a16="http://schemas.microsoft.com/office/drawing/2014/main" id="{ECE86C73-DD67-4D7D-973A-520426FACBCA}"/>
              </a:ext>
            </a:extLst>
          </p:cNvPr>
          <p:cNvPicPr>
            <a:picLocks noChangeAspect="1"/>
          </p:cNvPicPr>
          <p:nvPr/>
        </p:nvPicPr>
        <p:blipFill>
          <a:blip r:embed="rId5"/>
          <a:stretch>
            <a:fillRect/>
          </a:stretch>
        </p:blipFill>
        <p:spPr>
          <a:xfrm>
            <a:off x="6364176" y="4916780"/>
            <a:ext cx="274344" cy="329213"/>
          </a:xfrm>
          <a:prstGeom prst="rect">
            <a:avLst/>
          </a:prstGeom>
        </p:spPr>
      </p:pic>
      <p:pic>
        <p:nvPicPr>
          <p:cNvPr id="29" name="Picture 28">
            <a:extLst>
              <a:ext uri="{FF2B5EF4-FFF2-40B4-BE49-F238E27FC236}">
                <a16:creationId xmlns:a16="http://schemas.microsoft.com/office/drawing/2014/main" id="{8230E3E5-0664-49DB-9EB5-D04DB79675BB}"/>
              </a:ext>
            </a:extLst>
          </p:cNvPr>
          <p:cNvPicPr>
            <a:picLocks noChangeAspect="1"/>
          </p:cNvPicPr>
          <p:nvPr/>
        </p:nvPicPr>
        <p:blipFill>
          <a:blip r:embed="rId6"/>
          <a:stretch>
            <a:fillRect/>
          </a:stretch>
        </p:blipFill>
        <p:spPr>
          <a:xfrm>
            <a:off x="8131945" y="2202159"/>
            <a:ext cx="940051" cy="1924266"/>
          </a:xfrm>
          <a:prstGeom prst="rect">
            <a:avLst/>
          </a:prstGeom>
        </p:spPr>
      </p:pic>
      <p:pic>
        <p:nvPicPr>
          <p:cNvPr id="31" name="Picture 30">
            <a:extLst>
              <a:ext uri="{FF2B5EF4-FFF2-40B4-BE49-F238E27FC236}">
                <a16:creationId xmlns:a16="http://schemas.microsoft.com/office/drawing/2014/main" id="{B7B00EA7-DFAF-487E-86BA-74FF9CCF48DD}"/>
              </a:ext>
            </a:extLst>
          </p:cNvPr>
          <p:cNvPicPr>
            <a:picLocks noChangeAspect="1"/>
          </p:cNvPicPr>
          <p:nvPr/>
        </p:nvPicPr>
        <p:blipFill>
          <a:blip r:embed="rId7"/>
          <a:stretch>
            <a:fillRect/>
          </a:stretch>
        </p:blipFill>
        <p:spPr>
          <a:xfrm>
            <a:off x="8038598" y="3905967"/>
            <a:ext cx="274344" cy="329213"/>
          </a:xfrm>
          <a:prstGeom prst="rect">
            <a:avLst/>
          </a:prstGeom>
        </p:spPr>
      </p:pic>
      <p:pic>
        <p:nvPicPr>
          <p:cNvPr id="2" name="Picture 1">
            <a:extLst>
              <a:ext uri="{FF2B5EF4-FFF2-40B4-BE49-F238E27FC236}">
                <a16:creationId xmlns:a16="http://schemas.microsoft.com/office/drawing/2014/main" id="{7FAD90F7-78E8-468C-86B0-6DA99887E15A}"/>
              </a:ext>
            </a:extLst>
          </p:cNvPr>
          <p:cNvPicPr>
            <a:picLocks noChangeAspect="1"/>
          </p:cNvPicPr>
          <p:nvPr/>
        </p:nvPicPr>
        <p:blipFill>
          <a:blip r:embed="rId8"/>
          <a:stretch>
            <a:fillRect/>
          </a:stretch>
        </p:blipFill>
        <p:spPr>
          <a:xfrm>
            <a:off x="10623855" y="4245731"/>
            <a:ext cx="274344" cy="329213"/>
          </a:xfrm>
          <a:prstGeom prst="rect">
            <a:avLst/>
          </a:prstGeom>
        </p:spPr>
      </p:pic>
    </p:spTree>
    <p:extLst>
      <p:ext uri="{BB962C8B-B14F-4D97-AF65-F5344CB8AC3E}">
        <p14:creationId xmlns:p14="http://schemas.microsoft.com/office/powerpoint/2010/main" val="242097470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Title 1"/>
          <p:cNvSpPr>
            <a:spLocks noGrp="1"/>
          </p:cNvSpPr>
          <p:nvPr>
            <p:ph type="title"/>
          </p:nvPr>
        </p:nvSpPr>
        <p:spPr>
          <a:xfrm>
            <a:off x="458788" y="457201"/>
            <a:ext cx="9170023" cy="692497"/>
          </a:xfrm>
        </p:spPr>
        <p:txBody>
          <a:bodyPr/>
          <a:lstStyle/>
          <a:p>
            <a:r>
              <a:rPr lang="en-US"/>
              <a:t>PO/ SA/ SAR-Based Invoice</a:t>
            </a:r>
            <a:br>
              <a:rPr lang="en-US"/>
            </a:br>
            <a:r>
              <a:rPr lang="en-US" sz="2100">
                <a:solidFill>
                  <a:schemeClr val="accent1"/>
                </a:solidFill>
                <a:highlight>
                  <a:srgbClr val="FFFF00"/>
                </a:highlight>
              </a:rPr>
              <a:t>Additional Tax Options &amp; Line Item Shipping 2</a:t>
            </a:r>
          </a:p>
        </p:txBody>
      </p:sp>
      <p:sp>
        <p:nvSpPr>
          <p:cNvPr id="18" name="TextBox 17"/>
          <p:cNvSpPr txBox="1"/>
          <p:nvPr/>
        </p:nvSpPr>
        <p:spPr>
          <a:xfrm>
            <a:off x="464133" y="1640835"/>
            <a:ext cx="4041554" cy="3742052"/>
          </a:xfrm>
          <a:prstGeom prst="rect">
            <a:avLst/>
          </a:prstGeom>
          <a:noFill/>
        </p:spPr>
        <p:txBody>
          <a:bodyPr wrap="square" lIns="0" tIns="0" rIns="0" bIns="0" rtlCol="0">
            <a:noAutofit/>
          </a:bodyPr>
          <a:lstStyle/>
          <a:p>
            <a:pPr marL="342900" indent="-342900">
              <a:spcAft>
                <a:spcPts val="600"/>
              </a:spcAft>
              <a:buClr>
                <a:srgbClr val="F0AB00"/>
              </a:buClr>
              <a:buSzPct val="100000"/>
              <a:buAutoNum type="arabicPeriod"/>
            </a:pPr>
            <a:r>
              <a:rPr lang="en-US" sz="1400">
                <a:latin typeface="+mj-lt"/>
              </a:rPr>
              <a:t>Choose </a:t>
            </a:r>
            <a:r>
              <a:rPr lang="en-US" sz="1400" b="1">
                <a:latin typeface="+mj-lt"/>
              </a:rPr>
              <a:t>Line level tax </a:t>
            </a:r>
            <a:r>
              <a:rPr lang="en-US" sz="1400">
                <a:latin typeface="+mj-lt"/>
              </a:rPr>
              <a:t>if you want to apply different tax rates to each line item.</a:t>
            </a:r>
          </a:p>
          <a:p>
            <a:pPr marL="342900" indent="-342900">
              <a:spcAft>
                <a:spcPts val="600"/>
              </a:spcAft>
              <a:buClr>
                <a:srgbClr val="F0AB00"/>
              </a:buClr>
              <a:buSzPct val="100000"/>
              <a:buAutoNum type="arabicPeriod"/>
            </a:pPr>
            <a:r>
              <a:rPr lang="en-US" sz="1400">
                <a:latin typeface="+mj-lt"/>
              </a:rPr>
              <a:t>Select the </a:t>
            </a:r>
            <a:r>
              <a:rPr lang="en-US" sz="1400" b="1">
                <a:latin typeface="+mj-lt"/>
              </a:rPr>
              <a:t>Line item # </a:t>
            </a:r>
            <a:r>
              <a:rPr lang="en-US" sz="1400">
                <a:latin typeface="+mj-lt"/>
              </a:rPr>
              <a:t>checkbox </a:t>
            </a:r>
          </a:p>
          <a:p>
            <a:pPr marL="342900" indent="-342900">
              <a:spcAft>
                <a:spcPts val="600"/>
              </a:spcAft>
              <a:buClr>
                <a:srgbClr val="F0AB00"/>
              </a:buClr>
              <a:buSzPct val="100000"/>
              <a:buAutoNum type="arabicPeriod"/>
            </a:pPr>
            <a:r>
              <a:rPr lang="en-US" sz="1400">
                <a:latin typeface="+mj-lt"/>
              </a:rPr>
              <a:t>Click </a:t>
            </a:r>
            <a:r>
              <a:rPr lang="en-US" sz="1400" b="1">
                <a:latin typeface="+mj-lt"/>
              </a:rPr>
              <a:t>Line Item Actions &gt; Add &gt; Tax</a:t>
            </a:r>
            <a:r>
              <a:rPr lang="en-US" sz="1400">
                <a:latin typeface="+mj-lt"/>
              </a:rPr>
              <a:t>. </a:t>
            </a:r>
            <a:br>
              <a:rPr lang="en-US" sz="1400">
                <a:latin typeface="+mj-lt"/>
              </a:rPr>
            </a:br>
            <a:r>
              <a:rPr lang="en-US" sz="1400">
                <a:latin typeface="+mj-lt"/>
              </a:rPr>
              <a:t>The Tax fields will display for each selected line item.</a:t>
            </a:r>
          </a:p>
          <a:p>
            <a:pPr marL="342900" indent="-342900" algn="just">
              <a:spcAft>
                <a:spcPts val="600"/>
              </a:spcAft>
              <a:buClr>
                <a:srgbClr val="F0AB00"/>
              </a:buClr>
              <a:buSzPct val="100000"/>
              <a:buFontTx/>
              <a:buAutoNum type="arabicPeriod"/>
            </a:pPr>
            <a:r>
              <a:rPr lang="en-US" sz="1400">
                <a:latin typeface="+mj-lt"/>
                <a:cs typeface="Arial" charset="0"/>
              </a:rPr>
              <a:t>Click </a:t>
            </a:r>
            <a:r>
              <a:rPr lang="en-US" sz="1400" b="1">
                <a:latin typeface="+mj-lt"/>
                <a:cs typeface="Arial" charset="0"/>
              </a:rPr>
              <a:t>Remove</a:t>
            </a:r>
            <a:r>
              <a:rPr lang="en-US" sz="1400">
                <a:latin typeface="+mj-lt"/>
                <a:cs typeface="Arial" charset="0"/>
              </a:rPr>
              <a:t> to remove a tax line item, if not necessary.</a:t>
            </a:r>
            <a:endParaRPr lang="en-US" sz="1400">
              <a:latin typeface="+mj-lt"/>
            </a:endParaRPr>
          </a:p>
          <a:p>
            <a:pPr marL="342900" indent="-342900" algn="just">
              <a:spcAft>
                <a:spcPts val="600"/>
              </a:spcAft>
              <a:buClr>
                <a:srgbClr val="F0AB00"/>
              </a:buClr>
              <a:buSzPct val="100000"/>
              <a:buAutoNum type="arabicPeriod"/>
            </a:pPr>
            <a:r>
              <a:rPr lang="en-US" sz="1400">
                <a:latin typeface="+mj-lt"/>
              </a:rPr>
              <a:t>Select</a:t>
            </a:r>
            <a:r>
              <a:rPr lang="en-US" sz="1400" b="1">
                <a:latin typeface="+mj-lt"/>
              </a:rPr>
              <a:t> Category</a:t>
            </a:r>
            <a:r>
              <a:rPr lang="en-US" sz="1400">
                <a:latin typeface="+mj-lt"/>
              </a:rPr>
              <a:t> within each line item, then either populate the rate (%) or tax amount and click </a:t>
            </a:r>
            <a:r>
              <a:rPr lang="en-US" sz="1400" b="1">
                <a:latin typeface="+mj-lt"/>
              </a:rPr>
              <a:t>update</a:t>
            </a:r>
            <a:r>
              <a:rPr lang="en-US" sz="1400">
                <a:latin typeface="+mj-lt"/>
              </a:rPr>
              <a:t>.</a:t>
            </a:r>
          </a:p>
          <a:p>
            <a:pPr marL="342900" indent="-342900" algn="just">
              <a:spcAft>
                <a:spcPts val="600"/>
              </a:spcAft>
              <a:buClr>
                <a:srgbClr val="F0AB00"/>
              </a:buClr>
              <a:buSzPct val="100000"/>
              <a:buFontTx/>
              <a:buAutoNum type="arabicPeriod"/>
            </a:pPr>
            <a:r>
              <a:rPr lang="en-US" sz="1400">
                <a:latin typeface="+mj-lt"/>
                <a:cs typeface="Arial" charset="0"/>
              </a:rPr>
              <a:t>Enter</a:t>
            </a:r>
            <a:r>
              <a:rPr lang="en-US" sz="1400" b="1">
                <a:latin typeface="+mj-lt"/>
                <a:cs typeface="Arial" charset="0"/>
              </a:rPr>
              <a:t> </a:t>
            </a:r>
            <a:r>
              <a:rPr lang="en-US" sz="1400">
                <a:latin typeface="+mj-lt"/>
                <a:cs typeface="Arial" charset="0"/>
              </a:rPr>
              <a:t>shipping cost to the applicable line items if line level shipping has been selected.</a:t>
            </a:r>
            <a:endParaRPr lang="en-US" sz="1400" b="1">
              <a:latin typeface="+mj-lt"/>
            </a:endParaRPr>
          </a:p>
        </p:txBody>
      </p:sp>
      <p:pic>
        <p:nvPicPr>
          <p:cNvPr id="10" name="Picture 9">
            <a:extLst>
              <a:ext uri="{FF2B5EF4-FFF2-40B4-BE49-F238E27FC236}">
                <a16:creationId xmlns:a16="http://schemas.microsoft.com/office/drawing/2014/main" id="{8BE80CC4-3E25-4889-ADD6-FB0A02C48237}"/>
              </a:ext>
            </a:extLst>
          </p:cNvPr>
          <p:cNvPicPr>
            <a:picLocks noChangeAspect="1"/>
          </p:cNvPicPr>
          <p:nvPr/>
        </p:nvPicPr>
        <p:blipFill>
          <a:blip r:embed="rId3"/>
          <a:stretch>
            <a:fillRect/>
          </a:stretch>
        </p:blipFill>
        <p:spPr>
          <a:xfrm>
            <a:off x="8714369" y="1257898"/>
            <a:ext cx="1520942" cy="1695994"/>
          </a:xfrm>
          <a:prstGeom prst="rect">
            <a:avLst/>
          </a:prstGeom>
        </p:spPr>
      </p:pic>
      <p:pic>
        <p:nvPicPr>
          <p:cNvPr id="12" name="Picture 11">
            <a:extLst>
              <a:ext uri="{FF2B5EF4-FFF2-40B4-BE49-F238E27FC236}">
                <a16:creationId xmlns:a16="http://schemas.microsoft.com/office/drawing/2014/main" id="{3203EE3A-97CE-448C-87F0-A8970B752122}"/>
              </a:ext>
            </a:extLst>
          </p:cNvPr>
          <p:cNvPicPr>
            <a:picLocks noChangeAspect="1"/>
          </p:cNvPicPr>
          <p:nvPr/>
        </p:nvPicPr>
        <p:blipFill>
          <a:blip r:embed="rId4"/>
          <a:stretch>
            <a:fillRect/>
          </a:stretch>
        </p:blipFill>
        <p:spPr>
          <a:xfrm>
            <a:off x="9617419" y="2683831"/>
            <a:ext cx="927428" cy="1869463"/>
          </a:xfrm>
          <a:prstGeom prst="rect">
            <a:avLst/>
          </a:prstGeom>
        </p:spPr>
      </p:pic>
      <p:pic>
        <p:nvPicPr>
          <p:cNvPr id="14" name="Picture 13">
            <a:extLst>
              <a:ext uri="{FF2B5EF4-FFF2-40B4-BE49-F238E27FC236}">
                <a16:creationId xmlns:a16="http://schemas.microsoft.com/office/drawing/2014/main" id="{10E09820-6A93-4B20-9097-836BB804EE93}"/>
              </a:ext>
            </a:extLst>
          </p:cNvPr>
          <p:cNvPicPr>
            <a:picLocks noChangeAspect="1"/>
          </p:cNvPicPr>
          <p:nvPr/>
        </p:nvPicPr>
        <p:blipFill>
          <a:blip r:embed="rId5"/>
          <a:stretch>
            <a:fillRect/>
          </a:stretch>
        </p:blipFill>
        <p:spPr>
          <a:xfrm>
            <a:off x="6551368" y="1248935"/>
            <a:ext cx="2091380" cy="551270"/>
          </a:xfrm>
          <a:prstGeom prst="rect">
            <a:avLst/>
          </a:prstGeom>
        </p:spPr>
      </p:pic>
      <p:pic>
        <p:nvPicPr>
          <p:cNvPr id="15" name="Picture 14">
            <a:extLst>
              <a:ext uri="{FF2B5EF4-FFF2-40B4-BE49-F238E27FC236}">
                <a16:creationId xmlns:a16="http://schemas.microsoft.com/office/drawing/2014/main" id="{4C3D4E39-47A6-40D7-925A-09904D625444}"/>
              </a:ext>
            </a:extLst>
          </p:cNvPr>
          <p:cNvPicPr>
            <a:picLocks noChangeAspect="1"/>
          </p:cNvPicPr>
          <p:nvPr/>
        </p:nvPicPr>
        <p:blipFill>
          <a:blip r:embed="rId6"/>
          <a:stretch>
            <a:fillRect/>
          </a:stretch>
        </p:blipFill>
        <p:spPr>
          <a:xfrm>
            <a:off x="7703561" y="1257898"/>
            <a:ext cx="274344" cy="329213"/>
          </a:xfrm>
          <a:prstGeom prst="rect">
            <a:avLst/>
          </a:prstGeom>
        </p:spPr>
      </p:pic>
      <p:pic>
        <p:nvPicPr>
          <p:cNvPr id="20" name="Picture 19">
            <a:extLst>
              <a:ext uri="{FF2B5EF4-FFF2-40B4-BE49-F238E27FC236}">
                <a16:creationId xmlns:a16="http://schemas.microsoft.com/office/drawing/2014/main" id="{C05B406B-B77F-4BB2-8BE3-272E5F69FB93}"/>
              </a:ext>
            </a:extLst>
          </p:cNvPr>
          <p:cNvPicPr>
            <a:picLocks noChangeAspect="1"/>
          </p:cNvPicPr>
          <p:nvPr/>
        </p:nvPicPr>
        <p:blipFill>
          <a:blip r:embed="rId7"/>
          <a:stretch>
            <a:fillRect/>
          </a:stretch>
        </p:blipFill>
        <p:spPr>
          <a:xfrm>
            <a:off x="8577197" y="1899442"/>
            <a:ext cx="274344" cy="329213"/>
          </a:xfrm>
          <a:prstGeom prst="rect">
            <a:avLst/>
          </a:prstGeom>
        </p:spPr>
      </p:pic>
      <p:pic>
        <p:nvPicPr>
          <p:cNvPr id="21" name="Picture 20">
            <a:extLst>
              <a:ext uri="{FF2B5EF4-FFF2-40B4-BE49-F238E27FC236}">
                <a16:creationId xmlns:a16="http://schemas.microsoft.com/office/drawing/2014/main" id="{84208966-042B-48FF-B12C-A379797AFF29}"/>
              </a:ext>
            </a:extLst>
          </p:cNvPr>
          <p:cNvPicPr>
            <a:picLocks noChangeAspect="1"/>
          </p:cNvPicPr>
          <p:nvPr/>
        </p:nvPicPr>
        <p:blipFill>
          <a:blip r:embed="rId8"/>
          <a:stretch>
            <a:fillRect/>
          </a:stretch>
        </p:blipFill>
        <p:spPr>
          <a:xfrm>
            <a:off x="8577197" y="2577172"/>
            <a:ext cx="274344" cy="329213"/>
          </a:xfrm>
          <a:prstGeom prst="rect">
            <a:avLst/>
          </a:prstGeom>
        </p:spPr>
      </p:pic>
      <p:pic>
        <p:nvPicPr>
          <p:cNvPr id="31" name="Picture 30">
            <a:extLst>
              <a:ext uri="{FF2B5EF4-FFF2-40B4-BE49-F238E27FC236}">
                <a16:creationId xmlns:a16="http://schemas.microsoft.com/office/drawing/2014/main" id="{24509C36-1489-4B06-9D49-E65A59D741C2}"/>
              </a:ext>
            </a:extLst>
          </p:cNvPr>
          <p:cNvPicPr>
            <a:picLocks noChangeAspect="1"/>
          </p:cNvPicPr>
          <p:nvPr/>
        </p:nvPicPr>
        <p:blipFill>
          <a:blip r:embed="rId9"/>
          <a:stretch>
            <a:fillRect/>
          </a:stretch>
        </p:blipFill>
        <p:spPr>
          <a:xfrm>
            <a:off x="9628811" y="3031665"/>
            <a:ext cx="927428" cy="207282"/>
          </a:xfrm>
          <a:prstGeom prst="rect">
            <a:avLst/>
          </a:prstGeom>
        </p:spPr>
      </p:pic>
      <p:pic>
        <p:nvPicPr>
          <p:cNvPr id="3" name="Picture 2">
            <a:extLst>
              <a:ext uri="{FF2B5EF4-FFF2-40B4-BE49-F238E27FC236}">
                <a16:creationId xmlns:a16="http://schemas.microsoft.com/office/drawing/2014/main" id="{FA4E3DE9-7F35-4EF6-972A-F5643E1ACAE0}"/>
              </a:ext>
            </a:extLst>
          </p:cNvPr>
          <p:cNvPicPr>
            <a:picLocks noChangeAspect="1"/>
          </p:cNvPicPr>
          <p:nvPr/>
        </p:nvPicPr>
        <p:blipFill>
          <a:blip r:embed="rId10"/>
          <a:stretch>
            <a:fillRect/>
          </a:stretch>
        </p:blipFill>
        <p:spPr>
          <a:xfrm>
            <a:off x="5127445" y="5726884"/>
            <a:ext cx="5594754" cy="730973"/>
          </a:xfrm>
          <a:prstGeom prst="rect">
            <a:avLst/>
          </a:prstGeom>
        </p:spPr>
      </p:pic>
      <p:pic>
        <p:nvPicPr>
          <p:cNvPr id="11" name="Picture 10">
            <a:extLst>
              <a:ext uri="{FF2B5EF4-FFF2-40B4-BE49-F238E27FC236}">
                <a16:creationId xmlns:a16="http://schemas.microsoft.com/office/drawing/2014/main" id="{84D98E81-0616-498F-ABEA-E2FB98B18730}"/>
              </a:ext>
            </a:extLst>
          </p:cNvPr>
          <p:cNvPicPr>
            <a:picLocks noChangeAspect="1"/>
          </p:cNvPicPr>
          <p:nvPr/>
        </p:nvPicPr>
        <p:blipFill>
          <a:blip r:embed="rId11"/>
          <a:stretch>
            <a:fillRect/>
          </a:stretch>
        </p:blipFill>
        <p:spPr>
          <a:xfrm>
            <a:off x="5127445" y="3405979"/>
            <a:ext cx="5594754" cy="2194123"/>
          </a:xfrm>
          <a:prstGeom prst="rect">
            <a:avLst/>
          </a:prstGeom>
        </p:spPr>
      </p:pic>
      <p:pic>
        <p:nvPicPr>
          <p:cNvPr id="13" name="Picture 12">
            <a:extLst>
              <a:ext uri="{FF2B5EF4-FFF2-40B4-BE49-F238E27FC236}">
                <a16:creationId xmlns:a16="http://schemas.microsoft.com/office/drawing/2014/main" id="{F98EE010-6075-4495-A860-F04862DE1699}"/>
              </a:ext>
            </a:extLst>
          </p:cNvPr>
          <p:cNvPicPr>
            <a:picLocks noChangeAspect="1"/>
          </p:cNvPicPr>
          <p:nvPr/>
        </p:nvPicPr>
        <p:blipFill>
          <a:blip r:embed="rId12"/>
          <a:stretch>
            <a:fillRect/>
          </a:stretch>
        </p:blipFill>
        <p:spPr>
          <a:xfrm>
            <a:off x="8678985" y="4009407"/>
            <a:ext cx="1470491" cy="323115"/>
          </a:xfrm>
          <a:prstGeom prst="rect">
            <a:avLst/>
          </a:prstGeom>
        </p:spPr>
      </p:pic>
      <p:pic>
        <p:nvPicPr>
          <p:cNvPr id="17" name="Picture 16">
            <a:extLst>
              <a:ext uri="{FF2B5EF4-FFF2-40B4-BE49-F238E27FC236}">
                <a16:creationId xmlns:a16="http://schemas.microsoft.com/office/drawing/2014/main" id="{2F800C22-EA4F-42E3-BA0E-CE7CB93156F8}"/>
              </a:ext>
            </a:extLst>
          </p:cNvPr>
          <p:cNvPicPr>
            <a:picLocks noChangeAspect="1"/>
          </p:cNvPicPr>
          <p:nvPr/>
        </p:nvPicPr>
        <p:blipFill>
          <a:blip r:embed="rId13"/>
          <a:stretch>
            <a:fillRect/>
          </a:stretch>
        </p:blipFill>
        <p:spPr>
          <a:xfrm>
            <a:off x="10224843" y="3768595"/>
            <a:ext cx="274344" cy="323116"/>
          </a:xfrm>
          <a:prstGeom prst="rect">
            <a:avLst/>
          </a:prstGeom>
        </p:spPr>
      </p:pic>
      <p:pic>
        <p:nvPicPr>
          <p:cNvPr id="19" name="Picture 18">
            <a:extLst>
              <a:ext uri="{FF2B5EF4-FFF2-40B4-BE49-F238E27FC236}">
                <a16:creationId xmlns:a16="http://schemas.microsoft.com/office/drawing/2014/main" id="{98C94D66-8310-45C6-9220-B73BA572A7E0}"/>
              </a:ext>
            </a:extLst>
          </p:cNvPr>
          <p:cNvPicPr>
            <a:picLocks noChangeAspect="1"/>
          </p:cNvPicPr>
          <p:nvPr/>
        </p:nvPicPr>
        <p:blipFill>
          <a:blip r:embed="rId14"/>
          <a:stretch>
            <a:fillRect/>
          </a:stretch>
        </p:blipFill>
        <p:spPr>
          <a:xfrm>
            <a:off x="6083920" y="3768595"/>
            <a:ext cx="274344" cy="329213"/>
          </a:xfrm>
          <a:prstGeom prst="rect">
            <a:avLst/>
          </a:prstGeom>
        </p:spPr>
      </p:pic>
      <p:pic>
        <p:nvPicPr>
          <p:cNvPr id="22" name="Picture 21">
            <a:extLst>
              <a:ext uri="{FF2B5EF4-FFF2-40B4-BE49-F238E27FC236}">
                <a16:creationId xmlns:a16="http://schemas.microsoft.com/office/drawing/2014/main" id="{F8DEEA52-7207-4202-9F29-C3D07FBD7BDB}"/>
              </a:ext>
            </a:extLst>
          </p:cNvPr>
          <p:cNvPicPr>
            <a:picLocks noChangeAspect="1"/>
          </p:cNvPicPr>
          <p:nvPr/>
        </p:nvPicPr>
        <p:blipFill>
          <a:blip r:embed="rId15"/>
          <a:stretch>
            <a:fillRect/>
          </a:stretch>
        </p:blipFill>
        <p:spPr>
          <a:xfrm>
            <a:off x="8881701" y="5435496"/>
            <a:ext cx="415233" cy="164606"/>
          </a:xfrm>
          <a:prstGeom prst="rect">
            <a:avLst/>
          </a:prstGeom>
        </p:spPr>
      </p:pic>
      <p:pic>
        <p:nvPicPr>
          <p:cNvPr id="2" name="Picture 1">
            <a:extLst>
              <a:ext uri="{FF2B5EF4-FFF2-40B4-BE49-F238E27FC236}">
                <a16:creationId xmlns:a16="http://schemas.microsoft.com/office/drawing/2014/main" id="{CC391EA8-8B3F-4D67-B5B6-3BCD12BDA4A3}"/>
              </a:ext>
            </a:extLst>
          </p:cNvPr>
          <p:cNvPicPr>
            <a:picLocks noChangeAspect="1"/>
          </p:cNvPicPr>
          <p:nvPr/>
        </p:nvPicPr>
        <p:blipFill>
          <a:blip r:embed="rId16"/>
          <a:stretch>
            <a:fillRect/>
          </a:stretch>
        </p:blipFill>
        <p:spPr>
          <a:xfrm>
            <a:off x="5127445" y="6042402"/>
            <a:ext cx="274344" cy="323116"/>
          </a:xfrm>
          <a:prstGeom prst="rect">
            <a:avLst/>
          </a:prstGeom>
        </p:spPr>
      </p:pic>
    </p:spTree>
    <p:extLst>
      <p:ext uri="{BB962C8B-B14F-4D97-AF65-F5344CB8AC3E}">
        <p14:creationId xmlns:p14="http://schemas.microsoft.com/office/powerpoint/2010/main" val="25764133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788" y="457201"/>
            <a:ext cx="8387673" cy="692497"/>
          </a:xfrm>
        </p:spPr>
        <p:txBody>
          <a:bodyPr/>
          <a:lstStyle/>
          <a:p>
            <a:r>
              <a:rPr lang="en-US"/>
              <a:t>PO/ SA/ SAR-Based Invoice</a:t>
            </a:r>
            <a:br>
              <a:rPr lang="en-US"/>
            </a:br>
            <a:r>
              <a:rPr lang="en-US" sz="2100">
                <a:solidFill>
                  <a:schemeClr val="accent1"/>
                </a:solidFill>
                <a:highlight>
                  <a:srgbClr val="FFFF00"/>
                </a:highlight>
              </a:rPr>
              <a:t>Review Invoice Allowances and Charges</a:t>
            </a:r>
          </a:p>
        </p:txBody>
      </p:sp>
      <p:sp>
        <p:nvSpPr>
          <p:cNvPr id="9" name="TextBox 8"/>
          <p:cNvSpPr txBox="1"/>
          <p:nvPr/>
        </p:nvSpPr>
        <p:spPr>
          <a:xfrm>
            <a:off x="458787" y="1452734"/>
            <a:ext cx="5382855" cy="2355150"/>
          </a:xfrm>
          <a:prstGeom prst="rect">
            <a:avLst/>
          </a:prstGeom>
          <a:noFill/>
        </p:spPr>
        <p:txBody>
          <a:bodyPr wrap="square" lIns="0" tIns="0" rIns="0" bIns="0" rtlCol="0">
            <a:noAutofit/>
          </a:bodyPr>
          <a:lstStyle/>
          <a:p>
            <a:pPr algn="just">
              <a:spcAft>
                <a:spcPts val="600"/>
              </a:spcAft>
              <a:buClr>
                <a:srgbClr val="F0AB00"/>
              </a:buClr>
              <a:buSzPct val="120000"/>
            </a:pPr>
            <a:r>
              <a:rPr lang="en-US" sz="1400">
                <a:latin typeface="+mj-lt"/>
              </a:rPr>
              <a:t>If Allowances and Charges are included in the </a:t>
            </a:r>
            <a:r>
              <a:rPr lang="en-US" sz="1400"/>
              <a:t>reference document</a:t>
            </a:r>
            <a:r>
              <a:rPr lang="en-US" sz="1400">
                <a:latin typeface="+mj-lt"/>
              </a:rPr>
              <a:t>, these  will convert to the Invoice at either Invoice Header or Line Item Level based on where the information is on PO:</a:t>
            </a:r>
          </a:p>
          <a:p>
            <a:pPr marL="342900" indent="-342900" algn="just">
              <a:spcAft>
                <a:spcPts val="600"/>
              </a:spcAft>
              <a:buClr>
                <a:srgbClr val="F0AB00"/>
              </a:buClr>
              <a:buSzPct val="100000"/>
              <a:buAutoNum type="arabicPeriod"/>
            </a:pPr>
            <a:r>
              <a:rPr lang="en-US" sz="1400">
                <a:latin typeface="+mj-lt"/>
              </a:rPr>
              <a:t>Header Allowance and Charges</a:t>
            </a:r>
          </a:p>
          <a:p>
            <a:pPr marL="342900" indent="-342900" algn="just">
              <a:spcAft>
                <a:spcPts val="600"/>
              </a:spcAft>
              <a:buClr>
                <a:srgbClr val="F0AB00"/>
              </a:buClr>
              <a:buSzPct val="100000"/>
              <a:buAutoNum type="arabicPeriod"/>
            </a:pPr>
            <a:r>
              <a:rPr lang="en-US" sz="1400">
                <a:latin typeface="+mj-lt"/>
              </a:rPr>
              <a:t>Line level Allowance and Charges</a:t>
            </a:r>
          </a:p>
        </p:txBody>
      </p:sp>
      <p:pic>
        <p:nvPicPr>
          <p:cNvPr id="4" name="Picture 3">
            <a:extLst>
              <a:ext uri="{FF2B5EF4-FFF2-40B4-BE49-F238E27FC236}">
                <a16:creationId xmlns:a16="http://schemas.microsoft.com/office/drawing/2014/main" id="{29D4EC86-F7D1-4C83-A241-78CC6C185F90}"/>
              </a:ext>
            </a:extLst>
          </p:cNvPr>
          <p:cNvPicPr>
            <a:picLocks noChangeAspect="1"/>
          </p:cNvPicPr>
          <p:nvPr/>
        </p:nvPicPr>
        <p:blipFill>
          <a:blip r:embed="rId3"/>
          <a:stretch>
            <a:fillRect/>
          </a:stretch>
        </p:blipFill>
        <p:spPr>
          <a:xfrm>
            <a:off x="6672158" y="1452734"/>
            <a:ext cx="3150894" cy="2610069"/>
          </a:xfrm>
          <a:prstGeom prst="rect">
            <a:avLst/>
          </a:prstGeom>
        </p:spPr>
      </p:pic>
      <p:pic>
        <p:nvPicPr>
          <p:cNvPr id="5" name="Picture 4">
            <a:extLst>
              <a:ext uri="{FF2B5EF4-FFF2-40B4-BE49-F238E27FC236}">
                <a16:creationId xmlns:a16="http://schemas.microsoft.com/office/drawing/2014/main" id="{083D7D16-53F4-424D-8FA4-82CB451C4696}"/>
              </a:ext>
            </a:extLst>
          </p:cNvPr>
          <p:cNvPicPr>
            <a:picLocks noChangeAspect="1"/>
          </p:cNvPicPr>
          <p:nvPr/>
        </p:nvPicPr>
        <p:blipFill>
          <a:blip r:embed="rId4"/>
          <a:stretch>
            <a:fillRect/>
          </a:stretch>
        </p:blipFill>
        <p:spPr>
          <a:xfrm>
            <a:off x="6752567" y="2119851"/>
            <a:ext cx="274344" cy="323116"/>
          </a:xfrm>
          <a:prstGeom prst="rect">
            <a:avLst/>
          </a:prstGeom>
        </p:spPr>
      </p:pic>
      <p:pic>
        <p:nvPicPr>
          <p:cNvPr id="7" name="Picture 6">
            <a:extLst>
              <a:ext uri="{FF2B5EF4-FFF2-40B4-BE49-F238E27FC236}">
                <a16:creationId xmlns:a16="http://schemas.microsoft.com/office/drawing/2014/main" id="{40C0452F-F35A-43A1-ACC7-404D866C9B58}"/>
              </a:ext>
            </a:extLst>
          </p:cNvPr>
          <p:cNvPicPr>
            <a:picLocks noChangeAspect="1"/>
          </p:cNvPicPr>
          <p:nvPr/>
        </p:nvPicPr>
        <p:blipFill>
          <a:blip r:embed="rId5"/>
          <a:stretch>
            <a:fillRect/>
          </a:stretch>
        </p:blipFill>
        <p:spPr>
          <a:xfrm>
            <a:off x="6672158" y="4561046"/>
            <a:ext cx="5203341" cy="1026616"/>
          </a:xfrm>
          <a:prstGeom prst="rect">
            <a:avLst/>
          </a:prstGeom>
        </p:spPr>
      </p:pic>
      <p:pic>
        <p:nvPicPr>
          <p:cNvPr id="12" name="Picture 11">
            <a:extLst>
              <a:ext uri="{FF2B5EF4-FFF2-40B4-BE49-F238E27FC236}">
                <a16:creationId xmlns:a16="http://schemas.microsoft.com/office/drawing/2014/main" id="{E8ACEDE7-65E7-488A-9221-A2031B7269A0}"/>
              </a:ext>
            </a:extLst>
          </p:cNvPr>
          <p:cNvPicPr>
            <a:picLocks noChangeAspect="1"/>
          </p:cNvPicPr>
          <p:nvPr/>
        </p:nvPicPr>
        <p:blipFill>
          <a:blip r:embed="rId6"/>
          <a:stretch>
            <a:fillRect/>
          </a:stretch>
        </p:blipFill>
        <p:spPr>
          <a:xfrm>
            <a:off x="6752567" y="4565313"/>
            <a:ext cx="274344" cy="329213"/>
          </a:xfrm>
          <a:prstGeom prst="rect">
            <a:avLst/>
          </a:prstGeom>
        </p:spPr>
      </p:pic>
    </p:spTree>
    <p:extLst>
      <p:ext uri="{BB962C8B-B14F-4D97-AF65-F5344CB8AC3E}">
        <p14:creationId xmlns:p14="http://schemas.microsoft.com/office/powerpoint/2010/main" val="4047958544"/>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458788" y="1512002"/>
            <a:ext cx="8417255" cy="419939"/>
          </a:xfrm>
          <a:prstGeom prst="rect">
            <a:avLst/>
          </a:prstGeom>
          <a:noFill/>
        </p:spPr>
        <p:txBody>
          <a:bodyPr wrap="square" lIns="0" tIns="0" rIns="0" bIns="0" rtlCol="0" anchor="t">
            <a:noAutofit/>
          </a:bodyPr>
          <a:lstStyle/>
          <a:p>
            <a:pPr marL="342900" indent="-342900">
              <a:lnSpc>
                <a:spcPts val="1700"/>
              </a:lnSpc>
              <a:spcAft>
                <a:spcPts val="600"/>
              </a:spcAft>
              <a:buClr>
                <a:srgbClr val="F0AB00"/>
              </a:buClr>
              <a:buSzPct val="100000"/>
              <a:buFont typeface="+mj-lt"/>
              <a:buAutoNum type="arabicPeriod"/>
            </a:pPr>
            <a:r>
              <a:rPr lang="en-US" sz="1400">
                <a:latin typeface="+mj-lt"/>
              </a:rPr>
              <a:t>Additional information can be viewed at the Line Item Level by editing a </a:t>
            </a:r>
            <a:r>
              <a:rPr lang="en-US" sz="1400" b="1">
                <a:latin typeface="+mj-lt"/>
              </a:rPr>
              <a:t>Line Item</a:t>
            </a:r>
            <a:r>
              <a:rPr lang="en-US" sz="1400">
                <a:latin typeface="+mj-lt"/>
              </a:rPr>
              <a:t>. </a:t>
            </a:r>
          </a:p>
        </p:txBody>
      </p:sp>
      <p:sp>
        <p:nvSpPr>
          <p:cNvPr id="2" name="Title 1"/>
          <p:cNvSpPr>
            <a:spLocks noGrp="1"/>
          </p:cNvSpPr>
          <p:nvPr>
            <p:ph type="title"/>
          </p:nvPr>
        </p:nvSpPr>
        <p:spPr>
          <a:xfrm>
            <a:off x="458787" y="457200"/>
            <a:ext cx="8496000" cy="677108"/>
          </a:xfrm>
        </p:spPr>
        <p:txBody>
          <a:bodyPr/>
          <a:lstStyle/>
          <a:p>
            <a:r>
              <a:rPr lang="en-US"/>
              <a:t>PO/ SA/ SAR-Based Invoice</a:t>
            </a:r>
            <a:br>
              <a:rPr lang="en-US"/>
            </a:br>
            <a:r>
              <a:rPr lang="en-US" sz="2000">
                <a:solidFill>
                  <a:schemeClr val="accent1"/>
                </a:solidFill>
              </a:rPr>
              <a:t>Detail Line Items</a:t>
            </a:r>
          </a:p>
        </p:txBody>
      </p:sp>
      <p:pic>
        <p:nvPicPr>
          <p:cNvPr id="7" name="Picture 6">
            <a:extLst>
              <a:ext uri="{FF2B5EF4-FFF2-40B4-BE49-F238E27FC236}">
                <a16:creationId xmlns:a16="http://schemas.microsoft.com/office/drawing/2014/main" id="{726C2521-B476-466F-BB58-ECB19A86824A}"/>
              </a:ext>
            </a:extLst>
          </p:cNvPr>
          <p:cNvPicPr>
            <a:picLocks noChangeAspect="1"/>
          </p:cNvPicPr>
          <p:nvPr/>
        </p:nvPicPr>
        <p:blipFill>
          <a:blip r:embed="rId3"/>
          <a:stretch>
            <a:fillRect/>
          </a:stretch>
        </p:blipFill>
        <p:spPr>
          <a:xfrm>
            <a:off x="787835" y="1862100"/>
            <a:ext cx="6719459" cy="1599872"/>
          </a:xfrm>
          <a:prstGeom prst="rect">
            <a:avLst/>
          </a:prstGeom>
        </p:spPr>
      </p:pic>
      <p:pic>
        <p:nvPicPr>
          <p:cNvPr id="12" name="Picture 11">
            <a:extLst>
              <a:ext uri="{FF2B5EF4-FFF2-40B4-BE49-F238E27FC236}">
                <a16:creationId xmlns:a16="http://schemas.microsoft.com/office/drawing/2014/main" id="{CBE9E9CD-4709-4E7A-873A-9B0A2BD18DBC}"/>
              </a:ext>
            </a:extLst>
          </p:cNvPr>
          <p:cNvPicPr>
            <a:picLocks noChangeAspect="1"/>
          </p:cNvPicPr>
          <p:nvPr/>
        </p:nvPicPr>
        <p:blipFill>
          <a:blip r:embed="rId4"/>
          <a:stretch>
            <a:fillRect/>
          </a:stretch>
        </p:blipFill>
        <p:spPr>
          <a:xfrm>
            <a:off x="1572238" y="3261421"/>
            <a:ext cx="880314" cy="550649"/>
          </a:xfrm>
          <a:prstGeom prst="rect">
            <a:avLst/>
          </a:prstGeom>
        </p:spPr>
      </p:pic>
      <p:pic>
        <p:nvPicPr>
          <p:cNvPr id="15" name="Picture 14">
            <a:extLst>
              <a:ext uri="{FF2B5EF4-FFF2-40B4-BE49-F238E27FC236}">
                <a16:creationId xmlns:a16="http://schemas.microsoft.com/office/drawing/2014/main" id="{B8A7B8A9-DC2E-4CBB-A503-B951FE8BBB1C}"/>
              </a:ext>
            </a:extLst>
          </p:cNvPr>
          <p:cNvPicPr>
            <a:picLocks noChangeAspect="1"/>
          </p:cNvPicPr>
          <p:nvPr/>
        </p:nvPicPr>
        <p:blipFill>
          <a:blip r:embed="rId5"/>
          <a:stretch>
            <a:fillRect/>
          </a:stretch>
        </p:blipFill>
        <p:spPr>
          <a:xfrm>
            <a:off x="513491" y="2500478"/>
            <a:ext cx="274344" cy="323116"/>
          </a:xfrm>
          <a:prstGeom prst="rect">
            <a:avLst/>
          </a:prstGeom>
        </p:spPr>
      </p:pic>
      <p:pic>
        <p:nvPicPr>
          <p:cNvPr id="19" name="Picture 18">
            <a:extLst>
              <a:ext uri="{FF2B5EF4-FFF2-40B4-BE49-F238E27FC236}">
                <a16:creationId xmlns:a16="http://schemas.microsoft.com/office/drawing/2014/main" id="{326E4A29-D640-4376-8FD7-EF0BAF6BFAF2}"/>
              </a:ext>
            </a:extLst>
          </p:cNvPr>
          <p:cNvPicPr>
            <a:picLocks noChangeAspect="1"/>
          </p:cNvPicPr>
          <p:nvPr/>
        </p:nvPicPr>
        <p:blipFill>
          <a:blip r:embed="rId6"/>
          <a:stretch>
            <a:fillRect/>
          </a:stretch>
        </p:blipFill>
        <p:spPr>
          <a:xfrm>
            <a:off x="2934963" y="3532537"/>
            <a:ext cx="6728738" cy="3013031"/>
          </a:xfrm>
          <a:prstGeom prst="rect">
            <a:avLst/>
          </a:prstGeom>
        </p:spPr>
      </p:pic>
    </p:spTree>
    <p:extLst>
      <p:ext uri="{BB962C8B-B14F-4D97-AF65-F5344CB8AC3E}">
        <p14:creationId xmlns:p14="http://schemas.microsoft.com/office/powerpoint/2010/main" val="337238743"/>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458787" y="457201"/>
            <a:ext cx="8496000" cy="692497"/>
          </a:xfrm>
        </p:spPr>
        <p:txBody>
          <a:bodyPr/>
          <a:lstStyle/>
          <a:p>
            <a:r>
              <a:rPr lang="en-US"/>
              <a:t>PO/ SA/ SAR-Based Invoice</a:t>
            </a:r>
            <a:br>
              <a:rPr lang="en-US"/>
            </a:br>
            <a:r>
              <a:rPr lang="en-US" sz="2100">
                <a:solidFill>
                  <a:schemeClr val="accent1"/>
                </a:solidFill>
              </a:rPr>
              <a:t>Line Item Comments </a:t>
            </a:r>
          </a:p>
        </p:txBody>
      </p:sp>
      <p:sp>
        <p:nvSpPr>
          <p:cNvPr id="9" name="TextBox 8"/>
          <p:cNvSpPr txBox="1"/>
          <p:nvPr/>
        </p:nvSpPr>
        <p:spPr>
          <a:xfrm>
            <a:off x="458788" y="1512000"/>
            <a:ext cx="8729457" cy="1253598"/>
          </a:xfrm>
          <a:prstGeom prst="rect">
            <a:avLst/>
          </a:prstGeom>
          <a:noFill/>
        </p:spPr>
        <p:txBody>
          <a:bodyPr wrap="square" lIns="0" tIns="0" rIns="0" bIns="0" rtlCol="0" anchor="t">
            <a:noAutofit/>
          </a:bodyPr>
          <a:lstStyle/>
          <a:p>
            <a:pPr marL="342900" indent="-342900">
              <a:lnSpc>
                <a:spcPts val="1700"/>
              </a:lnSpc>
              <a:spcAft>
                <a:spcPts val="600"/>
              </a:spcAft>
              <a:buClr>
                <a:srgbClr val="F0AB00"/>
              </a:buClr>
              <a:buSzPct val="100000"/>
              <a:buFont typeface="+mj-lt"/>
              <a:buAutoNum type="arabicPeriod"/>
            </a:pPr>
            <a:r>
              <a:rPr lang="en-US" sz="1400">
                <a:latin typeface="+mj-lt"/>
              </a:rPr>
              <a:t>To add comments at the line items select Line Items, then click at </a:t>
            </a:r>
            <a:r>
              <a:rPr lang="en-US" sz="1400" b="1">
                <a:latin typeface="+mj-lt"/>
              </a:rPr>
              <a:t>Line Item Actions &gt; Add &gt; Comments</a:t>
            </a:r>
            <a:r>
              <a:rPr lang="en-US" sz="1400">
                <a:latin typeface="+mj-lt"/>
              </a:rPr>
              <a:t>.</a:t>
            </a:r>
          </a:p>
          <a:p>
            <a:pPr marL="342900" indent="-342900">
              <a:lnSpc>
                <a:spcPts val="1700"/>
              </a:lnSpc>
              <a:spcAft>
                <a:spcPts val="600"/>
              </a:spcAft>
              <a:buClr>
                <a:srgbClr val="F0AB00"/>
              </a:buClr>
              <a:buSzPct val="100000"/>
              <a:buFont typeface="+mj-lt"/>
              <a:buAutoNum type="arabicPeriod"/>
            </a:pPr>
            <a:r>
              <a:rPr lang="en-US" sz="1400">
                <a:latin typeface="+mj-lt"/>
              </a:rPr>
              <a:t>The Comments field will display. Enter applicable Comments in this field.</a:t>
            </a:r>
          </a:p>
          <a:p>
            <a:pPr marL="342900" indent="-342900">
              <a:lnSpc>
                <a:spcPts val="1700"/>
              </a:lnSpc>
              <a:spcAft>
                <a:spcPts val="600"/>
              </a:spcAft>
              <a:buClr>
                <a:srgbClr val="F0AB00"/>
              </a:buClr>
              <a:buSzPct val="100000"/>
              <a:buFont typeface="+mj-lt"/>
              <a:buAutoNum type="arabicPeriod"/>
            </a:pPr>
            <a:r>
              <a:rPr lang="en-US" sz="1400">
                <a:latin typeface="+mj-lt"/>
              </a:rPr>
              <a:t>Click </a:t>
            </a:r>
            <a:r>
              <a:rPr lang="en-US" sz="1400" b="1">
                <a:latin typeface="+mj-lt"/>
              </a:rPr>
              <a:t>Next</a:t>
            </a:r>
            <a:r>
              <a:rPr lang="en-US" sz="1400">
                <a:latin typeface="+mj-lt"/>
              </a:rPr>
              <a:t>. You will be transferred to Review page.</a:t>
            </a:r>
          </a:p>
        </p:txBody>
      </p:sp>
      <p:grpSp>
        <p:nvGrpSpPr>
          <p:cNvPr id="3" name="Group 2"/>
          <p:cNvGrpSpPr/>
          <p:nvPr/>
        </p:nvGrpSpPr>
        <p:grpSpPr>
          <a:xfrm>
            <a:off x="811162" y="5115211"/>
            <a:ext cx="10655709" cy="857886"/>
            <a:chOff x="324000" y="5497525"/>
            <a:chExt cx="8388200" cy="671582"/>
          </a:xfrm>
        </p:grpSpPr>
        <p:pic>
          <p:nvPicPr>
            <p:cNvPr id="6" name="Picture 5"/>
            <p:cNvPicPr>
              <a:picLocks noChangeAspect="1"/>
            </p:cNvPicPr>
            <p:nvPr/>
          </p:nvPicPr>
          <p:blipFill>
            <a:blip r:embed="rId3"/>
            <a:stretch>
              <a:fillRect/>
            </a:stretch>
          </p:blipFill>
          <p:spPr>
            <a:xfrm>
              <a:off x="324000" y="5497525"/>
              <a:ext cx="8388200" cy="671582"/>
            </a:xfrm>
            <a:prstGeom prst="rect">
              <a:avLst/>
            </a:prstGeom>
            <a:ln>
              <a:solidFill>
                <a:schemeClr val="bg2"/>
              </a:solidFill>
            </a:ln>
          </p:spPr>
        </p:pic>
        <p:sp>
          <p:nvSpPr>
            <p:cNvPr id="12" name="Oval 11"/>
            <p:cNvSpPr/>
            <p:nvPr/>
          </p:nvSpPr>
          <p:spPr bwMode="gray">
            <a:xfrm>
              <a:off x="324000" y="5497525"/>
              <a:ext cx="220267" cy="219075"/>
            </a:xfrm>
            <a:prstGeom prst="ellipse">
              <a:avLst/>
            </a:prstGeom>
            <a:solidFill>
              <a:schemeClr val="accent1"/>
            </a:solidFill>
            <a:ln w="6350" algn="ctr">
              <a:solidFill>
                <a:schemeClr val="bg2"/>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2</a:t>
              </a:r>
            </a:p>
          </p:txBody>
        </p:sp>
      </p:grpSp>
      <p:pic>
        <p:nvPicPr>
          <p:cNvPr id="10" name="Picture 9">
            <a:extLst>
              <a:ext uri="{FF2B5EF4-FFF2-40B4-BE49-F238E27FC236}">
                <a16:creationId xmlns:a16="http://schemas.microsoft.com/office/drawing/2014/main" id="{CE738110-37FE-46A7-9934-8089B5A48A02}"/>
              </a:ext>
            </a:extLst>
          </p:cNvPr>
          <p:cNvPicPr>
            <a:picLocks noChangeAspect="1"/>
          </p:cNvPicPr>
          <p:nvPr/>
        </p:nvPicPr>
        <p:blipFill>
          <a:blip r:embed="rId4"/>
          <a:stretch>
            <a:fillRect/>
          </a:stretch>
        </p:blipFill>
        <p:spPr>
          <a:xfrm>
            <a:off x="811162" y="2765597"/>
            <a:ext cx="10714703" cy="1632801"/>
          </a:xfrm>
          <a:prstGeom prst="rect">
            <a:avLst/>
          </a:prstGeom>
        </p:spPr>
      </p:pic>
      <p:pic>
        <p:nvPicPr>
          <p:cNvPr id="15" name="Picture 14">
            <a:extLst>
              <a:ext uri="{FF2B5EF4-FFF2-40B4-BE49-F238E27FC236}">
                <a16:creationId xmlns:a16="http://schemas.microsoft.com/office/drawing/2014/main" id="{9152F2C9-E617-4D65-BE14-7AE89509C6E0}"/>
              </a:ext>
            </a:extLst>
          </p:cNvPr>
          <p:cNvPicPr>
            <a:picLocks noChangeAspect="1"/>
          </p:cNvPicPr>
          <p:nvPr/>
        </p:nvPicPr>
        <p:blipFill>
          <a:blip r:embed="rId5"/>
          <a:stretch>
            <a:fillRect/>
          </a:stretch>
        </p:blipFill>
        <p:spPr>
          <a:xfrm>
            <a:off x="2063547" y="2818552"/>
            <a:ext cx="1242132" cy="2210914"/>
          </a:xfrm>
          <a:prstGeom prst="rect">
            <a:avLst/>
          </a:prstGeom>
        </p:spPr>
      </p:pic>
      <p:pic>
        <p:nvPicPr>
          <p:cNvPr id="16" name="Picture 15">
            <a:extLst>
              <a:ext uri="{FF2B5EF4-FFF2-40B4-BE49-F238E27FC236}">
                <a16:creationId xmlns:a16="http://schemas.microsoft.com/office/drawing/2014/main" id="{B909B680-B973-4AEA-AB08-4AD92A47A987}"/>
              </a:ext>
            </a:extLst>
          </p:cNvPr>
          <p:cNvPicPr>
            <a:picLocks noChangeAspect="1"/>
          </p:cNvPicPr>
          <p:nvPr/>
        </p:nvPicPr>
        <p:blipFill>
          <a:blip r:embed="rId6"/>
          <a:stretch>
            <a:fillRect/>
          </a:stretch>
        </p:blipFill>
        <p:spPr>
          <a:xfrm>
            <a:off x="679054" y="2871794"/>
            <a:ext cx="274344" cy="323116"/>
          </a:xfrm>
          <a:prstGeom prst="rect">
            <a:avLst/>
          </a:prstGeom>
        </p:spPr>
      </p:pic>
      <p:pic>
        <p:nvPicPr>
          <p:cNvPr id="17" name="Picture 16">
            <a:extLst>
              <a:ext uri="{FF2B5EF4-FFF2-40B4-BE49-F238E27FC236}">
                <a16:creationId xmlns:a16="http://schemas.microsoft.com/office/drawing/2014/main" id="{D51147BD-0C01-47EC-B8A5-7A8AA1212679}"/>
              </a:ext>
            </a:extLst>
          </p:cNvPr>
          <p:cNvPicPr>
            <a:picLocks noChangeAspect="1"/>
          </p:cNvPicPr>
          <p:nvPr/>
        </p:nvPicPr>
        <p:blipFill>
          <a:blip r:embed="rId7"/>
          <a:stretch>
            <a:fillRect/>
          </a:stretch>
        </p:blipFill>
        <p:spPr>
          <a:xfrm>
            <a:off x="2063547" y="4592001"/>
            <a:ext cx="1242132" cy="243861"/>
          </a:xfrm>
          <a:prstGeom prst="rect">
            <a:avLst/>
          </a:prstGeom>
        </p:spPr>
      </p:pic>
      <p:pic>
        <p:nvPicPr>
          <p:cNvPr id="18" name="Picture 17">
            <a:extLst>
              <a:ext uri="{FF2B5EF4-FFF2-40B4-BE49-F238E27FC236}">
                <a16:creationId xmlns:a16="http://schemas.microsoft.com/office/drawing/2014/main" id="{9389B634-2109-415D-9095-09A393FF96B5}"/>
              </a:ext>
            </a:extLst>
          </p:cNvPr>
          <p:cNvPicPr>
            <a:picLocks noChangeAspect="1"/>
          </p:cNvPicPr>
          <p:nvPr/>
        </p:nvPicPr>
        <p:blipFill>
          <a:blip r:embed="rId8"/>
          <a:stretch>
            <a:fillRect/>
          </a:stretch>
        </p:blipFill>
        <p:spPr>
          <a:xfrm>
            <a:off x="10738892" y="3451123"/>
            <a:ext cx="274344" cy="323116"/>
          </a:xfrm>
          <a:prstGeom prst="rect">
            <a:avLst/>
          </a:prstGeom>
        </p:spPr>
      </p:pic>
    </p:spTree>
    <p:extLst>
      <p:ext uri="{BB962C8B-B14F-4D97-AF65-F5344CB8AC3E}">
        <p14:creationId xmlns:p14="http://schemas.microsoft.com/office/powerpoint/2010/main" val="3656402032"/>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2C84060-17A0-4845-AD00-CF05854E67A3}"/>
              </a:ext>
            </a:extLst>
          </p:cNvPr>
          <p:cNvPicPr>
            <a:picLocks noChangeAspect="1"/>
          </p:cNvPicPr>
          <p:nvPr/>
        </p:nvPicPr>
        <p:blipFill>
          <a:blip r:embed="rId3"/>
          <a:stretch>
            <a:fillRect/>
          </a:stretch>
        </p:blipFill>
        <p:spPr>
          <a:xfrm>
            <a:off x="8887162" y="6254511"/>
            <a:ext cx="744636" cy="368315"/>
          </a:xfrm>
          <a:prstGeom prst="rect">
            <a:avLst/>
          </a:prstGeom>
          <a:ln>
            <a:solidFill>
              <a:schemeClr val="bg2"/>
            </a:solidFill>
          </a:ln>
        </p:spPr>
      </p:pic>
      <p:pic>
        <p:nvPicPr>
          <p:cNvPr id="2" name="Picture 1">
            <a:extLst>
              <a:ext uri="{FF2B5EF4-FFF2-40B4-BE49-F238E27FC236}">
                <a16:creationId xmlns:a16="http://schemas.microsoft.com/office/drawing/2014/main" id="{56FC631A-5981-48DC-8AAA-DD684FD944D1}"/>
              </a:ext>
            </a:extLst>
          </p:cNvPr>
          <p:cNvPicPr>
            <a:picLocks noChangeAspect="1"/>
          </p:cNvPicPr>
          <p:nvPr/>
        </p:nvPicPr>
        <p:blipFill>
          <a:blip r:embed="rId4"/>
          <a:stretch>
            <a:fillRect/>
          </a:stretch>
        </p:blipFill>
        <p:spPr>
          <a:xfrm>
            <a:off x="5105214" y="5452238"/>
            <a:ext cx="4526584" cy="802273"/>
          </a:xfrm>
          <a:prstGeom prst="rect">
            <a:avLst/>
          </a:prstGeom>
          <a:ln>
            <a:solidFill>
              <a:schemeClr val="bg2"/>
            </a:solidFill>
          </a:ln>
        </p:spPr>
      </p:pic>
      <p:sp>
        <p:nvSpPr>
          <p:cNvPr id="4" name="Rectangle 3"/>
          <p:cNvSpPr/>
          <p:nvPr/>
        </p:nvSpPr>
        <p:spPr>
          <a:xfrm>
            <a:off x="375893" y="1545725"/>
            <a:ext cx="4123266" cy="2893100"/>
          </a:xfrm>
          <a:prstGeom prst="rect">
            <a:avLst/>
          </a:prstGeom>
        </p:spPr>
        <p:txBody>
          <a:bodyPr wrap="square">
            <a:spAutoFit/>
          </a:bodyPr>
          <a:lstStyle/>
          <a:p>
            <a:pPr algn="just">
              <a:buClr>
                <a:srgbClr val="F0AB00"/>
              </a:buClr>
              <a:buSzPct val="100000"/>
            </a:pPr>
            <a:r>
              <a:rPr lang="en-US" sz="1400">
                <a:solidFill>
                  <a:srgbClr val="000000"/>
                </a:solidFill>
                <a:cs typeface="Arial" charset="0"/>
              </a:rPr>
              <a:t>Review your invoice for </a:t>
            </a:r>
            <a:r>
              <a:rPr lang="en-US" altLang="ja-JP" sz="1400">
                <a:solidFill>
                  <a:srgbClr val="000000"/>
                </a:solidFill>
                <a:ea typeface="ＭＳ Ｐゴシック" charset="-128"/>
                <a:cs typeface="Arial" charset="0"/>
              </a:rPr>
              <a:t>accuracy from the Review page. Scroll down the page to view  all line item details and invoice totals.</a:t>
            </a:r>
          </a:p>
          <a:p>
            <a:pPr marL="342900" indent="-342900" algn="just">
              <a:buClr>
                <a:srgbClr val="F0AB00"/>
              </a:buClr>
              <a:buSzPct val="100000"/>
              <a:buFont typeface="+mj-lt"/>
              <a:buAutoNum type="arabicPeriod"/>
            </a:pPr>
            <a:r>
              <a:rPr lang="en-US" sz="1400">
                <a:solidFill>
                  <a:srgbClr val="000000"/>
                </a:solidFill>
                <a:cs typeface="Arial" charset="0"/>
              </a:rPr>
              <a:t>If no changes are needed, click </a:t>
            </a:r>
            <a:r>
              <a:rPr lang="en-US" sz="1400" b="1">
                <a:solidFill>
                  <a:srgbClr val="000000"/>
                </a:solidFill>
                <a:cs typeface="Arial" charset="0"/>
              </a:rPr>
              <a:t>Submit </a:t>
            </a:r>
            <a:r>
              <a:rPr lang="en-US" sz="1400">
                <a:solidFill>
                  <a:srgbClr val="000000"/>
                </a:solidFill>
                <a:cs typeface="Arial" charset="0"/>
              </a:rPr>
              <a:t>to send the invoice to </a:t>
            </a:r>
            <a:r>
              <a:rPr lang="en-US" altLang="ja-JP" sz="1400">
                <a:solidFill>
                  <a:srgbClr val="000000"/>
                </a:solidFill>
                <a:ea typeface="ＭＳ Ｐゴシック" charset="-128"/>
              </a:rPr>
              <a:t>Norfolk Southern</a:t>
            </a:r>
            <a:endParaRPr lang="en-US" sz="1400">
              <a:solidFill>
                <a:srgbClr val="000000"/>
              </a:solidFill>
              <a:cs typeface="Arial" charset="0"/>
            </a:endParaRPr>
          </a:p>
          <a:p>
            <a:pPr marL="342900" indent="-342900" algn="just">
              <a:buClr>
                <a:srgbClr val="F0AB00"/>
              </a:buClr>
              <a:buSzPct val="100000"/>
              <a:buFont typeface="+mj-lt"/>
              <a:buAutoNum type="arabicPeriod"/>
            </a:pPr>
            <a:r>
              <a:rPr lang="en-US" sz="1400">
                <a:solidFill>
                  <a:srgbClr val="000000"/>
                </a:solidFill>
                <a:cs typeface="Arial" charset="0"/>
              </a:rPr>
              <a:t>If changes are needed, click </a:t>
            </a:r>
            <a:r>
              <a:rPr lang="en-US" sz="1400" b="1">
                <a:solidFill>
                  <a:srgbClr val="000000"/>
                </a:solidFill>
                <a:cs typeface="Arial" charset="0"/>
              </a:rPr>
              <a:t>Previous</a:t>
            </a:r>
            <a:r>
              <a:rPr lang="en-US" sz="1400">
                <a:solidFill>
                  <a:srgbClr val="000000"/>
                </a:solidFill>
                <a:cs typeface="Arial" charset="0"/>
              </a:rPr>
              <a:t> to return to previous screens and make corrections before submitting.</a:t>
            </a:r>
          </a:p>
          <a:p>
            <a:pPr marL="342900" indent="-342900" algn="just">
              <a:buClr>
                <a:srgbClr val="F0AB00"/>
              </a:buClr>
              <a:buSzPct val="100000"/>
              <a:buFont typeface="+mj-lt"/>
              <a:buAutoNum type="arabicPeriod"/>
            </a:pPr>
            <a:r>
              <a:rPr lang="en-US" sz="1400">
                <a:solidFill>
                  <a:srgbClr val="000000"/>
                </a:solidFill>
                <a:cs typeface="Arial" charset="0"/>
              </a:rPr>
              <a:t>Alternatively, </a:t>
            </a:r>
            <a:r>
              <a:rPr lang="en-US" sz="1400" b="1">
                <a:solidFill>
                  <a:srgbClr val="000000"/>
                </a:solidFill>
                <a:cs typeface="Arial" charset="0"/>
              </a:rPr>
              <a:t>Save </a:t>
            </a:r>
            <a:r>
              <a:rPr lang="en-US" sz="1400">
                <a:solidFill>
                  <a:srgbClr val="000000"/>
                </a:solidFill>
                <a:cs typeface="Arial" charset="0"/>
              </a:rPr>
              <a:t>your invoice at anytime during invoice creation to work on it later. </a:t>
            </a:r>
          </a:p>
          <a:p>
            <a:pPr marL="342900" indent="-342900" algn="just">
              <a:buClr>
                <a:srgbClr val="F0AB00"/>
              </a:buClr>
              <a:buSzPct val="100000"/>
              <a:buFont typeface="+mj-lt"/>
              <a:buAutoNum type="arabicPeriod"/>
            </a:pPr>
            <a:r>
              <a:rPr lang="en-US" sz="1400">
                <a:solidFill>
                  <a:srgbClr val="000000"/>
                </a:solidFill>
                <a:cs typeface="Arial" charset="0"/>
              </a:rPr>
              <a:t>You may resume working on the invoice by selecting it from </a:t>
            </a:r>
            <a:r>
              <a:rPr lang="en-US" sz="1400" b="1">
                <a:solidFill>
                  <a:srgbClr val="000000"/>
                </a:solidFill>
                <a:cs typeface="Arial" charset="0"/>
              </a:rPr>
              <a:t>Invoices &gt; Drafts</a:t>
            </a:r>
            <a:r>
              <a:rPr lang="en-US" sz="1400">
                <a:solidFill>
                  <a:srgbClr val="000000"/>
                </a:solidFill>
                <a:cs typeface="Arial" charset="0"/>
              </a:rPr>
              <a:t> on your Home page. </a:t>
            </a:r>
          </a:p>
        </p:txBody>
      </p:sp>
      <p:sp>
        <p:nvSpPr>
          <p:cNvPr id="15" name="Title 14"/>
          <p:cNvSpPr>
            <a:spLocks noGrp="1"/>
          </p:cNvSpPr>
          <p:nvPr>
            <p:ph type="title"/>
          </p:nvPr>
        </p:nvSpPr>
        <p:spPr>
          <a:xfrm>
            <a:off x="458787" y="457201"/>
            <a:ext cx="11183564" cy="1061829"/>
          </a:xfrm>
        </p:spPr>
        <p:txBody>
          <a:bodyPr/>
          <a:lstStyle/>
          <a:p>
            <a:r>
              <a:rPr lang="en-US"/>
              <a:t>PO/ SA/ SAR-Based Invoice</a:t>
            </a:r>
            <a:br>
              <a:rPr lang="en-US"/>
            </a:br>
            <a:r>
              <a:rPr lang="en-US" sz="2100">
                <a:solidFill>
                  <a:schemeClr val="accent1"/>
                </a:solidFill>
              </a:rPr>
              <a:t>Review, Save, or Submit Invoice</a:t>
            </a:r>
            <a:br>
              <a:rPr lang="en-US"/>
            </a:br>
            <a:endParaRPr lang="en-US"/>
          </a:p>
        </p:txBody>
      </p:sp>
      <p:sp>
        <p:nvSpPr>
          <p:cNvPr id="16" name="TextBox 15"/>
          <p:cNvSpPr txBox="1"/>
          <p:nvPr/>
        </p:nvSpPr>
        <p:spPr>
          <a:xfrm>
            <a:off x="8733073" y="3109963"/>
            <a:ext cx="1923143" cy="1077218"/>
          </a:xfrm>
          <a:prstGeom prst="rect">
            <a:avLst/>
          </a:prstGeom>
          <a:noFill/>
        </p:spPr>
        <p:txBody>
          <a:bodyPr wrap="square" lIns="0" tIns="0" rIns="0" bIns="0" rtlCol="0">
            <a:spAutoFit/>
          </a:bodyPr>
          <a:lstStyle/>
          <a:p>
            <a:pPr algn="just" fontAlgn="base">
              <a:spcBef>
                <a:spcPts val="600"/>
              </a:spcBef>
              <a:spcAft>
                <a:spcPct val="0"/>
              </a:spcAft>
              <a:buClr>
                <a:srgbClr val="F0AB00"/>
              </a:buClr>
              <a:buSzPct val="80000"/>
            </a:pPr>
            <a:r>
              <a:rPr lang="en-US" sz="1400" b="1" kern="0">
                <a:solidFill>
                  <a:srgbClr val="000000"/>
                </a:solidFill>
                <a:ea typeface="Arial Unicode MS" pitchFamily="34" charset="-128"/>
                <a:cs typeface="Arial Unicode MS" pitchFamily="34" charset="-128"/>
              </a:rPr>
              <a:t>Note:</a:t>
            </a:r>
            <a:r>
              <a:rPr lang="en-US" sz="1400" kern="0">
                <a:solidFill>
                  <a:srgbClr val="000000"/>
                </a:solidFill>
                <a:ea typeface="Arial Unicode MS" pitchFamily="34" charset="-128"/>
                <a:cs typeface="Arial Unicode MS" pitchFamily="34" charset="-128"/>
              </a:rPr>
              <a:t> In the event of errors, there will be a notification in red where information must be corrected</a:t>
            </a:r>
            <a:endParaRPr lang="en-US" sz="1400" b="1" kern="0">
              <a:solidFill>
                <a:srgbClr val="000000"/>
              </a:solidFill>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D1228185-B516-4176-844C-826416D8AEB3}"/>
              </a:ext>
            </a:extLst>
          </p:cNvPr>
          <p:cNvSpPr/>
          <p:nvPr/>
        </p:nvSpPr>
        <p:spPr bwMode="gray">
          <a:xfrm>
            <a:off x="8718107" y="614497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4</a:t>
            </a:r>
          </a:p>
        </p:txBody>
      </p:sp>
      <p:pic>
        <p:nvPicPr>
          <p:cNvPr id="20" name="Picture 19">
            <a:extLst>
              <a:ext uri="{FF2B5EF4-FFF2-40B4-BE49-F238E27FC236}">
                <a16:creationId xmlns:a16="http://schemas.microsoft.com/office/drawing/2014/main" id="{9F8DA1A3-ADC6-406B-B72E-5F9B613C68B5}"/>
              </a:ext>
            </a:extLst>
          </p:cNvPr>
          <p:cNvPicPr>
            <a:picLocks noChangeAspect="1"/>
          </p:cNvPicPr>
          <p:nvPr/>
        </p:nvPicPr>
        <p:blipFill>
          <a:blip r:embed="rId5"/>
          <a:stretch>
            <a:fillRect/>
          </a:stretch>
        </p:blipFill>
        <p:spPr>
          <a:xfrm>
            <a:off x="5105214" y="2435252"/>
            <a:ext cx="3317262" cy="2893100"/>
          </a:xfrm>
          <a:prstGeom prst="rect">
            <a:avLst/>
          </a:prstGeom>
        </p:spPr>
      </p:pic>
      <p:pic>
        <p:nvPicPr>
          <p:cNvPr id="22" name="Picture 21">
            <a:extLst>
              <a:ext uri="{FF2B5EF4-FFF2-40B4-BE49-F238E27FC236}">
                <a16:creationId xmlns:a16="http://schemas.microsoft.com/office/drawing/2014/main" id="{3E2B95A2-0239-4B09-BFE8-CC99DBBA79EF}"/>
              </a:ext>
            </a:extLst>
          </p:cNvPr>
          <p:cNvPicPr>
            <a:picLocks noChangeAspect="1"/>
          </p:cNvPicPr>
          <p:nvPr/>
        </p:nvPicPr>
        <p:blipFill>
          <a:blip r:embed="rId6"/>
          <a:stretch>
            <a:fillRect/>
          </a:stretch>
        </p:blipFill>
        <p:spPr>
          <a:xfrm>
            <a:off x="5105214" y="2032563"/>
            <a:ext cx="6051654" cy="322812"/>
          </a:xfrm>
          <a:prstGeom prst="rect">
            <a:avLst/>
          </a:prstGeom>
        </p:spPr>
      </p:pic>
      <p:pic>
        <p:nvPicPr>
          <p:cNvPr id="23" name="Picture 22">
            <a:extLst>
              <a:ext uri="{FF2B5EF4-FFF2-40B4-BE49-F238E27FC236}">
                <a16:creationId xmlns:a16="http://schemas.microsoft.com/office/drawing/2014/main" id="{918B0004-2FD2-439C-AB3A-0B09B9637B7C}"/>
              </a:ext>
            </a:extLst>
          </p:cNvPr>
          <p:cNvPicPr>
            <a:picLocks noChangeAspect="1"/>
          </p:cNvPicPr>
          <p:nvPr/>
        </p:nvPicPr>
        <p:blipFill>
          <a:blip r:embed="rId7"/>
          <a:stretch>
            <a:fillRect/>
          </a:stretch>
        </p:blipFill>
        <p:spPr>
          <a:xfrm>
            <a:off x="8606488" y="1913609"/>
            <a:ext cx="274344" cy="323116"/>
          </a:xfrm>
          <a:prstGeom prst="rect">
            <a:avLst/>
          </a:prstGeom>
        </p:spPr>
      </p:pic>
      <p:pic>
        <p:nvPicPr>
          <p:cNvPr id="25" name="Picture 24">
            <a:extLst>
              <a:ext uri="{FF2B5EF4-FFF2-40B4-BE49-F238E27FC236}">
                <a16:creationId xmlns:a16="http://schemas.microsoft.com/office/drawing/2014/main" id="{4D17FB4C-75B6-4CFF-A087-59CA80AE5583}"/>
              </a:ext>
            </a:extLst>
          </p:cNvPr>
          <p:cNvPicPr>
            <a:picLocks noChangeAspect="1"/>
          </p:cNvPicPr>
          <p:nvPr/>
        </p:nvPicPr>
        <p:blipFill>
          <a:blip r:embed="rId8"/>
          <a:stretch>
            <a:fillRect/>
          </a:stretch>
        </p:blipFill>
        <p:spPr>
          <a:xfrm>
            <a:off x="5105214" y="1519030"/>
            <a:ext cx="3627859" cy="375921"/>
          </a:xfrm>
          <a:prstGeom prst="rect">
            <a:avLst/>
          </a:prstGeom>
        </p:spPr>
      </p:pic>
      <p:pic>
        <p:nvPicPr>
          <p:cNvPr id="26" name="Picture 25">
            <a:extLst>
              <a:ext uri="{FF2B5EF4-FFF2-40B4-BE49-F238E27FC236}">
                <a16:creationId xmlns:a16="http://schemas.microsoft.com/office/drawing/2014/main" id="{4FAB1C42-16F0-4B74-A6FE-BFD3D5AB19DB}"/>
              </a:ext>
            </a:extLst>
          </p:cNvPr>
          <p:cNvPicPr>
            <a:picLocks noChangeAspect="1"/>
          </p:cNvPicPr>
          <p:nvPr/>
        </p:nvPicPr>
        <p:blipFill>
          <a:blip r:embed="rId9"/>
          <a:stretch>
            <a:fillRect/>
          </a:stretch>
        </p:blipFill>
        <p:spPr>
          <a:xfrm>
            <a:off x="6919143" y="1402504"/>
            <a:ext cx="274344" cy="329213"/>
          </a:xfrm>
          <a:prstGeom prst="rect">
            <a:avLst/>
          </a:prstGeom>
        </p:spPr>
      </p:pic>
      <p:pic>
        <p:nvPicPr>
          <p:cNvPr id="27" name="Picture 26">
            <a:extLst>
              <a:ext uri="{FF2B5EF4-FFF2-40B4-BE49-F238E27FC236}">
                <a16:creationId xmlns:a16="http://schemas.microsoft.com/office/drawing/2014/main" id="{237D3F77-500A-469D-A762-0F650FEBE75D}"/>
              </a:ext>
            </a:extLst>
          </p:cNvPr>
          <p:cNvPicPr>
            <a:picLocks noChangeAspect="1"/>
          </p:cNvPicPr>
          <p:nvPr/>
        </p:nvPicPr>
        <p:blipFill>
          <a:blip r:embed="rId10"/>
          <a:stretch>
            <a:fillRect/>
          </a:stretch>
        </p:blipFill>
        <p:spPr>
          <a:xfrm>
            <a:off x="5085495" y="1434300"/>
            <a:ext cx="274344" cy="329213"/>
          </a:xfrm>
          <a:prstGeom prst="rect">
            <a:avLst/>
          </a:prstGeom>
        </p:spPr>
      </p:pic>
    </p:spTree>
    <p:extLst>
      <p:ext uri="{BB962C8B-B14F-4D97-AF65-F5344CB8AC3E}">
        <p14:creationId xmlns:p14="http://schemas.microsoft.com/office/powerpoint/2010/main" val="1200719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000F3-C0BF-41DA-9832-6A3E8DFD482A}"/>
              </a:ext>
            </a:extLst>
          </p:cNvPr>
          <p:cNvSpPr>
            <a:spLocks noGrp="1"/>
          </p:cNvSpPr>
          <p:nvPr>
            <p:ph type="title"/>
          </p:nvPr>
        </p:nvSpPr>
        <p:spPr>
          <a:xfrm>
            <a:off x="458787" y="457201"/>
            <a:ext cx="10515600" cy="1325563"/>
          </a:xfrm>
        </p:spPr>
        <p:txBody>
          <a:bodyPr>
            <a:normAutofit/>
          </a:bodyPr>
          <a:lstStyle/>
          <a:p>
            <a:r>
              <a:rPr lang="en-US"/>
              <a:t>PO/ SA/ SAR-Based Invoice</a:t>
            </a:r>
            <a:br>
              <a:rPr lang="en-US"/>
            </a:br>
            <a:r>
              <a:rPr lang="en-US" sz="2100">
                <a:solidFill>
                  <a:schemeClr val="accent1"/>
                </a:solidFill>
              </a:rPr>
              <a:t>GR-Based Invoice Verification</a:t>
            </a:r>
            <a:br>
              <a:rPr lang="en-US">
                <a:latin typeface="Arial" panose="020B0604020202020204" pitchFamily="34" charset="0"/>
                <a:cs typeface="Arial" panose="020B0604020202020204" pitchFamily="34" charset="0"/>
              </a:rPr>
            </a:br>
            <a:endParaRPr lang="en-US" sz="2000">
              <a:solidFill>
                <a:schemeClr val="accent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8E678144-93B5-47EA-B4AA-603B01528323}"/>
              </a:ext>
            </a:extLst>
          </p:cNvPr>
          <p:cNvSpPr>
            <a:spLocks noGrp="1"/>
          </p:cNvSpPr>
          <p:nvPr>
            <p:ph idx="1"/>
          </p:nvPr>
        </p:nvSpPr>
        <p:spPr>
          <a:xfrm>
            <a:off x="477396" y="220778"/>
            <a:ext cx="5267107" cy="4273261"/>
          </a:xfrm>
        </p:spPr>
        <p:txBody>
          <a:bodyPr>
            <a:normAutofit lnSpcReduction="10000"/>
          </a:bodyPr>
          <a:lstStyle/>
          <a:p>
            <a:pPr algn="just">
              <a:spcBef>
                <a:spcPts val="600"/>
              </a:spcBef>
            </a:pPr>
            <a:r>
              <a:rPr lang="en-US">
                <a:latin typeface="Arial" panose="020B0604020202020204" pitchFamily="34" charset="0"/>
                <a:cs typeface="Arial" panose="020B0604020202020204" pitchFamily="34" charset="0"/>
              </a:rPr>
              <a:t>Suppliers can use Goods Receipt as a reference document for the invoice. </a:t>
            </a:r>
          </a:p>
          <a:p>
            <a:pPr algn="just">
              <a:spcBef>
                <a:spcPts val="600"/>
              </a:spcBef>
            </a:pPr>
            <a:r>
              <a:rPr lang="en-US">
                <a:latin typeface="Arial" panose="020B0604020202020204" pitchFamily="34" charset="0"/>
                <a:cs typeface="Arial" panose="020B0604020202020204" pitchFamily="34" charset="0"/>
              </a:rPr>
              <a:t>The general workflow for a supplier to base an invoice on a ship notice follows these steps:</a:t>
            </a:r>
          </a:p>
          <a:p>
            <a:pPr marL="342900" indent="-342900" algn="just">
              <a:spcBef>
                <a:spcPts val="600"/>
              </a:spcBef>
              <a:buClr>
                <a:srgbClr val="FFC000"/>
              </a:buClr>
              <a:buSzPct val="100000"/>
              <a:buAutoNum type="arabicPeriod"/>
            </a:pPr>
            <a:r>
              <a:rPr lang="en-US">
                <a:latin typeface="Arial" panose="020B0604020202020204" pitchFamily="34" charset="0"/>
                <a:cs typeface="Arial" panose="020B0604020202020204" pitchFamily="34" charset="0"/>
              </a:rPr>
              <a:t>The buyer sends a purchase order or scheduling agreement to a supplier through SAP Business Network. </a:t>
            </a:r>
          </a:p>
          <a:p>
            <a:pPr marL="342900" indent="-342900" algn="just">
              <a:spcBef>
                <a:spcPts val="600"/>
              </a:spcBef>
              <a:buClr>
                <a:srgbClr val="FFC000"/>
              </a:buClr>
              <a:buSzPct val="100000"/>
              <a:buAutoNum type="arabicPeriod"/>
            </a:pPr>
            <a:r>
              <a:rPr lang="en-US">
                <a:latin typeface="Arial" panose="020B0604020202020204" pitchFamily="34" charset="0"/>
                <a:cs typeface="Arial" panose="020B0604020202020204" pitchFamily="34" charset="0"/>
              </a:rPr>
              <a:t>The supplier views the document and </a:t>
            </a:r>
            <a:r>
              <a:rPr lang="en-US" b="1">
                <a:latin typeface="Arial" panose="020B0604020202020204" pitchFamily="34" charset="0"/>
                <a:cs typeface="Arial" panose="020B0604020202020204" pitchFamily="34" charset="0"/>
              </a:rPr>
              <a:t>Invoice Verification Type.</a:t>
            </a:r>
            <a:endParaRPr lang="en-US">
              <a:latin typeface="Arial" panose="020B0604020202020204" pitchFamily="34" charset="0"/>
              <a:cs typeface="Arial" panose="020B0604020202020204" pitchFamily="34" charset="0"/>
            </a:endParaRPr>
          </a:p>
          <a:p>
            <a:pPr marL="342900" indent="-342900" algn="just">
              <a:spcBef>
                <a:spcPts val="600"/>
              </a:spcBef>
              <a:buClr>
                <a:srgbClr val="FFC000"/>
              </a:buClr>
              <a:buSzPct val="100000"/>
              <a:buAutoNum type="arabicPeriod"/>
            </a:pPr>
            <a:r>
              <a:rPr lang="en-US">
                <a:latin typeface="Arial" panose="020B0604020202020204" pitchFamily="34" charset="0"/>
                <a:cs typeface="Arial" panose="020B0604020202020204" pitchFamily="34" charset="0"/>
              </a:rPr>
              <a:t>The supplier creates a ship notice. </a:t>
            </a:r>
          </a:p>
          <a:p>
            <a:pPr marL="342900" indent="-342900" algn="just">
              <a:spcBef>
                <a:spcPts val="600"/>
              </a:spcBef>
              <a:buClr>
                <a:srgbClr val="FFC000"/>
              </a:buClr>
              <a:buSzPct val="100000"/>
              <a:buAutoNum type="arabicPeriod"/>
            </a:pPr>
            <a:r>
              <a:rPr lang="en-US">
                <a:latin typeface="Arial" panose="020B0604020202020204" pitchFamily="34" charset="0"/>
                <a:cs typeface="Arial" panose="020B0604020202020204" pitchFamily="34" charset="0"/>
              </a:rPr>
              <a:t>The buyer receives the material and sends the receipt to the supplier with the goods-receipt quantity. </a:t>
            </a:r>
          </a:p>
          <a:p>
            <a:pPr marL="342900" indent="-342900" algn="just">
              <a:spcBef>
                <a:spcPts val="600"/>
              </a:spcBef>
              <a:buClr>
                <a:srgbClr val="FFC000"/>
              </a:buClr>
              <a:buSzPct val="100000"/>
              <a:buAutoNum type="arabicPeriod"/>
            </a:pPr>
            <a:r>
              <a:rPr lang="en-US">
                <a:latin typeface="Arial" panose="020B0604020202020204" pitchFamily="34" charset="0"/>
                <a:cs typeface="Arial" panose="020B0604020202020204" pitchFamily="34" charset="0"/>
              </a:rPr>
              <a:t>The supplier creates an invoice based on the ship notice.</a:t>
            </a:r>
          </a:p>
        </p:txBody>
      </p:sp>
      <p:pic>
        <p:nvPicPr>
          <p:cNvPr id="25" name="Picture 24">
            <a:extLst>
              <a:ext uri="{FF2B5EF4-FFF2-40B4-BE49-F238E27FC236}">
                <a16:creationId xmlns:a16="http://schemas.microsoft.com/office/drawing/2014/main" id="{039DDCA0-0405-49AC-903F-81FE29C28A77}"/>
              </a:ext>
            </a:extLst>
          </p:cNvPr>
          <p:cNvPicPr>
            <a:picLocks noChangeAspect="1"/>
          </p:cNvPicPr>
          <p:nvPr/>
        </p:nvPicPr>
        <p:blipFill>
          <a:blip r:embed="rId2"/>
          <a:stretch>
            <a:fillRect/>
          </a:stretch>
        </p:blipFill>
        <p:spPr>
          <a:xfrm>
            <a:off x="8629153" y="1475566"/>
            <a:ext cx="617255" cy="617255"/>
          </a:xfrm>
          <a:prstGeom prst="rect">
            <a:avLst/>
          </a:prstGeom>
        </p:spPr>
      </p:pic>
      <p:sp>
        <p:nvSpPr>
          <p:cNvPr id="26" name="TextBox 25">
            <a:extLst>
              <a:ext uri="{FF2B5EF4-FFF2-40B4-BE49-F238E27FC236}">
                <a16:creationId xmlns:a16="http://schemas.microsoft.com/office/drawing/2014/main" id="{ACF7D8A2-58A4-4359-AA39-63745E1652C0}"/>
              </a:ext>
            </a:extLst>
          </p:cNvPr>
          <p:cNvSpPr txBox="1"/>
          <p:nvPr/>
        </p:nvSpPr>
        <p:spPr>
          <a:xfrm>
            <a:off x="8281853" y="2075042"/>
            <a:ext cx="1312860" cy="153888"/>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SAP Business Network</a:t>
            </a:r>
          </a:p>
        </p:txBody>
      </p:sp>
      <p:sp>
        <p:nvSpPr>
          <p:cNvPr id="36" name="Arrow: Pentagon 35">
            <a:extLst>
              <a:ext uri="{FF2B5EF4-FFF2-40B4-BE49-F238E27FC236}">
                <a16:creationId xmlns:a16="http://schemas.microsoft.com/office/drawing/2014/main" id="{7EB6FC66-CD1F-4F31-B00C-C91A11FF6713}"/>
              </a:ext>
            </a:extLst>
          </p:cNvPr>
          <p:cNvSpPr/>
          <p:nvPr/>
        </p:nvSpPr>
        <p:spPr bwMode="gray">
          <a:xfrm>
            <a:off x="7080727" y="2540479"/>
            <a:ext cx="1545225" cy="579543"/>
          </a:xfrm>
          <a:prstGeom prst="homePlate">
            <a:avLst/>
          </a:prstGeom>
          <a:solidFill>
            <a:srgbClr val="92D050"/>
          </a:solidFill>
          <a:ln w="25400" algn="ctr">
            <a:solidFill>
              <a:srgbClr val="92D050"/>
            </a:solidFill>
            <a:miter lim="800000"/>
            <a:headEnd/>
            <a:tailEnd/>
          </a:ln>
        </p:spPr>
        <p:txBody>
          <a:bodyPr lIns="90000" tIns="72000" rIns="90000" bIns="72000" rtlCol="0" anchor="ctr"/>
          <a:lstStyle/>
          <a:p>
            <a:pPr algn="ctr" defTabSz="913696">
              <a:spcBef>
                <a:spcPts val="300"/>
              </a:spcBef>
              <a:buClr>
                <a:srgbClr val="F0AB00"/>
              </a:buClr>
              <a:buSzPct val="80000"/>
            </a:pPr>
            <a:r>
              <a:rPr lang="en-US" sz="1200" b="1" kern="0">
                <a:solidFill>
                  <a:srgbClr val="000000"/>
                </a:solidFill>
                <a:latin typeface="Segoe UI Light" panose="020B0502040204020203" pitchFamily="34" charset="0"/>
                <a:ea typeface="Arial Unicode MS" pitchFamily="34" charset="-128"/>
                <a:cs typeface="Segoe UI Light" panose="020B0502040204020203" pitchFamily="34" charset="0"/>
              </a:rPr>
              <a:t>1</a:t>
            </a:r>
          </a:p>
          <a:p>
            <a:pPr algn="ctr" defTabSz="913696">
              <a:spcBef>
                <a:spcPts val="300"/>
              </a:spcBef>
              <a:buClr>
                <a:srgbClr val="F0AB00"/>
              </a:buClr>
              <a:buSzPct val="80000"/>
            </a:pPr>
            <a:r>
              <a:rPr lang="en-US" sz="1100" kern="0">
                <a:solidFill>
                  <a:srgbClr val="000000"/>
                </a:solidFill>
                <a:latin typeface="Segoe UI Light" panose="020B0502040204020203" pitchFamily="34" charset="0"/>
                <a:ea typeface="Arial Unicode MS" pitchFamily="34" charset="-128"/>
                <a:cs typeface="Segoe UI Light" panose="020B0502040204020203" pitchFamily="34" charset="0"/>
              </a:rPr>
              <a:t>PO/SA/SAR</a:t>
            </a:r>
          </a:p>
        </p:txBody>
      </p:sp>
      <p:sp>
        <p:nvSpPr>
          <p:cNvPr id="37" name="Arrow: Pentagon 36">
            <a:extLst>
              <a:ext uri="{FF2B5EF4-FFF2-40B4-BE49-F238E27FC236}">
                <a16:creationId xmlns:a16="http://schemas.microsoft.com/office/drawing/2014/main" id="{4CDDE0FF-052F-413F-9E0D-7FEEC67D896A}"/>
              </a:ext>
            </a:extLst>
          </p:cNvPr>
          <p:cNvSpPr/>
          <p:nvPr/>
        </p:nvSpPr>
        <p:spPr bwMode="gray">
          <a:xfrm>
            <a:off x="7080727" y="3931876"/>
            <a:ext cx="1545225" cy="579543"/>
          </a:xfrm>
          <a:prstGeom prst="homePlate">
            <a:avLst/>
          </a:prstGeom>
          <a:solidFill>
            <a:srgbClr val="92D050"/>
          </a:solidFill>
          <a:ln w="25400" algn="ctr">
            <a:solidFill>
              <a:srgbClr val="92D050"/>
            </a:solidFill>
            <a:miter lim="800000"/>
            <a:headEnd/>
            <a:tailEnd/>
          </a:ln>
        </p:spPr>
        <p:txBody>
          <a:bodyPr lIns="90000" tIns="72000" rIns="90000" bIns="72000" rtlCol="0" anchor="ctr"/>
          <a:lstStyle/>
          <a:p>
            <a:pPr algn="ctr" defTabSz="913696">
              <a:spcBef>
                <a:spcPts val="300"/>
              </a:spcBef>
              <a:buClr>
                <a:srgbClr val="F0AB00"/>
              </a:buClr>
              <a:buSzPct val="80000"/>
            </a:pPr>
            <a:r>
              <a:rPr lang="en-US" sz="1100" b="1" kern="0">
                <a:solidFill>
                  <a:srgbClr val="000000"/>
                </a:solidFill>
                <a:latin typeface="Segoe UI Light" panose="020B0502040204020203" pitchFamily="34" charset="0"/>
                <a:ea typeface="Arial Unicode MS" pitchFamily="34" charset="-128"/>
                <a:cs typeface="Segoe UI Light" panose="020B0502040204020203" pitchFamily="34" charset="0"/>
              </a:rPr>
              <a:t>4</a:t>
            </a:r>
          </a:p>
          <a:p>
            <a:pPr algn="ctr" defTabSz="913696">
              <a:spcBef>
                <a:spcPts val="300"/>
              </a:spcBef>
              <a:buClr>
                <a:srgbClr val="F0AB00"/>
              </a:buClr>
              <a:buSzPct val="80000"/>
            </a:pPr>
            <a:r>
              <a:rPr lang="en-US" sz="1100" kern="0">
                <a:solidFill>
                  <a:srgbClr val="000000"/>
                </a:solidFill>
                <a:latin typeface="Segoe UI Light" panose="020B0502040204020203" pitchFamily="34" charset="0"/>
                <a:ea typeface="Arial Unicode MS" pitchFamily="34" charset="-128"/>
                <a:cs typeface="Segoe UI Light" panose="020B0502040204020203" pitchFamily="34" charset="0"/>
              </a:rPr>
              <a:t>Goods Receipt Notice</a:t>
            </a:r>
            <a:endParaRPr lang="en-US" kern="0">
              <a:solidFill>
                <a:srgbClr val="000000"/>
              </a:solidFill>
              <a:latin typeface="Segoe UI Light" panose="020B0502040204020203" pitchFamily="34" charset="0"/>
              <a:ea typeface="Arial Unicode MS" pitchFamily="34" charset="-128"/>
              <a:cs typeface="Segoe UI Light" panose="020B0502040204020203" pitchFamily="34" charset="0"/>
            </a:endParaRPr>
          </a:p>
        </p:txBody>
      </p:sp>
      <p:sp>
        <p:nvSpPr>
          <p:cNvPr id="38" name="Arrow: Pentagon 37">
            <a:extLst>
              <a:ext uri="{FF2B5EF4-FFF2-40B4-BE49-F238E27FC236}">
                <a16:creationId xmlns:a16="http://schemas.microsoft.com/office/drawing/2014/main" id="{7020EE50-D4F5-4439-9B11-BC8138E54403}"/>
              </a:ext>
            </a:extLst>
          </p:cNvPr>
          <p:cNvSpPr/>
          <p:nvPr/>
        </p:nvSpPr>
        <p:spPr bwMode="gray">
          <a:xfrm flipH="1">
            <a:off x="9164140" y="2770505"/>
            <a:ext cx="1569411" cy="579543"/>
          </a:xfrm>
          <a:prstGeom prst="homePlate">
            <a:avLst/>
          </a:prstGeom>
          <a:solidFill>
            <a:srgbClr val="00B0F0"/>
          </a:solidFill>
          <a:ln w="25400" algn="ctr">
            <a:solidFill>
              <a:srgbClr val="00B0F0"/>
            </a:solidFill>
            <a:miter lim="800000"/>
            <a:headEnd/>
            <a:tailEnd/>
          </a:ln>
        </p:spPr>
        <p:txBody>
          <a:bodyPr lIns="90000" tIns="72000" rIns="90000" bIns="72000" rtlCol="0" anchor="ctr"/>
          <a:lstStyle/>
          <a:p>
            <a:pPr algn="ctr" defTabSz="685135">
              <a:lnSpc>
                <a:spcPct val="85000"/>
              </a:lnSpc>
              <a:spcBef>
                <a:spcPts val="300"/>
              </a:spcBef>
              <a:buClr>
                <a:srgbClr val="F0AB00"/>
              </a:buClr>
              <a:buSzPct val="80000"/>
            </a:pPr>
            <a:r>
              <a:rPr lang="en-US" sz="1100" b="1" kern="0">
                <a:latin typeface="Segoe UI Light" panose="020B0502040204020203" pitchFamily="34" charset="0"/>
                <a:ea typeface="Arial Unicode MS" pitchFamily="34" charset="-128"/>
                <a:cs typeface="Segoe UI Light" panose="020B0502040204020203" pitchFamily="34" charset="0"/>
              </a:rPr>
              <a:t>2</a:t>
            </a:r>
          </a:p>
          <a:p>
            <a:pPr algn="ctr" defTabSz="685135">
              <a:lnSpc>
                <a:spcPct val="85000"/>
              </a:lnSpc>
              <a:spcBef>
                <a:spcPts val="300"/>
              </a:spcBef>
              <a:buClr>
                <a:srgbClr val="F0AB00"/>
              </a:buClr>
              <a:buSzPct val="80000"/>
            </a:pPr>
            <a:r>
              <a:rPr lang="en-US" sz="1100" kern="0">
                <a:latin typeface="Segoe UI Light" panose="020B0502040204020203" pitchFamily="34" charset="0"/>
                <a:ea typeface="Arial Unicode MS" pitchFamily="34" charset="-128"/>
                <a:cs typeface="Segoe UI Light" panose="020B0502040204020203" pitchFamily="34" charset="0"/>
              </a:rPr>
              <a:t>To Review Invoice Verification type</a:t>
            </a:r>
            <a:endParaRPr lang="en-US" sz="1100" kern="0">
              <a:solidFill>
                <a:srgbClr val="FF0000"/>
              </a:solidFill>
              <a:latin typeface="Segoe UI Light" panose="020B0502040204020203" pitchFamily="34" charset="0"/>
              <a:ea typeface="Arial Unicode MS" pitchFamily="34" charset="-128"/>
              <a:cs typeface="Segoe UI Light" panose="020B0502040204020203" pitchFamily="34" charset="0"/>
            </a:endParaRPr>
          </a:p>
        </p:txBody>
      </p:sp>
      <p:sp>
        <p:nvSpPr>
          <p:cNvPr id="40" name="Arrow: Pentagon 39">
            <a:extLst>
              <a:ext uri="{FF2B5EF4-FFF2-40B4-BE49-F238E27FC236}">
                <a16:creationId xmlns:a16="http://schemas.microsoft.com/office/drawing/2014/main" id="{BCB140C6-64AD-417E-B57E-C982D9B4AAB7}"/>
              </a:ext>
            </a:extLst>
          </p:cNvPr>
          <p:cNvSpPr/>
          <p:nvPr/>
        </p:nvSpPr>
        <p:spPr bwMode="gray">
          <a:xfrm flipH="1">
            <a:off x="9164139" y="3487386"/>
            <a:ext cx="1569411" cy="579543"/>
          </a:xfrm>
          <a:prstGeom prst="homePlate">
            <a:avLst/>
          </a:prstGeom>
          <a:solidFill>
            <a:srgbClr val="00B0F0"/>
          </a:solidFill>
          <a:ln w="25400" algn="ctr">
            <a:solidFill>
              <a:srgbClr val="00B0F0"/>
            </a:solidFill>
            <a:miter lim="800000"/>
            <a:headEnd/>
            <a:tailEnd/>
          </a:ln>
        </p:spPr>
        <p:txBody>
          <a:bodyPr lIns="90000" tIns="72000" rIns="90000" bIns="72000" rtlCol="0" anchor="ctr"/>
          <a:lstStyle/>
          <a:p>
            <a:pPr algn="ctr" defTabSz="685135">
              <a:lnSpc>
                <a:spcPct val="85000"/>
              </a:lnSpc>
              <a:spcBef>
                <a:spcPts val="300"/>
              </a:spcBef>
              <a:buClr>
                <a:srgbClr val="F0AB00"/>
              </a:buClr>
              <a:buSzPct val="80000"/>
            </a:pPr>
            <a:r>
              <a:rPr lang="en-US" sz="1100" b="1" kern="0">
                <a:latin typeface="Segoe UI Light" panose="020B0502040204020203" pitchFamily="34" charset="0"/>
                <a:ea typeface="Arial Unicode MS" pitchFamily="34" charset="-128"/>
                <a:cs typeface="Segoe UI Light" panose="020B0502040204020203" pitchFamily="34" charset="0"/>
              </a:rPr>
              <a:t>3</a:t>
            </a:r>
          </a:p>
          <a:p>
            <a:pPr algn="ctr" defTabSz="685135">
              <a:lnSpc>
                <a:spcPct val="85000"/>
              </a:lnSpc>
              <a:spcBef>
                <a:spcPts val="300"/>
              </a:spcBef>
              <a:buClr>
                <a:srgbClr val="F0AB00"/>
              </a:buClr>
              <a:buSzPct val="80000"/>
            </a:pPr>
            <a:r>
              <a:rPr lang="en-US" sz="1100" kern="0">
                <a:latin typeface="Segoe UI Light" panose="020B0502040204020203" pitchFamily="34" charset="0"/>
                <a:ea typeface="Arial Unicode MS" pitchFamily="34" charset="-128"/>
                <a:cs typeface="Segoe UI Light" panose="020B0502040204020203" pitchFamily="34" charset="0"/>
              </a:rPr>
              <a:t>Advanced Shipping Notice</a:t>
            </a:r>
          </a:p>
        </p:txBody>
      </p:sp>
      <p:sp>
        <p:nvSpPr>
          <p:cNvPr id="43" name="Arrow: Pentagon 42">
            <a:extLst>
              <a:ext uri="{FF2B5EF4-FFF2-40B4-BE49-F238E27FC236}">
                <a16:creationId xmlns:a16="http://schemas.microsoft.com/office/drawing/2014/main" id="{73550514-64B6-4F5D-9CE6-2D1D37860F63}"/>
              </a:ext>
            </a:extLst>
          </p:cNvPr>
          <p:cNvSpPr/>
          <p:nvPr/>
        </p:nvSpPr>
        <p:spPr bwMode="gray">
          <a:xfrm flipH="1">
            <a:off x="9164139" y="4204267"/>
            <a:ext cx="1569411" cy="579543"/>
          </a:xfrm>
          <a:prstGeom prst="homePlate">
            <a:avLst/>
          </a:prstGeom>
          <a:solidFill>
            <a:srgbClr val="00B0F0"/>
          </a:solidFill>
          <a:ln w="25400" algn="ctr">
            <a:solidFill>
              <a:srgbClr val="00B0F0"/>
            </a:solidFill>
            <a:miter lim="800000"/>
            <a:headEnd/>
            <a:tailEnd/>
          </a:ln>
        </p:spPr>
        <p:txBody>
          <a:bodyPr lIns="90000" tIns="72000" rIns="90000" bIns="72000" rtlCol="0" anchor="ctr"/>
          <a:lstStyle/>
          <a:p>
            <a:pPr algn="ctr" defTabSz="685135">
              <a:lnSpc>
                <a:spcPct val="85000"/>
              </a:lnSpc>
              <a:spcBef>
                <a:spcPts val="300"/>
              </a:spcBef>
              <a:buClr>
                <a:srgbClr val="F0AB00"/>
              </a:buClr>
              <a:buSzPct val="80000"/>
            </a:pPr>
            <a:r>
              <a:rPr lang="en-US" sz="1100" b="1" kern="0">
                <a:latin typeface="Segoe UI Light" panose="020B0502040204020203" pitchFamily="34" charset="0"/>
                <a:ea typeface="Arial Unicode MS" pitchFamily="34" charset="-128"/>
                <a:cs typeface="Segoe UI Light" panose="020B0502040204020203" pitchFamily="34" charset="0"/>
              </a:rPr>
              <a:t>5</a:t>
            </a:r>
          </a:p>
          <a:p>
            <a:pPr algn="ctr" defTabSz="685135">
              <a:lnSpc>
                <a:spcPct val="85000"/>
              </a:lnSpc>
              <a:spcBef>
                <a:spcPts val="300"/>
              </a:spcBef>
              <a:buClr>
                <a:srgbClr val="F0AB00"/>
              </a:buClr>
              <a:buSzPct val="80000"/>
            </a:pPr>
            <a:r>
              <a:rPr lang="en-US" sz="1100" kern="0">
                <a:latin typeface="Segoe UI Light" panose="020B0502040204020203" pitchFamily="34" charset="0"/>
                <a:ea typeface="Arial Unicode MS" pitchFamily="34" charset="-128"/>
                <a:cs typeface="Segoe UI Light" panose="020B0502040204020203" pitchFamily="34" charset="0"/>
              </a:rPr>
              <a:t>Invoice </a:t>
            </a:r>
          </a:p>
        </p:txBody>
      </p:sp>
      <p:sp>
        <p:nvSpPr>
          <p:cNvPr id="44" name="TextBox 43">
            <a:extLst>
              <a:ext uri="{FF2B5EF4-FFF2-40B4-BE49-F238E27FC236}">
                <a16:creationId xmlns:a16="http://schemas.microsoft.com/office/drawing/2014/main" id="{4981F8EB-5BDF-4162-9334-9B1AFD753F3A}"/>
              </a:ext>
            </a:extLst>
          </p:cNvPr>
          <p:cNvSpPr txBox="1"/>
          <p:nvPr/>
        </p:nvSpPr>
        <p:spPr>
          <a:xfrm>
            <a:off x="7581804" y="2058339"/>
            <a:ext cx="318998" cy="153888"/>
          </a:xfrm>
          <a:prstGeom prst="rect">
            <a:avLst/>
          </a:prstGeom>
          <a:noFill/>
        </p:spPr>
        <p:txBody>
          <a:bodyPr wrap="none" lIns="0" tIns="0" rIns="0" bIns="0" rtlCol="0">
            <a:spAutoFit/>
          </a:bodyPr>
          <a:lstStyle/>
          <a:p>
            <a:pPr algn="ctr" fontAlgn="base">
              <a:spcBef>
                <a:spcPct val="50000"/>
              </a:spcBef>
              <a:spcAft>
                <a:spcPct val="0"/>
              </a:spcAft>
              <a:buClr>
                <a:srgbClr val="F0AB00"/>
              </a:buClr>
              <a:buSzPct val="80000"/>
            </a:pPr>
            <a:r>
              <a:rPr lang="en-US" sz="1000" kern="0">
                <a:ea typeface="Arial Unicode MS" pitchFamily="34" charset="-128"/>
                <a:cs typeface="Arial Unicode MS" pitchFamily="34" charset="-128"/>
              </a:rPr>
              <a:t>buyer</a:t>
            </a:r>
          </a:p>
        </p:txBody>
      </p:sp>
      <p:pic>
        <p:nvPicPr>
          <p:cNvPr id="45" name="Picture 44">
            <a:extLst>
              <a:ext uri="{FF2B5EF4-FFF2-40B4-BE49-F238E27FC236}">
                <a16:creationId xmlns:a16="http://schemas.microsoft.com/office/drawing/2014/main" id="{811E2AB7-2A0B-45F6-8B71-4010AA40CF6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89188" y="1687994"/>
            <a:ext cx="500306" cy="346493"/>
          </a:xfrm>
          <a:prstGeom prst="rect">
            <a:avLst/>
          </a:prstGeom>
        </p:spPr>
      </p:pic>
      <p:pic>
        <p:nvPicPr>
          <p:cNvPr id="46" name="Picture 45">
            <a:extLst>
              <a:ext uri="{FF2B5EF4-FFF2-40B4-BE49-F238E27FC236}">
                <a16:creationId xmlns:a16="http://schemas.microsoft.com/office/drawing/2014/main" id="{D0ACAC0A-ED35-40E0-8B4A-FA048C99EFB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963005" y="1687993"/>
            <a:ext cx="337256" cy="338186"/>
          </a:xfrm>
          <a:prstGeom prst="rect">
            <a:avLst/>
          </a:prstGeom>
        </p:spPr>
      </p:pic>
      <p:sp>
        <p:nvSpPr>
          <p:cNvPr id="47" name="TextBox 46">
            <a:extLst>
              <a:ext uri="{FF2B5EF4-FFF2-40B4-BE49-F238E27FC236}">
                <a16:creationId xmlns:a16="http://schemas.microsoft.com/office/drawing/2014/main" id="{DC7FE0D0-1129-4EBD-92F0-C8A05F058365}"/>
              </a:ext>
            </a:extLst>
          </p:cNvPr>
          <p:cNvSpPr txBox="1"/>
          <p:nvPr/>
        </p:nvSpPr>
        <p:spPr>
          <a:xfrm>
            <a:off x="9905107" y="2057261"/>
            <a:ext cx="447238" cy="153888"/>
          </a:xfrm>
          <a:prstGeom prst="rect">
            <a:avLst/>
          </a:prstGeom>
          <a:noFill/>
        </p:spPr>
        <p:txBody>
          <a:bodyPr wrap="none" lIns="0" tIns="0" rIns="0" bIns="0" rtlCol="0">
            <a:spAutoFit/>
          </a:bodyPr>
          <a:lstStyle/>
          <a:p>
            <a:pPr algn="ctr" fontAlgn="base">
              <a:spcBef>
                <a:spcPct val="50000"/>
              </a:spcBef>
              <a:spcAft>
                <a:spcPct val="0"/>
              </a:spcAft>
              <a:buClr>
                <a:srgbClr val="F0AB00"/>
              </a:buClr>
              <a:buSzPct val="80000"/>
            </a:pPr>
            <a:r>
              <a:rPr lang="en-US" sz="1000" kern="0">
                <a:ea typeface="Arial Unicode MS" pitchFamily="34" charset="-128"/>
                <a:cs typeface="Arial Unicode MS" pitchFamily="34" charset="-128"/>
              </a:rPr>
              <a:t>supplier</a:t>
            </a:r>
          </a:p>
        </p:txBody>
      </p:sp>
    </p:spTree>
    <p:extLst>
      <p:ext uri="{BB962C8B-B14F-4D97-AF65-F5344CB8AC3E}">
        <p14:creationId xmlns:p14="http://schemas.microsoft.com/office/powerpoint/2010/main" val="4173333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4"/>
          <p:cNvSpPr>
            <a:spLocks noGrp="1"/>
          </p:cNvSpPr>
          <p:nvPr>
            <p:ph type="title"/>
          </p:nvPr>
        </p:nvSpPr>
        <p:spPr>
          <a:xfrm>
            <a:off x="458788" y="457200"/>
            <a:ext cx="8387673" cy="677108"/>
          </a:xfrm>
        </p:spPr>
        <p:txBody>
          <a:bodyPr/>
          <a:lstStyle/>
          <a:p>
            <a:r>
              <a:rPr lang="en-US"/>
              <a:t>PO/ SA/ SAR-Based Invoice</a:t>
            </a:r>
            <a:br>
              <a:rPr lang="en-US"/>
            </a:br>
            <a:r>
              <a:rPr lang="en-US" sz="2000">
                <a:solidFill>
                  <a:schemeClr val="accent1"/>
                </a:solidFill>
              </a:rPr>
              <a:t>Goods-receipt based invoice verification </a:t>
            </a:r>
          </a:p>
        </p:txBody>
      </p:sp>
      <p:sp>
        <p:nvSpPr>
          <p:cNvPr id="11" name="TextBox 10"/>
          <p:cNvSpPr txBox="1"/>
          <p:nvPr/>
        </p:nvSpPr>
        <p:spPr>
          <a:xfrm>
            <a:off x="408707" y="1395299"/>
            <a:ext cx="3896097" cy="4346420"/>
          </a:xfrm>
          <a:prstGeom prst="rect">
            <a:avLst/>
          </a:prstGeom>
          <a:noFill/>
        </p:spPr>
        <p:txBody>
          <a:bodyPr wrap="square" lIns="0" tIns="0" rIns="0" bIns="0" rtlCol="0">
            <a:noAutofit/>
          </a:bodyPr>
          <a:lstStyle/>
          <a:p>
            <a:pPr>
              <a:spcAft>
                <a:spcPts val="600"/>
              </a:spcAft>
              <a:buClr>
                <a:srgbClr val="F0AB00"/>
              </a:buClr>
              <a:buSzPct val="120000"/>
            </a:pPr>
            <a:r>
              <a:rPr lang="en-US" sz="1400">
                <a:latin typeface="+mj-lt"/>
              </a:rPr>
              <a:t>You are required to include only received quantities on invoices.</a:t>
            </a:r>
          </a:p>
          <a:p>
            <a:pPr>
              <a:spcAft>
                <a:spcPts val="600"/>
              </a:spcAft>
              <a:buClr>
                <a:srgbClr val="F0AB00"/>
              </a:buClr>
              <a:buSzPct val="120000"/>
            </a:pPr>
            <a:r>
              <a:rPr lang="en-US" sz="1400">
                <a:latin typeface="+mj-lt"/>
              </a:rPr>
              <a:t>From the </a:t>
            </a:r>
            <a:r>
              <a:rPr lang="en-US" sz="1400" b="1">
                <a:latin typeface="+mj-lt"/>
              </a:rPr>
              <a:t>Workbench </a:t>
            </a:r>
            <a:r>
              <a:rPr lang="en-US" sz="1400">
                <a:latin typeface="+mj-lt"/>
              </a:rPr>
              <a:t>or from </a:t>
            </a:r>
            <a:r>
              <a:rPr lang="en-US" sz="1400" b="1">
                <a:latin typeface="+mj-lt"/>
              </a:rPr>
              <a:t>Orders &gt;Orders and Releases:</a:t>
            </a:r>
            <a:endParaRPr lang="en-US" sz="1400">
              <a:latin typeface="+mj-lt"/>
            </a:endParaRPr>
          </a:p>
          <a:p>
            <a:pPr marL="342900" indent="-342900">
              <a:spcAft>
                <a:spcPts val="600"/>
              </a:spcAft>
              <a:buClr>
                <a:srgbClr val="F0AB00"/>
              </a:buClr>
              <a:buSzPct val="100000"/>
              <a:buAutoNum type="arabicPeriod"/>
            </a:pPr>
            <a:r>
              <a:rPr lang="en-US" sz="1400">
                <a:latin typeface="+mj-lt"/>
              </a:rPr>
              <a:t>Select one of the </a:t>
            </a:r>
            <a:r>
              <a:rPr lang="en-US" sz="1400" b="1">
                <a:latin typeface="+mj-lt"/>
              </a:rPr>
              <a:t>Orders</a:t>
            </a:r>
            <a:r>
              <a:rPr lang="en-US" sz="1400">
                <a:latin typeface="+mj-lt"/>
              </a:rPr>
              <a:t> tile.</a:t>
            </a:r>
          </a:p>
          <a:p>
            <a:pPr marL="342900" indent="-342900">
              <a:spcAft>
                <a:spcPts val="600"/>
              </a:spcAft>
              <a:buClr>
                <a:srgbClr val="F0AB00"/>
              </a:buClr>
              <a:buSzPct val="100000"/>
              <a:buAutoNum type="arabicPeriod"/>
            </a:pPr>
            <a:r>
              <a:rPr lang="en-US" sz="1400">
                <a:latin typeface="+mj-lt"/>
              </a:rPr>
              <a:t>Use filters and select Order status </a:t>
            </a:r>
            <a:r>
              <a:rPr lang="en-US" sz="1400" b="1">
                <a:latin typeface="+mj-lt"/>
              </a:rPr>
              <a:t>Received.</a:t>
            </a:r>
          </a:p>
          <a:p>
            <a:pPr marL="342900" indent="-342900">
              <a:spcAft>
                <a:spcPts val="600"/>
              </a:spcAft>
              <a:buClr>
                <a:srgbClr val="F0AB00"/>
              </a:buClr>
              <a:buSzPct val="100000"/>
              <a:buAutoNum type="arabicPeriod"/>
            </a:pPr>
            <a:r>
              <a:rPr lang="en-US" sz="1400">
                <a:latin typeface="+mj-lt"/>
              </a:rPr>
              <a:t>Click</a:t>
            </a:r>
            <a:r>
              <a:rPr lang="en-US" sz="1400" b="1">
                <a:latin typeface="+mj-lt"/>
              </a:rPr>
              <a:t> Apply.</a:t>
            </a:r>
            <a:r>
              <a:rPr lang="en-US" sz="1400">
                <a:latin typeface="+mj-lt"/>
              </a:rPr>
              <a:t> </a:t>
            </a:r>
          </a:p>
          <a:p>
            <a:pPr marL="342900" indent="-342900">
              <a:spcAft>
                <a:spcPts val="600"/>
              </a:spcAft>
              <a:buClr>
                <a:srgbClr val="F0AB00"/>
              </a:buClr>
              <a:buSzPct val="100000"/>
              <a:buAutoNum type="arabicPeriod"/>
            </a:pPr>
            <a:r>
              <a:rPr lang="en-US" sz="1400">
                <a:latin typeface="+mj-lt"/>
              </a:rPr>
              <a:t>Identify the reference document you wish to invoice against. Go to </a:t>
            </a:r>
            <a:r>
              <a:rPr lang="en-US" sz="1400" b="1">
                <a:latin typeface="+mj-lt"/>
              </a:rPr>
              <a:t>Actions</a:t>
            </a:r>
            <a:r>
              <a:rPr lang="en-US" sz="1400">
                <a:latin typeface="+mj-lt"/>
              </a:rPr>
              <a:t> and select </a:t>
            </a:r>
            <a:r>
              <a:rPr lang="en-US" sz="1400" b="1">
                <a:latin typeface="+mj-lt"/>
              </a:rPr>
              <a:t>Standard Invoice.</a:t>
            </a:r>
          </a:p>
          <a:p>
            <a:pPr marL="342900" indent="-342900">
              <a:spcAft>
                <a:spcPts val="600"/>
              </a:spcAft>
              <a:buClr>
                <a:srgbClr val="F0AB00"/>
              </a:buClr>
              <a:buSzPct val="100000"/>
              <a:buAutoNum type="arabicPeriod"/>
            </a:pPr>
            <a:r>
              <a:rPr lang="en-US" sz="1400">
                <a:latin typeface="+mj-lt"/>
              </a:rPr>
              <a:t>Select the item(s) from the </a:t>
            </a:r>
            <a:r>
              <a:rPr lang="en-US" sz="1400" b="1">
                <a:latin typeface="+mj-lt"/>
              </a:rPr>
              <a:t>Receipt List </a:t>
            </a:r>
            <a:r>
              <a:rPr lang="en-US" sz="1400">
                <a:latin typeface="+mj-lt"/>
              </a:rPr>
              <a:t>that you would like to invoice.</a:t>
            </a:r>
          </a:p>
          <a:p>
            <a:pPr>
              <a:spcAft>
                <a:spcPts val="600"/>
              </a:spcAft>
              <a:buClr>
                <a:srgbClr val="F0AB00"/>
              </a:buClr>
              <a:buSzPct val="100000"/>
            </a:pPr>
            <a:r>
              <a:rPr lang="en-US" sz="1400">
                <a:latin typeface="+mj-lt"/>
              </a:rPr>
              <a:t>The invoice is now pre-populated with the items within the Goods Receipt. You now have the ability to select the items to include and/or modify the Quantities on the invoice.</a:t>
            </a:r>
          </a:p>
          <a:p>
            <a:pPr>
              <a:spcAft>
                <a:spcPts val="600"/>
              </a:spcAft>
              <a:buClr>
                <a:srgbClr val="F0AB00"/>
              </a:buClr>
              <a:buSzPct val="100000"/>
            </a:pPr>
            <a:endParaRPr lang="en-US" sz="1400">
              <a:latin typeface="+mj-lt"/>
            </a:endParaRPr>
          </a:p>
          <a:p>
            <a:pPr>
              <a:spcAft>
                <a:spcPts val="600"/>
              </a:spcAft>
              <a:buClr>
                <a:srgbClr val="F0AB00"/>
              </a:buClr>
              <a:buSzPct val="100000"/>
            </a:pPr>
            <a:r>
              <a:rPr lang="en-US" sz="1400" b="1">
                <a:solidFill>
                  <a:schemeClr val="accent1"/>
                </a:solidFill>
              </a:rPr>
              <a:t>Note:</a:t>
            </a:r>
            <a:r>
              <a:rPr lang="en-US" sz="1400"/>
              <a:t> For more info on how to manage your workbench and create specific tiles please refer to </a:t>
            </a:r>
            <a:r>
              <a:rPr lang="en-US" sz="1400" b="1"/>
              <a:t>SCC General Functionality Guide. </a:t>
            </a:r>
          </a:p>
          <a:p>
            <a:pPr>
              <a:spcAft>
                <a:spcPts val="600"/>
              </a:spcAft>
              <a:buClr>
                <a:srgbClr val="F0AB00"/>
              </a:buClr>
              <a:buSzPct val="100000"/>
            </a:pPr>
            <a:endParaRPr lang="en-US" sz="1400">
              <a:latin typeface="+mj-lt"/>
            </a:endParaRPr>
          </a:p>
        </p:txBody>
      </p:sp>
      <p:pic>
        <p:nvPicPr>
          <p:cNvPr id="16" name="Picture 15">
            <a:extLst>
              <a:ext uri="{FF2B5EF4-FFF2-40B4-BE49-F238E27FC236}">
                <a16:creationId xmlns:a16="http://schemas.microsoft.com/office/drawing/2014/main" id="{76CC3639-6763-42B4-BD95-EA72A985739C}"/>
              </a:ext>
            </a:extLst>
          </p:cNvPr>
          <p:cNvPicPr>
            <a:picLocks noChangeAspect="1"/>
          </p:cNvPicPr>
          <p:nvPr/>
        </p:nvPicPr>
        <p:blipFill>
          <a:blip r:embed="rId3"/>
          <a:stretch>
            <a:fillRect/>
          </a:stretch>
        </p:blipFill>
        <p:spPr>
          <a:xfrm>
            <a:off x="4823035" y="2443009"/>
            <a:ext cx="3956950" cy="730514"/>
          </a:xfrm>
          <a:prstGeom prst="rect">
            <a:avLst/>
          </a:prstGeom>
          <a:ln>
            <a:solidFill>
              <a:schemeClr val="bg2"/>
            </a:solidFill>
          </a:ln>
        </p:spPr>
      </p:pic>
      <p:pic>
        <p:nvPicPr>
          <p:cNvPr id="5" name="Picture 4">
            <a:extLst>
              <a:ext uri="{FF2B5EF4-FFF2-40B4-BE49-F238E27FC236}">
                <a16:creationId xmlns:a16="http://schemas.microsoft.com/office/drawing/2014/main" id="{2D9F0D1B-F4E8-44BA-A4BD-60AF10B664D1}"/>
              </a:ext>
            </a:extLst>
          </p:cNvPr>
          <p:cNvPicPr>
            <a:picLocks noChangeAspect="1"/>
          </p:cNvPicPr>
          <p:nvPr/>
        </p:nvPicPr>
        <p:blipFill>
          <a:blip r:embed="rId4"/>
          <a:stretch>
            <a:fillRect/>
          </a:stretch>
        </p:blipFill>
        <p:spPr>
          <a:xfrm>
            <a:off x="11065236" y="4799527"/>
            <a:ext cx="804137" cy="219310"/>
          </a:xfrm>
          <a:prstGeom prst="rect">
            <a:avLst/>
          </a:prstGeom>
        </p:spPr>
      </p:pic>
      <p:cxnSp>
        <p:nvCxnSpPr>
          <p:cNvPr id="7" name="Straight Arrow Connector 6">
            <a:extLst>
              <a:ext uri="{FF2B5EF4-FFF2-40B4-BE49-F238E27FC236}">
                <a16:creationId xmlns:a16="http://schemas.microsoft.com/office/drawing/2014/main" id="{E6D84163-D201-460A-B0EF-619AB98A89D3}"/>
              </a:ext>
            </a:extLst>
          </p:cNvPr>
          <p:cNvCxnSpPr/>
          <p:nvPr/>
        </p:nvCxnSpPr>
        <p:spPr>
          <a:xfrm>
            <a:off x="10863356" y="4867705"/>
            <a:ext cx="201880" cy="0"/>
          </a:xfrm>
          <a:prstGeom prst="straightConnector1">
            <a:avLst/>
          </a:prstGeom>
          <a:ln>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01FAA427-9504-4274-A19B-77C3BCE9C2A4}"/>
              </a:ext>
            </a:extLst>
          </p:cNvPr>
          <p:cNvPicPr>
            <a:picLocks noChangeAspect="1"/>
          </p:cNvPicPr>
          <p:nvPr/>
        </p:nvPicPr>
        <p:blipFill>
          <a:blip r:embed="rId5"/>
          <a:stretch>
            <a:fillRect/>
          </a:stretch>
        </p:blipFill>
        <p:spPr>
          <a:xfrm>
            <a:off x="4823035" y="4316547"/>
            <a:ext cx="6040321" cy="915660"/>
          </a:xfrm>
          <a:prstGeom prst="rect">
            <a:avLst/>
          </a:prstGeom>
        </p:spPr>
      </p:pic>
      <p:pic>
        <p:nvPicPr>
          <p:cNvPr id="3" name="Picture 2">
            <a:extLst>
              <a:ext uri="{FF2B5EF4-FFF2-40B4-BE49-F238E27FC236}">
                <a16:creationId xmlns:a16="http://schemas.microsoft.com/office/drawing/2014/main" id="{313B21B6-BF65-48B0-89F1-B8FFF4904F1E}"/>
              </a:ext>
            </a:extLst>
          </p:cNvPr>
          <p:cNvPicPr>
            <a:picLocks noChangeAspect="1"/>
          </p:cNvPicPr>
          <p:nvPr/>
        </p:nvPicPr>
        <p:blipFill>
          <a:blip r:embed="rId6"/>
          <a:stretch>
            <a:fillRect/>
          </a:stretch>
        </p:blipFill>
        <p:spPr>
          <a:xfrm>
            <a:off x="4823035" y="1476944"/>
            <a:ext cx="3241832" cy="623429"/>
          </a:xfrm>
          <a:prstGeom prst="rect">
            <a:avLst/>
          </a:prstGeom>
        </p:spPr>
      </p:pic>
      <p:pic>
        <p:nvPicPr>
          <p:cNvPr id="6" name="Picture 5">
            <a:extLst>
              <a:ext uri="{FF2B5EF4-FFF2-40B4-BE49-F238E27FC236}">
                <a16:creationId xmlns:a16="http://schemas.microsoft.com/office/drawing/2014/main" id="{DDB02A49-BED1-4524-AA91-CC5BF171D494}"/>
              </a:ext>
            </a:extLst>
          </p:cNvPr>
          <p:cNvPicPr>
            <a:picLocks noChangeAspect="1"/>
          </p:cNvPicPr>
          <p:nvPr/>
        </p:nvPicPr>
        <p:blipFill>
          <a:blip r:embed="rId7"/>
          <a:stretch>
            <a:fillRect/>
          </a:stretch>
        </p:blipFill>
        <p:spPr>
          <a:xfrm>
            <a:off x="7510528" y="2088637"/>
            <a:ext cx="968330" cy="230555"/>
          </a:xfrm>
          <a:prstGeom prst="rect">
            <a:avLst/>
          </a:prstGeom>
        </p:spPr>
      </p:pic>
      <p:pic>
        <p:nvPicPr>
          <p:cNvPr id="17" name="Picture 16">
            <a:extLst>
              <a:ext uri="{FF2B5EF4-FFF2-40B4-BE49-F238E27FC236}">
                <a16:creationId xmlns:a16="http://schemas.microsoft.com/office/drawing/2014/main" id="{1BAEABEE-5447-4D3B-BE60-38387EE39DE4}"/>
              </a:ext>
            </a:extLst>
          </p:cNvPr>
          <p:cNvPicPr>
            <a:picLocks noChangeAspect="1"/>
          </p:cNvPicPr>
          <p:nvPr/>
        </p:nvPicPr>
        <p:blipFill>
          <a:blip r:embed="rId8"/>
          <a:stretch>
            <a:fillRect/>
          </a:stretch>
        </p:blipFill>
        <p:spPr>
          <a:xfrm>
            <a:off x="7510528" y="2055909"/>
            <a:ext cx="968330" cy="290553"/>
          </a:xfrm>
          <a:prstGeom prst="rect">
            <a:avLst/>
          </a:prstGeom>
        </p:spPr>
      </p:pic>
      <p:pic>
        <p:nvPicPr>
          <p:cNvPr id="19" name="Picture 18">
            <a:extLst>
              <a:ext uri="{FF2B5EF4-FFF2-40B4-BE49-F238E27FC236}">
                <a16:creationId xmlns:a16="http://schemas.microsoft.com/office/drawing/2014/main" id="{384233FC-B6F8-404C-B707-30C1F05977B1}"/>
              </a:ext>
            </a:extLst>
          </p:cNvPr>
          <p:cNvPicPr>
            <a:picLocks noChangeAspect="1"/>
          </p:cNvPicPr>
          <p:nvPr/>
        </p:nvPicPr>
        <p:blipFill>
          <a:blip r:embed="rId9"/>
          <a:stretch>
            <a:fillRect/>
          </a:stretch>
        </p:blipFill>
        <p:spPr>
          <a:xfrm>
            <a:off x="6005428" y="1763276"/>
            <a:ext cx="743339" cy="325361"/>
          </a:xfrm>
          <a:prstGeom prst="rect">
            <a:avLst/>
          </a:prstGeom>
        </p:spPr>
      </p:pic>
      <p:pic>
        <p:nvPicPr>
          <p:cNvPr id="21" name="Picture 20">
            <a:extLst>
              <a:ext uri="{FF2B5EF4-FFF2-40B4-BE49-F238E27FC236}">
                <a16:creationId xmlns:a16="http://schemas.microsoft.com/office/drawing/2014/main" id="{03A646A2-F93C-4AC9-BE99-168A80CF52E2}"/>
              </a:ext>
            </a:extLst>
          </p:cNvPr>
          <p:cNvPicPr>
            <a:picLocks noChangeAspect="1"/>
          </p:cNvPicPr>
          <p:nvPr/>
        </p:nvPicPr>
        <p:blipFill>
          <a:blip r:embed="rId10"/>
          <a:stretch>
            <a:fillRect/>
          </a:stretch>
        </p:blipFill>
        <p:spPr>
          <a:xfrm>
            <a:off x="7380511" y="1759424"/>
            <a:ext cx="692375" cy="329213"/>
          </a:xfrm>
          <a:prstGeom prst="rect">
            <a:avLst/>
          </a:prstGeom>
        </p:spPr>
      </p:pic>
      <p:pic>
        <p:nvPicPr>
          <p:cNvPr id="24" name="Picture 23">
            <a:extLst>
              <a:ext uri="{FF2B5EF4-FFF2-40B4-BE49-F238E27FC236}">
                <a16:creationId xmlns:a16="http://schemas.microsoft.com/office/drawing/2014/main" id="{C5C5CE15-F278-4F54-A14A-5B4018A7DC98}"/>
              </a:ext>
            </a:extLst>
          </p:cNvPr>
          <p:cNvPicPr>
            <a:picLocks noChangeAspect="1"/>
          </p:cNvPicPr>
          <p:nvPr/>
        </p:nvPicPr>
        <p:blipFill>
          <a:blip r:embed="rId11"/>
          <a:stretch>
            <a:fillRect/>
          </a:stretch>
        </p:blipFill>
        <p:spPr>
          <a:xfrm>
            <a:off x="4823035" y="2458926"/>
            <a:ext cx="274344" cy="329213"/>
          </a:xfrm>
          <a:prstGeom prst="rect">
            <a:avLst/>
          </a:prstGeom>
        </p:spPr>
      </p:pic>
      <p:pic>
        <p:nvPicPr>
          <p:cNvPr id="28" name="Picture 27">
            <a:extLst>
              <a:ext uri="{FF2B5EF4-FFF2-40B4-BE49-F238E27FC236}">
                <a16:creationId xmlns:a16="http://schemas.microsoft.com/office/drawing/2014/main" id="{7316A36E-F174-4F63-97C9-41A150F27F55}"/>
              </a:ext>
            </a:extLst>
          </p:cNvPr>
          <p:cNvPicPr>
            <a:picLocks noChangeAspect="1"/>
          </p:cNvPicPr>
          <p:nvPr/>
        </p:nvPicPr>
        <p:blipFill>
          <a:blip r:embed="rId12"/>
          <a:stretch>
            <a:fillRect/>
          </a:stretch>
        </p:blipFill>
        <p:spPr>
          <a:xfrm>
            <a:off x="4823035" y="5324525"/>
            <a:ext cx="5376691" cy="1071201"/>
          </a:xfrm>
          <a:prstGeom prst="rect">
            <a:avLst/>
          </a:prstGeom>
        </p:spPr>
      </p:pic>
      <p:pic>
        <p:nvPicPr>
          <p:cNvPr id="37" name="Picture 36">
            <a:extLst>
              <a:ext uri="{FF2B5EF4-FFF2-40B4-BE49-F238E27FC236}">
                <a16:creationId xmlns:a16="http://schemas.microsoft.com/office/drawing/2014/main" id="{56EA2399-783F-4122-8F75-F181F51617A0}"/>
              </a:ext>
            </a:extLst>
          </p:cNvPr>
          <p:cNvPicPr>
            <a:picLocks noChangeAspect="1"/>
          </p:cNvPicPr>
          <p:nvPr/>
        </p:nvPicPr>
        <p:blipFill>
          <a:blip r:embed="rId13"/>
          <a:stretch>
            <a:fillRect/>
          </a:stretch>
        </p:blipFill>
        <p:spPr>
          <a:xfrm>
            <a:off x="4823035" y="3234908"/>
            <a:ext cx="5762639" cy="957822"/>
          </a:xfrm>
          <a:prstGeom prst="rect">
            <a:avLst/>
          </a:prstGeom>
        </p:spPr>
      </p:pic>
      <p:pic>
        <p:nvPicPr>
          <p:cNvPr id="38" name="Picture 37">
            <a:extLst>
              <a:ext uri="{FF2B5EF4-FFF2-40B4-BE49-F238E27FC236}">
                <a16:creationId xmlns:a16="http://schemas.microsoft.com/office/drawing/2014/main" id="{63ED0E36-F577-4CCA-8275-8D802EE933B2}"/>
              </a:ext>
            </a:extLst>
          </p:cNvPr>
          <p:cNvPicPr>
            <a:picLocks noChangeAspect="1"/>
          </p:cNvPicPr>
          <p:nvPr/>
        </p:nvPicPr>
        <p:blipFill>
          <a:blip r:embed="rId14"/>
          <a:stretch>
            <a:fillRect/>
          </a:stretch>
        </p:blipFill>
        <p:spPr>
          <a:xfrm>
            <a:off x="9718955" y="3403902"/>
            <a:ext cx="274344" cy="329213"/>
          </a:xfrm>
          <a:prstGeom prst="rect">
            <a:avLst/>
          </a:prstGeom>
        </p:spPr>
      </p:pic>
      <p:pic>
        <p:nvPicPr>
          <p:cNvPr id="39" name="Picture 38">
            <a:extLst>
              <a:ext uri="{FF2B5EF4-FFF2-40B4-BE49-F238E27FC236}">
                <a16:creationId xmlns:a16="http://schemas.microsoft.com/office/drawing/2014/main" id="{4401DC4E-2A6B-43B5-BF69-EE29EE421242}"/>
              </a:ext>
            </a:extLst>
          </p:cNvPr>
          <p:cNvPicPr>
            <a:picLocks noChangeAspect="1"/>
          </p:cNvPicPr>
          <p:nvPr/>
        </p:nvPicPr>
        <p:blipFill>
          <a:blip r:embed="rId15"/>
          <a:stretch>
            <a:fillRect/>
          </a:stretch>
        </p:blipFill>
        <p:spPr>
          <a:xfrm>
            <a:off x="9444611" y="3856932"/>
            <a:ext cx="274344" cy="329213"/>
          </a:xfrm>
          <a:prstGeom prst="rect">
            <a:avLst/>
          </a:prstGeom>
        </p:spPr>
      </p:pic>
      <p:pic>
        <p:nvPicPr>
          <p:cNvPr id="40" name="Picture 39">
            <a:extLst>
              <a:ext uri="{FF2B5EF4-FFF2-40B4-BE49-F238E27FC236}">
                <a16:creationId xmlns:a16="http://schemas.microsoft.com/office/drawing/2014/main" id="{F9A92AB2-1F67-48B3-B19E-124855780C66}"/>
              </a:ext>
            </a:extLst>
          </p:cNvPr>
          <p:cNvPicPr>
            <a:picLocks noChangeAspect="1"/>
          </p:cNvPicPr>
          <p:nvPr/>
        </p:nvPicPr>
        <p:blipFill>
          <a:blip r:embed="rId16"/>
          <a:stretch>
            <a:fillRect/>
          </a:stretch>
        </p:blipFill>
        <p:spPr>
          <a:xfrm>
            <a:off x="10364031" y="4695721"/>
            <a:ext cx="274344" cy="323116"/>
          </a:xfrm>
          <a:prstGeom prst="rect">
            <a:avLst/>
          </a:prstGeom>
        </p:spPr>
      </p:pic>
      <p:pic>
        <p:nvPicPr>
          <p:cNvPr id="41" name="Picture 40">
            <a:extLst>
              <a:ext uri="{FF2B5EF4-FFF2-40B4-BE49-F238E27FC236}">
                <a16:creationId xmlns:a16="http://schemas.microsoft.com/office/drawing/2014/main" id="{59371F21-024E-41A5-B471-E2CAE315889C}"/>
              </a:ext>
            </a:extLst>
          </p:cNvPr>
          <p:cNvPicPr>
            <a:picLocks noChangeAspect="1"/>
          </p:cNvPicPr>
          <p:nvPr/>
        </p:nvPicPr>
        <p:blipFill>
          <a:blip r:embed="rId17"/>
          <a:stretch>
            <a:fillRect/>
          </a:stretch>
        </p:blipFill>
        <p:spPr>
          <a:xfrm>
            <a:off x="4652624" y="5731084"/>
            <a:ext cx="274344" cy="323116"/>
          </a:xfrm>
          <a:prstGeom prst="rect">
            <a:avLst/>
          </a:prstGeom>
        </p:spPr>
      </p:pic>
    </p:spTree>
    <p:extLst>
      <p:ext uri="{BB962C8B-B14F-4D97-AF65-F5344CB8AC3E}">
        <p14:creationId xmlns:p14="http://schemas.microsoft.com/office/powerpoint/2010/main" val="46946845"/>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2E015F9-AB70-4F93-9828-F466F8E77C2E}"/>
              </a:ext>
            </a:extLst>
          </p:cNvPr>
          <p:cNvPicPr>
            <a:picLocks noChangeAspect="1"/>
          </p:cNvPicPr>
          <p:nvPr/>
        </p:nvPicPr>
        <p:blipFill>
          <a:blip r:embed="rId3"/>
          <a:stretch>
            <a:fillRect/>
          </a:stretch>
        </p:blipFill>
        <p:spPr>
          <a:xfrm>
            <a:off x="5070783" y="1345135"/>
            <a:ext cx="3984152" cy="763987"/>
          </a:xfrm>
          <a:prstGeom prst="rect">
            <a:avLst/>
          </a:prstGeom>
          <a:ln>
            <a:solidFill>
              <a:schemeClr val="bg2"/>
            </a:solidFill>
          </a:ln>
        </p:spPr>
      </p:pic>
      <p:pic>
        <p:nvPicPr>
          <p:cNvPr id="8" name="Picture 7">
            <a:extLst>
              <a:ext uri="{FF2B5EF4-FFF2-40B4-BE49-F238E27FC236}">
                <a16:creationId xmlns:a16="http://schemas.microsoft.com/office/drawing/2014/main" id="{6081B987-8B39-4BCE-9797-FDCA0C627D9D}"/>
              </a:ext>
            </a:extLst>
          </p:cNvPr>
          <p:cNvPicPr>
            <a:picLocks noChangeAspect="1"/>
          </p:cNvPicPr>
          <p:nvPr/>
        </p:nvPicPr>
        <p:blipFill>
          <a:blip r:embed="rId4"/>
          <a:stretch>
            <a:fillRect/>
          </a:stretch>
        </p:blipFill>
        <p:spPr>
          <a:xfrm>
            <a:off x="8438229" y="2127093"/>
            <a:ext cx="856139" cy="301754"/>
          </a:xfrm>
          <a:prstGeom prst="rect">
            <a:avLst/>
          </a:prstGeom>
          <a:ln>
            <a:solidFill>
              <a:schemeClr val="bg2"/>
            </a:solidFill>
          </a:ln>
        </p:spPr>
      </p:pic>
      <p:sp>
        <p:nvSpPr>
          <p:cNvPr id="2" name="Title 1">
            <a:extLst>
              <a:ext uri="{FF2B5EF4-FFF2-40B4-BE49-F238E27FC236}">
                <a16:creationId xmlns:a16="http://schemas.microsoft.com/office/drawing/2014/main" id="{6FD0CD1C-0DDF-41F8-9F7F-6084F764CA53}"/>
              </a:ext>
            </a:extLst>
          </p:cNvPr>
          <p:cNvSpPr>
            <a:spLocks noGrp="1"/>
          </p:cNvSpPr>
          <p:nvPr>
            <p:ph type="title"/>
          </p:nvPr>
        </p:nvSpPr>
        <p:spPr/>
        <p:txBody>
          <a:bodyPr/>
          <a:lstStyle/>
          <a:p>
            <a:r>
              <a:rPr lang="en-US"/>
              <a:t>Consignment Settlement – Buyer creates the invoice </a:t>
            </a:r>
          </a:p>
        </p:txBody>
      </p:sp>
      <p:sp>
        <p:nvSpPr>
          <p:cNvPr id="3" name="TextBox 2">
            <a:extLst>
              <a:ext uri="{FF2B5EF4-FFF2-40B4-BE49-F238E27FC236}">
                <a16:creationId xmlns:a16="http://schemas.microsoft.com/office/drawing/2014/main" id="{168414B8-0820-4395-9EF1-F4F2F9AA9996}"/>
              </a:ext>
            </a:extLst>
          </p:cNvPr>
          <p:cNvSpPr txBox="1"/>
          <p:nvPr/>
        </p:nvSpPr>
        <p:spPr>
          <a:xfrm>
            <a:off x="517797" y="1226682"/>
            <a:ext cx="4109008" cy="5139869"/>
          </a:xfrm>
          <a:prstGeom prst="rect">
            <a:avLst/>
          </a:prstGeom>
          <a:noFill/>
        </p:spPr>
        <p:txBody>
          <a:bodyPr wrap="square" lIns="0" tIns="0" rIns="0" bIns="0" rtlCol="0">
            <a:spAutoFit/>
          </a:bodyPr>
          <a:lstStyle/>
          <a:p>
            <a:pPr>
              <a:spcAft>
                <a:spcPts val="600"/>
              </a:spcAft>
              <a:buClr>
                <a:schemeClr val="accent1"/>
              </a:buClr>
              <a:buSzPct val="80000"/>
            </a:pPr>
            <a:r>
              <a:rPr lang="en-US" sz="1400" kern="0">
                <a:ea typeface="Arial Unicode MS" pitchFamily="34" charset="-128"/>
                <a:cs typeface="Arial Unicode MS" pitchFamily="34" charset="-128"/>
              </a:rPr>
              <a:t>Customer creates an automatic invoice (consignment settlement) based on the consumption made during the agreed period.</a:t>
            </a:r>
          </a:p>
          <a:p>
            <a:pPr>
              <a:spcAft>
                <a:spcPts val="600"/>
              </a:spcAft>
              <a:buClr>
                <a:schemeClr val="accent1"/>
              </a:buClr>
              <a:buSzPct val="80000"/>
            </a:pPr>
            <a:r>
              <a:rPr lang="en-US" sz="1400" kern="0">
                <a:ea typeface="Arial Unicode MS" pitchFamily="34" charset="-128"/>
                <a:cs typeface="Arial Unicode MS" pitchFamily="34" charset="-128"/>
              </a:rPr>
              <a:t>From the </a:t>
            </a:r>
            <a:r>
              <a:rPr lang="en-US" sz="1400" b="1" kern="0">
                <a:ea typeface="Arial Unicode MS" pitchFamily="34" charset="-128"/>
                <a:cs typeface="Arial Unicode MS" pitchFamily="34" charset="-128"/>
              </a:rPr>
              <a:t>Workbench </a:t>
            </a:r>
            <a:r>
              <a:rPr lang="en-US" sz="1400" kern="0">
                <a:ea typeface="Arial Unicode MS" pitchFamily="34" charset="-128"/>
                <a:cs typeface="Arial Unicode MS" pitchFamily="34" charset="-128"/>
              </a:rPr>
              <a:t>or from </a:t>
            </a:r>
            <a:r>
              <a:rPr lang="en-US" sz="1400" b="1" kern="0">
                <a:ea typeface="Arial Unicode MS" pitchFamily="34" charset="-128"/>
                <a:cs typeface="Arial Unicode MS" pitchFamily="34" charset="-128"/>
              </a:rPr>
              <a:t>Invoices &gt; Invoices:</a:t>
            </a:r>
          </a:p>
          <a:p>
            <a:pPr>
              <a:spcAft>
                <a:spcPts val="600"/>
              </a:spcAft>
              <a:buClr>
                <a:schemeClr val="accent1"/>
              </a:buClr>
              <a:buSzPct val="80000"/>
            </a:pPr>
            <a:endParaRPr lang="en-US" sz="1400" b="1" kern="0">
              <a:ea typeface="Arial Unicode MS" pitchFamily="34" charset="-128"/>
              <a:cs typeface="Arial Unicode MS" pitchFamily="34" charset="-128"/>
            </a:endParaRPr>
          </a:p>
          <a:p>
            <a:pPr marL="228600" indent="-228600">
              <a:spcAft>
                <a:spcPts val="600"/>
              </a:spcAft>
              <a:buClr>
                <a:schemeClr val="accent1"/>
              </a:buClr>
              <a:buSzPct val="80000"/>
              <a:buFont typeface="+mj-lt"/>
              <a:buAutoNum type="arabicPeriod"/>
            </a:pPr>
            <a:r>
              <a:rPr lang="en-US" sz="1400" kern="0">
                <a:ea typeface="Arial Unicode MS" pitchFamily="34" charset="-128"/>
                <a:cs typeface="Arial Unicode MS" pitchFamily="34" charset="-128"/>
              </a:rPr>
              <a:t>Select the </a:t>
            </a:r>
            <a:r>
              <a:rPr lang="en-US" sz="1400" b="1" kern="0">
                <a:ea typeface="Arial Unicode MS" pitchFamily="34" charset="-128"/>
                <a:cs typeface="Arial Unicode MS" pitchFamily="34" charset="-128"/>
              </a:rPr>
              <a:t>Invoices </a:t>
            </a:r>
            <a:r>
              <a:rPr lang="en-US" sz="1400" kern="0">
                <a:ea typeface="Arial Unicode MS" pitchFamily="34" charset="-128"/>
                <a:cs typeface="Arial Unicode MS" pitchFamily="34" charset="-128"/>
              </a:rPr>
              <a:t>tile</a:t>
            </a:r>
          </a:p>
          <a:p>
            <a:pPr marL="228600" indent="-228600">
              <a:spcAft>
                <a:spcPts val="600"/>
              </a:spcAft>
              <a:buClr>
                <a:schemeClr val="accent1"/>
              </a:buClr>
              <a:buSzPct val="80000"/>
              <a:buFont typeface="+mj-lt"/>
              <a:buAutoNum type="arabicPeriod"/>
            </a:pPr>
            <a:r>
              <a:rPr lang="en-US" sz="1400" kern="0">
                <a:ea typeface="Arial Unicode MS" pitchFamily="34" charset="-128"/>
                <a:cs typeface="Arial Unicode MS" pitchFamily="34" charset="-128"/>
              </a:rPr>
              <a:t>Use filters to ease your search and select </a:t>
            </a:r>
            <a:r>
              <a:rPr lang="en-US" sz="1400" b="1" kern="0">
                <a:ea typeface="Arial Unicode MS" pitchFamily="34" charset="-128"/>
                <a:cs typeface="Arial Unicode MS" pitchFamily="34" charset="-128"/>
              </a:rPr>
              <a:t>Submitted by Customer </a:t>
            </a:r>
            <a:r>
              <a:rPr lang="en-US" sz="1400" kern="0">
                <a:ea typeface="Arial Unicode MS" pitchFamily="34" charset="-128"/>
                <a:cs typeface="Arial Unicode MS" pitchFamily="34" charset="-128"/>
              </a:rPr>
              <a:t>from the drop down list. </a:t>
            </a:r>
          </a:p>
          <a:p>
            <a:pPr marL="228600" indent="-228600">
              <a:spcAft>
                <a:spcPts val="600"/>
              </a:spcAft>
              <a:buClr>
                <a:schemeClr val="accent1"/>
              </a:buClr>
              <a:buSzPct val="80000"/>
              <a:buFont typeface="+mj-lt"/>
              <a:buAutoNum type="arabicPeriod"/>
            </a:pPr>
            <a:r>
              <a:rPr lang="en-US" sz="1400" kern="0">
                <a:ea typeface="Arial Unicode MS" pitchFamily="34" charset="-128"/>
                <a:cs typeface="Arial Unicode MS" pitchFamily="34" charset="-128"/>
              </a:rPr>
              <a:t>Click </a:t>
            </a:r>
            <a:r>
              <a:rPr lang="en-US" sz="1400" b="1" kern="0">
                <a:ea typeface="Arial Unicode MS" pitchFamily="34" charset="-128"/>
                <a:cs typeface="Arial Unicode MS" pitchFamily="34" charset="-128"/>
              </a:rPr>
              <a:t>Apply</a:t>
            </a:r>
          </a:p>
          <a:p>
            <a:pPr marL="228600" indent="-228600">
              <a:spcAft>
                <a:spcPts val="600"/>
              </a:spcAft>
              <a:buClr>
                <a:schemeClr val="accent1"/>
              </a:buClr>
              <a:buSzPct val="80000"/>
              <a:buFont typeface="+mj-lt"/>
              <a:buAutoNum type="arabicPeriod"/>
            </a:pPr>
            <a:r>
              <a:rPr lang="en-US" sz="1400" kern="0">
                <a:ea typeface="Arial Unicode MS" pitchFamily="34" charset="-128"/>
                <a:cs typeface="Arial Unicode MS" pitchFamily="34" charset="-128"/>
              </a:rPr>
              <a:t>The Auto-invoices are referencing Consignment movement or Non-PO and are submitted by the customer. </a:t>
            </a:r>
          </a:p>
          <a:p>
            <a:pPr marL="228600" indent="-228600">
              <a:spcAft>
                <a:spcPts val="600"/>
              </a:spcAft>
              <a:buClr>
                <a:schemeClr val="accent1"/>
              </a:buClr>
              <a:buSzPct val="80000"/>
              <a:buFont typeface="+mj-lt"/>
              <a:buAutoNum type="arabicPeriod"/>
            </a:pPr>
            <a:r>
              <a:rPr lang="en-US" sz="1400" kern="0">
                <a:ea typeface="Arial Unicode MS" pitchFamily="34" charset="-128"/>
                <a:cs typeface="Arial Unicode MS" pitchFamily="34" charset="-128"/>
              </a:rPr>
              <a:t>To open the invoice click on the </a:t>
            </a:r>
            <a:r>
              <a:rPr lang="en-US" sz="1400" b="1" kern="0">
                <a:ea typeface="Arial Unicode MS" pitchFamily="34" charset="-128"/>
                <a:cs typeface="Arial Unicode MS" pitchFamily="34" charset="-128"/>
              </a:rPr>
              <a:t>Invoice #</a:t>
            </a:r>
            <a:r>
              <a:rPr lang="en-US" sz="1400" kern="0">
                <a:ea typeface="Arial Unicode MS" pitchFamily="34" charset="-128"/>
                <a:cs typeface="Arial Unicode MS" pitchFamily="34" charset="-128"/>
              </a:rPr>
              <a:t>.</a:t>
            </a:r>
          </a:p>
          <a:p>
            <a:pPr marL="228600" indent="-228600">
              <a:spcAft>
                <a:spcPts val="600"/>
              </a:spcAft>
              <a:buClr>
                <a:schemeClr val="accent1"/>
              </a:buClr>
              <a:buSzPct val="80000"/>
              <a:buFont typeface="+mj-lt"/>
              <a:buAutoNum type="arabicPeriod"/>
            </a:pPr>
            <a:endParaRPr lang="en-US" sz="1400" kern="0">
              <a:ea typeface="Arial Unicode MS" pitchFamily="34" charset="-128"/>
              <a:cs typeface="Arial Unicode MS" pitchFamily="34" charset="-128"/>
            </a:endParaRPr>
          </a:p>
          <a:p>
            <a:pPr>
              <a:spcAft>
                <a:spcPts val="600"/>
              </a:spcAft>
              <a:buClr>
                <a:schemeClr val="accent1"/>
              </a:buClr>
              <a:buSzPct val="80000"/>
            </a:pPr>
            <a:r>
              <a:rPr lang="en-US" sz="1400" b="1" kern="0">
                <a:solidFill>
                  <a:schemeClr val="accent1"/>
                </a:solidFill>
                <a:ea typeface="Arial Unicode MS" pitchFamily="34" charset="-128"/>
                <a:cs typeface="Arial Unicode MS" pitchFamily="34" charset="-128"/>
              </a:rPr>
              <a:t>Note:</a:t>
            </a:r>
          </a:p>
          <a:p>
            <a:pPr marL="285750" indent="-285750">
              <a:spcAft>
                <a:spcPts val="600"/>
              </a:spcAft>
              <a:buClr>
                <a:schemeClr val="accent1"/>
              </a:buClr>
              <a:buSzPct val="80000"/>
              <a:buFont typeface="Arial" panose="020B0604020202020204" pitchFamily="34" charset="0"/>
              <a:buChar char="•"/>
            </a:pPr>
            <a:r>
              <a:rPr lang="en-US" sz="1400" kern="0">
                <a:ea typeface="Arial Unicode MS" pitchFamily="34" charset="-128"/>
                <a:cs typeface="Arial Unicode MS" pitchFamily="34" charset="-128"/>
              </a:rPr>
              <a:t>You can review settlements as well from the </a:t>
            </a:r>
            <a:r>
              <a:rPr lang="en-US" sz="1400" b="1" kern="0">
                <a:ea typeface="Arial Unicode MS" pitchFamily="34" charset="-128"/>
                <a:cs typeface="Arial Unicode MS" pitchFamily="34" charset="-128"/>
              </a:rPr>
              <a:t>Consignment Movements </a:t>
            </a:r>
            <a:r>
              <a:rPr lang="en-US" sz="1400" kern="0">
                <a:ea typeface="Arial Unicode MS" pitchFamily="34" charset="-128"/>
                <a:cs typeface="Arial Unicode MS" pitchFamily="34" charset="-128"/>
              </a:rPr>
              <a:t>tab in your supplier portal. </a:t>
            </a:r>
          </a:p>
          <a:p>
            <a:pPr>
              <a:spcAft>
                <a:spcPts val="600"/>
              </a:spcAft>
              <a:buClr>
                <a:schemeClr val="accent1"/>
              </a:buClr>
              <a:buSzPct val="80000"/>
            </a:pPr>
            <a:r>
              <a:rPr lang="en-US" sz="1300" kern="0">
                <a:ea typeface="Arial Unicode MS" pitchFamily="34" charset="-128"/>
                <a:cs typeface="Arial Unicode MS" pitchFamily="34" charset="-128"/>
              </a:rPr>
              <a:t> </a:t>
            </a:r>
          </a:p>
        </p:txBody>
      </p:sp>
      <p:pic>
        <p:nvPicPr>
          <p:cNvPr id="10" name="Picture 9">
            <a:extLst>
              <a:ext uri="{FF2B5EF4-FFF2-40B4-BE49-F238E27FC236}">
                <a16:creationId xmlns:a16="http://schemas.microsoft.com/office/drawing/2014/main" id="{63F804C1-0B5E-41E2-A27E-DC335A61CB8F}"/>
              </a:ext>
            </a:extLst>
          </p:cNvPr>
          <p:cNvPicPr>
            <a:picLocks noChangeAspect="1"/>
          </p:cNvPicPr>
          <p:nvPr/>
        </p:nvPicPr>
        <p:blipFill>
          <a:blip r:embed="rId5"/>
          <a:stretch>
            <a:fillRect/>
          </a:stretch>
        </p:blipFill>
        <p:spPr>
          <a:xfrm>
            <a:off x="5064590" y="3161195"/>
            <a:ext cx="6700408" cy="2106812"/>
          </a:xfrm>
          <a:prstGeom prst="rect">
            <a:avLst/>
          </a:prstGeom>
        </p:spPr>
      </p:pic>
      <p:pic>
        <p:nvPicPr>
          <p:cNvPr id="19" name="Picture 18">
            <a:extLst>
              <a:ext uri="{FF2B5EF4-FFF2-40B4-BE49-F238E27FC236}">
                <a16:creationId xmlns:a16="http://schemas.microsoft.com/office/drawing/2014/main" id="{DF8C2D8F-D9E3-49E1-9DEF-8CD30FA881EC}"/>
              </a:ext>
            </a:extLst>
          </p:cNvPr>
          <p:cNvPicPr>
            <a:picLocks noChangeAspect="1"/>
          </p:cNvPicPr>
          <p:nvPr/>
        </p:nvPicPr>
        <p:blipFill>
          <a:blip r:embed="rId6"/>
          <a:stretch>
            <a:fillRect/>
          </a:stretch>
        </p:blipFill>
        <p:spPr>
          <a:xfrm>
            <a:off x="5052765" y="2277970"/>
            <a:ext cx="856139" cy="803785"/>
          </a:xfrm>
          <a:prstGeom prst="rect">
            <a:avLst/>
          </a:prstGeom>
        </p:spPr>
      </p:pic>
      <p:pic>
        <p:nvPicPr>
          <p:cNvPr id="22" name="Picture 21">
            <a:extLst>
              <a:ext uri="{FF2B5EF4-FFF2-40B4-BE49-F238E27FC236}">
                <a16:creationId xmlns:a16="http://schemas.microsoft.com/office/drawing/2014/main" id="{6ED53598-59EB-45F3-92EA-5B827A3BC5BD}"/>
              </a:ext>
            </a:extLst>
          </p:cNvPr>
          <p:cNvPicPr>
            <a:picLocks noChangeAspect="1"/>
          </p:cNvPicPr>
          <p:nvPr/>
        </p:nvPicPr>
        <p:blipFill>
          <a:blip r:embed="rId7"/>
          <a:stretch>
            <a:fillRect/>
          </a:stretch>
        </p:blipFill>
        <p:spPr>
          <a:xfrm>
            <a:off x="5064590" y="2504727"/>
            <a:ext cx="274344" cy="329213"/>
          </a:xfrm>
          <a:prstGeom prst="rect">
            <a:avLst/>
          </a:prstGeom>
        </p:spPr>
      </p:pic>
      <p:pic>
        <p:nvPicPr>
          <p:cNvPr id="25" name="Picture 24">
            <a:extLst>
              <a:ext uri="{FF2B5EF4-FFF2-40B4-BE49-F238E27FC236}">
                <a16:creationId xmlns:a16="http://schemas.microsoft.com/office/drawing/2014/main" id="{D1C11BC2-D5A7-417B-A3FE-4BBC2D53FE5B}"/>
              </a:ext>
            </a:extLst>
          </p:cNvPr>
          <p:cNvPicPr>
            <a:picLocks noChangeAspect="1"/>
          </p:cNvPicPr>
          <p:nvPr/>
        </p:nvPicPr>
        <p:blipFill>
          <a:blip r:embed="rId8"/>
          <a:stretch>
            <a:fillRect/>
          </a:stretch>
        </p:blipFill>
        <p:spPr>
          <a:xfrm>
            <a:off x="8866299" y="4798487"/>
            <a:ext cx="274344" cy="329213"/>
          </a:xfrm>
          <a:prstGeom prst="rect">
            <a:avLst/>
          </a:prstGeom>
        </p:spPr>
      </p:pic>
      <p:pic>
        <p:nvPicPr>
          <p:cNvPr id="30" name="Picture 29">
            <a:extLst>
              <a:ext uri="{FF2B5EF4-FFF2-40B4-BE49-F238E27FC236}">
                <a16:creationId xmlns:a16="http://schemas.microsoft.com/office/drawing/2014/main" id="{EADBAD5C-688B-4021-866A-727EBD7FE2D5}"/>
              </a:ext>
            </a:extLst>
          </p:cNvPr>
          <p:cNvPicPr>
            <a:picLocks noChangeAspect="1"/>
          </p:cNvPicPr>
          <p:nvPr/>
        </p:nvPicPr>
        <p:blipFill>
          <a:blip r:embed="rId9"/>
          <a:stretch>
            <a:fillRect/>
          </a:stretch>
        </p:blipFill>
        <p:spPr>
          <a:xfrm>
            <a:off x="6496674" y="1704513"/>
            <a:ext cx="942813" cy="404609"/>
          </a:xfrm>
          <a:prstGeom prst="rect">
            <a:avLst/>
          </a:prstGeom>
        </p:spPr>
      </p:pic>
      <p:pic>
        <p:nvPicPr>
          <p:cNvPr id="31" name="Picture 30">
            <a:extLst>
              <a:ext uri="{FF2B5EF4-FFF2-40B4-BE49-F238E27FC236}">
                <a16:creationId xmlns:a16="http://schemas.microsoft.com/office/drawing/2014/main" id="{6BA6E695-08EE-4A96-AA63-9B0A2099AE93}"/>
              </a:ext>
            </a:extLst>
          </p:cNvPr>
          <p:cNvPicPr>
            <a:picLocks noChangeAspect="1"/>
          </p:cNvPicPr>
          <p:nvPr/>
        </p:nvPicPr>
        <p:blipFill>
          <a:blip r:embed="rId10"/>
          <a:stretch>
            <a:fillRect/>
          </a:stretch>
        </p:blipFill>
        <p:spPr>
          <a:xfrm>
            <a:off x="8165963" y="1710372"/>
            <a:ext cx="888972" cy="402371"/>
          </a:xfrm>
          <a:prstGeom prst="rect">
            <a:avLst/>
          </a:prstGeom>
        </p:spPr>
      </p:pic>
      <p:pic>
        <p:nvPicPr>
          <p:cNvPr id="32" name="Picture 31">
            <a:extLst>
              <a:ext uri="{FF2B5EF4-FFF2-40B4-BE49-F238E27FC236}">
                <a16:creationId xmlns:a16="http://schemas.microsoft.com/office/drawing/2014/main" id="{DDEF80A2-B4D1-4CFD-AB93-1011D6AD1263}"/>
              </a:ext>
            </a:extLst>
          </p:cNvPr>
          <p:cNvPicPr>
            <a:picLocks noChangeAspect="1"/>
          </p:cNvPicPr>
          <p:nvPr/>
        </p:nvPicPr>
        <p:blipFill>
          <a:blip r:embed="rId10"/>
          <a:stretch>
            <a:fillRect/>
          </a:stretch>
        </p:blipFill>
        <p:spPr>
          <a:xfrm>
            <a:off x="8405830" y="2108446"/>
            <a:ext cx="888972" cy="339990"/>
          </a:xfrm>
          <a:prstGeom prst="rect">
            <a:avLst/>
          </a:prstGeom>
        </p:spPr>
      </p:pic>
      <p:pic>
        <p:nvPicPr>
          <p:cNvPr id="12" name="Picture 11">
            <a:extLst>
              <a:ext uri="{FF2B5EF4-FFF2-40B4-BE49-F238E27FC236}">
                <a16:creationId xmlns:a16="http://schemas.microsoft.com/office/drawing/2014/main" id="{0500755B-FDE3-4A2C-B5D0-6A8E512657BC}"/>
              </a:ext>
            </a:extLst>
          </p:cNvPr>
          <p:cNvPicPr>
            <a:picLocks noChangeAspect="1"/>
          </p:cNvPicPr>
          <p:nvPr/>
        </p:nvPicPr>
        <p:blipFill>
          <a:blip r:embed="rId11"/>
          <a:stretch>
            <a:fillRect/>
          </a:stretch>
        </p:blipFill>
        <p:spPr>
          <a:xfrm>
            <a:off x="5064590" y="5372346"/>
            <a:ext cx="6482541" cy="1067184"/>
          </a:xfrm>
          <a:prstGeom prst="rect">
            <a:avLst/>
          </a:prstGeom>
        </p:spPr>
      </p:pic>
      <p:pic>
        <p:nvPicPr>
          <p:cNvPr id="13" name="Picture 12">
            <a:extLst>
              <a:ext uri="{FF2B5EF4-FFF2-40B4-BE49-F238E27FC236}">
                <a16:creationId xmlns:a16="http://schemas.microsoft.com/office/drawing/2014/main" id="{BDCFF707-3EE5-41F6-8EEC-64D69F0722D0}"/>
              </a:ext>
            </a:extLst>
          </p:cNvPr>
          <p:cNvPicPr>
            <a:picLocks noChangeAspect="1"/>
          </p:cNvPicPr>
          <p:nvPr/>
        </p:nvPicPr>
        <p:blipFill>
          <a:blip r:embed="rId12"/>
          <a:stretch>
            <a:fillRect/>
          </a:stretch>
        </p:blipFill>
        <p:spPr>
          <a:xfrm>
            <a:off x="8668674" y="5372347"/>
            <a:ext cx="2048807" cy="1067184"/>
          </a:xfrm>
          <a:prstGeom prst="rect">
            <a:avLst/>
          </a:prstGeom>
        </p:spPr>
      </p:pic>
      <p:pic>
        <p:nvPicPr>
          <p:cNvPr id="5" name="Picture 4">
            <a:extLst>
              <a:ext uri="{FF2B5EF4-FFF2-40B4-BE49-F238E27FC236}">
                <a16:creationId xmlns:a16="http://schemas.microsoft.com/office/drawing/2014/main" id="{C9F7FF64-78C9-4650-BD74-202DCB9BD400}"/>
              </a:ext>
            </a:extLst>
          </p:cNvPr>
          <p:cNvPicPr>
            <a:picLocks noChangeAspect="1"/>
          </p:cNvPicPr>
          <p:nvPr/>
        </p:nvPicPr>
        <p:blipFill>
          <a:blip r:embed="rId13"/>
          <a:stretch>
            <a:fillRect/>
          </a:stretch>
        </p:blipFill>
        <p:spPr>
          <a:xfrm>
            <a:off x="10580309" y="4878525"/>
            <a:ext cx="274344" cy="329213"/>
          </a:xfrm>
          <a:prstGeom prst="rect">
            <a:avLst/>
          </a:prstGeom>
        </p:spPr>
      </p:pic>
      <p:pic>
        <p:nvPicPr>
          <p:cNvPr id="6" name="Picture 5">
            <a:extLst>
              <a:ext uri="{FF2B5EF4-FFF2-40B4-BE49-F238E27FC236}">
                <a16:creationId xmlns:a16="http://schemas.microsoft.com/office/drawing/2014/main" id="{08CB5FA8-D4F4-48B0-809A-8866ABDAA00D}"/>
              </a:ext>
            </a:extLst>
          </p:cNvPr>
          <p:cNvPicPr>
            <a:picLocks noChangeAspect="1"/>
          </p:cNvPicPr>
          <p:nvPr/>
        </p:nvPicPr>
        <p:blipFill>
          <a:blip r:embed="rId14"/>
          <a:stretch>
            <a:fillRect/>
          </a:stretch>
        </p:blipFill>
        <p:spPr>
          <a:xfrm>
            <a:off x="4927418" y="5582822"/>
            <a:ext cx="274344" cy="323116"/>
          </a:xfrm>
          <a:prstGeom prst="rect">
            <a:avLst/>
          </a:prstGeom>
        </p:spPr>
      </p:pic>
      <p:pic>
        <p:nvPicPr>
          <p:cNvPr id="7" name="Picture 6">
            <a:extLst>
              <a:ext uri="{FF2B5EF4-FFF2-40B4-BE49-F238E27FC236}">
                <a16:creationId xmlns:a16="http://schemas.microsoft.com/office/drawing/2014/main" id="{D04E9EB4-18C7-49B0-9F7D-77CDF545D651}"/>
              </a:ext>
            </a:extLst>
          </p:cNvPr>
          <p:cNvPicPr>
            <a:picLocks noChangeAspect="1"/>
          </p:cNvPicPr>
          <p:nvPr/>
        </p:nvPicPr>
        <p:blipFill>
          <a:blip r:embed="rId15"/>
          <a:stretch>
            <a:fillRect/>
          </a:stretch>
        </p:blipFill>
        <p:spPr>
          <a:xfrm>
            <a:off x="8566597" y="5127700"/>
            <a:ext cx="274344" cy="329213"/>
          </a:xfrm>
          <a:prstGeom prst="rect">
            <a:avLst/>
          </a:prstGeom>
        </p:spPr>
      </p:pic>
    </p:spTree>
    <p:extLst>
      <p:ext uri="{BB962C8B-B14F-4D97-AF65-F5344CB8AC3E}">
        <p14:creationId xmlns:p14="http://schemas.microsoft.com/office/powerpoint/2010/main" val="3093795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D0C3B2-DC29-40A5-BD59-EFB1CD718EC4}"/>
              </a:ext>
            </a:extLst>
          </p:cNvPr>
          <p:cNvSpPr>
            <a:spLocks noGrp="1"/>
          </p:cNvSpPr>
          <p:nvPr>
            <p:ph type="body" sz="quarter" idx="10"/>
          </p:nvPr>
        </p:nvSpPr>
        <p:spPr>
          <a:xfrm>
            <a:off x="460063" y="1457747"/>
            <a:ext cx="11182288" cy="4716000"/>
          </a:xfrm>
        </p:spPr>
        <p:txBody>
          <a:bodyPr numCol="2">
            <a:normAutofit/>
          </a:bodyPr>
          <a:lstStyle/>
          <a:p>
            <a:pPr>
              <a:spcBef>
                <a:spcPts val="600"/>
              </a:spcBef>
            </a:pPr>
            <a:r>
              <a:rPr lang="en-US" sz="1400">
                <a:solidFill>
                  <a:schemeClr val="bg2">
                    <a:lumMod val="10000"/>
                  </a:schemeClr>
                </a:solidFill>
                <a:hlinkClick r:id="rId2" action="ppaction://hlinksldjump">
                  <a:extLst>
                    <a:ext uri="{A12FA001-AC4F-418D-AE19-62706E023703}">
                      <ahyp:hlinkClr xmlns:ahyp="http://schemas.microsoft.com/office/drawing/2018/hyperlinkcolor" val="tx"/>
                    </a:ext>
                  </a:extLst>
                </a:hlinkClick>
              </a:rPr>
              <a:t>Invoice Information</a:t>
            </a:r>
            <a:endParaRPr lang="en-US" sz="1400">
              <a:solidFill>
                <a:schemeClr val="bg2">
                  <a:lumMod val="10000"/>
                </a:schemeClr>
              </a:solidFill>
            </a:endParaRPr>
          </a:p>
          <a:p>
            <a:pPr marL="285750" indent="-285750">
              <a:spcBef>
                <a:spcPts val="600"/>
              </a:spcBef>
              <a:buFont typeface="Arial" panose="020B0604020202020204" pitchFamily="34" charset="0"/>
              <a:buChar char="•"/>
            </a:pPr>
            <a:r>
              <a:rPr lang="en-US" sz="1400">
                <a:solidFill>
                  <a:schemeClr val="bg2">
                    <a:lumMod val="10000"/>
                  </a:schemeClr>
                </a:solidFill>
                <a:hlinkClick r:id="rId3" action="ppaction://hlinksldjump">
                  <a:extLst>
                    <a:ext uri="{A12FA001-AC4F-418D-AE19-62706E023703}">
                      <ahyp:hlinkClr xmlns:ahyp="http://schemas.microsoft.com/office/drawing/2018/hyperlinkcolor" val="tx"/>
                    </a:ext>
                  </a:extLst>
                </a:hlinkClick>
              </a:rPr>
              <a:t>Customer Specifications</a:t>
            </a:r>
            <a:endParaRPr lang="en-US" sz="1400">
              <a:solidFill>
                <a:schemeClr val="bg2">
                  <a:lumMod val="10000"/>
                </a:schemeClr>
              </a:solidFill>
            </a:endParaRPr>
          </a:p>
          <a:p>
            <a:pPr marL="285750" indent="-285750">
              <a:spcBef>
                <a:spcPts val="600"/>
              </a:spcBef>
              <a:buSzPct val="100000"/>
              <a:buFont typeface="Arial" panose="020B0604020202020204" pitchFamily="34" charset="0"/>
              <a:buChar char="•"/>
            </a:pPr>
            <a:r>
              <a:rPr lang="en-US" sz="1400">
                <a:solidFill>
                  <a:schemeClr val="bg2">
                    <a:lumMod val="10000"/>
                  </a:schemeClr>
                </a:solidFill>
                <a:hlinkClick r:id="rId2" action="ppaction://hlinksldjump">
                  <a:extLst>
                    <a:ext uri="{A12FA001-AC4F-418D-AE19-62706E023703}">
                      <ahyp:hlinkClr xmlns:ahyp="http://schemas.microsoft.com/office/drawing/2018/hyperlinkcolor" val="tx"/>
                    </a:ext>
                  </a:extLst>
                </a:hlinkClick>
              </a:rPr>
              <a:t>Invoice Rules </a:t>
            </a:r>
            <a:endParaRPr lang="en-US" sz="1400">
              <a:solidFill>
                <a:schemeClr val="bg2">
                  <a:lumMod val="10000"/>
                </a:schemeClr>
              </a:solidFill>
            </a:endParaRPr>
          </a:p>
          <a:p>
            <a:pPr>
              <a:spcBef>
                <a:spcPts val="600"/>
              </a:spcBef>
            </a:pPr>
            <a:endParaRPr lang="en-US" sz="1400">
              <a:solidFill>
                <a:schemeClr val="bg2">
                  <a:lumMod val="10000"/>
                </a:schemeClr>
              </a:solidFill>
            </a:endParaRPr>
          </a:p>
          <a:p>
            <a:pPr>
              <a:spcBef>
                <a:spcPts val="0"/>
              </a:spcBef>
              <a:spcAft>
                <a:spcPts val="600"/>
              </a:spcAft>
            </a:pPr>
            <a:r>
              <a:rPr lang="en-US" sz="1400">
                <a:solidFill>
                  <a:schemeClr val="bg2">
                    <a:lumMod val="10000"/>
                  </a:schemeClr>
                </a:solidFill>
                <a:hlinkClick r:id="rId4" action="ppaction://hlinksldjump">
                  <a:extLst>
                    <a:ext uri="{A12FA001-AC4F-418D-AE19-62706E023703}">
                      <ahyp:hlinkClr xmlns:ahyp="http://schemas.microsoft.com/office/drawing/2018/hyperlinkcolor" val="tx"/>
                    </a:ext>
                  </a:extLst>
                </a:hlinkClick>
              </a:rPr>
              <a:t>Invoice Portal User Interaction</a:t>
            </a:r>
            <a:endParaRPr lang="en-US" sz="1400">
              <a:solidFill>
                <a:schemeClr val="bg2">
                  <a:lumMod val="10000"/>
                </a:schemeClr>
              </a:solidFill>
            </a:endParaRPr>
          </a:p>
          <a:p>
            <a:pPr marL="285750" indent="-285750">
              <a:spcBef>
                <a:spcPts val="0"/>
              </a:spcBef>
              <a:spcAft>
                <a:spcPts val="600"/>
              </a:spcAft>
              <a:buFont typeface="Arial" panose="020B0604020202020204" pitchFamily="34" charset="0"/>
              <a:buChar char="•"/>
            </a:pPr>
            <a:r>
              <a:rPr lang="en-AU" sz="1400">
                <a:solidFill>
                  <a:schemeClr val="bg2">
                    <a:lumMod val="10000"/>
                  </a:schemeClr>
                </a:solidFill>
                <a:hlinkClick r:id="rId5" action="ppaction://hlinksldjump">
                  <a:extLst>
                    <a:ext uri="{A12FA001-AC4F-418D-AE19-62706E023703}">
                      <ahyp:hlinkClr xmlns:ahyp="http://schemas.microsoft.com/office/drawing/2018/hyperlinkcolor" val="tx"/>
                    </a:ext>
                  </a:extLst>
                </a:hlinkClick>
              </a:rPr>
              <a:t>Invoice Methods:</a:t>
            </a:r>
            <a:endParaRPr lang="en-AU" sz="1400">
              <a:solidFill>
                <a:schemeClr val="bg2">
                  <a:lumMod val="10000"/>
                </a:schemeClr>
              </a:solidFill>
            </a:endParaRPr>
          </a:p>
          <a:p>
            <a:pPr marL="283464" lvl="4" indent="-457200" defTabSz="1219444">
              <a:spcBef>
                <a:spcPts val="0"/>
              </a:spcBef>
              <a:spcAft>
                <a:spcPts val="600"/>
              </a:spcAft>
              <a:buClr>
                <a:schemeClr val="accent1"/>
              </a:buClr>
              <a:buFont typeface="Arial" panose="020B0604020202020204" pitchFamily="34" charset="0"/>
              <a:buChar char="-"/>
            </a:pPr>
            <a:r>
              <a:rPr lang="en-AU">
                <a:solidFill>
                  <a:schemeClr val="bg2">
                    <a:lumMod val="10000"/>
                  </a:schemeClr>
                </a:solidFill>
                <a:hlinkClick r:id="rId4" action="ppaction://hlinksldjump">
                  <a:extLst>
                    <a:ext uri="{A12FA001-AC4F-418D-AE19-62706E023703}">
                      <ahyp:hlinkClr xmlns:ahyp="http://schemas.microsoft.com/office/drawing/2018/hyperlinkcolor" val="tx"/>
                    </a:ext>
                  </a:extLst>
                </a:hlinkClick>
              </a:rPr>
              <a:t>PO/SA/SAR-based invoices</a:t>
            </a:r>
            <a:endParaRPr lang="en-AU">
              <a:solidFill>
                <a:schemeClr val="bg2">
                  <a:lumMod val="10000"/>
                </a:schemeClr>
              </a:solidFill>
            </a:endParaRPr>
          </a:p>
          <a:p>
            <a:pPr marL="283464" lvl="4" indent="-457200" defTabSz="1219444">
              <a:spcBef>
                <a:spcPts val="0"/>
              </a:spcBef>
              <a:spcAft>
                <a:spcPts val="600"/>
              </a:spcAft>
              <a:buClr>
                <a:schemeClr val="accent1"/>
              </a:buClr>
              <a:buFont typeface="Arial" panose="020B0604020202020204" pitchFamily="34" charset="0"/>
              <a:buChar char="-"/>
            </a:pPr>
            <a:r>
              <a:rPr lang="en-US">
                <a:solidFill>
                  <a:schemeClr val="bg2">
                    <a:lumMod val="10000"/>
                  </a:schemeClr>
                </a:solidFill>
                <a:hlinkClick r:id="rId6" action="ppaction://hlinksldjump">
                  <a:extLst>
                    <a:ext uri="{A12FA001-AC4F-418D-AE19-62706E023703}">
                      <ahyp:hlinkClr xmlns:ahyp="http://schemas.microsoft.com/office/drawing/2018/hyperlinkcolor" val="tx"/>
                    </a:ext>
                  </a:extLst>
                </a:hlinkClick>
              </a:rPr>
              <a:t>Consignment Settlement </a:t>
            </a:r>
            <a:endParaRPr lang="en-US">
              <a:solidFill>
                <a:schemeClr val="bg2">
                  <a:lumMod val="10000"/>
                </a:schemeClr>
              </a:solidFill>
            </a:endParaRPr>
          </a:p>
          <a:p>
            <a:pPr marL="283464" lvl="4" indent="-457200" defTabSz="1219444">
              <a:spcBef>
                <a:spcPts val="0"/>
              </a:spcBef>
              <a:spcAft>
                <a:spcPts val="600"/>
              </a:spcAft>
              <a:buClr>
                <a:schemeClr val="accent1"/>
              </a:buClr>
              <a:buFont typeface="Arial" panose="020B0604020202020204" pitchFamily="34" charset="0"/>
              <a:buChar char="-"/>
            </a:pPr>
            <a:r>
              <a:rPr lang="en-US">
                <a:solidFill>
                  <a:schemeClr val="bg2">
                    <a:lumMod val="10000"/>
                  </a:schemeClr>
                </a:solidFill>
                <a:hlinkClick r:id="" action="ppaction://noaction">
                  <a:extLst>
                    <a:ext uri="{A12FA001-AC4F-418D-AE19-62706E023703}">
                      <ahyp:hlinkClr xmlns:ahyp="http://schemas.microsoft.com/office/drawing/2018/hyperlinkcolor" val="tx"/>
                    </a:ext>
                  </a:extLst>
                </a:hlinkClick>
              </a:rPr>
              <a:t>Credit Memos</a:t>
            </a:r>
            <a:endParaRPr lang="en-US">
              <a:solidFill>
                <a:schemeClr val="bg2">
                  <a:lumMod val="10000"/>
                </a:schemeClr>
              </a:solidFill>
            </a:endParaRPr>
          </a:p>
          <a:p>
            <a:pPr marL="283464" lvl="4" indent="-457200" defTabSz="1219444">
              <a:spcBef>
                <a:spcPts val="0"/>
              </a:spcBef>
              <a:spcAft>
                <a:spcPts val="600"/>
              </a:spcAft>
              <a:buClr>
                <a:schemeClr val="accent1"/>
              </a:buClr>
              <a:buFont typeface="Arial" panose="020B0604020202020204" pitchFamily="34" charset="0"/>
              <a:buChar char="-"/>
            </a:pPr>
            <a:r>
              <a:rPr lang="en-US">
                <a:solidFill>
                  <a:schemeClr val="bg2">
                    <a:lumMod val="10000"/>
                  </a:schemeClr>
                </a:solidFill>
                <a:hlinkClick r:id="rId7" action="ppaction://hlinksldjump">
                  <a:extLst>
                    <a:ext uri="{A12FA001-AC4F-418D-AE19-62706E023703}">
                      <ahyp:hlinkClr xmlns:ahyp="http://schemas.microsoft.com/office/drawing/2018/hyperlinkcolor" val="tx"/>
                    </a:ext>
                  </a:extLst>
                </a:hlinkClick>
              </a:rPr>
              <a:t>Copy invoices</a:t>
            </a:r>
            <a:br>
              <a:rPr lang="en-US">
                <a:solidFill>
                  <a:schemeClr val="bg2">
                    <a:lumMod val="10000"/>
                  </a:schemeClr>
                </a:solidFill>
              </a:rPr>
            </a:br>
            <a:endParaRPr lang="en-US">
              <a:solidFill>
                <a:schemeClr val="bg2">
                  <a:lumMod val="10000"/>
                </a:schemeClr>
              </a:solidFill>
            </a:endParaRPr>
          </a:p>
          <a:p>
            <a:pPr marL="1268413" lvl="4" indent="-285750" defTabSz="1219444">
              <a:spcBef>
                <a:spcPts val="0"/>
              </a:spcBef>
              <a:spcAft>
                <a:spcPts val="600"/>
              </a:spcAft>
              <a:buClr>
                <a:schemeClr val="accent1"/>
              </a:buClr>
              <a:buFont typeface="Arial" panose="020B0604020202020204" pitchFamily="34" charset="0"/>
              <a:buChar char="•"/>
            </a:pPr>
            <a:endParaRPr lang="en-US">
              <a:solidFill>
                <a:schemeClr val="bg2">
                  <a:lumMod val="10000"/>
                </a:schemeClr>
              </a:solidFill>
            </a:endParaRPr>
          </a:p>
          <a:p>
            <a:pPr marL="1268413" lvl="4" indent="-285750" defTabSz="1219444">
              <a:spcBef>
                <a:spcPts val="0"/>
              </a:spcBef>
              <a:spcAft>
                <a:spcPts val="600"/>
              </a:spcAft>
              <a:buClr>
                <a:schemeClr val="accent1"/>
              </a:buClr>
              <a:buFont typeface="Arial" panose="020B0604020202020204" pitchFamily="34" charset="0"/>
              <a:buChar char="•"/>
            </a:pPr>
            <a:endParaRPr lang="en-US">
              <a:solidFill>
                <a:schemeClr val="bg2">
                  <a:lumMod val="10000"/>
                </a:schemeClr>
              </a:solidFill>
            </a:endParaRPr>
          </a:p>
          <a:p>
            <a:pPr marL="1268413" lvl="4" indent="-285750" defTabSz="1219444">
              <a:spcBef>
                <a:spcPts val="0"/>
              </a:spcBef>
              <a:spcAft>
                <a:spcPts val="600"/>
              </a:spcAft>
              <a:buClr>
                <a:schemeClr val="accent1"/>
              </a:buClr>
              <a:buFont typeface="Arial" panose="020B0604020202020204" pitchFamily="34" charset="0"/>
              <a:buChar char="•"/>
            </a:pPr>
            <a:endParaRPr lang="en-US">
              <a:solidFill>
                <a:schemeClr val="bg2">
                  <a:lumMod val="10000"/>
                </a:schemeClr>
              </a:solidFill>
            </a:endParaRPr>
          </a:p>
          <a:p>
            <a:pPr marL="1268413" lvl="4" indent="-285750" defTabSz="1219444">
              <a:spcBef>
                <a:spcPts val="0"/>
              </a:spcBef>
              <a:spcAft>
                <a:spcPts val="600"/>
              </a:spcAft>
              <a:buClr>
                <a:schemeClr val="accent1"/>
              </a:buClr>
              <a:buFont typeface="Arial" panose="020B0604020202020204" pitchFamily="34" charset="0"/>
              <a:buChar char="•"/>
            </a:pPr>
            <a:endParaRPr lang="en-US">
              <a:solidFill>
                <a:schemeClr val="bg2">
                  <a:lumMod val="10000"/>
                </a:schemeClr>
              </a:solidFill>
            </a:endParaRPr>
          </a:p>
          <a:p>
            <a:pPr>
              <a:spcBef>
                <a:spcPts val="600"/>
              </a:spcBef>
            </a:pPr>
            <a:r>
              <a:rPr lang="en-US" sz="1400">
                <a:solidFill>
                  <a:schemeClr val="bg2">
                    <a:lumMod val="10000"/>
                  </a:schemeClr>
                </a:solidFill>
                <a:hlinkClick r:id="rId8" action="ppaction://hlinksldjump">
                  <a:extLst>
                    <a:ext uri="{A12FA001-AC4F-418D-AE19-62706E023703}">
                      <ahyp:hlinkClr xmlns:ahyp="http://schemas.microsoft.com/office/drawing/2018/hyperlinkcolor" val="tx"/>
                    </a:ext>
                  </a:extLst>
                </a:hlinkClick>
              </a:rPr>
              <a:t>Invoice Management</a:t>
            </a:r>
            <a:endParaRPr lang="en-US" sz="1400">
              <a:solidFill>
                <a:schemeClr val="bg2">
                  <a:lumMod val="10000"/>
                </a:schemeClr>
              </a:solidFill>
            </a:endParaRPr>
          </a:p>
          <a:p>
            <a:pPr marL="285750" indent="-457200">
              <a:spcBef>
                <a:spcPts val="600"/>
              </a:spcBef>
              <a:buSzPct val="100000"/>
              <a:buFont typeface="Arial" panose="020B0604020202020204" pitchFamily="34" charset="0"/>
              <a:buChar char="-"/>
            </a:pPr>
            <a:r>
              <a:rPr lang="en-US" sz="1400">
                <a:solidFill>
                  <a:schemeClr val="bg2">
                    <a:lumMod val="10000"/>
                  </a:schemeClr>
                </a:solidFill>
                <a:hlinkClick r:id="rId9" action="ppaction://hlinksldjump">
                  <a:extLst>
                    <a:ext uri="{A12FA001-AC4F-418D-AE19-62706E023703}">
                      <ahyp:hlinkClr xmlns:ahyp="http://schemas.microsoft.com/office/drawing/2018/hyperlinkcolor" val="tx"/>
                    </a:ext>
                  </a:extLst>
                </a:hlinkClick>
              </a:rPr>
              <a:t>Search for Invoice</a:t>
            </a:r>
            <a:endParaRPr lang="en-US" sz="1400">
              <a:solidFill>
                <a:schemeClr val="bg2">
                  <a:lumMod val="10000"/>
                </a:schemeClr>
              </a:solidFill>
            </a:endParaRPr>
          </a:p>
          <a:p>
            <a:pPr marL="285750" indent="-457200">
              <a:spcBef>
                <a:spcPts val="600"/>
              </a:spcBef>
              <a:buSzPct val="100000"/>
              <a:buFont typeface="Arial" panose="020B0604020202020204" pitchFamily="34" charset="0"/>
              <a:buChar char="-"/>
            </a:pPr>
            <a:r>
              <a:rPr lang="en-US" sz="1400">
                <a:solidFill>
                  <a:schemeClr val="bg2">
                    <a:lumMod val="10000"/>
                  </a:schemeClr>
                </a:solidFill>
                <a:hlinkClick r:id="rId10" action="ppaction://hlinksldjump">
                  <a:extLst>
                    <a:ext uri="{A12FA001-AC4F-418D-AE19-62706E023703}">
                      <ahyp:hlinkClr xmlns:ahyp="http://schemas.microsoft.com/office/drawing/2018/hyperlinkcolor" val="tx"/>
                    </a:ext>
                  </a:extLst>
                </a:hlinkClick>
              </a:rPr>
              <a:t>Check Invoice Status</a:t>
            </a:r>
            <a:endParaRPr lang="en-US" sz="1400">
              <a:solidFill>
                <a:schemeClr val="bg2">
                  <a:lumMod val="10000"/>
                </a:schemeClr>
              </a:solidFill>
            </a:endParaRPr>
          </a:p>
          <a:p>
            <a:pPr marL="285750" indent="-457200">
              <a:spcBef>
                <a:spcPts val="600"/>
              </a:spcBef>
              <a:buSzPct val="100000"/>
              <a:buFont typeface="Arial" panose="020B0604020202020204" pitchFamily="34" charset="0"/>
              <a:buChar char="-"/>
            </a:pPr>
            <a:r>
              <a:rPr lang="en-US" sz="1400">
                <a:hlinkClick r:id="rId11" action="ppaction://hlinksldjump">
                  <a:extLst>
                    <a:ext uri="{A12FA001-AC4F-418D-AE19-62706E023703}">
                      <ahyp:hlinkClr xmlns:ahyp="http://schemas.microsoft.com/office/drawing/2018/hyperlinkcolor" val="tx"/>
                    </a:ext>
                  </a:extLst>
                </a:hlinkClick>
              </a:rPr>
              <a:t>Rejected Invoice </a:t>
            </a:r>
            <a:endParaRPr lang="en-US" sz="1400"/>
          </a:p>
          <a:p>
            <a:pPr marL="285750" indent="-457200">
              <a:spcBef>
                <a:spcPts val="600"/>
              </a:spcBef>
              <a:buSzPct val="100000"/>
              <a:buFont typeface="Arial" panose="020B0604020202020204" pitchFamily="34" charset="0"/>
              <a:buChar char="-"/>
            </a:pPr>
            <a:r>
              <a:rPr lang="en-US" sz="1400">
                <a:solidFill>
                  <a:schemeClr val="bg2">
                    <a:lumMod val="10000"/>
                  </a:schemeClr>
                </a:solidFill>
                <a:hlinkClick r:id="rId7" action="ppaction://hlinksldjump">
                  <a:extLst>
                    <a:ext uri="{A12FA001-AC4F-418D-AE19-62706E023703}">
                      <ahyp:hlinkClr xmlns:ahyp="http://schemas.microsoft.com/office/drawing/2018/hyperlinkcolor" val="tx"/>
                    </a:ext>
                  </a:extLst>
                </a:hlinkClick>
              </a:rPr>
              <a:t>Invoice History</a:t>
            </a:r>
            <a:endParaRPr lang="en-US" sz="1400">
              <a:solidFill>
                <a:schemeClr val="bg2">
                  <a:lumMod val="10000"/>
                </a:schemeClr>
              </a:solidFill>
            </a:endParaRPr>
          </a:p>
          <a:p>
            <a:pPr marL="285750" indent="-457200">
              <a:spcBef>
                <a:spcPts val="600"/>
              </a:spcBef>
              <a:buSzPct val="100000"/>
              <a:buFont typeface="Arial" panose="020B0604020202020204" pitchFamily="34" charset="0"/>
              <a:buChar char="-"/>
            </a:pPr>
            <a:r>
              <a:rPr lang="en-US" sz="1400">
                <a:solidFill>
                  <a:schemeClr val="bg2">
                    <a:lumMod val="10000"/>
                  </a:schemeClr>
                </a:solidFill>
                <a:hlinkClick r:id="rId9" action="ppaction://hlinksldjump">
                  <a:extLst>
                    <a:ext uri="{A12FA001-AC4F-418D-AE19-62706E023703}">
                      <ahyp:hlinkClr xmlns:ahyp="http://schemas.microsoft.com/office/drawing/2018/hyperlinkcolor" val="tx"/>
                    </a:ext>
                  </a:extLst>
                </a:hlinkClick>
              </a:rPr>
              <a:t>Modifying Invoices</a:t>
            </a:r>
            <a:endParaRPr lang="en-US" sz="1400">
              <a:solidFill>
                <a:schemeClr val="bg2">
                  <a:lumMod val="10000"/>
                </a:schemeClr>
              </a:solidFill>
            </a:endParaRPr>
          </a:p>
          <a:p>
            <a:pPr marL="285750" indent="-457200">
              <a:spcBef>
                <a:spcPts val="600"/>
              </a:spcBef>
              <a:buSzPct val="100000"/>
              <a:buFont typeface="Arial" panose="020B0604020202020204" pitchFamily="34" charset="0"/>
              <a:buChar char="-"/>
            </a:pPr>
            <a:r>
              <a:rPr lang="en-US" sz="1400">
                <a:solidFill>
                  <a:schemeClr val="bg2">
                    <a:lumMod val="10000"/>
                  </a:schemeClr>
                </a:solidFill>
                <a:hlinkClick r:id="" action="ppaction://noaction">
                  <a:extLst>
                    <a:ext uri="{A12FA001-AC4F-418D-AE19-62706E023703}">
                      <ahyp:hlinkClr xmlns:ahyp="http://schemas.microsoft.com/office/drawing/2018/hyperlinkcolor" val="tx"/>
                    </a:ext>
                  </a:extLst>
                </a:hlinkClick>
              </a:rPr>
              <a:t>Invoice Reports</a:t>
            </a:r>
            <a:endParaRPr lang="en-US" sz="1400">
              <a:solidFill>
                <a:schemeClr val="bg2">
                  <a:lumMod val="10000"/>
                </a:schemeClr>
              </a:solidFill>
            </a:endParaRPr>
          </a:p>
          <a:p>
            <a:pPr>
              <a:spcBef>
                <a:spcPts val="600"/>
              </a:spcBef>
            </a:pPr>
            <a:endParaRPr lang="en-US" sz="1400">
              <a:solidFill>
                <a:schemeClr val="bg2">
                  <a:lumMod val="10000"/>
                </a:schemeClr>
              </a:solidFill>
            </a:endParaRPr>
          </a:p>
          <a:p>
            <a:pPr>
              <a:spcBef>
                <a:spcPts val="600"/>
              </a:spcBef>
            </a:pPr>
            <a:r>
              <a:rPr lang="en-US" sz="1400" u="sng">
                <a:hlinkClick r:id="rId12" action="ppaction://hlinksldjump">
                  <a:extLst>
                    <a:ext uri="{A12FA001-AC4F-418D-AE19-62706E023703}">
                      <ahyp:hlinkClr xmlns:ahyp="http://schemas.microsoft.com/office/drawing/2018/hyperlinkcolor" val="tx"/>
                    </a:ext>
                  </a:extLst>
                </a:hlinkClick>
              </a:rPr>
              <a:t>Compliance Aspects of SBN Invoicing </a:t>
            </a:r>
            <a:endParaRPr lang="en-US" sz="1400" u="sng"/>
          </a:p>
          <a:p>
            <a:pPr marL="285750" indent="-285750">
              <a:spcBef>
                <a:spcPts val="600"/>
              </a:spcBef>
              <a:buFont typeface="Arial" panose="020B0604020202020204" pitchFamily="34" charset="0"/>
              <a:buChar char="•"/>
            </a:pPr>
            <a:r>
              <a:rPr lang="en-US" sz="1400">
                <a:hlinkClick r:id="rId13" action="ppaction://hlinksldjump">
                  <a:extLst>
                    <a:ext uri="{A12FA001-AC4F-418D-AE19-62706E023703}">
                      <ahyp:hlinkClr xmlns:ahyp="http://schemas.microsoft.com/office/drawing/2018/hyperlinkcolor" val="tx"/>
                    </a:ext>
                  </a:extLst>
                </a:hlinkClick>
              </a:rPr>
              <a:t>General Compliance Considerations </a:t>
            </a:r>
            <a:endParaRPr lang="en-US" sz="1400"/>
          </a:p>
          <a:p>
            <a:pPr marL="285750" indent="-285750">
              <a:spcBef>
                <a:spcPts val="600"/>
              </a:spcBef>
              <a:buFont typeface="Arial" panose="020B0604020202020204" pitchFamily="34" charset="0"/>
              <a:buChar char="•"/>
            </a:pPr>
            <a:r>
              <a:rPr lang="en-US" sz="1400">
                <a:hlinkClick r:id="rId14" action="ppaction://hlinksldjump">
                  <a:extLst>
                    <a:ext uri="{A12FA001-AC4F-418D-AE19-62706E023703}">
                      <ahyp:hlinkClr xmlns:ahyp="http://schemas.microsoft.com/office/drawing/2018/hyperlinkcolor" val="tx"/>
                    </a:ext>
                  </a:extLst>
                </a:hlinkClick>
              </a:rPr>
              <a:t>Invoice Storage and Retrieval (Archival)</a:t>
            </a:r>
            <a:endParaRPr lang="en-US" sz="1400"/>
          </a:p>
          <a:p>
            <a:pPr marL="285750" indent="-285750">
              <a:spcBef>
                <a:spcPts val="600"/>
              </a:spcBef>
              <a:buFont typeface="Arial" panose="020B0604020202020204" pitchFamily="34" charset="0"/>
              <a:buChar char="•"/>
            </a:pPr>
            <a:r>
              <a:rPr lang="en-US" sz="1400">
                <a:hlinkClick r:id="rId15" action="ppaction://hlinksldjump">
                  <a:extLst>
                    <a:ext uri="{A12FA001-AC4F-418D-AE19-62706E023703}">
                      <ahyp:hlinkClr xmlns:ahyp="http://schemas.microsoft.com/office/drawing/2018/hyperlinkcolor" val="tx"/>
                    </a:ext>
                  </a:extLst>
                </a:hlinkClick>
              </a:rPr>
              <a:t>Marking an Invoice Attachment as the Original Invoice</a:t>
            </a:r>
            <a:endParaRPr lang="en-US" sz="1400"/>
          </a:p>
          <a:p>
            <a:pPr marL="285750" indent="-285750">
              <a:spcBef>
                <a:spcPts val="600"/>
              </a:spcBef>
              <a:buFont typeface="Arial" panose="020B0604020202020204" pitchFamily="34" charset="0"/>
              <a:buChar char="•"/>
            </a:pPr>
            <a:r>
              <a:rPr lang="en-US" sz="1400">
                <a:hlinkClick r:id="rId16" action="ppaction://hlinksldjump">
                  <a:extLst>
                    <a:ext uri="{A12FA001-AC4F-418D-AE19-62706E023703}">
                      <ahyp:hlinkClr xmlns:ahyp="http://schemas.microsoft.com/office/drawing/2018/hyperlinkcolor" val="tx"/>
                    </a:ext>
                  </a:extLst>
                </a:hlinkClick>
              </a:rPr>
              <a:t>Help Portal – SAP Business Network Guide to Invoicing</a:t>
            </a:r>
            <a:endParaRPr lang="en-US" sz="1400"/>
          </a:p>
          <a:p>
            <a:pPr>
              <a:spcBef>
                <a:spcPts val="600"/>
              </a:spcBef>
            </a:pPr>
            <a:endParaRPr lang="en-US" sz="1400"/>
          </a:p>
          <a:p>
            <a:pPr marL="285750" indent="-285750">
              <a:spcBef>
                <a:spcPts val="600"/>
              </a:spcBef>
              <a:buFont typeface="Arial" panose="020B0604020202020204" pitchFamily="34" charset="0"/>
              <a:buChar char="•"/>
            </a:pPr>
            <a:endParaRPr lang="en-US" sz="1400">
              <a:solidFill>
                <a:schemeClr val="bg2">
                  <a:lumMod val="10000"/>
                </a:schemeClr>
              </a:solidFill>
            </a:endParaRPr>
          </a:p>
          <a:p>
            <a:pPr marL="285750" indent="-285750">
              <a:spcBef>
                <a:spcPts val="600"/>
              </a:spcBef>
              <a:buFont typeface="Arial" panose="020B0604020202020204" pitchFamily="34" charset="0"/>
              <a:buChar char="•"/>
            </a:pPr>
            <a:endParaRPr lang="en-US" sz="1400">
              <a:solidFill>
                <a:schemeClr val="bg2">
                  <a:lumMod val="10000"/>
                </a:schemeClr>
              </a:solidFill>
            </a:endParaRPr>
          </a:p>
          <a:p>
            <a:pPr>
              <a:spcBef>
                <a:spcPts val="600"/>
              </a:spcBef>
            </a:pPr>
            <a:endParaRPr lang="en-US" sz="1400"/>
          </a:p>
        </p:txBody>
      </p:sp>
      <p:sp>
        <p:nvSpPr>
          <p:cNvPr id="3" name="Title 2">
            <a:extLst>
              <a:ext uri="{FF2B5EF4-FFF2-40B4-BE49-F238E27FC236}">
                <a16:creationId xmlns:a16="http://schemas.microsoft.com/office/drawing/2014/main" id="{0FBEA48C-6CFE-4513-8BCE-D97461EA6B89}"/>
              </a:ext>
            </a:extLst>
          </p:cNvPr>
          <p:cNvSpPr>
            <a:spLocks noGrp="1"/>
          </p:cNvSpPr>
          <p:nvPr>
            <p:ph type="title"/>
          </p:nvPr>
        </p:nvSpPr>
        <p:spPr>
          <a:xfrm>
            <a:off x="458787" y="474717"/>
            <a:ext cx="11183564" cy="369332"/>
          </a:xfrm>
        </p:spPr>
        <p:txBody>
          <a:bodyPr/>
          <a:lstStyle/>
          <a:p>
            <a:r>
              <a:rPr lang="en-US"/>
              <a:t>Agenda</a:t>
            </a:r>
          </a:p>
        </p:txBody>
      </p:sp>
    </p:spTree>
    <p:extLst>
      <p:ext uri="{BB962C8B-B14F-4D97-AF65-F5344CB8AC3E}">
        <p14:creationId xmlns:p14="http://schemas.microsoft.com/office/powerpoint/2010/main" val="2164298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FB75A3-0CF4-47CB-8E79-F8F8DAAEE3D3}"/>
              </a:ext>
            </a:extLst>
          </p:cNvPr>
          <p:cNvPicPr>
            <a:picLocks noChangeAspect="1"/>
          </p:cNvPicPr>
          <p:nvPr/>
        </p:nvPicPr>
        <p:blipFill>
          <a:blip r:embed="rId3"/>
          <a:stretch>
            <a:fillRect/>
          </a:stretch>
        </p:blipFill>
        <p:spPr>
          <a:xfrm>
            <a:off x="5159177" y="3712935"/>
            <a:ext cx="3625145" cy="819646"/>
          </a:xfrm>
          <a:prstGeom prst="rect">
            <a:avLst/>
          </a:prstGeom>
          <a:ln>
            <a:solidFill>
              <a:schemeClr val="bg2"/>
            </a:solidFill>
          </a:ln>
        </p:spPr>
      </p:pic>
      <p:pic>
        <p:nvPicPr>
          <p:cNvPr id="4" name="Picture 3">
            <a:extLst>
              <a:ext uri="{FF2B5EF4-FFF2-40B4-BE49-F238E27FC236}">
                <a16:creationId xmlns:a16="http://schemas.microsoft.com/office/drawing/2014/main" id="{72171A64-8BE0-4402-86F5-FDF652A5FF58}"/>
              </a:ext>
            </a:extLst>
          </p:cNvPr>
          <p:cNvPicPr>
            <a:picLocks noChangeAspect="1"/>
          </p:cNvPicPr>
          <p:nvPr/>
        </p:nvPicPr>
        <p:blipFill>
          <a:blip r:embed="rId4"/>
          <a:stretch>
            <a:fillRect/>
          </a:stretch>
        </p:blipFill>
        <p:spPr>
          <a:xfrm>
            <a:off x="8466989" y="4553154"/>
            <a:ext cx="840966" cy="219075"/>
          </a:xfrm>
          <a:prstGeom prst="rect">
            <a:avLst/>
          </a:prstGeom>
          <a:ln>
            <a:solidFill>
              <a:schemeClr val="bg2"/>
            </a:solidFill>
          </a:ln>
        </p:spPr>
      </p:pic>
      <p:pic>
        <p:nvPicPr>
          <p:cNvPr id="22" name="Picture 21">
            <a:extLst>
              <a:ext uri="{FF2B5EF4-FFF2-40B4-BE49-F238E27FC236}">
                <a16:creationId xmlns:a16="http://schemas.microsoft.com/office/drawing/2014/main" id="{9B008C2B-9C35-4E6C-924B-A06D3C32D059}"/>
              </a:ext>
            </a:extLst>
          </p:cNvPr>
          <p:cNvPicPr>
            <a:picLocks noChangeAspect="1"/>
          </p:cNvPicPr>
          <p:nvPr/>
        </p:nvPicPr>
        <p:blipFill rotWithShape="1">
          <a:blip r:embed="rId5"/>
          <a:srcRect t="46465"/>
          <a:stretch/>
        </p:blipFill>
        <p:spPr>
          <a:xfrm>
            <a:off x="5159177" y="2956942"/>
            <a:ext cx="6070760" cy="691419"/>
          </a:xfrm>
          <a:prstGeom prst="rect">
            <a:avLst/>
          </a:prstGeom>
          <a:ln>
            <a:solidFill>
              <a:schemeClr val="bg2"/>
            </a:solidFill>
          </a:ln>
        </p:spPr>
      </p:pic>
      <p:pic>
        <p:nvPicPr>
          <p:cNvPr id="21" name="Picture 20">
            <a:extLst>
              <a:ext uri="{FF2B5EF4-FFF2-40B4-BE49-F238E27FC236}">
                <a16:creationId xmlns:a16="http://schemas.microsoft.com/office/drawing/2014/main" id="{2D8878BD-1C5F-452A-ABA7-E6D866B7C4B4}"/>
              </a:ext>
            </a:extLst>
          </p:cNvPr>
          <p:cNvPicPr>
            <a:picLocks noChangeAspect="1"/>
          </p:cNvPicPr>
          <p:nvPr/>
        </p:nvPicPr>
        <p:blipFill>
          <a:blip r:embed="rId6"/>
          <a:stretch>
            <a:fillRect/>
          </a:stretch>
        </p:blipFill>
        <p:spPr>
          <a:xfrm>
            <a:off x="5159177" y="2034191"/>
            <a:ext cx="4622822" cy="853444"/>
          </a:xfrm>
          <a:prstGeom prst="rect">
            <a:avLst/>
          </a:prstGeom>
          <a:ln>
            <a:solidFill>
              <a:schemeClr val="bg2"/>
            </a:solidFill>
          </a:ln>
        </p:spPr>
      </p:pic>
      <p:sp>
        <p:nvSpPr>
          <p:cNvPr id="50178" name="Title 4"/>
          <p:cNvSpPr>
            <a:spLocks noGrp="1"/>
          </p:cNvSpPr>
          <p:nvPr>
            <p:ph type="title"/>
          </p:nvPr>
        </p:nvSpPr>
        <p:spPr>
          <a:xfrm>
            <a:off x="458788" y="457200"/>
            <a:ext cx="8387673" cy="677108"/>
          </a:xfrm>
        </p:spPr>
        <p:txBody>
          <a:bodyPr/>
          <a:lstStyle/>
          <a:p>
            <a:r>
              <a:rPr lang="en-US"/>
              <a:t>Credit Memo</a:t>
            </a:r>
            <a:br>
              <a:rPr lang="en-US"/>
            </a:br>
            <a:r>
              <a:rPr lang="en-US" sz="2000">
                <a:solidFill>
                  <a:schemeClr val="accent1"/>
                </a:solidFill>
                <a:highlight>
                  <a:srgbClr val="FFFF00"/>
                </a:highlight>
              </a:rPr>
              <a:t>Header Level</a:t>
            </a:r>
          </a:p>
        </p:txBody>
      </p:sp>
      <p:sp>
        <p:nvSpPr>
          <p:cNvPr id="11" name="TextBox 10"/>
          <p:cNvSpPr txBox="1"/>
          <p:nvPr/>
        </p:nvSpPr>
        <p:spPr>
          <a:xfrm>
            <a:off x="479225" y="1386120"/>
            <a:ext cx="4131092" cy="4684544"/>
          </a:xfrm>
          <a:prstGeom prst="rect">
            <a:avLst/>
          </a:prstGeom>
          <a:noFill/>
        </p:spPr>
        <p:txBody>
          <a:bodyPr wrap="square" lIns="0" tIns="0" rIns="0" bIns="0" rtlCol="0">
            <a:noAutofit/>
          </a:bodyPr>
          <a:lstStyle/>
          <a:p>
            <a:pPr algn="just">
              <a:spcAft>
                <a:spcPts val="600"/>
              </a:spcAft>
              <a:buClr>
                <a:srgbClr val="F0AB00"/>
              </a:buClr>
              <a:buSzPct val="120000"/>
              <a:defRPr/>
            </a:pPr>
            <a:r>
              <a:rPr lang="en-US" sz="1400" kern="0">
                <a:solidFill>
                  <a:sysClr val="windowText" lastClr="000000"/>
                </a:solidFill>
                <a:latin typeface="+mj-lt"/>
              </a:rPr>
              <a:t>From the </a:t>
            </a:r>
            <a:r>
              <a:rPr lang="en-US" sz="1400" b="1" kern="0">
                <a:solidFill>
                  <a:sysClr val="windowText" lastClr="000000"/>
                </a:solidFill>
                <a:latin typeface="+mj-lt"/>
              </a:rPr>
              <a:t>Workbench </a:t>
            </a:r>
            <a:r>
              <a:rPr lang="en-US" sz="1400" kern="0">
                <a:solidFill>
                  <a:sysClr val="windowText" lastClr="000000"/>
                </a:solidFill>
                <a:latin typeface="+mj-lt"/>
              </a:rPr>
              <a:t>or from </a:t>
            </a:r>
            <a:r>
              <a:rPr lang="en-US" sz="1400" b="1" kern="0">
                <a:solidFill>
                  <a:sysClr val="windowText" lastClr="000000"/>
                </a:solidFill>
                <a:latin typeface="+mj-lt"/>
              </a:rPr>
              <a:t>Orders&gt;Orders and Releases</a:t>
            </a:r>
            <a:r>
              <a:rPr lang="en-US" sz="1400" kern="0">
                <a:solidFill>
                  <a:sysClr val="windowText" lastClr="000000"/>
                </a:solidFill>
                <a:latin typeface="+mj-lt"/>
              </a:rPr>
              <a:t>:</a:t>
            </a:r>
          </a:p>
          <a:p>
            <a:pPr algn="just">
              <a:spcAft>
                <a:spcPts val="600"/>
              </a:spcAft>
              <a:buClr>
                <a:srgbClr val="F0AB00"/>
              </a:buClr>
              <a:buSzPct val="120000"/>
              <a:defRPr/>
            </a:pPr>
            <a:endParaRPr lang="en-US" sz="1400" kern="0">
              <a:solidFill>
                <a:sysClr val="windowText" lastClr="000000"/>
              </a:solidFill>
              <a:latin typeface="+mj-lt"/>
            </a:endParaRPr>
          </a:p>
          <a:p>
            <a:pPr marL="342900" indent="-342900" algn="just">
              <a:spcAft>
                <a:spcPts val="600"/>
              </a:spcAft>
              <a:buClr>
                <a:srgbClr val="F0AB00"/>
              </a:buClr>
              <a:buSzPct val="100000"/>
              <a:buFontTx/>
              <a:buAutoNum type="arabicPeriod"/>
              <a:defRPr/>
            </a:pPr>
            <a:r>
              <a:rPr lang="en-US" sz="1400" kern="0">
                <a:solidFill>
                  <a:sysClr val="windowText" lastClr="000000"/>
                </a:solidFill>
                <a:latin typeface="+mj-lt"/>
              </a:rPr>
              <a:t>Select one of the </a:t>
            </a:r>
            <a:r>
              <a:rPr lang="en-US" sz="1400" b="1" kern="0">
                <a:solidFill>
                  <a:sysClr val="windowText" lastClr="000000"/>
                </a:solidFill>
                <a:latin typeface="+mj-lt"/>
              </a:rPr>
              <a:t>Orders</a:t>
            </a:r>
            <a:r>
              <a:rPr lang="en-US" sz="1400" kern="0">
                <a:solidFill>
                  <a:sysClr val="windowText" lastClr="000000"/>
                </a:solidFill>
                <a:latin typeface="+mj-lt"/>
              </a:rPr>
              <a:t> tile and identify the PO item.</a:t>
            </a:r>
          </a:p>
          <a:p>
            <a:pPr marL="342900" indent="-342900" algn="just">
              <a:spcAft>
                <a:spcPts val="600"/>
              </a:spcAft>
              <a:buClr>
                <a:srgbClr val="F0AB00"/>
              </a:buClr>
              <a:buSzPct val="100000"/>
              <a:buFontTx/>
              <a:buAutoNum type="arabicPeriod"/>
              <a:defRPr/>
            </a:pPr>
            <a:r>
              <a:rPr lang="en-US" sz="1400" kern="0">
                <a:solidFill>
                  <a:sysClr val="windowText" lastClr="000000"/>
                </a:solidFill>
                <a:latin typeface="+mj-lt"/>
              </a:rPr>
              <a:t>Open the order by clicking its number.</a:t>
            </a:r>
          </a:p>
          <a:p>
            <a:pPr marL="342900" indent="-342900" algn="just">
              <a:spcAft>
                <a:spcPts val="600"/>
              </a:spcAft>
              <a:buClr>
                <a:srgbClr val="F0AB00"/>
              </a:buClr>
              <a:buSzPct val="100000"/>
              <a:buFontTx/>
              <a:buAutoNum type="arabicPeriod"/>
              <a:defRPr/>
            </a:pPr>
            <a:r>
              <a:rPr lang="en-US" sz="1400" kern="0">
                <a:solidFill>
                  <a:sysClr val="windowText" lastClr="000000"/>
                </a:solidFill>
                <a:latin typeface="+mj-lt"/>
              </a:rPr>
              <a:t>Click on </a:t>
            </a:r>
            <a:r>
              <a:rPr lang="en-US" sz="1400" b="1" kern="0">
                <a:solidFill>
                  <a:sysClr val="windowText" lastClr="000000"/>
                </a:solidFill>
                <a:latin typeface="+mj-lt"/>
              </a:rPr>
              <a:t>Create Invoice </a:t>
            </a:r>
            <a:r>
              <a:rPr lang="en-US" sz="1400" kern="0">
                <a:solidFill>
                  <a:sysClr val="windowText" lastClr="000000"/>
                </a:solidFill>
                <a:latin typeface="+mj-lt"/>
              </a:rPr>
              <a:t>and choose </a:t>
            </a:r>
            <a:r>
              <a:rPr lang="en-US" sz="1400" b="1" kern="0">
                <a:solidFill>
                  <a:sysClr val="windowText" lastClr="000000"/>
                </a:solidFill>
                <a:latin typeface="+mj-lt"/>
              </a:rPr>
              <a:t>Credit Memo.</a:t>
            </a:r>
          </a:p>
          <a:p>
            <a:pPr marL="342900" indent="-342900" algn="just">
              <a:spcAft>
                <a:spcPts val="600"/>
              </a:spcAft>
              <a:buClr>
                <a:srgbClr val="F0AB00"/>
              </a:buClr>
              <a:buSzPct val="100000"/>
              <a:buFontTx/>
              <a:buAutoNum type="arabicPeriod"/>
              <a:defRPr/>
            </a:pPr>
            <a:r>
              <a:rPr lang="en-US" sz="1400" kern="0">
                <a:solidFill>
                  <a:sysClr val="windowText" lastClr="000000"/>
                </a:solidFill>
                <a:latin typeface="+mj-lt"/>
              </a:rPr>
              <a:t>Complete</a:t>
            </a:r>
            <a:r>
              <a:rPr lang="en-US" sz="1400" b="1" kern="0">
                <a:solidFill>
                  <a:sysClr val="windowText" lastClr="000000"/>
                </a:solidFill>
                <a:latin typeface="+mj-lt"/>
              </a:rPr>
              <a:t> </a:t>
            </a:r>
            <a:r>
              <a:rPr lang="en-US" sz="1400" kern="0">
                <a:solidFill>
                  <a:sysClr val="windowText" lastClr="000000"/>
                </a:solidFill>
                <a:latin typeface="+mj-lt"/>
              </a:rPr>
              <a:t>the information in the Credit Memo form  (the amount and taxes will automatically be negative). Make sure that all required fields marked with asterisks are filled in. Click</a:t>
            </a:r>
            <a:r>
              <a:rPr lang="en-US" sz="1400" b="1" kern="0">
                <a:solidFill>
                  <a:sysClr val="windowText" lastClr="000000"/>
                </a:solidFill>
                <a:latin typeface="+mj-lt"/>
              </a:rPr>
              <a:t> Next</a:t>
            </a:r>
            <a:r>
              <a:rPr lang="en-US" sz="1400" kern="0">
                <a:solidFill>
                  <a:sysClr val="windowText" lastClr="000000"/>
                </a:solidFill>
                <a:latin typeface="+mj-lt"/>
              </a:rPr>
              <a:t>.</a:t>
            </a:r>
          </a:p>
          <a:p>
            <a:pPr marL="342900" indent="-342900" algn="just">
              <a:spcAft>
                <a:spcPts val="600"/>
              </a:spcAft>
              <a:buClr>
                <a:srgbClr val="F0AB00"/>
              </a:buClr>
              <a:buSzPct val="100000"/>
              <a:buFontTx/>
              <a:buAutoNum type="arabicPeriod"/>
              <a:defRPr/>
            </a:pPr>
            <a:r>
              <a:rPr lang="en-US" sz="1400" kern="0">
                <a:solidFill>
                  <a:sysClr val="windowText" lastClr="000000"/>
                </a:solidFill>
                <a:latin typeface="+mj-lt"/>
              </a:rPr>
              <a:t>Review</a:t>
            </a:r>
            <a:r>
              <a:rPr lang="en-US" sz="1400" b="1" kern="0">
                <a:solidFill>
                  <a:sysClr val="windowText" lastClr="000000"/>
                </a:solidFill>
                <a:latin typeface="+mj-lt"/>
              </a:rPr>
              <a:t> </a:t>
            </a:r>
            <a:r>
              <a:rPr lang="en-US" sz="1400" kern="0">
                <a:solidFill>
                  <a:sysClr val="windowText" lastClr="000000"/>
                </a:solidFill>
                <a:latin typeface="+mj-lt"/>
              </a:rPr>
              <a:t>the</a:t>
            </a:r>
            <a:r>
              <a:rPr lang="en-US" sz="1400" b="1" kern="0">
                <a:solidFill>
                  <a:sysClr val="windowText" lastClr="000000"/>
                </a:solidFill>
                <a:latin typeface="+mj-lt"/>
              </a:rPr>
              <a:t> </a:t>
            </a:r>
            <a:r>
              <a:rPr lang="en-US" sz="1400" kern="0">
                <a:solidFill>
                  <a:sysClr val="windowText" lastClr="000000"/>
                </a:solidFill>
                <a:latin typeface="+mj-lt"/>
              </a:rPr>
              <a:t>Credit Memo.</a:t>
            </a:r>
          </a:p>
          <a:p>
            <a:pPr marL="342900" indent="-342900" algn="just">
              <a:spcAft>
                <a:spcPts val="600"/>
              </a:spcAft>
              <a:buClr>
                <a:srgbClr val="F0AB00"/>
              </a:buClr>
              <a:buSzPct val="100000"/>
              <a:buFontTx/>
              <a:buAutoNum type="arabicPeriod"/>
              <a:defRPr/>
            </a:pPr>
            <a:r>
              <a:rPr lang="en-US" sz="1400" kern="0">
                <a:solidFill>
                  <a:sysClr val="windowText" lastClr="000000"/>
                </a:solidFill>
                <a:latin typeface="+mj-lt"/>
              </a:rPr>
              <a:t>Click</a:t>
            </a:r>
            <a:r>
              <a:rPr lang="en-US" sz="1400" b="1" kern="0">
                <a:solidFill>
                  <a:sysClr val="windowText" lastClr="000000"/>
                </a:solidFill>
                <a:latin typeface="+mj-lt"/>
              </a:rPr>
              <a:t> Submit</a:t>
            </a:r>
            <a:r>
              <a:rPr lang="en-US" sz="1400" kern="0">
                <a:solidFill>
                  <a:sysClr val="windowText" lastClr="000000"/>
                </a:solidFill>
                <a:latin typeface="+mj-lt"/>
              </a:rPr>
              <a:t>.</a:t>
            </a:r>
          </a:p>
          <a:p>
            <a:pPr marL="342900" indent="-342900" algn="just">
              <a:spcAft>
                <a:spcPts val="600"/>
              </a:spcAft>
              <a:buClr>
                <a:srgbClr val="F0AB00"/>
              </a:buClr>
              <a:buSzPct val="100000"/>
              <a:buFontTx/>
              <a:buAutoNum type="arabicPeriod"/>
              <a:defRPr/>
            </a:pPr>
            <a:endParaRPr lang="en-US" sz="1400" kern="0">
              <a:solidFill>
                <a:sysClr val="windowText" lastClr="000000"/>
              </a:solidFill>
              <a:latin typeface="+mj-lt"/>
            </a:endParaRPr>
          </a:p>
          <a:p>
            <a:pPr algn="just">
              <a:spcAft>
                <a:spcPts val="600"/>
              </a:spcAft>
              <a:buClr>
                <a:srgbClr val="F0AB00"/>
              </a:buClr>
              <a:buSzPct val="100000"/>
              <a:defRPr/>
            </a:pPr>
            <a:r>
              <a:rPr lang="en-US" sz="1400" b="1">
                <a:solidFill>
                  <a:schemeClr val="accent1"/>
                </a:solidFill>
              </a:rPr>
              <a:t>Note:</a:t>
            </a:r>
            <a:r>
              <a:rPr lang="en-US" sz="1400"/>
              <a:t> For more info on how to manage your workbench and create specific tiles please refer to </a:t>
            </a:r>
            <a:r>
              <a:rPr lang="en-US" sz="1400" b="1"/>
              <a:t>SCC General Functionality Guide. </a:t>
            </a:r>
          </a:p>
          <a:p>
            <a:pPr marL="342900" indent="-342900" algn="just">
              <a:spcAft>
                <a:spcPts val="600"/>
              </a:spcAft>
              <a:buClr>
                <a:srgbClr val="F0AB00"/>
              </a:buClr>
              <a:buSzPct val="100000"/>
              <a:buFontTx/>
              <a:buAutoNum type="arabicPeriod"/>
              <a:defRPr/>
            </a:pPr>
            <a:endParaRPr lang="en-US" sz="1400" kern="0">
              <a:solidFill>
                <a:sysClr val="windowText" lastClr="000000"/>
              </a:solidFill>
              <a:latin typeface="+mj-lt"/>
            </a:endParaRPr>
          </a:p>
        </p:txBody>
      </p:sp>
      <p:sp>
        <p:nvSpPr>
          <p:cNvPr id="24" name="Oval 23">
            <a:extLst>
              <a:ext uri="{FF2B5EF4-FFF2-40B4-BE49-F238E27FC236}">
                <a16:creationId xmlns:a16="http://schemas.microsoft.com/office/drawing/2014/main" id="{5CC9523C-25B3-40E3-BC40-64DF4BACEBC1}"/>
              </a:ext>
            </a:extLst>
          </p:cNvPr>
          <p:cNvSpPr/>
          <p:nvPr/>
        </p:nvSpPr>
        <p:spPr bwMode="gray">
          <a:xfrm>
            <a:off x="8246722" y="4499354"/>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3</a:t>
            </a:r>
          </a:p>
        </p:txBody>
      </p:sp>
      <p:sp>
        <p:nvSpPr>
          <p:cNvPr id="20" name="Oval 19">
            <a:extLst>
              <a:ext uri="{FF2B5EF4-FFF2-40B4-BE49-F238E27FC236}">
                <a16:creationId xmlns:a16="http://schemas.microsoft.com/office/drawing/2014/main" id="{958CCCDA-94C1-45E8-B78F-88D06E3862A8}"/>
              </a:ext>
            </a:extLst>
          </p:cNvPr>
          <p:cNvSpPr/>
          <p:nvPr/>
        </p:nvSpPr>
        <p:spPr bwMode="gray">
          <a:xfrm>
            <a:off x="5203425" y="2038924"/>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sp>
        <p:nvSpPr>
          <p:cNvPr id="18" name="Oval 17">
            <a:extLst>
              <a:ext uri="{FF2B5EF4-FFF2-40B4-BE49-F238E27FC236}">
                <a16:creationId xmlns:a16="http://schemas.microsoft.com/office/drawing/2014/main" id="{8264F50C-5088-453E-B07C-FD1D4D3FA321}"/>
              </a:ext>
            </a:extLst>
          </p:cNvPr>
          <p:cNvSpPr/>
          <p:nvPr/>
        </p:nvSpPr>
        <p:spPr bwMode="gray">
          <a:xfrm>
            <a:off x="5159177" y="3262326"/>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2</a:t>
            </a:r>
          </a:p>
        </p:txBody>
      </p:sp>
      <p:pic>
        <p:nvPicPr>
          <p:cNvPr id="7" name="Picture 6">
            <a:extLst>
              <a:ext uri="{FF2B5EF4-FFF2-40B4-BE49-F238E27FC236}">
                <a16:creationId xmlns:a16="http://schemas.microsoft.com/office/drawing/2014/main" id="{8C51FEDF-7082-436D-9879-0EC8441E98E6}"/>
              </a:ext>
            </a:extLst>
          </p:cNvPr>
          <p:cNvPicPr>
            <a:picLocks noChangeAspect="1"/>
          </p:cNvPicPr>
          <p:nvPr/>
        </p:nvPicPr>
        <p:blipFill>
          <a:blip r:embed="rId7"/>
          <a:stretch>
            <a:fillRect/>
          </a:stretch>
        </p:blipFill>
        <p:spPr>
          <a:xfrm>
            <a:off x="5132176" y="4857043"/>
            <a:ext cx="5103770" cy="1455282"/>
          </a:xfrm>
          <a:prstGeom prst="rect">
            <a:avLst/>
          </a:prstGeom>
        </p:spPr>
      </p:pic>
      <p:pic>
        <p:nvPicPr>
          <p:cNvPr id="8" name="Picture 7">
            <a:extLst>
              <a:ext uri="{FF2B5EF4-FFF2-40B4-BE49-F238E27FC236}">
                <a16:creationId xmlns:a16="http://schemas.microsoft.com/office/drawing/2014/main" id="{4CBDEFC8-FFED-4D99-BC05-276A2F6D8A73}"/>
              </a:ext>
            </a:extLst>
          </p:cNvPr>
          <p:cNvPicPr>
            <a:picLocks noChangeAspect="1"/>
          </p:cNvPicPr>
          <p:nvPr/>
        </p:nvPicPr>
        <p:blipFill>
          <a:blip r:embed="rId8"/>
          <a:stretch>
            <a:fillRect/>
          </a:stretch>
        </p:blipFill>
        <p:spPr>
          <a:xfrm>
            <a:off x="9067143" y="4824361"/>
            <a:ext cx="274344" cy="323116"/>
          </a:xfrm>
          <a:prstGeom prst="rect">
            <a:avLst/>
          </a:prstGeom>
        </p:spPr>
      </p:pic>
      <p:pic>
        <p:nvPicPr>
          <p:cNvPr id="12" name="Picture 11">
            <a:extLst>
              <a:ext uri="{FF2B5EF4-FFF2-40B4-BE49-F238E27FC236}">
                <a16:creationId xmlns:a16="http://schemas.microsoft.com/office/drawing/2014/main" id="{197051C5-A077-44BE-B593-A8F87F828C47}"/>
              </a:ext>
            </a:extLst>
          </p:cNvPr>
          <p:cNvPicPr>
            <a:picLocks noChangeAspect="1"/>
          </p:cNvPicPr>
          <p:nvPr/>
        </p:nvPicPr>
        <p:blipFill>
          <a:blip r:embed="rId9"/>
          <a:stretch>
            <a:fillRect/>
          </a:stretch>
        </p:blipFill>
        <p:spPr>
          <a:xfrm>
            <a:off x="10340569" y="4877645"/>
            <a:ext cx="1778736" cy="649331"/>
          </a:xfrm>
          <a:prstGeom prst="rect">
            <a:avLst/>
          </a:prstGeom>
        </p:spPr>
      </p:pic>
      <p:pic>
        <p:nvPicPr>
          <p:cNvPr id="14" name="Picture 13">
            <a:extLst>
              <a:ext uri="{FF2B5EF4-FFF2-40B4-BE49-F238E27FC236}">
                <a16:creationId xmlns:a16="http://schemas.microsoft.com/office/drawing/2014/main" id="{AAE1BE9D-0F5C-434E-8F09-BAA5F206D5E1}"/>
              </a:ext>
            </a:extLst>
          </p:cNvPr>
          <p:cNvPicPr>
            <a:picLocks noChangeAspect="1"/>
          </p:cNvPicPr>
          <p:nvPr/>
        </p:nvPicPr>
        <p:blipFill>
          <a:blip r:embed="rId10"/>
          <a:stretch>
            <a:fillRect/>
          </a:stretch>
        </p:blipFill>
        <p:spPr>
          <a:xfrm>
            <a:off x="10334370" y="4853994"/>
            <a:ext cx="274344" cy="329213"/>
          </a:xfrm>
          <a:prstGeom prst="rect">
            <a:avLst/>
          </a:prstGeom>
        </p:spPr>
      </p:pic>
      <p:pic>
        <p:nvPicPr>
          <p:cNvPr id="16" name="Picture 15">
            <a:extLst>
              <a:ext uri="{FF2B5EF4-FFF2-40B4-BE49-F238E27FC236}">
                <a16:creationId xmlns:a16="http://schemas.microsoft.com/office/drawing/2014/main" id="{89785F53-0049-41C8-BA4D-4894BB6B151C}"/>
              </a:ext>
            </a:extLst>
          </p:cNvPr>
          <p:cNvPicPr>
            <a:picLocks noChangeAspect="1"/>
          </p:cNvPicPr>
          <p:nvPr/>
        </p:nvPicPr>
        <p:blipFill>
          <a:blip r:embed="rId11"/>
          <a:stretch>
            <a:fillRect/>
          </a:stretch>
        </p:blipFill>
        <p:spPr>
          <a:xfrm>
            <a:off x="10340569" y="5584684"/>
            <a:ext cx="1778736" cy="244199"/>
          </a:xfrm>
          <a:prstGeom prst="rect">
            <a:avLst/>
          </a:prstGeom>
        </p:spPr>
      </p:pic>
      <p:pic>
        <p:nvPicPr>
          <p:cNvPr id="17" name="Picture 16">
            <a:extLst>
              <a:ext uri="{FF2B5EF4-FFF2-40B4-BE49-F238E27FC236}">
                <a16:creationId xmlns:a16="http://schemas.microsoft.com/office/drawing/2014/main" id="{57259A72-738E-4D48-9B79-7D27B17EDCC4}"/>
              </a:ext>
            </a:extLst>
          </p:cNvPr>
          <p:cNvPicPr>
            <a:picLocks noChangeAspect="1"/>
          </p:cNvPicPr>
          <p:nvPr/>
        </p:nvPicPr>
        <p:blipFill>
          <a:blip r:embed="rId12"/>
          <a:stretch>
            <a:fillRect/>
          </a:stretch>
        </p:blipFill>
        <p:spPr>
          <a:xfrm>
            <a:off x="10886107" y="5479720"/>
            <a:ext cx="274344" cy="329213"/>
          </a:xfrm>
          <a:prstGeom prst="rect">
            <a:avLst/>
          </a:prstGeom>
        </p:spPr>
      </p:pic>
      <p:pic>
        <p:nvPicPr>
          <p:cNvPr id="25" name="Picture 24">
            <a:extLst>
              <a:ext uri="{FF2B5EF4-FFF2-40B4-BE49-F238E27FC236}">
                <a16:creationId xmlns:a16="http://schemas.microsoft.com/office/drawing/2014/main" id="{8FAB5CFE-DAE6-4BC5-9807-1F23BEC4C731}"/>
              </a:ext>
            </a:extLst>
          </p:cNvPr>
          <p:cNvPicPr>
            <a:picLocks noChangeAspect="1"/>
          </p:cNvPicPr>
          <p:nvPr/>
        </p:nvPicPr>
        <p:blipFill>
          <a:blip r:embed="rId13"/>
          <a:stretch>
            <a:fillRect/>
          </a:stretch>
        </p:blipFill>
        <p:spPr>
          <a:xfrm>
            <a:off x="8240128" y="1654716"/>
            <a:ext cx="1101359" cy="274301"/>
          </a:xfrm>
          <a:prstGeom prst="rect">
            <a:avLst/>
          </a:prstGeom>
        </p:spPr>
      </p:pic>
      <p:pic>
        <p:nvPicPr>
          <p:cNvPr id="27" name="Picture 26">
            <a:extLst>
              <a:ext uri="{FF2B5EF4-FFF2-40B4-BE49-F238E27FC236}">
                <a16:creationId xmlns:a16="http://schemas.microsoft.com/office/drawing/2014/main" id="{AE3BF4FE-8C35-4A60-8BDD-41F0EE540BB0}"/>
              </a:ext>
            </a:extLst>
          </p:cNvPr>
          <p:cNvPicPr>
            <a:picLocks noChangeAspect="1"/>
          </p:cNvPicPr>
          <p:nvPr/>
        </p:nvPicPr>
        <p:blipFill>
          <a:blip r:embed="rId14"/>
          <a:stretch>
            <a:fillRect/>
          </a:stretch>
        </p:blipFill>
        <p:spPr>
          <a:xfrm>
            <a:off x="5159177" y="1005744"/>
            <a:ext cx="3520489" cy="653199"/>
          </a:xfrm>
          <a:prstGeom prst="rect">
            <a:avLst/>
          </a:prstGeom>
        </p:spPr>
      </p:pic>
      <p:pic>
        <p:nvPicPr>
          <p:cNvPr id="28" name="Picture 27">
            <a:extLst>
              <a:ext uri="{FF2B5EF4-FFF2-40B4-BE49-F238E27FC236}">
                <a16:creationId xmlns:a16="http://schemas.microsoft.com/office/drawing/2014/main" id="{6DC28803-B8B6-427C-9F2A-6E0EEFE6461E}"/>
              </a:ext>
            </a:extLst>
          </p:cNvPr>
          <p:cNvPicPr>
            <a:picLocks noChangeAspect="1"/>
          </p:cNvPicPr>
          <p:nvPr/>
        </p:nvPicPr>
        <p:blipFill>
          <a:blip r:embed="rId15"/>
          <a:stretch>
            <a:fillRect/>
          </a:stretch>
        </p:blipFill>
        <p:spPr>
          <a:xfrm>
            <a:off x="6458656" y="1272922"/>
            <a:ext cx="863787" cy="381795"/>
          </a:xfrm>
          <a:prstGeom prst="rect">
            <a:avLst/>
          </a:prstGeom>
        </p:spPr>
      </p:pic>
      <p:pic>
        <p:nvPicPr>
          <p:cNvPr id="30" name="Picture 29">
            <a:extLst>
              <a:ext uri="{FF2B5EF4-FFF2-40B4-BE49-F238E27FC236}">
                <a16:creationId xmlns:a16="http://schemas.microsoft.com/office/drawing/2014/main" id="{50FCC385-1D9F-483B-B79A-E43544FF86FF}"/>
              </a:ext>
            </a:extLst>
          </p:cNvPr>
          <p:cNvPicPr>
            <a:picLocks noChangeAspect="1"/>
          </p:cNvPicPr>
          <p:nvPr/>
        </p:nvPicPr>
        <p:blipFill>
          <a:blip r:embed="rId16"/>
          <a:stretch>
            <a:fillRect/>
          </a:stretch>
        </p:blipFill>
        <p:spPr>
          <a:xfrm>
            <a:off x="8246722" y="1654716"/>
            <a:ext cx="1094765" cy="294661"/>
          </a:xfrm>
          <a:prstGeom prst="rect">
            <a:avLst/>
          </a:prstGeom>
        </p:spPr>
      </p:pic>
      <p:pic>
        <p:nvPicPr>
          <p:cNvPr id="31" name="Picture 30">
            <a:extLst>
              <a:ext uri="{FF2B5EF4-FFF2-40B4-BE49-F238E27FC236}">
                <a16:creationId xmlns:a16="http://schemas.microsoft.com/office/drawing/2014/main" id="{91D4E2D1-D162-43C4-B079-19053B871452}"/>
              </a:ext>
            </a:extLst>
          </p:cNvPr>
          <p:cNvPicPr>
            <a:picLocks noChangeAspect="1"/>
          </p:cNvPicPr>
          <p:nvPr/>
        </p:nvPicPr>
        <p:blipFill>
          <a:blip r:embed="rId16"/>
          <a:stretch>
            <a:fillRect/>
          </a:stretch>
        </p:blipFill>
        <p:spPr>
          <a:xfrm>
            <a:off x="7948292" y="1284590"/>
            <a:ext cx="731374" cy="377985"/>
          </a:xfrm>
          <a:prstGeom prst="rect">
            <a:avLst/>
          </a:prstGeom>
        </p:spPr>
      </p:pic>
    </p:spTree>
    <p:extLst>
      <p:ext uri="{BB962C8B-B14F-4D97-AF65-F5344CB8AC3E}">
        <p14:creationId xmlns:p14="http://schemas.microsoft.com/office/powerpoint/2010/main" val="3235291492"/>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9611276-6800-4885-B323-CFF549AC668F}"/>
              </a:ext>
            </a:extLst>
          </p:cNvPr>
          <p:cNvPicPr>
            <a:picLocks noChangeAspect="1"/>
          </p:cNvPicPr>
          <p:nvPr/>
        </p:nvPicPr>
        <p:blipFill>
          <a:blip r:embed="rId3"/>
          <a:stretch>
            <a:fillRect/>
          </a:stretch>
        </p:blipFill>
        <p:spPr>
          <a:xfrm>
            <a:off x="10328665" y="2804191"/>
            <a:ext cx="1728463" cy="798630"/>
          </a:xfrm>
          <a:prstGeom prst="rect">
            <a:avLst/>
          </a:prstGeom>
          <a:ln>
            <a:solidFill>
              <a:schemeClr val="bg2"/>
            </a:solidFill>
          </a:ln>
        </p:spPr>
      </p:pic>
      <p:pic>
        <p:nvPicPr>
          <p:cNvPr id="9" name="Picture 8">
            <a:extLst>
              <a:ext uri="{FF2B5EF4-FFF2-40B4-BE49-F238E27FC236}">
                <a16:creationId xmlns:a16="http://schemas.microsoft.com/office/drawing/2014/main" id="{40EF76E3-B804-4E59-AC5C-46863629F6DA}"/>
              </a:ext>
            </a:extLst>
          </p:cNvPr>
          <p:cNvPicPr>
            <a:picLocks noChangeAspect="1"/>
          </p:cNvPicPr>
          <p:nvPr/>
        </p:nvPicPr>
        <p:blipFill>
          <a:blip r:embed="rId4"/>
          <a:stretch>
            <a:fillRect/>
          </a:stretch>
        </p:blipFill>
        <p:spPr>
          <a:xfrm>
            <a:off x="4817665" y="2791585"/>
            <a:ext cx="5446931" cy="899876"/>
          </a:xfrm>
          <a:prstGeom prst="rect">
            <a:avLst/>
          </a:prstGeom>
          <a:ln>
            <a:solidFill>
              <a:schemeClr val="bg2"/>
            </a:solidFill>
          </a:ln>
        </p:spPr>
      </p:pic>
      <p:pic>
        <p:nvPicPr>
          <p:cNvPr id="8" name="Picture 7">
            <a:extLst>
              <a:ext uri="{FF2B5EF4-FFF2-40B4-BE49-F238E27FC236}">
                <a16:creationId xmlns:a16="http://schemas.microsoft.com/office/drawing/2014/main" id="{9E0E3999-BAAF-4B52-8995-FA8B8141C3CF}"/>
              </a:ext>
            </a:extLst>
          </p:cNvPr>
          <p:cNvPicPr>
            <a:picLocks noChangeAspect="1"/>
          </p:cNvPicPr>
          <p:nvPr/>
        </p:nvPicPr>
        <p:blipFill>
          <a:blip r:embed="rId5"/>
          <a:stretch>
            <a:fillRect/>
          </a:stretch>
        </p:blipFill>
        <p:spPr>
          <a:xfrm>
            <a:off x="4835804" y="1835511"/>
            <a:ext cx="1261783" cy="899876"/>
          </a:xfrm>
          <a:prstGeom prst="rect">
            <a:avLst/>
          </a:prstGeom>
          <a:ln>
            <a:solidFill>
              <a:schemeClr val="bg2"/>
            </a:solidFill>
          </a:ln>
        </p:spPr>
      </p:pic>
      <p:sp>
        <p:nvSpPr>
          <p:cNvPr id="50178" name="Title 4"/>
          <p:cNvSpPr>
            <a:spLocks noGrp="1"/>
          </p:cNvSpPr>
          <p:nvPr>
            <p:ph type="title"/>
          </p:nvPr>
        </p:nvSpPr>
        <p:spPr>
          <a:xfrm>
            <a:off x="458788" y="457200"/>
            <a:ext cx="8387673" cy="677108"/>
          </a:xfrm>
        </p:spPr>
        <p:txBody>
          <a:bodyPr/>
          <a:lstStyle/>
          <a:p>
            <a:r>
              <a:rPr lang="en-US"/>
              <a:t>Credit Memo</a:t>
            </a:r>
            <a:br>
              <a:rPr lang="en-US"/>
            </a:br>
            <a:r>
              <a:rPr lang="en-US" sz="2000">
                <a:solidFill>
                  <a:schemeClr val="accent1"/>
                </a:solidFill>
              </a:rPr>
              <a:t>Line Level Detail </a:t>
            </a:r>
          </a:p>
        </p:txBody>
      </p:sp>
      <p:sp>
        <p:nvSpPr>
          <p:cNvPr id="11" name="TextBox 10"/>
          <p:cNvSpPr txBox="1"/>
          <p:nvPr/>
        </p:nvSpPr>
        <p:spPr>
          <a:xfrm>
            <a:off x="467254" y="1364845"/>
            <a:ext cx="3721280" cy="4379211"/>
          </a:xfrm>
          <a:prstGeom prst="rect">
            <a:avLst/>
          </a:prstGeom>
          <a:noFill/>
        </p:spPr>
        <p:txBody>
          <a:bodyPr wrap="square" lIns="0" tIns="0" rIns="0" bIns="0" rtlCol="0">
            <a:noAutofit/>
          </a:bodyPr>
          <a:lstStyle/>
          <a:p>
            <a:pPr>
              <a:spcAft>
                <a:spcPts val="600"/>
              </a:spcAft>
              <a:buClr>
                <a:srgbClr val="F0AB00"/>
              </a:buClr>
              <a:buSzPct val="120000"/>
              <a:defRPr/>
            </a:pPr>
            <a:r>
              <a:rPr lang="en-US" sz="1400" kern="0">
                <a:solidFill>
                  <a:sysClr val="windowText" lastClr="000000"/>
                </a:solidFill>
                <a:latin typeface="+mj-lt"/>
              </a:rPr>
              <a:t>From the </a:t>
            </a:r>
            <a:r>
              <a:rPr lang="en-US" sz="1400" b="1" kern="0">
                <a:solidFill>
                  <a:sysClr val="windowText" lastClr="000000"/>
                </a:solidFill>
                <a:latin typeface="+mj-lt"/>
              </a:rPr>
              <a:t>Workbench </a:t>
            </a:r>
            <a:r>
              <a:rPr lang="en-US" sz="1400" kern="0">
                <a:solidFill>
                  <a:sysClr val="windowText" lastClr="000000"/>
                </a:solidFill>
                <a:latin typeface="+mj-lt"/>
              </a:rPr>
              <a:t>or from </a:t>
            </a:r>
            <a:r>
              <a:rPr lang="en-US" sz="1400" b="1" kern="0">
                <a:solidFill>
                  <a:sysClr val="windowText" lastClr="000000"/>
                </a:solidFill>
                <a:latin typeface="+mj-lt"/>
              </a:rPr>
              <a:t>Invoices &gt; Invoices:</a:t>
            </a:r>
          </a:p>
          <a:p>
            <a:pPr algn="just">
              <a:spcAft>
                <a:spcPts val="600"/>
              </a:spcAft>
              <a:buClr>
                <a:srgbClr val="F0AB00"/>
              </a:buClr>
              <a:buSzPct val="120000"/>
              <a:defRPr/>
            </a:pPr>
            <a:endParaRPr lang="en-US" sz="1400" b="1" kern="0">
              <a:solidFill>
                <a:sysClr val="windowText" lastClr="000000"/>
              </a:solidFill>
              <a:latin typeface="+mj-lt"/>
            </a:endParaRPr>
          </a:p>
          <a:p>
            <a:pPr marL="342900" indent="-342900" algn="just">
              <a:spcAft>
                <a:spcPts val="600"/>
              </a:spcAft>
              <a:buClr>
                <a:srgbClr val="F0AB00"/>
              </a:buClr>
              <a:buSzPct val="100000"/>
              <a:buFontTx/>
              <a:buAutoNum type="arabicPeriod"/>
              <a:defRPr/>
            </a:pPr>
            <a:r>
              <a:rPr lang="en-US" sz="1400" kern="0">
                <a:solidFill>
                  <a:sysClr val="windowText" lastClr="000000"/>
                </a:solidFill>
                <a:latin typeface="+mj-lt"/>
              </a:rPr>
              <a:t>Select the </a:t>
            </a:r>
            <a:r>
              <a:rPr lang="en-US" sz="1400" b="1" kern="0">
                <a:solidFill>
                  <a:sysClr val="windowText" lastClr="000000"/>
                </a:solidFill>
                <a:latin typeface="+mj-lt"/>
              </a:rPr>
              <a:t>Invoices</a:t>
            </a:r>
            <a:r>
              <a:rPr lang="en-US" sz="1400" kern="0">
                <a:solidFill>
                  <a:sysClr val="windowText" lastClr="000000"/>
                </a:solidFill>
                <a:latin typeface="+mj-lt"/>
              </a:rPr>
              <a:t> tile.</a:t>
            </a:r>
          </a:p>
          <a:p>
            <a:pPr marL="342900" indent="-342900" algn="just">
              <a:spcAft>
                <a:spcPts val="600"/>
              </a:spcAft>
              <a:buClr>
                <a:srgbClr val="F0AB00"/>
              </a:buClr>
              <a:buSzPct val="100000"/>
              <a:buFontTx/>
              <a:buAutoNum type="arabicPeriod"/>
              <a:defRPr/>
            </a:pPr>
            <a:r>
              <a:rPr lang="en-US" sz="1400" kern="0">
                <a:solidFill>
                  <a:sysClr val="windowText" lastClr="000000"/>
                </a:solidFill>
                <a:latin typeface="+mj-lt"/>
              </a:rPr>
              <a:t>Use filters to identify the right item. Open the invoice by clicking its number. </a:t>
            </a:r>
          </a:p>
          <a:p>
            <a:pPr marL="342900" indent="-342900" algn="just">
              <a:spcAft>
                <a:spcPts val="600"/>
              </a:spcAft>
              <a:buClr>
                <a:srgbClr val="F0AB00"/>
              </a:buClr>
              <a:buSzPct val="100000"/>
              <a:buFontTx/>
              <a:buAutoNum type="arabicPeriod"/>
              <a:defRPr/>
            </a:pPr>
            <a:r>
              <a:rPr lang="en-US" sz="1400" kern="0">
                <a:solidFill>
                  <a:sysClr val="windowText" lastClr="000000"/>
                </a:solidFill>
                <a:latin typeface="+mj-lt"/>
              </a:rPr>
              <a:t>Click </a:t>
            </a:r>
            <a:r>
              <a:rPr lang="en-US" sz="1400" b="1" kern="0">
                <a:solidFill>
                  <a:sysClr val="windowText" lastClr="000000"/>
                </a:solidFill>
                <a:latin typeface="+mj-lt"/>
              </a:rPr>
              <a:t>Create Line-Item Credit Memo</a:t>
            </a:r>
            <a:r>
              <a:rPr lang="en-US" sz="1400" kern="0">
                <a:solidFill>
                  <a:sysClr val="windowText" lastClr="000000"/>
                </a:solidFill>
                <a:latin typeface="+mj-lt"/>
              </a:rPr>
              <a:t>.</a:t>
            </a:r>
          </a:p>
          <a:p>
            <a:pPr marL="342900" indent="-342900" algn="just">
              <a:spcAft>
                <a:spcPts val="600"/>
              </a:spcAft>
              <a:buClr>
                <a:srgbClr val="F0AB00"/>
              </a:buClr>
              <a:buSzPct val="100000"/>
              <a:buFontTx/>
              <a:buAutoNum type="arabicPeriod"/>
              <a:defRPr/>
            </a:pPr>
            <a:r>
              <a:rPr lang="en-US" sz="1400" kern="0">
                <a:solidFill>
                  <a:sysClr val="windowText" lastClr="000000"/>
                </a:solidFill>
                <a:latin typeface="+mj-lt"/>
              </a:rPr>
              <a:t>Complete</a:t>
            </a:r>
            <a:r>
              <a:rPr lang="en-US" sz="1400" b="1" kern="0">
                <a:solidFill>
                  <a:sysClr val="windowText" lastClr="000000"/>
                </a:solidFill>
                <a:latin typeface="+mj-lt"/>
              </a:rPr>
              <a:t> </a:t>
            </a:r>
            <a:r>
              <a:rPr lang="en-US" sz="1400" kern="0">
                <a:solidFill>
                  <a:sysClr val="windowText" lastClr="000000"/>
                </a:solidFill>
                <a:latin typeface="+mj-lt"/>
              </a:rPr>
              <a:t>information in the form of Credit Memo (the amount and taxes will automatically be negative). Make sure that all required fields marked with asterisks (*) are filled in. Click</a:t>
            </a:r>
            <a:r>
              <a:rPr lang="en-US" sz="1400" b="1" kern="0">
                <a:solidFill>
                  <a:sysClr val="windowText" lastClr="000000"/>
                </a:solidFill>
                <a:latin typeface="+mj-lt"/>
              </a:rPr>
              <a:t> Next</a:t>
            </a:r>
            <a:r>
              <a:rPr lang="en-US" sz="1400" kern="0">
                <a:solidFill>
                  <a:sysClr val="windowText" lastClr="000000"/>
                </a:solidFill>
                <a:latin typeface="+mj-lt"/>
              </a:rPr>
              <a:t>.</a:t>
            </a:r>
          </a:p>
          <a:p>
            <a:pPr marL="342900" indent="-342900" algn="just">
              <a:spcAft>
                <a:spcPts val="600"/>
              </a:spcAft>
              <a:buClr>
                <a:srgbClr val="F0AB00"/>
              </a:buClr>
              <a:buSzPct val="100000"/>
              <a:buFontTx/>
              <a:buAutoNum type="arabicPeriod"/>
              <a:defRPr/>
            </a:pPr>
            <a:r>
              <a:rPr lang="en-US" sz="1400" kern="0">
                <a:solidFill>
                  <a:sysClr val="windowText" lastClr="000000"/>
                </a:solidFill>
                <a:latin typeface="+mj-lt"/>
              </a:rPr>
              <a:t>Review</a:t>
            </a:r>
            <a:r>
              <a:rPr lang="en-US" sz="1400" b="1" kern="0">
                <a:solidFill>
                  <a:sysClr val="windowText" lastClr="000000"/>
                </a:solidFill>
                <a:latin typeface="+mj-lt"/>
              </a:rPr>
              <a:t> </a:t>
            </a:r>
            <a:r>
              <a:rPr lang="en-US" sz="1400" kern="0">
                <a:solidFill>
                  <a:sysClr val="windowText" lastClr="000000"/>
                </a:solidFill>
                <a:latin typeface="+mj-lt"/>
              </a:rPr>
              <a:t>Credit Memo. </a:t>
            </a:r>
          </a:p>
          <a:p>
            <a:pPr marL="342900" indent="-342900" algn="just">
              <a:spcAft>
                <a:spcPts val="600"/>
              </a:spcAft>
              <a:buClr>
                <a:srgbClr val="F0AB00"/>
              </a:buClr>
              <a:buSzPct val="100000"/>
              <a:buFontTx/>
              <a:buAutoNum type="arabicPeriod"/>
              <a:defRPr/>
            </a:pPr>
            <a:r>
              <a:rPr lang="en-US" sz="1400" kern="0">
                <a:solidFill>
                  <a:sysClr val="windowText" lastClr="000000"/>
                </a:solidFill>
                <a:latin typeface="+mj-lt"/>
              </a:rPr>
              <a:t>Click</a:t>
            </a:r>
            <a:r>
              <a:rPr lang="en-US" sz="1400" b="1" kern="0">
                <a:solidFill>
                  <a:sysClr val="windowText" lastClr="000000"/>
                </a:solidFill>
                <a:latin typeface="+mj-lt"/>
              </a:rPr>
              <a:t> Submit</a:t>
            </a:r>
            <a:r>
              <a:rPr lang="en-US" sz="1400" kern="0">
                <a:solidFill>
                  <a:sysClr val="windowText" lastClr="000000"/>
                </a:solidFill>
                <a:latin typeface="+mj-lt"/>
              </a:rPr>
              <a:t>.</a:t>
            </a:r>
          </a:p>
          <a:p>
            <a:pPr marL="342900" indent="-342900" algn="just">
              <a:spcAft>
                <a:spcPts val="600"/>
              </a:spcAft>
              <a:buClr>
                <a:srgbClr val="F0AB00"/>
              </a:buClr>
              <a:buSzPct val="100000"/>
              <a:buFontTx/>
              <a:buAutoNum type="arabicPeriod"/>
              <a:defRPr/>
            </a:pPr>
            <a:endParaRPr lang="en-US" sz="1400" kern="0">
              <a:solidFill>
                <a:sysClr val="windowText" lastClr="000000"/>
              </a:solidFill>
              <a:latin typeface="+mj-lt"/>
            </a:endParaRPr>
          </a:p>
          <a:p>
            <a:pPr algn="just">
              <a:spcAft>
                <a:spcPts val="600"/>
              </a:spcAft>
              <a:buClr>
                <a:srgbClr val="F0AB00"/>
              </a:buClr>
              <a:buSzPct val="100000"/>
              <a:defRPr/>
            </a:pPr>
            <a:r>
              <a:rPr lang="en-US" sz="1400" b="1">
                <a:solidFill>
                  <a:schemeClr val="accent1"/>
                </a:solidFill>
              </a:rPr>
              <a:t>Note:</a:t>
            </a:r>
            <a:r>
              <a:rPr lang="en-US" sz="1400"/>
              <a:t> For more info on how to manage your workbench and create specific tiles please refer to </a:t>
            </a:r>
            <a:r>
              <a:rPr lang="en-US" sz="1400" b="1"/>
              <a:t>SCC General Functionality Guide. </a:t>
            </a:r>
          </a:p>
          <a:p>
            <a:pPr marL="342900" indent="-342900" algn="just">
              <a:spcAft>
                <a:spcPts val="600"/>
              </a:spcAft>
              <a:buClr>
                <a:srgbClr val="F0AB00"/>
              </a:buClr>
              <a:buSzPct val="100000"/>
              <a:buFontTx/>
              <a:buAutoNum type="arabicPeriod"/>
              <a:defRPr/>
            </a:pPr>
            <a:endParaRPr lang="en-US" sz="1400" kern="0">
              <a:solidFill>
                <a:sysClr val="windowText" lastClr="000000"/>
              </a:solidFill>
              <a:latin typeface="+mj-lt"/>
            </a:endParaRPr>
          </a:p>
        </p:txBody>
      </p:sp>
      <p:pic>
        <p:nvPicPr>
          <p:cNvPr id="5" name="Picture 4"/>
          <p:cNvPicPr>
            <a:picLocks noChangeAspect="1"/>
          </p:cNvPicPr>
          <p:nvPr/>
        </p:nvPicPr>
        <p:blipFill>
          <a:blip r:embed="rId6"/>
          <a:stretch>
            <a:fillRect/>
          </a:stretch>
        </p:blipFill>
        <p:spPr>
          <a:xfrm>
            <a:off x="4817665" y="3802099"/>
            <a:ext cx="4936584" cy="2598701"/>
          </a:xfrm>
          <a:prstGeom prst="rect">
            <a:avLst/>
          </a:prstGeom>
          <a:ln w="6350">
            <a:solidFill>
              <a:schemeClr val="bg2"/>
            </a:solidFill>
          </a:ln>
        </p:spPr>
      </p:pic>
      <p:pic>
        <p:nvPicPr>
          <p:cNvPr id="6" name="Picture 5"/>
          <p:cNvPicPr>
            <a:picLocks noChangeAspect="1"/>
          </p:cNvPicPr>
          <p:nvPr/>
        </p:nvPicPr>
        <p:blipFill>
          <a:blip r:embed="rId7"/>
          <a:stretch>
            <a:fillRect/>
          </a:stretch>
        </p:blipFill>
        <p:spPr>
          <a:xfrm>
            <a:off x="9838958" y="3799641"/>
            <a:ext cx="2218170" cy="1558374"/>
          </a:xfrm>
          <a:prstGeom prst="rect">
            <a:avLst/>
          </a:prstGeom>
          <a:ln w="6350">
            <a:solidFill>
              <a:schemeClr val="bg2"/>
            </a:solidFill>
          </a:ln>
        </p:spPr>
      </p:pic>
      <p:sp>
        <p:nvSpPr>
          <p:cNvPr id="23" name="Oval 22">
            <a:extLst>
              <a:ext uri="{FF2B5EF4-FFF2-40B4-BE49-F238E27FC236}">
                <a16:creationId xmlns:a16="http://schemas.microsoft.com/office/drawing/2014/main" id="{920EF57A-B14F-4F31-936A-F58A4AAB36CE}"/>
              </a:ext>
            </a:extLst>
          </p:cNvPr>
          <p:cNvSpPr/>
          <p:nvPr/>
        </p:nvSpPr>
        <p:spPr bwMode="gray">
          <a:xfrm>
            <a:off x="5957163" y="334205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2</a:t>
            </a:r>
          </a:p>
        </p:txBody>
      </p:sp>
      <p:sp>
        <p:nvSpPr>
          <p:cNvPr id="24" name="Oval 23">
            <a:extLst>
              <a:ext uri="{FF2B5EF4-FFF2-40B4-BE49-F238E27FC236}">
                <a16:creationId xmlns:a16="http://schemas.microsoft.com/office/drawing/2014/main" id="{FA21AD14-C762-4970-9313-9FE84E5A1B55}"/>
              </a:ext>
            </a:extLst>
          </p:cNvPr>
          <p:cNvSpPr/>
          <p:nvPr/>
        </p:nvSpPr>
        <p:spPr bwMode="gray">
          <a:xfrm>
            <a:off x="10417415" y="312017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3</a:t>
            </a:r>
          </a:p>
        </p:txBody>
      </p:sp>
      <p:sp>
        <p:nvSpPr>
          <p:cNvPr id="25" name="Oval 24">
            <a:extLst>
              <a:ext uri="{FF2B5EF4-FFF2-40B4-BE49-F238E27FC236}">
                <a16:creationId xmlns:a16="http://schemas.microsoft.com/office/drawing/2014/main" id="{AAC2F895-E2B1-464F-B200-D4EEA5831684}"/>
              </a:ext>
            </a:extLst>
          </p:cNvPr>
          <p:cNvSpPr/>
          <p:nvPr/>
        </p:nvSpPr>
        <p:spPr bwMode="gray">
          <a:xfrm>
            <a:off x="8992235" y="600632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4</a:t>
            </a:r>
          </a:p>
        </p:txBody>
      </p:sp>
      <p:sp>
        <p:nvSpPr>
          <p:cNvPr id="35" name="Oval 34">
            <a:extLst>
              <a:ext uri="{FF2B5EF4-FFF2-40B4-BE49-F238E27FC236}">
                <a16:creationId xmlns:a16="http://schemas.microsoft.com/office/drawing/2014/main" id="{E5E544E3-1B38-4D25-8D62-1564006ED444}"/>
              </a:ext>
            </a:extLst>
          </p:cNvPr>
          <p:cNvSpPr/>
          <p:nvPr/>
        </p:nvSpPr>
        <p:spPr bwMode="gray">
          <a:xfrm>
            <a:off x="9943126" y="390088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5</a:t>
            </a:r>
          </a:p>
        </p:txBody>
      </p:sp>
      <p:sp>
        <p:nvSpPr>
          <p:cNvPr id="36" name="Oval 35">
            <a:extLst>
              <a:ext uri="{FF2B5EF4-FFF2-40B4-BE49-F238E27FC236}">
                <a16:creationId xmlns:a16="http://schemas.microsoft.com/office/drawing/2014/main" id="{D787C41D-2C05-4AC3-965F-F95D5FE559B2}"/>
              </a:ext>
            </a:extLst>
          </p:cNvPr>
          <p:cNvSpPr/>
          <p:nvPr/>
        </p:nvSpPr>
        <p:spPr bwMode="gray">
          <a:xfrm>
            <a:off x="10483213" y="4991911"/>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6</a:t>
            </a:r>
          </a:p>
        </p:txBody>
      </p:sp>
      <p:sp>
        <p:nvSpPr>
          <p:cNvPr id="16" name="Oval 15">
            <a:extLst>
              <a:ext uri="{FF2B5EF4-FFF2-40B4-BE49-F238E27FC236}">
                <a16:creationId xmlns:a16="http://schemas.microsoft.com/office/drawing/2014/main" id="{58797CDF-827B-443F-BD95-1A2214D8AC03}"/>
              </a:ext>
            </a:extLst>
          </p:cNvPr>
          <p:cNvSpPr/>
          <p:nvPr/>
        </p:nvSpPr>
        <p:spPr bwMode="gray">
          <a:xfrm>
            <a:off x="4910583" y="1984685"/>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pic>
        <p:nvPicPr>
          <p:cNvPr id="2" name="Picture 1">
            <a:extLst>
              <a:ext uri="{FF2B5EF4-FFF2-40B4-BE49-F238E27FC236}">
                <a16:creationId xmlns:a16="http://schemas.microsoft.com/office/drawing/2014/main" id="{D77D15A9-D096-447D-BFF4-AD97CFFB334F}"/>
              </a:ext>
            </a:extLst>
          </p:cNvPr>
          <p:cNvPicPr>
            <a:picLocks noChangeAspect="1"/>
          </p:cNvPicPr>
          <p:nvPr/>
        </p:nvPicPr>
        <p:blipFill>
          <a:blip r:embed="rId8"/>
          <a:stretch>
            <a:fillRect/>
          </a:stretch>
        </p:blipFill>
        <p:spPr>
          <a:xfrm>
            <a:off x="4835804" y="1046137"/>
            <a:ext cx="5401524" cy="707197"/>
          </a:xfrm>
          <a:prstGeom prst="rect">
            <a:avLst/>
          </a:prstGeom>
        </p:spPr>
      </p:pic>
      <p:pic>
        <p:nvPicPr>
          <p:cNvPr id="3" name="Picture 2">
            <a:extLst>
              <a:ext uri="{FF2B5EF4-FFF2-40B4-BE49-F238E27FC236}">
                <a16:creationId xmlns:a16="http://schemas.microsoft.com/office/drawing/2014/main" id="{351D6898-270C-4655-BA6D-3AA2880178F1}"/>
              </a:ext>
            </a:extLst>
          </p:cNvPr>
          <p:cNvPicPr>
            <a:picLocks noChangeAspect="1"/>
          </p:cNvPicPr>
          <p:nvPr/>
        </p:nvPicPr>
        <p:blipFill>
          <a:blip r:embed="rId9"/>
          <a:stretch>
            <a:fillRect/>
          </a:stretch>
        </p:blipFill>
        <p:spPr>
          <a:xfrm>
            <a:off x="9696480" y="1745564"/>
            <a:ext cx="682811" cy="268247"/>
          </a:xfrm>
          <a:prstGeom prst="rect">
            <a:avLst/>
          </a:prstGeom>
        </p:spPr>
      </p:pic>
      <p:pic>
        <p:nvPicPr>
          <p:cNvPr id="4" name="Picture 3">
            <a:extLst>
              <a:ext uri="{FF2B5EF4-FFF2-40B4-BE49-F238E27FC236}">
                <a16:creationId xmlns:a16="http://schemas.microsoft.com/office/drawing/2014/main" id="{A442FC2D-B84A-4051-B350-42C6552D44FB}"/>
              </a:ext>
            </a:extLst>
          </p:cNvPr>
          <p:cNvPicPr>
            <a:picLocks noChangeAspect="1"/>
          </p:cNvPicPr>
          <p:nvPr/>
        </p:nvPicPr>
        <p:blipFill>
          <a:blip r:embed="rId10"/>
          <a:stretch>
            <a:fillRect/>
          </a:stretch>
        </p:blipFill>
        <p:spPr>
          <a:xfrm>
            <a:off x="6209412" y="1363033"/>
            <a:ext cx="865707" cy="377985"/>
          </a:xfrm>
          <a:prstGeom prst="rect">
            <a:avLst/>
          </a:prstGeom>
        </p:spPr>
      </p:pic>
      <p:pic>
        <p:nvPicPr>
          <p:cNvPr id="7" name="Picture 6">
            <a:extLst>
              <a:ext uri="{FF2B5EF4-FFF2-40B4-BE49-F238E27FC236}">
                <a16:creationId xmlns:a16="http://schemas.microsoft.com/office/drawing/2014/main" id="{80F8EB16-AE8F-4607-8879-780E65ADE4CC}"/>
              </a:ext>
            </a:extLst>
          </p:cNvPr>
          <p:cNvPicPr>
            <a:picLocks noChangeAspect="1"/>
          </p:cNvPicPr>
          <p:nvPr/>
        </p:nvPicPr>
        <p:blipFill>
          <a:blip r:embed="rId10"/>
          <a:stretch>
            <a:fillRect/>
          </a:stretch>
        </p:blipFill>
        <p:spPr>
          <a:xfrm>
            <a:off x="9429008" y="1360844"/>
            <a:ext cx="808320" cy="377985"/>
          </a:xfrm>
          <a:prstGeom prst="rect">
            <a:avLst/>
          </a:prstGeom>
        </p:spPr>
      </p:pic>
      <p:pic>
        <p:nvPicPr>
          <p:cNvPr id="10" name="Picture 9">
            <a:extLst>
              <a:ext uri="{FF2B5EF4-FFF2-40B4-BE49-F238E27FC236}">
                <a16:creationId xmlns:a16="http://schemas.microsoft.com/office/drawing/2014/main" id="{E4315A7F-4216-4D17-9F51-84358CF243E1}"/>
              </a:ext>
            </a:extLst>
          </p:cNvPr>
          <p:cNvPicPr>
            <a:picLocks noChangeAspect="1"/>
          </p:cNvPicPr>
          <p:nvPr/>
        </p:nvPicPr>
        <p:blipFill>
          <a:blip r:embed="rId10"/>
          <a:stretch>
            <a:fillRect/>
          </a:stretch>
        </p:blipFill>
        <p:spPr>
          <a:xfrm>
            <a:off x="9696480" y="1724023"/>
            <a:ext cx="682811" cy="274982"/>
          </a:xfrm>
          <a:prstGeom prst="rect">
            <a:avLst/>
          </a:prstGeom>
        </p:spPr>
      </p:pic>
    </p:spTree>
    <p:extLst>
      <p:ext uri="{BB962C8B-B14F-4D97-AF65-F5344CB8AC3E}">
        <p14:creationId xmlns:p14="http://schemas.microsoft.com/office/powerpoint/2010/main" val="3810941804"/>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27331" y="1231981"/>
            <a:ext cx="8217283" cy="646145"/>
          </a:xfrm>
          <a:prstGeom prst="rect">
            <a:avLst/>
          </a:prstGeom>
        </p:spPr>
        <p:txBody>
          <a:bodyPr wrap="square">
            <a:spAutoFit/>
          </a:bodyPr>
          <a:lstStyle/>
          <a:p>
            <a:pPr marL="0" marR="0" lvl="0" indent="0" algn="ctr" defTabSz="1088013" rtl="0" eaLnBrk="1" fontAlgn="auto" latinLnBrk="0" hangingPunct="1">
              <a:lnSpc>
                <a:spcPct val="100000"/>
              </a:lnSpc>
              <a:spcBef>
                <a:spcPct val="0"/>
              </a:spcBef>
              <a:spcAft>
                <a:spcPts val="0"/>
              </a:spcAft>
              <a:buClrTx/>
              <a:buSzTx/>
              <a:buFontTx/>
              <a:buNone/>
              <a:tabLst/>
              <a:defRPr/>
            </a:pPr>
            <a:r>
              <a:rPr kumimoji="0" lang="en-US" sz="3599" b="1" i="0" u="none" strike="noStrike" kern="1200" cap="none" spc="0" normalizeH="0" baseline="0" noProof="0">
                <a:ln>
                  <a:noFill/>
                </a:ln>
                <a:solidFill>
                  <a:srgbClr val="000000"/>
                </a:solidFill>
                <a:effectLst/>
                <a:uLnTx/>
                <a:uFillTx/>
                <a:latin typeface="Arial" panose="020B0604020202020204" pitchFamily="34" charset="0"/>
                <a:ea typeface="+mn-ea"/>
                <a:cs typeface="+mn-cs"/>
              </a:rPr>
              <a:t>Invoice Management</a:t>
            </a:r>
          </a:p>
        </p:txBody>
      </p:sp>
      <p:grpSp>
        <p:nvGrpSpPr>
          <p:cNvPr id="3" name="Group 2">
            <a:extLst>
              <a:ext uri="{FF2B5EF4-FFF2-40B4-BE49-F238E27FC236}">
                <a16:creationId xmlns:a16="http://schemas.microsoft.com/office/drawing/2014/main" id="{9161DC9A-DC9D-A6C3-DF9E-207164F4D377}"/>
              </a:ext>
            </a:extLst>
          </p:cNvPr>
          <p:cNvGrpSpPr/>
          <p:nvPr/>
        </p:nvGrpSpPr>
        <p:grpSpPr>
          <a:xfrm>
            <a:off x="1439818" y="2192339"/>
            <a:ext cx="9664026" cy="1725611"/>
            <a:chOff x="1438231" y="2192338"/>
            <a:chExt cx="9664026" cy="1725611"/>
          </a:xfrm>
        </p:grpSpPr>
        <p:sp>
          <p:nvSpPr>
            <p:cNvPr id="35" name="Freeform: Shape 34">
              <a:extLst>
                <a:ext uri="{FF2B5EF4-FFF2-40B4-BE49-F238E27FC236}">
                  <a16:creationId xmlns:a16="http://schemas.microsoft.com/office/drawing/2014/main" id="{B50CB4E8-8531-458B-8AD1-F843DCF45448}"/>
                </a:ext>
              </a:extLst>
            </p:cNvPr>
            <p:cNvSpPr/>
            <p:nvPr/>
          </p:nvSpPr>
          <p:spPr>
            <a:xfrm>
              <a:off x="3053177"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Order Confirmation</a:t>
              </a:r>
            </a:p>
          </p:txBody>
        </p:sp>
        <p:sp>
          <p:nvSpPr>
            <p:cNvPr id="36" name="Oval 35">
              <a:extLst>
                <a:ext uri="{FF2B5EF4-FFF2-40B4-BE49-F238E27FC236}">
                  <a16:creationId xmlns:a16="http://schemas.microsoft.com/office/drawing/2014/main" id="{B12E273B-7AC3-4406-AF2E-26F2ACB4F4DB}"/>
                </a:ext>
              </a:extLst>
            </p:cNvPr>
            <p:cNvSpPr/>
            <p:nvPr/>
          </p:nvSpPr>
          <p:spPr>
            <a:xfrm>
              <a:off x="3566822" y="2295874"/>
              <a:ext cx="574628" cy="574628"/>
            </a:xfrm>
            <a:prstGeom prst="ellipse">
              <a:avLst/>
            </a:prstGeom>
            <a:blipFill>
              <a:blip r:embed="rId3"/>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37" name="Freeform: Shape 36">
              <a:extLst>
                <a:ext uri="{FF2B5EF4-FFF2-40B4-BE49-F238E27FC236}">
                  <a16:creationId xmlns:a16="http://schemas.microsoft.com/office/drawing/2014/main" id="{E53ED1F7-5BBC-47EE-9E9B-E42B2165585C}"/>
                </a:ext>
              </a:extLst>
            </p:cNvPr>
            <p:cNvSpPr/>
            <p:nvPr/>
          </p:nvSpPr>
          <p:spPr>
            <a:xfrm>
              <a:off x="1438231"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Purchase Order</a:t>
              </a:r>
            </a:p>
          </p:txBody>
        </p:sp>
        <p:sp>
          <p:nvSpPr>
            <p:cNvPr id="38" name="Oval 37">
              <a:extLst>
                <a:ext uri="{FF2B5EF4-FFF2-40B4-BE49-F238E27FC236}">
                  <a16:creationId xmlns:a16="http://schemas.microsoft.com/office/drawing/2014/main" id="{996408EF-904E-46E8-BCAB-30FE3BC613D5}"/>
                </a:ext>
              </a:extLst>
            </p:cNvPr>
            <p:cNvSpPr/>
            <p:nvPr/>
          </p:nvSpPr>
          <p:spPr>
            <a:xfrm>
              <a:off x="1900858" y="2295874"/>
              <a:ext cx="574628" cy="574628"/>
            </a:xfrm>
            <a:prstGeom prst="ellipse">
              <a:avLst/>
            </a:prstGeom>
            <a:blipFill>
              <a:blip r:embed="rId4"/>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39" name="Freeform: Shape 38">
              <a:extLst>
                <a:ext uri="{FF2B5EF4-FFF2-40B4-BE49-F238E27FC236}">
                  <a16:creationId xmlns:a16="http://schemas.microsoft.com/office/drawing/2014/main" id="{3D82757C-B6D3-4282-919F-A18C8BCD315B}"/>
                </a:ext>
              </a:extLst>
            </p:cNvPr>
            <p:cNvSpPr/>
            <p:nvPr/>
          </p:nvSpPr>
          <p:spPr>
            <a:xfrm>
              <a:off x="4668123"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Advanced Shipping Notification</a:t>
              </a:r>
            </a:p>
          </p:txBody>
        </p:sp>
        <p:sp>
          <p:nvSpPr>
            <p:cNvPr id="40" name="Oval 39">
              <a:extLst>
                <a:ext uri="{FF2B5EF4-FFF2-40B4-BE49-F238E27FC236}">
                  <a16:creationId xmlns:a16="http://schemas.microsoft.com/office/drawing/2014/main" id="{0D48CCD8-C31D-4319-89F2-3EDF9B799C9A}"/>
                </a:ext>
              </a:extLst>
            </p:cNvPr>
            <p:cNvSpPr/>
            <p:nvPr/>
          </p:nvSpPr>
          <p:spPr>
            <a:xfrm>
              <a:off x="5137875" y="2295874"/>
              <a:ext cx="574628" cy="574628"/>
            </a:xfrm>
            <a:prstGeom prst="ellipse">
              <a:avLst/>
            </a:prstGeom>
            <a:blipFill>
              <a:blip r:embed="rId5"/>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41" name="Freeform: Shape 40">
              <a:extLst>
                <a:ext uri="{FF2B5EF4-FFF2-40B4-BE49-F238E27FC236}">
                  <a16:creationId xmlns:a16="http://schemas.microsoft.com/office/drawing/2014/main" id="{25D95F80-80E9-4377-88E3-D2E489B3B0E6}"/>
                </a:ext>
              </a:extLst>
            </p:cNvPr>
            <p:cNvSpPr/>
            <p:nvPr/>
          </p:nvSpPr>
          <p:spPr>
            <a:xfrm>
              <a:off x="6283069"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Receipt of Goods</a:t>
              </a:r>
            </a:p>
          </p:txBody>
        </p:sp>
        <p:sp>
          <p:nvSpPr>
            <p:cNvPr id="43" name="Freeform: Shape 42">
              <a:extLst>
                <a:ext uri="{FF2B5EF4-FFF2-40B4-BE49-F238E27FC236}">
                  <a16:creationId xmlns:a16="http://schemas.microsoft.com/office/drawing/2014/main" id="{2D37A2A8-FA79-447D-9645-FF9C925A545E}"/>
                </a:ext>
              </a:extLst>
            </p:cNvPr>
            <p:cNvSpPr/>
            <p:nvPr/>
          </p:nvSpPr>
          <p:spPr>
            <a:xfrm>
              <a:off x="7906980"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ADB9C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Invoice</a:t>
              </a:r>
            </a:p>
          </p:txBody>
        </p:sp>
        <p:sp>
          <p:nvSpPr>
            <p:cNvPr id="44" name="Oval 43">
              <a:extLst>
                <a:ext uri="{FF2B5EF4-FFF2-40B4-BE49-F238E27FC236}">
                  <a16:creationId xmlns:a16="http://schemas.microsoft.com/office/drawing/2014/main" id="{0CFCFB46-5441-457F-8C78-1096F6214C6D}"/>
                </a:ext>
              </a:extLst>
            </p:cNvPr>
            <p:cNvSpPr/>
            <p:nvPr/>
          </p:nvSpPr>
          <p:spPr>
            <a:xfrm>
              <a:off x="8374891" y="2295874"/>
              <a:ext cx="574628" cy="574628"/>
            </a:xfrm>
            <a:prstGeom prst="ellipse">
              <a:avLst/>
            </a:prstGeom>
            <a:blipFill>
              <a:blip r:embed="rId6"/>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45" name="Freeform: Shape 44">
              <a:extLst>
                <a:ext uri="{FF2B5EF4-FFF2-40B4-BE49-F238E27FC236}">
                  <a16:creationId xmlns:a16="http://schemas.microsoft.com/office/drawing/2014/main" id="{CD77EA6F-7A8D-4B2D-8E85-80933B02299B}"/>
                </a:ext>
              </a:extLst>
            </p:cNvPr>
            <p:cNvSpPr/>
            <p:nvPr/>
          </p:nvSpPr>
          <p:spPr>
            <a:xfrm>
              <a:off x="9530890"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Payment</a:t>
              </a:r>
            </a:p>
          </p:txBody>
        </p:sp>
        <p:sp>
          <p:nvSpPr>
            <p:cNvPr id="46" name="Oval 45">
              <a:extLst>
                <a:ext uri="{FF2B5EF4-FFF2-40B4-BE49-F238E27FC236}">
                  <a16:creationId xmlns:a16="http://schemas.microsoft.com/office/drawing/2014/main" id="{95B75938-C318-457D-A775-9C8AC97D68F0}"/>
                </a:ext>
              </a:extLst>
            </p:cNvPr>
            <p:cNvSpPr/>
            <p:nvPr/>
          </p:nvSpPr>
          <p:spPr>
            <a:xfrm>
              <a:off x="9993400" y="2295874"/>
              <a:ext cx="574628" cy="574628"/>
            </a:xfrm>
            <a:prstGeom prst="ellipse">
              <a:avLst/>
            </a:prstGeom>
            <a:blipFill>
              <a:blip r:embed="rId7"/>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47" name="Arrow: Right 46">
              <a:extLst>
                <a:ext uri="{FF2B5EF4-FFF2-40B4-BE49-F238E27FC236}">
                  <a16:creationId xmlns:a16="http://schemas.microsoft.com/office/drawing/2014/main" id="{9FC818DA-9BEC-433A-B34B-72D552258E4D}"/>
                </a:ext>
              </a:extLst>
            </p:cNvPr>
            <p:cNvSpPr/>
            <p:nvPr/>
          </p:nvSpPr>
          <p:spPr bwMode="gray">
            <a:xfrm>
              <a:off x="1785217" y="3550499"/>
              <a:ext cx="8945593" cy="295849"/>
            </a:xfrm>
            <a:prstGeom prst="rightArrow">
              <a:avLst/>
            </a:prstGeom>
            <a:solidFill>
              <a:schemeClr val="bg1">
                <a:lumMod val="85000"/>
              </a:schemeClr>
            </a:solidFill>
            <a:ln w="25400" algn="ctr">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grpSp>
          <p:nvGrpSpPr>
            <p:cNvPr id="28" name="Group 27">
              <a:extLst>
                <a:ext uri="{FF2B5EF4-FFF2-40B4-BE49-F238E27FC236}">
                  <a16:creationId xmlns:a16="http://schemas.microsoft.com/office/drawing/2014/main" id="{93698502-0A51-CB8B-7D0C-E0E550DF61D1}"/>
                </a:ext>
              </a:extLst>
            </p:cNvPr>
            <p:cNvGrpSpPr/>
            <p:nvPr/>
          </p:nvGrpSpPr>
          <p:grpSpPr>
            <a:xfrm>
              <a:off x="6768086" y="2292096"/>
              <a:ext cx="574628" cy="585375"/>
              <a:chOff x="10252148" y="2082927"/>
              <a:chExt cx="574628" cy="585375"/>
            </a:xfrm>
          </p:grpSpPr>
          <p:sp>
            <p:nvSpPr>
              <p:cNvPr id="29" name="Oval 28">
                <a:extLst>
                  <a:ext uri="{FF2B5EF4-FFF2-40B4-BE49-F238E27FC236}">
                    <a16:creationId xmlns:a16="http://schemas.microsoft.com/office/drawing/2014/main" id="{D0C8D455-8792-38F7-0187-1CE0B365EC80}"/>
                  </a:ext>
                </a:extLst>
              </p:cNvPr>
              <p:cNvSpPr/>
              <p:nvPr/>
            </p:nvSpPr>
            <p:spPr>
              <a:xfrm>
                <a:off x="10252148" y="2082927"/>
                <a:ext cx="574628" cy="574628"/>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FFFFFF">
                      <a:hueOff val="0"/>
                      <a:satOff val="0"/>
                      <a:lumOff val="0"/>
                      <a:alphaOff val="0"/>
                    </a:srgbClr>
                  </a:solidFill>
                  <a:effectLst/>
                  <a:uLnTx/>
                  <a:uFillTx/>
                  <a:latin typeface="Arial"/>
                  <a:ea typeface="+mn-ea"/>
                  <a:cs typeface="+mn-cs"/>
                </a:endParaRPr>
              </a:p>
            </p:txBody>
          </p:sp>
          <p:sp>
            <p:nvSpPr>
              <p:cNvPr id="30" name="Oval 29">
                <a:extLst>
                  <a:ext uri="{FF2B5EF4-FFF2-40B4-BE49-F238E27FC236}">
                    <a16:creationId xmlns:a16="http://schemas.microsoft.com/office/drawing/2014/main" id="{5ABDD54F-9E08-EAB3-D893-FD3FE0E7D5C5}"/>
                  </a:ext>
                </a:extLst>
              </p:cNvPr>
              <p:cNvSpPr/>
              <p:nvPr/>
            </p:nvSpPr>
            <p:spPr>
              <a:xfrm>
                <a:off x="10252148" y="2093674"/>
                <a:ext cx="574628" cy="574628"/>
              </a:xfrm>
              <a:prstGeom prst="ellipse">
                <a:avLst/>
              </a:prstGeom>
              <a:blipFill>
                <a:blip r:embed="rId8"/>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FFFFFF">
                      <a:hueOff val="0"/>
                      <a:satOff val="0"/>
                      <a:lumOff val="0"/>
                      <a:alphaOff val="0"/>
                    </a:srgbClr>
                  </a:solidFill>
                  <a:effectLst/>
                  <a:uLnTx/>
                  <a:uFillTx/>
                  <a:latin typeface="Arial"/>
                  <a:ea typeface="+mn-ea"/>
                  <a:cs typeface="+mn-cs"/>
                </a:endParaRPr>
              </a:p>
            </p:txBody>
          </p:sp>
        </p:grpSp>
      </p:grpSp>
      <p:sp>
        <p:nvSpPr>
          <p:cNvPr id="2" name="TextBox 1">
            <a:extLst>
              <a:ext uri="{FF2B5EF4-FFF2-40B4-BE49-F238E27FC236}">
                <a16:creationId xmlns:a16="http://schemas.microsoft.com/office/drawing/2014/main" id="{C26924DD-5ECF-3007-FE0D-4FE908E25DE2}"/>
              </a:ext>
            </a:extLst>
          </p:cNvPr>
          <p:cNvSpPr txBox="1"/>
          <p:nvPr/>
        </p:nvSpPr>
        <p:spPr>
          <a:xfrm>
            <a:off x="1404145" y="4832760"/>
            <a:ext cx="3800720" cy="1538883"/>
          </a:xfrm>
          <a:prstGeom prst="rect">
            <a:avLst/>
          </a:prstGeom>
          <a:noFill/>
        </p:spPr>
        <p:txBody>
          <a:bodyPr wrap="none" lIns="0" tIns="0" rIns="0" bIns="0" rtlCol="0">
            <a:spAutoFit/>
          </a:bodyPr>
          <a:lstStyle/>
          <a:p>
            <a:pPr defTabSz="914400">
              <a:spcBef>
                <a:spcPts val="600"/>
              </a:spcBef>
              <a:defRPr/>
            </a:pPr>
            <a:r>
              <a:rPr lang="en-US" sz="1600"/>
              <a:t>… how to search for invoice and its status</a:t>
            </a:r>
          </a:p>
          <a:p>
            <a:pPr defTabSz="914400">
              <a:spcBef>
                <a:spcPts val="600"/>
              </a:spcBef>
              <a:defRPr/>
            </a:pPr>
            <a:r>
              <a:rPr lang="en-US" sz="1600"/>
              <a:t>… how to review invoice history</a:t>
            </a:r>
          </a:p>
          <a:p>
            <a:pPr defTabSz="914400">
              <a:spcBef>
                <a:spcPts val="600"/>
              </a:spcBef>
              <a:defRPr/>
            </a:pPr>
            <a:r>
              <a:rPr lang="en-US" sz="1600"/>
              <a:t>… how to modify invoices</a:t>
            </a:r>
          </a:p>
          <a:p>
            <a:pPr>
              <a:spcBef>
                <a:spcPts val="600"/>
              </a:spcBef>
              <a:defRPr/>
            </a:pPr>
            <a:r>
              <a:rPr lang="en-US" sz="1600"/>
              <a:t>… how to create invoice reports</a:t>
            </a:r>
          </a:p>
          <a:p>
            <a:pPr>
              <a:spcBef>
                <a:spcPts val="600"/>
              </a:spcBef>
              <a:defRPr/>
            </a:pPr>
            <a:r>
              <a:rPr lang="en-US" sz="1600"/>
              <a:t>… how to configure invoice archival</a:t>
            </a:r>
          </a:p>
        </p:txBody>
      </p:sp>
      <p:sp>
        <p:nvSpPr>
          <p:cNvPr id="5" name="Divider">
            <a:extLst>
              <a:ext uri="{FF2B5EF4-FFF2-40B4-BE49-F238E27FC236}">
                <a16:creationId xmlns:a16="http://schemas.microsoft.com/office/drawing/2014/main" id="{CFE685F9-3F8B-B69E-6C89-04A1948E753A}"/>
              </a:ext>
            </a:extLst>
          </p:cNvPr>
          <p:cNvSpPr txBox="1">
            <a:spLocks/>
          </p:cNvSpPr>
          <p:nvPr/>
        </p:nvSpPr>
        <p:spPr bwMode="black">
          <a:xfrm>
            <a:off x="1404145" y="4232163"/>
            <a:ext cx="11182288" cy="492443"/>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pPr marL="0" marR="0" lvl="0" indent="0" algn="l" defTabSz="1088558"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a:ln>
                  <a:noFill/>
                </a:ln>
                <a:solidFill>
                  <a:srgbClr val="000000"/>
                </a:solidFill>
                <a:effectLst/>
                <a:uLnTx/>
                <a:uFillTx/>
                <a:latin typeface="Arial"/>
                <a:ea typeface="+mj-ea"/>
                <a:cs typeface="+mj-cs"/>
              </a:rPr>
              <a:t>In this </a:t>
            </a:r>
            <a:r>
              <a:rPr lang="en-US" sz="3200">
                <a:solidFill>
                  <a:srgbClr val="000000"/>
                </a:solidFill>
                <a:latin typeface="Arial"/>
              </a:rPr>
              <a:t>Chapter</a:t>
            </a:r>
            <a:r>
              <a:rPr kumimoji="0" lang="en-US" sz="3200" b="1" i="0" u="none" strike="noStrike" kern="1200" cap="none" spc="0" normalizeH="0" baseline="0" noProof="0">
                <a:ln>
                  <a:noFill/>
                </a:ln>
                <a:solidFill>
                  <a:srgbClr val="000000"/>
                </a:solidFill>
                <a:effectLst/>
                <a:uLnTx/>
                <a:uFillTx/>
                <a:latin typeface="Arial"/>
                <a:ea typeface="+mj-ea"/>
                <a:cs typeface="+mj-cs"/>
              </a:rPr>
              <a:t> You Will Learn About …</a:t>
            </a:r>
            <a:endParaRPr kumimoji="0" lang="en-US" sz="3200" b="1" i="0" u="none" strike="noStrike" kern="1200" cap="none" spc="0" normalizeH="0" baseline="0" noProof="0">
              <a:ln>
                <a:noFill/>
              </a:ln>
              <a:solidFill>
                <a:srgbClr val="FFC000"/>
              </a:solidFill>
              <a:effectLst/>
              <a:uLnTx/>
              <a:uFillTx/>
              <a:latin typeface="Arial"/>
              <a:ea typeface="+mj-ea"/>
              <a:cs typeface="+mj-cs"/>
            </a:endParaRPr>
          </a:p>
        </p:txBody>
      </p:sp>
    </p:spTree>
    <p:extLst>
      <p:ext uri="{BB962C8B-B14F-4D97-AF65-F5344CB8AC3E}">
        <p14:creationId xmlns:p14="http://schemas.microsoft.com/office/powerpoint/2010/main" val="2303888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0AA21C32-44E2-4990-AD20-AB6083E20638}"/>
              </a:ext>
            </a:extLst>
          </p:cNvPr>
          <p:cNvPicPr>
            <a:picLocks noChangeAspect="1"/>
          </p:cNvPicPr>
          <p:nvPr/>
        </p:nvPicPr>
        <p:blipFill>
          <a:blip r:embed="rId3"/>
          <a:stretch>
            <a:fillRect/>
          </a:stretch>
        </p:blipFill>
        <p:spPr>
          <a:xfrm>
            <a:off x="9840677" y="3805582"/>
            <a:ext cx="850413" cy="262729"/>
          </a:xfrm>
          <a:prstGeom prst="rect">
            <a:avLst/>
          </a:prstGeom>
          <a:ln>
            <a:solidFill>
              <a:schemeClr val="bg2"/>
            </a:solidFill>
          </a:ln>
        </p:spPr>
      </p:pic>
      <p:pic>
        <p:nvPicPr>
          <p:cNvPr id="7" name="Picture 6">
            <a:extLst>
              <a:ext uri="{FF2B5EF4-FFF2-40B4-BE49-F238E27FC236}">
                <a16:creationId xmlns:a16="http://schemas.microsoft.com/office/drawing/2014/main" id="{0473344B-A087-4D2C-A11C-EB5199F86D67}"/>
              </a:ext>
            </a:extLst>
          </p:cNvPr>
          <p:cNvPicPr>
            <a:picLocks noChangeAspect="1"/>
          </p:cNvPicPr>
          <p:nvPr/>
        </p:nvPicPr>
        <p:blipFill>
          <a:blip r:embed="rId4"/>
          <a:stretch>
            <a:fillRect/>
          </a:stretch>
        </p:blipFill>
        <p:spPr>
          <a:xfrm>
            <a:off x="4864360" y="3849703"/>
            <a:ext cx="887994" cy="874471"/>
          </a:xfrm>
          <a:prstGeom prst="rect">
            <a:avLst/>
          </a:prstGeom>
          <a:ln>
            <a:solidFill>
              <a:schemeClr val="bg2"/>
            </a:solidFill>
          </a:ln>
        </p:spPr>
      </p:pic>
      <p:pic>
        <p:nvPicPr>
          <p:cNvPr id="4" name="Picture 3">
            <a:extLst>
              <a:ext uri="{FF2B5EF4-FFF2-40B4-BE49-F238E27FC236}">
                <a16:creationId xmlns:a16="http://schemas.microsoft.com/office/drawing/2014/main" id="{08995DA4-9130-4603-9360-4C2ABCD840CD}"/>
              </a:ext>
            </a:extLst>
          </p:cNvPr>
          <p:cNvPicPr>
            <a:picLocks noChangeAspect="1"/>
          </p:cNvPicPr>
          <p:nvPr/>
        </p:nvPicPr>
        <p:blipFill>
          <a:blip r:embed="rId5"/>
          <a:stretch>
            <a:fillRect/>
          </a:stretch>
        </p:blipFill>
        <p:spPr>
          <a:xfrm>
            <a:off x="4864360" y="1882583"/>
            <a:ext cx="5674898" cy="373144"/>
          </a:xfrm>
          <a:prstGeom prst="rect">
            <a:avLst/>
          </a:prstGeom>
          <a:ln>
            <a:solidFill>
              <a:schemeClr val="bg2"/>
            </a:solidFill>
          </a:ln>
        </p:spPr>
      </p:pic>
      <p:sp>
        <p:nvSpPr>
          <p:cNvPr id="70658" name="Title 2"/>
          <p:cNvSpPr>
            <a:spLocks noGrp="1"/>
          </p:cNvSpPr>
          <p:nvPr>
            <p:ph type="title"/>
          </p:nvPr>
        </p:nvSpPr>
        <p:spPr>
          <a:xfrm>
            <a:off x="458787" y="524827"/>
            <a:ext cx="11183564" cy="1061829"/>
          </a:xfrm>
        </p:spPr>
        <p:txBody>
          <a:bodyPr/>
          <a:lstStyle/>
          <a:p>
            <a:pPr eaLnBrk="1" hangingPunct="1"/>
            <a:r>
              <a:rPr lang="en-US"/>
              <a:t>Invoice Management</a:t>
            </a:r>
            <a:br>
              <a:rPr lang="en-US"/>
            </a:br>
            <a:r>
              <a:rPr lang="en-US" sz="2100">
                <a:solidFill>
                  <a:schemeClr val="accent1"/>
                </a:solidFill>
              </a:rPr>
              <a:t>Search for Invoice</a:t>
            </a:r>
            <a:br>
              <a:rPr lang="en-US"/>
            </a:br>
            <a:endParaRPr lang="en-US"/>
          </a:p>
        </p:txBody>
      </p:sp>
      <p:sp>
        <p:nvSpPr>
          <p:cNvPr id="12" name="TextBox 11"/>
          <p:cNvSpPr txBox="1"/>
          <p:nvPr/>
        </p:nvSpPr>
        <p:spPr>
          <a:xfrm>
            <a:off x="458787" y="1571267"/>
            <a:ext cx="3789666" cy="5029558"/>
          </a:xfrm>
          <a:prstGeom prst="rect">
            <a:avLst/>
          </a:prstGeom>
          <a:noFill/>
        </p:spPr>
        <p:txBody>
          <a:bodyPr wrap="square" lIns="0" tIns="0" rIns="0" bIns="0" rtlCol="0">
            <a:noAutofit/>
          </a:bodyPr>
          <a:lstStyle/>
          <a:p>
            <a:pPr algn="just">
              <a:spcAft>
                <a:spcPts val="600"/>
              </a:spcAft>
              <a:buClr>
                <a:srgbClr val="F0AB00"/>
              </a:buClr>
              <a:buSzPct val="120000"/>
            </a:pPr>
            <a:r>
              <a:rPr lang="en-US" sz="1400" b="1">
                <a:latin typeface="+mj-lt"/>
              </a:rPr>
              <a:t>Quick Search:</a:t>
            </a:r>
          </a:p>
          <a:p>
            <a:pPr marL="342900" indent="-342900" algn="just">
              <a:spcAft>
                <a:spcPts val="600"/>
              </a:spcAft>
              <a:buClr>
                <a:srgbClr val="F0AB00"/>
              </a:buClr>
              <a:buSzPct val="100000"/>
              <a:buAutoNum type="arabicPeriod"/>
            </a:pPr>
            <a:r>
              <a:rPr lang="en-US" sz="1400">
                <a:latin typeface="+mj-lt"/>
              </a:rPr>
              <a:t>Enter invoice details in the Homepage </a:t>
            </a:r>
            <a:r>
              <a:rPr lang="en-US" sz="1400" b="1">
                <a:latin typeface="+mj-lt"/>
              </a:rPr>
              <a:t>search field, </a:t>
            </a:r>
            <a:r>
              <a:rPr lang="en-US" sz="1400">
                <a:latin typeface="+mj-lt"/>
              </a:rPr>
              <a:t>set </a:t>
            </a:r>
            <a:r>
              <a:rPr lang="en-US" sz="1400" b="1">
                <a:latin typeface="+mj-lt"/>
              </a:rPr>
              <a:t>Invoices</a:t>
            </a:r>
            <a:r>
              <a:rPr lang="en-US" sz="1400">
                <a:latin typeface="+mj-lt"/>
              </a:rPr>
              <a:t> in the document type.</a:t>
            </a:r>
          </a:p>
          <a:p>
            <a:pPr marL="342900" indent="-342900" algn="just">
              <a:spcAft>
                <a:spcPts val="600"/>
              </a:spcAft>
              <a:buClr>
                <a:srgbClr val="F0AB00"/>
              </a:buClr>
              <a:buSzPct val="100000"/>
              <a:buAutoNum type="arabicPeriod"/>
            </a:pPr>
            <a:endParaRPr lang="en-US" sz="1400">
              <a:latin typeface="+mj-lt"/>
            </a:endParaRPr>
          </a:p>
          <a:p>
            <a:pPr algn="just">
              <a:spcAft>
                <a:spcPts val="600"/>
              </a:spcAft>
              <a:buClr>
                <a:srgbClr val="F0AB00"/>
              </a:buClr>
              <a:buSzPct val="120000"/>
            </a:pPr>
            <a:r>
              <a:rPr lang="en-US" sz="1400" b="1">
                <a:latin typeface="+mj-lt"/>
              </a:rPr>
              <a:t>Refined Search: </a:t>
            </a:r>
            <a:r>
              <a:rPr lang="en-US" sz="1400">
                <a:latin typeface="+mj-lt"/>
                <a:cs typeface="Arial" charset="0"/>
              </a:rPr>
              <a:t>Allows a refined search of Invoices within up to last 365 days.</a:t>
            </a:r>
          </a:p>
          <a:p>
            <a:pPr marL="342900" indent="-342900">
              <a:spcAft>
                <a:spcPts val="600"/>
              </a:spcAft>
              <a:buClr>
                <a:srgbClr val="F0AB00"/>
              </a:buClr>
              <a:buSzPct val="100000"/>
              <a:buFont typeface="+mj-lt"/>
              <a:buAutoNum type="arabicPeriod" startAt="2"/>
            </a:pPr>
            <a:r>
              <a:rPr lang="en-US" sz="1400">
                <a:latin typeface="+mj-lt"/>
              </a:rPr>
              <a:t>Click on </a:t>
            </a:r>
            <a:r>
              <a:rPr lang="en-US" sz="1400" b="1">
                <a:latin typeface="+mj-lt"/>
              </a:rPr>
              <a:t>Workbench </a:t>
            </a:r>
            <a:r>
              <a:rPr lang="en-US" sz="1400">
                <a:latin typeface="+mj-lt"/>
              </a:rPr>
              <a:t>OR</a:t>
            </a:r>
            <a:r>
              <a:rPr lang="en-US" sz="1400" b="1">
                <a:latin typeface="+mj-lt"/>
              </a:rPr>
              <a:t> Invoices &gt; Invoices</a:t>
            </a:r>
          </a:p>
          <a:p>
            <a:pPr marL="342900" indent="-342900" algn="just">
              <a:spcAft>
                <a:spcPts val="600"/>
              </a:spcAft>
              <a:buClr>
                <a:srgbClr val="F0AB00"/>
              </a:buClr>
              <a:buSzPct val="100000"/>
              <a:buFont typeface="+mj-lt"/>
              <a:buAutoNum type="arabicPeriod" startAt="2"/>
            </a:pPr>
            <a:r>
              <a:rPr lang="en-US" sz="1400">
                <a:latin typeface="+mj-lt"/>
              </a:rPr>
              <a:t>Select the </a:t>
            </a:r>
            <a:r>
              <a:rPr lang="en-US" sz="1400" b="1">
                <a:latin typeface="+mj-lt"/>
              </a:rPr>
              <a:t>Invoices </a:t>
            </a:r>
            <a:r>
              <a:rPr lang="en-US" sz="1400">
                <a:latin typeface="+mj-lt"/>
              </a:rPr>
              <a:t>tile.</a:t>
            </a:r>
          </a:p>
          <a:p>
            <a:pPr marL="342900" indent="-342900" algn="just">
              <a:spcAft>
                <a:spcPts val="600"/>
              </a:spcAft>
              <a:buClr>
                <a:srgbClr val="F0AB00"/>
              </a:buClr>
              <a:buSzPct val="100000"/>
              <a:buFont typeface="+mj-lt"/>
              <a:buAutoNum type="arabicPeriod" startAt="2"/>
            </a:pPr>
            <a:r>
              <a:rPr lang="en-US" sz="1400">
                <a:latin typeface="+mj-lt"/>
              </a:rPr>
              <a:t>Use</a:t>
            </a:r>
            <a:r>
              <a:rPr lang="en-US" sz="1400" b="1">
                <a:latin typeface="+mj-lt"/>
              </a:rPr>
              <a:t> </a:t>
            </a:r>
            <a:r>
              <a:rPr lang="en-US" sz="1400">
                <a:latin typeface="+mj-lt"/>
              </a:rPr>
              <a:t>filters to specify your search</a:t>
            </a:r>
            <a:r>
              <a:rPr lang="en-US" sz="1400" b="1">
                <a:latin typeface="+mj-lt"/>
              </a:rPr>
              <a:t>.</a:t>
            </a:r>
          </a:p>
          <a:p>
            <a:pPr algn="just">
              <a:spcAft>
                <a:spcPts val="600"/>
              </a:spcAft>
              <a:buClr>
                <a:srgbClr val="F0AB00"/>
              </a:buClr>
              <a:buSzPct val="100000"/>
            </a:pPr>
            <a:endParaRPr lang="en-US" sz="1400" b="1">
              <a:solidFill>
                <a:schemeClr val="accent1"/>
              </a:solidFill>
              <a:latin typeface="+mj-lt"/>
            </a:endParaRPr>
          </a:p>
          <a:p>
            <a:pPr algn="just">
              <a:spcAft>
                <a:spcPts val="600"/>
              </a:spcAft>
              <a:buClr>
                <a:srgbClr val="F0AB00"/>
              </a:buClr>
              <a:buSzPct val="100000"/>
            </a:pPr>
            <a:r>
              <a:rPr lang="en-US" sz="1400" b="1">
                <a:solidFill>
                  <a:schemeClr val="accent1"/>
                </a:solidFill>
                <a:latin typeface="+mj-lt"/>
              </a:rPr>
              <a:t>Note: </a:t>
            </a:r>
          </a:p>
          <a:p>
            <a:pPr marL="285750" indent="-285750" algn="just">
              <a:spcAft>
                <a:spcPts val="600"/>
              </a:spcAft>
              <a:buClr>
                <a:srgbClr val="F0AB00"/>
              </a:buClr>
              <a:buSzPct val="100000"/>
              <a:buFont typeface="Arial" panose="020B0604020202020204" pitchFamily="34" charset="0"/>
              <a:buChar char="•"/>
            </a:pPr>
            <a:r>
              <a:rPr lang="en-US" sz="1400"/>
              <a:t>For more info on how to manage your workbench and create specific tiles please refer to </a:t>
            </a:r>
            <a:r>
              <a:rPr lang="en-US" sz="1400" b="1"/>
              <a:t>SCC General Functionality Guide.</a:t>
            </a:r>
          </a:p>
          <a:p>
            <a:pPr marL="342900" indent="-342900">
              <a:lnSpc>
                <a:spcPts val="1700"/>
              </a:lnSpc>
              <a:spcBef>
                <a:spcPts val="600"/>
              </a:spcBef>
              <a:buClr>
                <a:srgbClr val="F0AB00"/>
              </a:buClr>
              <a:buSzPct val="120000"/>
              <a:buAutoNum type="arabicPeriod" startAt="4"/>
            </a:pPr>
            <a:endParaRPr lang="en-US" sz="1400">
              <a:latin typeface="+mj-lt"/>
            </a:endParaRPr>
          </a:p>
          <a:p>
            <a:pPr marL="342900" indent="-342900">
              <a:lnSpc>
                <a:spcPts val="1700"/>
              </a:lnSpc>
              <a:spcBef>
                <a:spcPts val="600"/>
              </a:spcBef>
              <a:buClr>
                <a:srgbClr val="F0AB00"/>
              </a:buClr>
              <a:buSzPct val="120000"/>
              <a:buAutoNum type="arabicPeriod" startAt="4"/>
            </a:pPr>
            <a:endParaRPr lang="en-US" sz="1400">
              <a:latin typeface="+mj-lt"/>
            </a:endParaRPr>
          </a:p>
          <a:p>
            <a:pPr marL="342900" indent="-342900">
              <a:lnSpc>
                <a:spcPts val="1700"/>
              </a:lnSpc>
              <a:spcBef>
                <a:spcPts val="600"/>
              </a:spcBef>
              <a:buClr>
                <a:srgbClr val="F0AB00"/>
              </a:buClr>
              <a:buSzPct val="120000"/>
              <a:buAutoNum type="arabicPeriod" startAt="4"/>
            </a:pPr>
            <a:endParaRPr lang="en-US" sz="1400">
              <a:latin typeface="+mj-lt"/>
            </a:endParaRPr>
          </a:p>
        </p:txBody>
      </p:sp>
      <p:sp>
        <p:nvSpPr>
          <p:cNvPr id="23" name="Oval 22">
            <a:extLst>
              <a:ext uri="{FF2B5EF4-FFF2-40B4-BE49-F238E27FC236}">
                <a16:creationId xmlns:a16="http://schemas.microsoft.com/office/drawing/2014/main" id="{30A9470E-752A-458B-BEC4-E81240B20664}"/>
              </a:ext>
            </a:extLst>
          </p:cNvPr>
          <p:cNvSpPr/>
          <p:nvPr/>
        </p:nvSpPr>
        <p:spPr bwMode="gray">
          <a:xfrm>
            <a:off x="4916179" y="3958268"/>
            <a:ext cx="220267" cy="219075"/>
          </a:xfrm>
          <a:prstGeom prst="ellipse">
            <a:avLst/>
          </a:prstGeom>
          <a:solidFill>
            <a:schemeClr val="accent1"/>
          </a:solidFill>
          <a:ln w="6350" algn="ctr">
            <a:solidFill>
              <a:srgbClr val="F0AB00"/>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3</a:t>
            </a:r>
          </a:p>
        </p:txBody>
      </p:sp>
      <p:pic>
        <p:nvPicPr>
          <p:cNvPr id="2" name="Picture 1">
            <a:extLst>
              <a:ext uri="{FF2B5EF4-FFF2-40B4-BE49-F238E27FC236}">
                <a16:creationId xmlns:a16="http://schemas.microsoft.com/office/drawing/2014/main" id="{06EAFA71-9D2F-49B8-83A4-2F783146A8D8}"/>
              </a:ext>
            </a:extLst>
          </p:cNvPr>
          <p:cNvPicPr>
            <a:picLocks noChangeAspect="1"/>
          </p:cNvPicPr>
          <p:nvPr/>
        </p:nvPicPr>
        <p:blipFill>
          <a:blip r:embed="rId6"/>
          <a:stretch>
            <a:fillRect/>
          </a:stretch>
        </p:blipFill>
        <p:spPr>
          <a:xfrm>
            <a:off x="4864360" y="3100372"/>
            <a:ext cx="5401524" cy="707197"/>
          </a:xfrm>
          <a:prstGeom prst="rect">
            <a:avLst/>
          </a:prstGeom>
        </p:spPr>
      </p:pic>
      <p:pic>
        <p:nvPicPr>
          <p:cNvPr id="3" name="Picture 2">
            <a:extLst>
              <a:ext uri="{FF2B5EF4-FFF2-40B4-BE49-F238E27FC236}">
                <a16:creationId xmlns:a16="http://schemas.microsoft.com/office/drawing/2014/main" id="{731AE98F-EE14-4B54-934C-B7685E040049}"/>
              </a:ext>
            </a:extLst>
          </p:cNvPr>
          <p:cNvPicPr>
            <a:picLocks noChangeAspect="1"/>
          </p:cNvPicPr>
          <p:nvPr/>
        </p:nvPicPr>
        <p:blipFill>
          <a:blip r:embed="rId7"/>
          <a:stretch>
            <a:fillRect/>
          </a:stretch>
        </p:blipFill>
        <p:spPr>
          <a:xfrm>
            <a:off x="6022887" y="3292412"/>
            <a:ext cx="274344" cy="323116"/>
          </a:xfrm>
          <a:prstGeom prst="rect">
            <a:avLst/>
          </a:prstGeom>
        </p:spPr>
      </p:pic>
      <p:pic>
        <p:nvPicPr>
          <p:cNvPr id="6" name="Picture 5">
            <a:extLst>
              <a:ext uri="{FF2B5EF4-FFF2-40B4-BE49-F238E27FC236}">
                <a16:creationId xmlns:a16="http://schemas.microsoft.com/office/drawing/2014/main" id="{90E95C17-F4F1-4CCB-AFD4-85043F54EA2F}"/>
              </a:ext>
            </a:extLst>
          </p:cNvPr>
          <p:cNvPicPr>
            <a:picLocks noChangeAspect="1"/>
          </p:cNvPicPr>
          <p:nvPr/>
        </p:nvPicPr>
        <p:blipFill>
          <a:blip r:embed="rId8"/>
          <a:stretch>
            <a:fillRect/>
          </a:stretch>
        </p:blipFill>
        <p:spPr>
          <a:xfrm>
            <a:off x="4695912" y="1818633"/>
            <a:ext cx="274344" cy="323116"/>
          </a:xfrm>
          <a:prstGeom prst="rect">
            <a:avLst/>
          </a:prstGeom>
        </p:spPr>
      </p:pic>
      <p:pic>
        <p:nvPicPr>
          <p:cNvPr id="9" name="Picture 8">
            <a:extLst>
              <a:ext uri="{FF2B5EF4-FFF2-40B4-BE49-F238E27FC236}">
                <a16:creationId xmlns:a16="http://schemas.microsoft.com/office/drawing/2014/main" id="{7E2FCDDD-81DD-41A6-84CA-84F55C46ADD2}"/>
              </a:ext>
            </a:extLst>
          </p:cNvPr>
          <p:cNvPicPr>
            <a:picLocks noChangeAspect="1"/>
          </p:cNvPicPr>
          <p:nvPr/>
        </p:nvPicPr>
        <p:blipFill>
          <a:blip r:embed="rId9"/>
          <a:stretch>
            <a:fillRect/>
          </a:stretch>
        </p:blipFill>
        <p:spPr>
          <a:xfrm>
            <a:off x="6240686" y="3406164"/>
            <a:ext cx="865707" cy="377985"/>
          </a:xfrm>
          <a:prstGeom prst="rect">
            <a:avLst/>
          </a:prstGeom>
        </p:spPr>
      </p:pic>
      <p:pic>
        <p:nvPicPr>
          <p:cNvPr id="11" name="Picture 10">
            <a:extLst>
              <a:ext uri="{FF2B5EF4-FFF2-40B4-BE49-F238E27FC236}">
                <a16:creationId xmlns:a16="http://schemas.microsoft.com/office/drawing/2014/main" id="{A4613DA3-D463-48CF-AA23-085FFA913C90}"/>
              </a:ext>
            </a:extLst>
          </p:cNvPr>
          <p:cNvPicPr>
            <a:picLocks noChangeAspect="1"/>
          </p:cNvPicPr>
          <p:nvPr/>
        </p:nvPicPr>
        <p:blipFill>
          <a:blip r:embed="rId10"/>
          <a:stretch>
            <a:fillRect/>
          </a:stretch>
        </p:blipFill>
        <p:spPr>
          <a:xfrm>
            <a:off x="9461142" y="3426009"/>
            <a:ext cx="804742" cy="377985"/>
          </a:xfrm>
          <a:prstGeom prst="rect">
            <a:avLst/>
          </a:prstGeom>
        </p:spPr>
      </p:pic>
      <p:pic>
        <p:nvPicPr>
          <p:cNvPr id="14" name="Picture 13">
            <a:extLst>
              <a:ext uri="{FF2B5EF4-FFF2-40B4-BE49-F238E27FC236}">
                <a16:creationId xmlns:a16="http://schemas.microsoft.com/office/drawing/2014/main" id="{9B37FA60-3890-457E-BA73-DFD62B574238}"/>
              </a:ext>
            </a:extLst>
          </p:cNvPr>
          <p:cNvPicPr>
            <a:picLocks noChangeAspect="1"/>
          </p:cNvPicPr>
          <p:nvPr/>
        </p:nvPicPr>
        <p:blipFill>
          <a:blip r:embed="rId11"/>
          <a:stretch>
            <a:fillRect/>
          </a:stretch>
        </p:blipFill>
        <p:spPr>
          <a:xfrm>
            <a:off x="9840677" y="3799774"/>
            <a:ext cx="853957" cy="274344"/>
          </a:xfrm>
          <a:prstGeom prst="rect">
            <a:avLst/>
          </a:prstGeom>
        </p:spPr>
      </p:pic>
      <p:pic>
        <p:nvPicPr>
          <p:cNvPr id="16" name="Picture 15">
            <a:extLst>
              <a:ext uri="{FF2B5EF4-FFF2-40B4-BE49-F238E27FC236}">
                <a16:creationId xmlns:a16="http://schemas.microsoft.com/office/drawing/2014/main" id="{A0DB1AA5-A53F-4B13-8E04-465517044820}"/>
              </a:ext>
            </a:extLst>
          </p:cNvPr>
          <p:cNvPicPr>
            <a:picLocks noChangeAspect="1"/>
          </p:cNvPicPr>
          <p:nvPr/>
        </p:nvPicPr>
        <p:blipFill>
          <a:blip r:embed="rId12"/>
          <a:stretch>
            <a:fillRect/>
          </a:stretch>
        </p:blipFill>
        <p:spPr>
          <a:xfrm>
            <a:off x="4864360" y="4766308"/>
            <a:ext cx="6988035" cy="1382086"/>
          </a:xfrm>
          <a:prstGeom prst="rect">
            <a:avLst/>
          </a:prstGeom>
        </p:spPr>
      </p:pic>
      <p:pic>
        <p:nvPicPr>
          <p:cNvPr id="17" name="Picture 16">
            <a:extLst>
              <a:ext uri="{FF2B5EF4-FFF2-40B4-BE49-F238E27FC236}">
                <a16:creationId xmlns:a16="http://schemas.microsoft.com/office/drawing/2014/main" id="{50E5C37C-463F-432D-811E-9955C75F1293}"/>
              </a:ext>
            </a:extLst>
          </p:cNvPr>
          <p:cNvPicPr>
            <a:picLocks noChangeAspect="1"/>
          </p:cNvPicPr>
          <p:nvPr/>
        </p:nvPicPr>
        <p:blipFill>
          <a:blip r:embed="rId13"/>
          <a:stretch>
            <a:fillRect/>
          </a:stretch>
        </p:blipFill>
        <p:spPr>
          <a:xfrm>
            <a:off x="4707395" y="4848717"/>
            <a:ext cx="274344" cy="323116"/>
          </a:xfrm>
          <a:prstGeom prst="rect">
            <a:avLst/>
          </a:prstGeom>
        </p:spPr>
      </p:pic>
    </p:spTree>
    <p:extLst>
      <p:ext uri="{BB962C8B-B14F-4D97-AF65-F5344CB8AC3E}">
        <p14:creationId xmlns:p14="http://schemas.microsoft.com/office/powerpoint/2010/main" val="2807986222"/>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8C7ABC70-A501-4408-BBA3-424368C136FA}"/>
              </a:ext>
            </a:extLst>
          </p:cNvPr>
          <p:cNvGraphicFramePr>
            <a:graphicFrameLocks noGrp="1"/>
          </p:cNvGraphicFramePr>
          <p:nvPr/>
        </p:nvGraphicFramePr>
        <p:xfrm>
          <a:off x="509356" y="1491899"/>
          <a:ext cx="10631975" cy="3322032"/>
        </p:xfrm>
        <a:graphic>
          <a:graphicData uri="http://schemas.openxmlformats.org/drawingml/2006/table">
            <a:tbl>
              <a:tblPr>
                <a:tableStyleId>{B301B821-A1FF-4177-AEE7-76D212191A09}</a:tableStyleId>
              </a:tblPr>
              <a:tblGrid>
                <a:gridCol w="2058452">
                  <a:extLst>
                    <a:ext uri="{9D8B030D-6E8A-4147-A177-3AD203B41FA5}">
                      <a16:colId xmlns:a16="http://schemas.microsoft.com/office/drawing/2014/main" val="2976242672"/>
                    </a:ext>
                  </a:extLst>
                </a:gridCol>
                <a:gridCol w="8573523">
                  <a:extLst>
                    <a:ext uri="{9D8B030D-6E8A-4147-A177-3AD203B41FA5}">
                      <a16:colId xmlns:a16="http://schemas.microsoft.com/office/drawing/2014/main" val="1464830775"/>
                    </a:ext>
                  </a:extLst>
                </a:gridCol>
              </a:tblGrid>
              <a:tr h="304697">
                <a:tc>
                  <a:txBody>
                    <a:bodyPr/>
                    <a:lstStyle/>
                    <a:p>
                      <a:pPr algn="l" fontAlgn="t"/>
                      <a:r>
                        <a:rPr lang="en-US" sz="1400" b="1">
                          <a:solidFill>
                            <a:schemeClr val="bg1"/>
                          </a:solidFill>
                          <a:effectLst/>
                        </a:rPr>
                        <a:t>Routing</a:t>
                      </a:r>
                      <a:r>
                        <a:rPr lang="en-US" sz="1400" b="1">
                          <a:effectLst/>
                        </a:rPr>
                        <a:t> </a:t>
                      </a:r>
                      <a:r>
                        <a:rPr lang="en-US" sz="1400" b="1">
                          <a:solidFill>
                            <a:schemeClr val="bg1"/>
                          </a:solidFill>
                          <a:effectLst/>
                        </a:rPr>
                        <a:t>Status</a:t>
                      </a:r>
                    </a:p>
                  </a:txBody>
                  <a:tcPr marL="91392" marR="91392" marT="45696" marB="45696">
                    <a:solidFill>
                      <a:srgbClr val="2162A5"/>
                    </a:solidFill>
                  </a:tcPr>
                </a:tc>
                <a:tc>
                  <a:txBody>
                    <a:bodyPr/>
                    <a:lstStyle/>
                    <a:p>
                      <a:pPr algn="l" fontAlgn="t"/>
                      <a:r>
                        <a:rPr lang="en-US" sz="1400" b="1">
                          <a:solidFill>
                            <a:schemeClr val="bg1"/>
                          </a:solidFill>
                          <a:effectLst/>
                        </a:rPr>
                        <a:t>Definition</a:t>
                      </a:r>
                    </a:p>
                  </a:txBody>
                  <a:tcPr marL="91392" marR="91392" marT="45696" marB="45696">
                    <a:solidFill>
                      <a:srgbClr val="2162A5"/>
                    </a:solidFill>
                  </a:tcPr>
                </a:tc>
                <a:extLst>
                  <a:ext uri="{0D108BD9-81ED-4DB2-BD59-A6C34878D82A}">
                    <a16:rowId xmlns:a16="http://schemas.microsoft.com/office/drawing/2014/main" val="1963606442"/>
                  </a:ext>
                </a:extLst>
              </a:tr>
              <a:tr h="518001">
                <a:tc>
                  <a:txBody>
                    <a:bodyPr/>
                    <a:lstStyle/>
                    <a:p>
                      <a:pPr fontAlgn="t"/>
                      <a:r>
                        <a:rPr lang="en-US" sz="1400" b="1">
                          <a:effectLst/>
                        </a:rPr>
                        <a:t>Queued</a:t>
                      </a:r>
                      <a:endParaRPr lang="en-US" sz="1400" b="1">
                        <a:solidFill>
                          <a:srgbClr val="2F2F2F"/>
                        </a:solidFill>
                        <a:effectLst/>
                        <a:latin typeface="Arial" panose="020B0604020202020204" pitchFamily="34" charset="0"/>
                      </a:endParaRPr>
                    </a:p>
                  </a:txBody>
                  <a:tcPr marL="91392" marR="91392" marT="45696" marB="45696"/>
                </a:tc>
                <a:tc>
                  <a:txBody>
                    <a:bodyPr/>
                    <a:lstStyle/>
                    <a:p>
                      <a:pPr fontAlgn="t"/>
                      <a:r>
                        <a:rPr lang="en-US" sz="1400">
                          <a:effectLst/>
                        </a:rPr>
                        <a:t>SAP Business Network </a:t>
                      </a:r>
                      <a:r>
                        <a:rPr lang="en-US" sz="1400"/>
                        <a:t>is in the process of sending the invoice to your customer. Contact SAP Customer Support if your invoice remains in this status for more than 30 minutes.</a:t>
                      </a:r>
                    </a:p>
                  </a:txBody>
                  <a:tcPr marL="91392" marR="91392" marT="45696" marB="45696"/>
                </a:tc>
                <a:extLst>
                  <a:ext uri="{0D108BD9-81ED-4DB2-BD59-A6C34878D82A}">
                    <a16:rowId xmlns:a16="http://schemas.microsoft.com/office/drawing/2014/main" val="2855938544"/>
                  </a:ext>
                </a:extLst>
              </a:tr>
              <a:tr h="731306">
                <a:tc>
                  <a:txBody>
                    <a:bodyPr/>
                    <a:lstStyle/>
                    <a:p>
                      <a:pPr fontAlgn="t"/>
                      <a:r>
                        <a:rPr lang="en-US" sz="1400" b="1">
                          <a:effectLst/>
                        </a:rPr>
                        <a:t>Sent</a:t>
                      </a:r>
                      <a:endParaRPr lang="en-US" sz="1400" b="1">
                        <a:solidFill>
                          <a:srgbClr val="2F2F2F"/>
                        </a:solidFill>
                        <a:effectLst/>
                        <a:latin typeface="Arial" panose="020B0604020202020204" pitchFamily="34" charset="0"/>
                      </a:endParaRPr>
                    </a:p>
                  </a:txBody>
                  <a:tcPr marL="91392" marR="91392" marT="45696" marB="45696"/>
                </a:tc>
                <a:tc>
                  <a:txBody>
                    <a:bodyPr/>
                    <a:lstStyle/>
                    <a:p>
                      <a:pPr fontAlgn="t"/>
                      <a:r>
                        <a:rPr lang="en-US" sz="1400">
                          <a:effectLst/>
                        </a:rPr>
                        <a:t>SAP Business Network sent the invoices to customer's account, </a:t>
                      </a:r>
                      <a:r>
                        <a:rPr lang="en-US" sz="1400"/>
                        <a:t>but your customer hasn't yet acknowledged that they received the invoice. If your invoice stays in this status for a while, contact your customer to see what needs to happen next. If your customer allows it, you can cancel an invoice with this routing status.</a:t>
                      </a:r>
                    </a:p>
                  </a:txBody>
                  <a:tcPr marL="91392" marR="91392" marT="45696" marB="45696"/>
                </a:tc>
                <a:extLst>
                  <a:ext uri="{0D108BD9-81ED-4DB2-BD59-A6C34878D82A}">
                    <a16:rowId xmlns:a16="http://schemas.microsoft.com/office/drawing/2014/main" val="4279633308"/>
                  </a:ext>
                </a:extLst>
              </a:tr>
              <a:tr h="518001">
                <a:tc>
                  <a:txBody>
                    <a:bodyPr/>
                    <a:lstStyle/>
                    <a:p>
                      <a:pPr fontAlgn="t"/>
                      <a:r>
                        <a:rPr lang="en-US" sz="1400" b="1">
                          <a:effectLst/>
                        </a:rPr>
                        <a:t>Acknowledged</a:t>
                      </a:r>
                      <a:endParaRPr lang="en-US" sz="1400" b="1">
                        <a:solidFill>
                          <a:srgbClr val="2F2F2F"/>
                        </a:solidFill>
                        <a:effectLst/>
                        <a:latin typeface="Arial" panose="020B0604020202020204" pitchFamily="34" charset="0"/>
                      </a:endParaRPr>
                    </a:p>
                  </a:txBody>
                  <a:tcPr marL="91392" marR="91392" marT="45696" marB="45696"/>
                </a:tc>
                <a:tc>
                  <a:txBody>
                    <a:bodyPr/>
                    <a:lstStyle/>
                    <a:p>
                      <a:pPr fontAlgn="t"/>
                      <a:r>
                        <a:rPr lang="en-US" sz="1400"/>
                        <a:t>The invoice reached your customer's invoice processing system. Acknowledged is the final routing status for invoices.</a:t>
                      </a:r>
                      <a:endParaRPr lang="en-US" sz="1400">
                        <a:solidFill>
                          <a:srgbClr val="2F2F2F"/>
                        </a:solidFill>
                        <a:effectLst/>
                        <a:latin typeface="Arial" panose="020B0604020202020204" pitchFamily="34" charset="0"/>
                      </a:endParaRPr>
                    </a:p>
                  </a:txBody>
                  <a:tcPr marL="91392" marR="91392" marT="45696" marB="45696"/>
                </a:tc>
                <a:extLst>
                  <a:ext uri="{0D108BD9-81ED-4DB2-BD59-A6C34878D82A}">
                    <a16:rowId xmlns:a16="http://schemas.microsoft.com/office/drawing/2014/main" val="121850405"/>
                  </a:ext>
                </a:extLst>
              </a:tr>
              <a:tr h="518001">
                <a:tc>
                  <a:txBody>
                    <a:bodyPr/>
                    <a:lstStyle/>
                    <a:p>
                      <a:pPr fontAlgn="t"/>
                      <a:r>
                        <a:rPr lang="en-US" sz="1400" b="1">
                          <a:effectLst/>
                        </a:rPr>
                        <a:t>Failed</a:t>
                      </a:r>
                      <a:endParaRPr lang="en-US" sz="1400" b="1">
                        <a:solidFill>
                          <a:srgbClr val="2F2F2F"/>
                        </a:solidFill>
                        <a:effectLst/>
                        <a:latin typeface="Arial" panose="020B0604020202020204" pitchFamily="34" charset="0"/>
                      </a:endParaRPr>
                    </a:p>
                  </a:txBody>
                  <a:tcPr marL="91392" marR="91392" marT="45696" marB="45696"/>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400"/>
                        <a:t>This status means that the invoice didn't follow your customer's invoicing rules. Failed invoices aren't sent to your customer's invoice processing system. You can edit and resubmit a failed invoice.</a:t>
                      </a:r>
                    </a:p>
                  </a:txBody>
                  <a:tcPr marL="91392" marR="91392" marT="45696" marB="45696"/>
                </a:tc>
                <a:extLst>
                  <a:ext uri="{0D108BD9-81ED-4DB2-BD59-A6C34878D82A}">
                    <a16:rowId xmlns:a16="http://schemas.microsoft.com/office/drawing/2014/main" val="3851331819"/>
                  </a:ext>
                </a:extLst>
              </a:tr>
              <a:tr h="731306">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400" b="1"/>
                        <a:t>Obsoleted</a:t>
                      </a:r>
                      <a:endParaRPr lang="en-US" sz="1400" b="1">
                        <a:solidFill>
                          <a:srgbClr val="2F2F2F"/>
                        </a:solidFill>
                        <a:effectLst/>
                        <a:latin typeface="Arial" panose="020B0604020202020204" pitchFamily="34" charset="0"/>
                      </a:endParaRPr>
                    </a:p>
                  </a:txBody>
                  <a:tcPr marL="91392" marR="91392" marT="45696" marB="45696"/>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400"/>
                        <a:t>After you cancel a credit memo or edit and resubmit a credit memo, the original credit memo moves to </a:t>
                      </a:r>
                      <a:r>
                        <a:rPr lang="en-US" sz="1400" b="1"/>
                        <a:t>Obsoleted</a:t>
                      </a:r>
                      <a:r>
                        <a:rPr lang="en-US" sz="1400"/>
                        <a:t> status to indicate that you don't need to take any further action on the original credit memo. Once a credit memo has this routing status, you can't make any changes to it.</a:t>
                      </a:r>
                    </a:p>
                  </a:txBody>
                  <a:tcPr marL="91392" marR="91392" marT="45696" marB="45696"/>
                </a:tc>
                <a:extLst>
                  <a:ext uri="{0D108BD9-81ED-4DB2-BD59-A6C34878D82A}">
                    <a16:rowId xmlns:a16="http://schemas.microsoft.com/office/drawing/2014/main" val="3434895751"/>
                  </a:ext>
                </a:extLst>
              </a:tr>
            </a:tbl>
          </a:graphicData>
        </a:graphic>
      </p:graphicFrame>
      <p:sp>
        <p:nvSpPr>
          <p:cNvPr id="4" name="Title 1">
            <a:extLst>
              <a:ext uri="{FF2B5EF4-FFF2-40B4-BE49-F238E27FC236}">
                <a16:creationId xmlns:a16="http://schemas.microsoft.com/office/drawing/2014/main" id="{D99E962D-FED1-4ED6-B82F-85017A8C6FB9}"/>
              </a:ext>
            </a:extLst>
          </p:cNvPr>
          <p:cNvSpPr>
            <a:spLocks noGrp="1"/>
          </p:cNvSpPr>
          <p:nvPr>
            <p:ph type="ctrTitle"/>
          </p:nvPr>
        </p:nvSpPr>
        <p:spPr>
          <a:xfrm>
            <a:off x="509356" y="396451"/>
            <a:ext cx="11176466" cy="676756"/>
          </a:xfrm>
        </p:spPr>
        <p:txBody>
          <a:bodyPr/>
          <a:lstStyle/>
          <a:p>
            <a:r>
              <a:rPr lang="en-US" sz="2398" b="1"/>
              <a:t>Routing Statuses</a:t>
            </a:r>
          </a:p>
        </p:txBody>
      </p:sp>
      <p:sp>
        <p:nvSpPr>
          <p:cNvPr id="5" name="TextBox 4">
            <a:extLst>
              <a:ext uri="{FF2B5EF4-FFF2-40B4-BE49-F238E27FC236}">
                <a16:creationId xmlns:a16="http://schemas.microsoft.com/office/drawing/2014/main" id="{79FB361F-1469-60DD-F1F4-E2D32E749030}"/>
              </a:ext>
            </a:extLst>
          </p:cNvPr>
          <p:cNvSpPr txBox="1"/>
          <p:nvPr/>
        </p:nvSpPr>
        <p:spPr>
          <a:xfrm>
            <a:off x="509353" y="1073206"/>
            <a:ext cx="9484430" cy="215388"/>
          </a:xfrm>
          <a:prstGeom prst="rect">
            <a:avLst/>
          </a:prstGeom>
          <a:noFill/>
        </p:spPr>
        <p:txBody>
          <a:bodyPr wrap="square" lIns="0" tIns="0" rIns="0" bIns="0" rtlCol="0">
            <a:spAutoFit/>
          </a:bodyPr>
          <a:lstStyle/>
          <a:p>
            <a:pPr defTabSz="914400"/>
            <a:r>
              <a:rPr lang="en-US" sz="1400">
                <a:solidFill>
                  <a:prstClr val="black"/>
                </a:solidFill>
              </a:rPr>
              <a:t>The </a:t>
            </a:r>
            <a:r>
              <a:rPr lang="en-US" sz="1400" b="1">
                <a:solidFill>
                  <a:prstClr val="black"/>
                </a:solidFill>
              </a:rPr>
              <a:t>Routing Status</a:t>
            </a:r>
            <a:r>
              <a:rPr lang="en-US" sz="1400">
                <a:solidFill>
                  <a:prstClr val="black"/>
                </a:solidFill>
              </a:rPr>
              <a:t> field describes whether your invoice made it to your customer's invoice processing system.</a:t>
            </a:r>
          </a:p>
        </p:txBody>
      </p:sp>
    </p:spTree>
    <p:extLst>
      <p:ext uri="{BB962C8B-B14F-4D97-AF65-F5344CB8AC3E}">
        <p14:creationId xmlns:p14="http://schemas.microsoft.com/office/powerpoint/2010/main" val="4888745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F4B9B-48EE-4DC3-8DE7-0BF21FAE68D9}"/>
              </a:ext>
            </a:extLst>
          </p:cNvPr>
          <p:cNvSpPr>
            <a:spLocks noGrp="1"/>
          </p:cNvSpPr>
          <p:nvPr>
            <p:ph type="ctrTitle"/>
          </p:nvPr>
        </p:nvSpPr>
        <p:spPr>
          <a:xfrm>
            <a:off x="507900" y="487972"/>
            <a:ext cx="11179377" cy="676932"/>
          </a:xfrm>
        </p:spPr>
        <p:txBody>
          <a:bodyPr/>
          <a:lstStyle/>
          <a:p>
            <a:r>
              <a:rPr lang="en-US" sz="2399"/>
              <a:t>Invoice Statuses</a:t>
            </a:r>
          </a:p>
        </p:txBody>
      </p:sp>
      <p:graphicFrame>
        <p:nvGraphicFramePr>
          <p:cNvPr id="4" name="Table 3">
            <a:extLst>
              <a:ext uri="{FF2B5EF4-FFF2-40B4-BE49-F238E27FC236}">
                <a16:creationId xmlns:a16="http://schemas.microsoft.com/office/drawing/2014/main" id="{52EB90A9-64F4-484C-A9AA-2A22BF914E4A}"/>
              </a:ext>
            </a:extLst>
          </p:cNvPr>
          <p:cNvGraphicFramePr>
            <a:graphicFrameLocks noGrp="1"/>
          </p:cNvGraphicFramePr>
          <p:nvPr/>
        </p:nvGraphicFramePr>
        <p:xfrm>
          <a:off x="507899" y="1459156"/>
          <a:ext cx="11179376" cy="3934803"/>
        </p:xfrm>
        <a:graphic>
          <a:graphicData uri="http://schemas.openxmlformats.org/drawingml/2006/table">
            <a:tbl>
              <a:tblPr>
                <a:tableStyleId>{B301B821-A1FF-4177-AEE7-76D212191A09}</a:tableStyleId>
              </a:tblPr>
              <a:tblGrid>
                <a:gridCol w="2164434">
                  <a:extLst>
                    <a:ext uri="{9D8B030D-6E8A-4147-A177-3AD203B41FA5}">
                      <a16:colId xmlns:a16="http://schemas.microsoft.com/office/drawing/2014/main" val="2976242672"/>
                    </a:ext>
                  </a:extLst>
                </a:gridCol>
                <a:gridCol w="9014942">
                  <a:extLst>
                    <a:ext uri="{9D8B030D-6E8A-4147-A177-3AD203B41FA5}">
                      <a16:colId xmlns:a16="http://schemas.microsoft.com/office/drawing/2014/main" val="1464830775"/>
                    </a:ext>
                  </a:extLst>
                </a:gridCol>
              </a:tblGrid>
              <a:tr h="274249">
                <a:tc>
                  <a:txBody>
                    <a:bodyPr/>
                    <a:lstStyle/>
                    <a:p>
                      <a:pPr algn="l" fontAlgn="t"/>
                      <a:r>
                        <a:rPr lang="en-US" sz="1200" b="1">
                          <a:solidFill>
                            <a:schemeClr val="bg1"/>
                          </a:solidFill>
                          <a:effectLst/>
                        </a:rPr>
                        <a:t>Invoice Status</a:t>
                      </a:r>
                    </a:p>
                  </a:txBody>
                  <a:tcPr marL="91416" marR="91416" marT="45708" marB="45708">
                    <a:solidFill>
                      <a:srgbClr val="2162A5"/>
                    </a:solidFill>
                  </a:tcPr>
                </a:tc>
                <a:tc>
                  <a:txBody>
                    <a:bodyPr/>
                    <a:lstStyle/>
                    <a:p>
                      <a:pPr algn="l" fontAlgn="t"/>
                      <a:r>
                        <a:rPr lang="en-US" sz="1200" b="1">
                          <a:solidFill>
                            <a:schemeClr val="bg1"/>
                          </a:solidFill>
                          <a:effectLst/>
                        </a:rPr>
                        <a:t>Definition</a:t>
                      </a:r>
                    </a:p>
                  </a:txBody>
                  <a:tcPr marL="91416" marR="91416" marT="45708" marB="45708">
                    <a:solidFill>
                      <a:srgbClr val="2162A5"/>
                    </a:solidFill>
                  </a:tcPr>
                </a:tc>
                <a:extLst>
                  <a:ext uri="{0D108BD9-81ED-4DB2-BD59-A6C34878D82A}">
                    <a16:rowId xmlns:a16="http://schemas.microsoft.com/office/drawing/2014/main" val="1963606442"/>
                  </a:ext>
                </a:extLst>
              </a:tr>
              <a:tr h="457081">
                <a:tc>
                  <a:txBody>
                    <a:bodyPr/>
                    <a:lstStyle/>
                    <a:p>
                      <a:pPr fontAlgn="t"/>
                      <a:r>
                        <a:rPr lang="en-US" sz="1200" b="1">
                          <a:latin typeface="Arial" panose="020B0604020202020204" pitchFamily="34" charset="0"/>
                        </a:rPr>
                        <a:t>Canceled</a:t>
                      </a:r>
                      <a:endParaRPr lang="en-US" sz="1200">
                        <a:solidFill>
                          <a:srgbClr val="2F2F2F"/>
                        </a:solidFill>
                        <a:effectLst/>
                        <a:latin typeface="Arial" panose="020B0604020202020204" pitchFamily="34" charset="0"/>
                      </a:endParaRPr>
                    </a:p>
                  </a:txBody>
                  <a:tcPr marL="91416" marR="91416" marT="45708" marB="45708"/>
                </a:tc>
                <a:tc>
                  <a:txBody>
                    <a:bodyPr/>
                    <a:lstStyle/>
                    <a:p>
                      <a:pPr marL="0" marR="0" lvl="0" indent="0" algn="l" defTabSz="1088558" rtl="0" eaLnBrk="1" fontAlgn="t" latinLnBrk="0" hangingPunct="1">
                        <a:lnSpc>
                          <a:spcPct val="100000"/>
                        </a:lnSpc>
                        <a:spcBef>
                          <a:spcPts val="0"/>
                        </a:spcBef>
                        <a:spcAft>
                          <a:spcPts val="0"/>
                        </a:spcAft>
                        <a:buClrTx/>
                        <a:buSzTx/>
                        <a:buFontTx/>
                        <a:buNone/>
                        <a:tabLst/>
                        <a:defRPr/>
                      </a:pPr>
                      <a:r>
                        <a:rPr lang="en-US" sz="1200"/>
                        <a:t>AMGEN doesn’t allow suppliers to cancel invoices.  If that changes, then this status would occur if you cancel the invoice.  A cancelled invoice can’t have any further changes to it.</a:t>
                      </a:r>
                    </a:p>
                  </a:txBody>
                  <a:tcPr marL="91416" marR="91416" marT="45708" marB="45708"/>
                </a:tc>
                <a:extLst>
                  <a:ext uri="{0D108BD9-81ED-4DB2-BD59-A6C34878D82A}">
                    <a16:rowId xmlns:a16="http://schemas.microsoft.com/office/drawing/2014/main" val="2855938544"/>
                  </a:ext>
                </a:extLst>
              </a:tr>
              <a:tr h="468747">
                <a:tc>
                  <a:txBody>
                    <a:bodyPr/>
                    <a:lstStyle/>
                    <a:p>
                      <a:pPr fontAlgn="t"/>
                      <a:r>
                        <a:rPr lang="en-US" sz="1200" b="1">
                          <a:effectLst/>
                        </a:rPr>
                        <a:t>Sent</a:t>
                      </a:r>
                      <a:endParaRPr lang="en-US" sz="1200" b="1">
                        <a:solidFill>
                          <a:srgbClr val="2F2F2F"/>
                        </a:solidFill>
                        <a:effectLst/>
                        <a:latin typeface="Arial" panose="020B0604020202020204" pitchFamily="34" charset="0"/>
                      </a:endParaRPr>
                    </a:p>
                  </a:txBody>
                  <a:tcPr marL="91416" marR="91416" marT="45708" marB="45708"/>
                </a:tc>
                <a:tc>
                  <a:txBody>
                    <a:bodyPr/>
                    <a:lstStyle/>
                    <a:p>
                      <a:pPr>
                        <a:buFont typeface="Arial" panose="020B0604020202020204" pitchFamily="34" charset="0"/>
                        <a:buNone/>
                      </a:pPr>
                      <a:r>
                        <a:rPr lang="en-US" sz="1200"/>
                        <a:t>AMGEN received the invoice but hasn't approved or rejected it. If your invoice stays in this status for a while, contact your customer to see what needs to happen next. If your customer allows it, you can cancel an invoice with this invoice status.</a:t>
                      </a:r>
                      <a:endParaRPr lang="en-US" sz="1200" u="none">
                        <a:latin typeface="Arial" panose="020B0604020202020204" pitchFamily="34" charset="0"/>
                      </a:endParaRPr>
                    </a:p>
                  </a:txBody>
                  <a:tcPr marL="91416" marR="91416" marT="45708" marB="45708"/>
                </a:tc>
                <a:extLst>
                  <a:ext uri="{0D108BD9-81ED-4DB2-BD59-A6C34878D82A}">
                    <a16:rowId xmlns:a16="http://schemas.microsoft.com/office/drawing/2014/main" val="4279633308"/>
                  </a:ext>
                </a:extLst>
              </a:tr>
              <a:tr h="333300">
                <a:tc>
                  <a:txBody>
                    <a:bodyPr/>
                    <a:lstStyle/>
                    <a:p>
                      <a:pPr fontAlgn="t"/>
                      <a:r>
                        <a:rPr lang="en-US" sz="1200" b="1">
                          <a:solidFill>
                            <a:srgbClr val="2F2F2F"/>
                          </a:solidFill>
                          <a:effectLst/>
                          <a:latin typeface="Arial" panose="020B0604020202020204" pitchFamily="34" charset="0"/>
                        </a:rPr>
                        <a:t>Failed</a:t>
                      </a:r>
                    </a:p>
                  </a:txBody>
                  <a:tcPr marL="91416" marR="91416" marT="45708" marB="45708"/>
                </a:tc>
                <a:tc>
                  <a:txBody>
                    <a:bodyPr/>
                    <a:lstStyle/>
                    <a:p>
                      <a:pPr>
                        <a:buFont typeface="Arial" panose="020B0604020202020204" pitchFamily="34" charset="0"/>
                        <a:buNone/>
                      </a:pPr>
                      <a:r>
                        <a:rPr lang="en-US" sz="1200">
                          <a:effectLst/>
                        </a:rPr>
                        <a:t>SAP Business</a:t>
                      </a:r>
                      <a:r>
                        <a:rPr lang="en-US" sz="1200" u="none">
                          <a:latin typeface="Arial" panose="020B0604020202020204" pitchFamily="34" charset="0"/>
                        </a:rPr>
                        <a:t> Network experienced a problem routing the invoice.</a:t>
                      </a:r>
                    </a:p>
                  </a:txBody>
                  <a:tcPr marL="91416" marR="91416" marT="45708" marB="45708"/>
                </a:tc>
                <a:extLst>
                  <a:ext uri="{0D108BD9-81ED-4DB2-BD59-A6C34878D82A}">
                    <a16:rowId xmlns:a16="http://schemas.microsoft.com/office/drawing/2014/main" val="367154164"/>
                  </a:ext>
                </a:extLst>
              </a:tr>
              <a:tr h="457081">
                <a:tc>
                  <a:txBody>
                    <a:bodyPr/>
                    <a:lstStyle/>
                    <a:p>
                      <a:pPr fontAlgn="t"/>
                      <a:r>
                        <a:rPr lang="en-US" sz="1200" b="1">
                          <a:latin typeface="Arial" panose="020B0604020202020204" pitchFamily="34" charset="0"/>
                        </a:rPr>
                        <a:t>Rejected</a:t>
                      </a:r>
                      <a:endParaRPr lang="en-US" sz="1200">
                        <a:solidFill>
                          <a:srgbClr val="2F2F2F"/>
                        </a:solidFill>
                        <a:effectLst/>
                        <a:latin typeface="Arial" panose="020B0604020202020204" pitchFamily="34" charset="0"/>
                      </a:endParaRPr>
                    </a:p>
                  </a:txBody>
                  <a:tcPr marL="91416" marR="91416" marT="45708" marB="45708"/>
                </a:tc>
                <a:tc>
                  <a:txBody>
                    <a:bodyPr/>
                    <a:lstStyle/>
                    <a:p>
                      <a:pPr>
                        <a:buFont typeface="Arial" panose="020B0604020202020204" pitchFamily="34" charset="0"/>
                        <a:buNone/>
                      </a:pPr>
                      <a:r>
                        <a:rPr lang="en-US" sz="1200"/>
                        <a:t>The invoice failed validation on </a:t>
                      </a:r>
                      <a:r>
                        <a:rPr lang="en-US" sz="1200">
                          <a:effectLst/>
                        </a:rPr>
                        <a:t>SAP Business</a:t>
                      </a:r>
                      <a:r>
                        <a:rPr lang="en-US" sz="1200"/>
                        <a:t> Network, or AMGEN rejected the invoice in their invoice processing system. You can edit and resubmit a rejected invoice.</a:t>
                      </a:r>
                      <a:endParaRPr lang="en-US" sz="1200" u="none">
                        <a:latin typeface="Arial" panose="020B0604020202020204" pitchFamily="34" charset="0"/>
                      </a:endParaRPr>
                    </a:p>
                  </a:txBody>
                  <a:tcPr marL="91416" marR="91416" marT="45708" marB="45708"/>
                </a:tc>
                <a:extLst>
                  <a:ext uri="{0D108BD9-81ED-4DB2-BD59-A6C34878D82A}">
                    <a16:rowId xmlns:a16="http://schemas.microsoft.com/office/drawing/2014/main" val="121850405"/>
                  </a:ext>
                </a:extLst>
              </a:tr>
              <a:tr h="639913">
                <a:tc>
                  <a:txBody>
                    <a:bodyPr/>
                    <a:lstStyle/>
                    <a:p>
                      <a:pPr fontAlgn="t"/>
                      <a:r>
                        <a:rPr lang="en-US" sz="1200" b="1">
                          <a:latin typeface="Arial" panose="020B0604020202020204" pitchFamily="34" charset="0"/>
                        </a:rPr>
                        <a:t>Approved</a:t>
                      </a:r>
                      <a:endParaRPr lang="en-US" sz="1200">
                        <a:solidFill>
                          <a:srgbClr val="2F2F2F"/>
                        </a:solidFill>
                        <a:effectLst/>
                        <a:latin typeface="Arial" panose="020B0604020202020204" pitchFamily="34" charset="0"/>
                      </a:endParaRPr>
                    </a:p>
                  </a:txBody>
                  <a:tcPr marL="91416" marR="91416" marT="45708" marB="45708"/>
                </a:tc>
                <a:tc>
                  <a:txBody>
                    <a:bodyPr/>
                    <a:lstStyle/>
                    <a:p>
                      <a:pPr>
                        <a:buFont typeface="Arial" panose="020B0604020202020204" pitchFamily="34" charset="0"/>
                        <a:buNone/>
                      </a:pPr>
                      <a:r>
                        <a:rPr lang="en-US" sz="1200" u="none">
                          <a:latin typeface="Arial" panose="020B0604020202020204" pitchFamily="34" charset="0"/>
                        </a:rPr>
                        <a:t>If the invoice doesn't have any errors, your customer approves the invoice for payment, which changes the invoice status to </a:t>
                      </a:r>
                      <a:r>
                        <a:rPr lang="en-US" sz="1200" b="1" u="none">
                          <a:latin typeface="Arial" panose="020B0604020202020204" pitchFamily="34" charset="0"/>
                        </a:rPr>
                        <a:t>Approved</a:t>
                      </a:r>
                      <a:r>
                        <a:rPr lang="en-US" sz="1200" u="none">
                          <a:latin typeface="Arial" panose="020B0604020202020204" pitchFamily="34" charset="0"/>
                        </a:rPr>
                        <a:t>. After an invoice reaches </a:t>
                      </a:r>
                      <a:r>
                        <a:rPr lang="en-US" sz="1200" b="1" u="none">
                          <a:latin typeface="Arial" panose="020B0604020202020204" pitchFamily="34" charset="0"/>
                        </a:rPr>
                        <a:t>Approved </a:t>
                      </a:r>
                      <a:r>
                        <a:rPr lang="en-US" sz="1200" u="none">
                          <a:latin typeface="Arial" panose="020B0604020202020204" pitchFamily="34" charset="0"/>
                        </a:rPr>
                        <a:t>status, you can't make changes to it. You'll need to </a:t>
                      </a:r>
                      <a:r>
                        <a:rPr lang="en-US" sz="1200" u="none">
                          <a:latin typeface="Arial" panose="020B0604020202020204" pitchFamily="34" charset="0"/>
                          <a:hlinkClick r:id="rId2">
                            <a:extLst>
                              <a:ext uri="{A12FA001-AC4F-418D-AE19-62706E023703}">
                                <ahyp:hlinkClr xmlns:ahyp="http://schemas.microsoft.com/office/drawing/2018/hyperlinkcolor" val="tx"/>
                              </a:ext>
                            </a:extLst>
                          </a:hlinkClick>
                        </a:rPr>
                        <a:t>send a credit memo</a:t>
                      </a:r>
                      <a:r>
                        <a:rPr lang="en-US" sz="1200" u="none">
                          <a:latin typeface="Arial" panose="020B0604020202020204" pitchFamily="34" charset="0"/>
                        </a:rPr>
                        <a:t> if you made a mistake.</a:t>
                      </a:r>
                    </a:p>
                  </a:txBody>
                  <a:tcPr marL="91416" marR="91416" marT="45708" marB="45708"/>
                </a:tc>
                <a:extLst>
                  <a:ext uri="{0D108BD9-81ED-4DB2-BD59-A6C34878D82A}">
                    <a16:rowId xmlns:a16="http://schemas.microsoft.com/office/drawing/2014/main" val="3851331819"/>
                  </a:ext>
                </a:extLst>
              </a:tr>
              <a:tr h="1304052">
                <a:tc>
                  <a:txBody>
                    <a:bodyPr/>
                    <a:lstStyle/>
                    <a:p>
                      <a:pPr fontAlgn="t"/>
                      <a:r>
                        <a:rPr lang="en-US" sz="1200" b="1">
                          <a:latin typeface="Arial" panose="020B0604020202020204" pitchFamily="34" charset="0"/>
                        </a:rPr>
                        <a:t>Paid</a:t>
                      </a:r>
                      <a:endParaRPr lang="en-US" sz="1200">
                        <a:solidFill>
                          <a:srgbClr val="2F2F2F"/>
                        </a:solidFill>
                        <a:effectLst/>
                        <a:latin typeface="Arial" panose="020B0604020202020204" pitchFamily="34" charset="0"/>
                      </a:endParaRPr>
                    </a:p>
                  </a:txBody>
                  <a:tcPr marL="91416" marR="91416" marT="45708" marB="45708"/>
                </a:tc>
                <a:tc>
                  <a:txBody>
                    <a:bodyPr/>
                    <a:lstStyle/>
                    <a:p>
                      <a:pPr>
                        <a:buFont typeface="Arial" panose="020B0604020202020204" pitchFamily="34" charset="0"/>
                        <a:buNone/>
                      </a:pPr>
                      <a:r>
                        <a:rPr lang="en-US" sz="1200"/>
                        <a:t>AMGEN paid the invoice or is in the process of issuing payment.</a:t>
                      </a:r>
                      <a:endParaRPr lang="en-US" sz="1200" u="none">
                        <a:latin typeface="Arial" panose="020B0604020202020204" pitchFamily="34" charset="0"/>
                      </a:endParaRPr>
                    </a:p>
                  </a:txBody>
                  <a:tcPr marL="91416" marR="91416" marT="45708" marB="45708"/>
                </a:tc>
                <a:extLst>
                  <a:ext uri="{0D108BD9-81ED-4DB2-BD59-A6C34878D82A}">
                    <a16:rowId xmlns:a16="http://schemas.microsoft.com/office/drawing/2014/main" val="104107828"/>
                  </a:ext>
                </a:extLst>
              </a:tr>
            </a:tbl>
          </a:graphicData>
        </a:graphic>
      </p:graphicFrame>
    </p:spTree>
    <p:extLst>
      <p:ext uri="{BB962C8B-B14F-4D97-AF65-F5344CB8AC3E}">
        <p14:creationId xmlns:p14="http://schemas.microsoft.com/office/powerpoint/2010/main" val="31161344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E0EF7B0D-C70B-9B5B-9031-6036CA41C55D}"/>
              </a:ext>
            </a:extLst>
          </p:cNvPr>
          <p:cNvPicPr>
            <a:picLocks noChangeAspect="1"/>
          </p:cNvPicPr>
          <p:nvPr/>
        </p:nvPicPr>
        <p:blipFill>
          <a:blip r:embed="rId2"/>
          <a:stretch>
            <a:fillRect/>
          </a:stretch>
        </p:blipFill>
        <p:spPr>
          <a:xfrm>
            <a:off x="5541154" y="4510125"/>
            <a:ext cx="2831060" cy="1871540"/>
          </a:xfrm>
          <a:prstGeom prst="rect">
            <a:avLst/>
          </a:prstGeom>
        </p:spPr>
      </p:pic>
      <p:pic>
        <p:nvPicPr>
          <p:cNvPr id="12" name="Picture 11">
            <a:extLst>
              <a:ext uri="{FF2B5EF4-FFF2-40B4-BE49-F238E27FC236}">
                <a16:creationId xmlns:a16="http://schemas.microsoft.com/office/drawing/2014/main" id="{B795305B-89F3-7306-0F88-F12EFA599D4E}"/>
              </a:ext>
            </a:extLst>
          </p:cNvPr>
          <p:cNvPicPr>
            <a:picLocks noChangeAspect="1"/>
          </p:cNvPicPr>
          <p:nvPr/>
        </p:nvPicPr>
        <p:blipFill>
          <a:blip r:embed="rId3"/>
          <a:stretch>
            <a:fillRect/>
          </a:stretch>
        </p:blipFill>
        <p:spPr>
          <a:xfrm>
            <a:off x="5539056" y="2609677"/>
            <a:ext cx="4337677" cy="1813365"/>
          </a:xfrm>
          <a:prstGeom prst="rect">
            <a:avLst/>
          </a:prstGeom>
        </p:spPr>
      </p:pic>
      <p:pic>
        <p:nvPicPr>
          <p:cNvPr id="11" name="Picture 10">
            <a:extLst>
              <a:ext uri="{FF2B5EF4-FFF2-40B4-BE49-F238E27FC236}">
                <a16:creationId xmlns:a16="http://schemas.microsoft.com/office/drawing/2014/main" id="{9F615C35-3BB2-4254-231D-CC5BD0CF548F}"/>
              </a:ext>
            </a:extLst>
          </p:cNvPr>
          <p:cNvPicPr>
            <a:picLocks noChangeAspect="1"/>
          </p:cNvPicPr>
          <p:nvPr/>
        </p:nvPicPr>
        <p:blipFill>
          <a:blip r:embed="rId4"/>
          <a:stretch>
            <a:fillRect/>
          </a:stretch>
        </p:blipFill>
        <p:spPr>
          <a:xfrm>
            <a:off x="5524480" y="408702"/>
            <a:ext cx="1473276" cy="1873346"/>
          </a:xfrm>
          <a:prstGeom prst="rect">
            <a:avLst/>
          </a:prstGeom>
        </p:spPr>
      </p:pic>
      <p:sp>
        <p:nvSpPr>
          <p:cNvPr id="2" name="Text Placeholder 1">
            <a:extLst>
              <a:ext uri="{FF2B5EF4-FFF2-40B4-BE49-F238E27FC236}">
                <a16:creationId xmlns:a16="http://schemas.microsoft.com/office/drawing/2014/main" id="{984024BD-1A03-66F4-FCE7-5445005624C3}"/>
              </a:ext>
            </a:extLst>
          </p:cNvPr>
          <p:cNvSpPr>
            <a:spLocks noGrp="1"/>
          </p:cNvSpPr>
          <p:nvPr>
            <p:ph type="body" sz="quarter" idx="10"/>
          </p:nvPr>
        </p:nvSpPr>
        <p:spPr>
          <a:xfrm>
            <a:off x="599249" y="1429499"/>
            <a:ext cx="4420426" cy="4628401"/>
          </a:xfrm>
        </p:spPr>
        <p:txBody>
          <a:bodyPr>
            <a:normAutofit/>
          </a:bodyPr>
          <a:lstStyle/>
          <a:p>
            <a:r>
              <a:rPr lang="en-US" sz="1400"/>
              <a:t>SBN offers following </a:t>
            </a:r>
            <a:r>
              <a:rPr lang="en-US" sz="1400" err="1"/>
              <a:t>GenAI</a:t>
            </a:r>
            <a:r>
              <a:rPr lang="en-US" sz="1400"/>
              <a:t>-enhanced capabilities to streamline your rejected invoice management. Suppliers can transform detailed rejection reasons into concise rejection categories. </a:t>
            </a:r>
          </a:p>
          <a:p>
            <a:r>
              <a:rPr lang="en-US" sz="1400"/>
              <a:t>To activate this capability in your supplier account:</a:t>
            </a:r>
          </a:p>
          <a:p>
            <a:pPr marL="342900" indent="-342900">
              <a:spcBef>
                <a:spcPts val="600"/>
              </a:spcBef>
              <a:buFont typeface="+mj-lt"/>
              <a:buAutoNum type="arabicPeriod"/>
            </a:pPr>
            <a:r>
              <a:rPr lang="en-US" sz="1400"/>
              <a:t>Click user icon, go to </a:t>
            </a:r>
            <a:r>
              <a:rPr lang="en-US" sz="1400" b="1"/>
              <a:t>Settings</a:t>
            </a:r>
            <a:r>
              <a:rPr lang="en-US" sz="1400"/>
              <a:t>/ </a:t>
            </a:r>
            <a:r>
              <a:rPr lang="en-US" sz="1400" b="1"/>
              <a:t>Generative AI</a:t>
            </a:r>
            <a:r>
              <a:rPr lang="en-US" sz="1400"/>
              <a:t>.</a:t>
            </a:r>
          </a:p>
          <a:p>
            <a:pPr marL="342900" indent="-342900">
              <a:spcBef>
                <a:spcPts val="600"/>
              </a:spcBef>
              <a:buFont typeface="+mj-lt"/>
              <a:buAutoNum type="arabicPeriod"/>
            </a:pPr>
            <a:r>
              <a:rPr lang="en-US" sz="1400"/>
              <a:t>Select </a:t>
            </a:r>
            <a:r>
              <a:rPr lang="en-US" sz="1400" b="1"/>
              <a:t>Invoice</a:t>
            </a:r>
            <a:r>
              <a:rPr lang="en-US" sz="1400"/>
              <a:t> line and click </a:t>
            </a:r>
            <a:r>
              <a:rPr lang="en-US" sz="1400" b="1"/>
              <a:t>Apply</a:t>
            </a:r>
            <a:r>
              <a:rPr lang="en-US" sz="1400"/>
              <a:t>. </a:t>
            </a:r>
          </a:p>
          <a:p>
            <a:pPr marL="342900" indent="-342900">
              <a:spcBef>
                <a:spcPts val="600"/>
              </a:spcBef>
              <a:buFont typeface="+mj-lt"/>
              <a:buAutoNum type="arabicPeriod" startAt="3"/>
            </a:pPr>
            <a:r>
              <a:rPr lang="en-US" sz="1400"/>
              <a:t>Once activation is completed, go to </a:t>
            </a:r>
            <a:r>
              <a:rPr lang="en-US" sz="1400" b="1"/>
              <a:t>Rejected invoiced </a:t>
            </a:r>
            <a:r>
              <a:rPr lang="en-US" sz="1400"/>
              <a:t>tile.</a:t>
            </a:r>
          </a:p>
          <a:p>
            <a:pPr marL="342900" indent="-342900">
              <a:spcBef>
                <a:spcPts val="600"/>
              </a:spcBef>
              <a:buFont typeface="+mj-lt"/>
              <a:buAutoNum type="arabicPeriod" startAt="3"/>
            </a:pPr>
            <a:r>
              <a:rPr lang="en-US" sz="1400"/>
              <a:t>Open an invoice and activate “</a:t>
            </a:r>
            <a:r>
              <a:rPr lang="en-US" sz="1400" b="1"/>
              <a:t>Simplify error with AI</a:t>
            </a:r>
            <a:r>
              <a:rPr lang="en-US" sz="1400"/>
              <a:t>” toggle.</a:t>
            </a:r>
          </a:p>
          <a:p>
            <a:pPr marL="342900" indent="-342900">
              <a:spcBef>
                <a:spcPts val="600"/>
              </a:spcBef>
              <a:buFont typeface="+mj-lt"/>
              <a:buAutoNum type="arabicPeriod" startAt="3"/>
            </a:pPr>
            <a:r>
              <a:rPr lang="en-US" sz="1400"/>
              <a:t>View generated rejection categories. </a:t>
            </a:r>
            <a:r>
              <a:rPr lang="en-US" sz="1400" err="1"/>
              <a:t>GenAI</a:t>
            </a:r>
            <a:r>
              <a:rPr lang="en-US" sz="1400"/>
              <a:t> creates header level rejection categories as well as line level.</a:t>
            </a:r>
          </a:p>
          <a:p>
            <a:endParaRPr lang="en-US" sz="1400"/>
          </a:p>
          <a:p>
            <a:endParaRPr lang="en-US" sz="1400"/>
          </a:p>
          <a:p>
            <a:endParaRPr lang="en-US" sz="1400"/>
          </a:p>
        </p:txBody>
      </p:sp>
      <p:sp>
        <p:nvSpPr>
          <p:cNvPr id="3" name="Title 2">
            <a:extLst>
              <a:ext uri="{FF2B5EF4-FFF2-40B4-BE49-F238E27FC236}">
                <a16:creationId xmlns:a16="http://schemas.microsoft.com/office/drawing/2014/main" id="{B02B5752-C4BC-D31A-8411-68358576D480}"/>
              </a:ext>
            </a:extLst>
          </p:cNvPr>
          <p:cNvSpPr>
            <a:spLocks noGrp="1"/>
          </p:cNvSpPr>
          <p:nvPr>
            <p:ph type="title"/>
          </p:nvPr>
        </p:nvSpPr>
        <p:spPr>
          <a:xfrm>
            <a:off x="504001" y="504000"/>
            <a:ext cx="11186476" cy="692497"/>
          </a:xfrm>
        </p:spPr>
        <p:txBody>
          <a:bodyPr/>
          <a:lstStyle/>
          <a:p>
            <a:r>
              <a:rPr kumimoji="0" lang="en-US" sz="2400" b="1" i="0" u="none" strike="noStrike" kern="1200" cap="none" spc="0" normalizeH="0" baseline="0" noProof="0">
                <a:ln>
                  <a:noFill/>
                </a:ln>
                <a:solidFill>
                  <a:srgbClr val="000000"/>
                </a:solidFill>
                <a:effectLst/>
                <a:uLnTx/>
                <a:uFillTx/>
                <a:latin typeface="Arial"/>
                <a:ea typeface="+mj-ea"/>
                <a:cs typeface="+mj-cs"/>
              </a:rPr>
              <a:t>Invoice Management </a:t>
            </a:r>
            <a:br>
              <a:rPr kumimoji="0" lang="en-US" sz="2400" b="1" i="0" u="none" strike="noStrike" kern="1200" cap="none" spc="0" normalizeH="0" baseline="0" noProof="0">
                <a:ln>
                  <a:noFill/>
                </a:ln>
                <a:solidFill>
                  <a:srgbClr val="000000"/>
                </a:solidFill>
                <a:effectLst/>
                <a:uLnTx/>
                <a:uFillTx/>
                <a:latin typeface="Arial"/>
                <a:ea typeface="+mj-ea"/>
                <a:cs typeface="+mj-cs"/>
              </a:rPr>
            </a:br>
            <a:r>
              <a:rPr kumimoji="0" lang="en-US" sz="2100" b="1" i="0" u="none" strike="noStrike" kern="1200" cap="none" spc="0" normalizeH="0" baseline="0" noProof="0">
                <a:ln>
                  <a:noFill/>
                </a:ln>
                <a:solidFill>
                  <a:srgbClr val="F0AB00"/>
                </a:solidFill>
                <a:effectLst/>
                <a:uLnTx/>
                <a:uFillTx/>
                <a:latin typeface="Arial"/>
                <a:ea typeface="+mj-ea"/>
                <a:cs typeface="+mj-cs"/>
              </a:rPr>
              <a:t>Rejected Invoices</a:t>
            </a:r>
            <a:endParaRPr lang="en-US"/>
          </a:p>
        </p:txBody>
      </p:sp>
      <p:sp>
        <p:nvSpPr>
          <p:cNvPr id="7" name="Oval 6">
            <a:extLst>
              <a:ext uri="{FF2B5EF4-FFF2-40B4-BE49-F238E27FC236}">
                <a16:creationId xmlns:a16="http://schemas.microsoft.com/office/drawing/2014/main" id="{66478343-76D6-77DD-9C5E-688C699009BB}"/>
              </a:ext>
            </a:extLst>
          </p:cNvPr>
          <p:cNvSpPr/>
          <p:nvPr/>
        </p:nvSpPr>
        <p:spPr bwMode="gray">
          <a:xfrm>
            <a:off x="7707894" y="5815866"/>
            <a:ext cx="220267" cy="219075"/>
          </a:xfrm>
          <a:prstGeom prst="ellipse">
            <a:avLst/>
          </a:prstGeom>
          <a:solidFill>
            <a:schemeClr val="accent1"/>
          </a:solidFill>
          <a:ln w="6350" algn="ctr">
            <a:solidFill>
              <a:srgbClr val="F0AB00"/>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5</a:t>
            </a:r>
          </a:p>
        </p:txBody>
      </p:sp>
      <p:pic>
        <p:nvPicPr>
          <p:cNvPr id="10" name="Picture 9">
            <a:extLst>
              <a:ext uri="{FF2B5EF4-FFF2-40B4-BE49-F238E27FC236}">
                <a16:creationId xmlns:a16="http://schemas.microsoft.com/office/drawing/2014/main" id="{A59B2874-8227-A066-60CC-4F445A691D19}"/>
              </a:ext>
            </a:extLst>
          </p:cNvPr>
          <p:cNvPicPr>
            <a:picLocks noChangeAspect="1"/>
          </p:cNvPicPr>
          <p:nvPr/>
        </p:nvPicPr>
        <p:blipFill>
          <a:blip r:embed="rId5"/>
          <a:stretch>
            <a:fillRect/>
          </a:stretch>
        </p:blipFill>
        <p:spPr>
          <a:xfrm>
            <a:off x="7570723" y="3801216"/>
            <a:ext cx="274344" cy="323116"/>
          </a:xfrm>
          <a:prstGeom prst="rect">
            <a:avLst/>
          </a:prstGeom>
        </p:spPr>
      </p:pic>
      <p:pic>
        <p:nvPicPr>
          <p:cNvPr id="14" name="Picture 13">
            <a:extLst>
              <a:ext uri="{FF2B5EF4-FFF2-40B4-BE49-F238E27FC236}">
                <a16:creationId xmlns:a16="http://schemas.microsoft.com/office/drawing/2014/main" id="{52B81D7F-3802-6905-7D33-A719212B5949}"/>
              </a:ext>
            </a:extLst>
          </p:cNvPr>
          <p:cNvPicPr>
            <a:picLocks noChangeAspect="1"/>
          </p:cNvPicPr>
          <p:nvPr/>
        </p:nvPicPr>
        <p:blipFill>
          <a:blip r:embed="rId6"/>
          <a:stretch>
            <a:fillRect/>
          </a:stretch>
        </p:blipFill>
        <p:spPr>
          <a:xfrm>
            <a:off x="7662515" y="585016"/>
            <a:ext cx="3841947" cy="565179"/>
          </a:xfrm>
          <a:prstGeom prst="rect">
            <a:avLst/>
          </a:prstGeom>
        </p:spPr>
      </p:pic>
      <p:pic>
        <p:nvPicPr>
          <p:cNvPr id="5" name="Picture 4">
            <a:extLst>
              <a:ext uri="{FF2B5EF4-FFF2-40B4-BE49-F238E27FC236}">
                <a16:creationId xmlns:a16="http://schemas.microsoft.com/office/drawing/2014/main" id="{DF8CA88A-D7EC-0910-B93F-6A8C2E25C98E}"/>
              </a:ext>
            </a:extLst>
          </p:cNvPr>
          <p:cNvPicPr>
            <a:picLocks noChangeAspect="1"/>
          </p:cNvPicPr>
          <p:nvPr/>
        </p:nvPicPr>
        <p:blipFill>
          <a:blip r:embed="rId7"/>
          <a:stretch>
            <a:fillRect/>
          </a:stretch>
        </p:blipFill>
        <p:spPr>
          <a:xfrm>
            <a:off x="6261118" y="2126465"/>
            <a:ext cx="914447" cy="311166"/>
          </a:xfrm>
          <a:prstGeom prst="rect">
            <a:avLst/>
          </a:prstGeom>
          <a:ln>
            <a:solidFill>
              <a:schemeClr val="accent1"/>
            </a:solidFill>
          </a:ln>
        </p:spPr>
      </p:pic>
      <p:sp>
        <p:nvSpPr>
          <p:cNvPr id="6" name="Oval 5">
            <a:extLst>
              <a:ext uri="{FF2B5EF4-FFF2-40B4-BE49-F238E27FC236}">
                <a16:creationId xmlns:a16="http://schemas.microsoft.com/office/drawing/2014/main" id="{A869FBC6-044D-DE59-B30E-E71836CEBAF3}"/>
              </a:ext>
            </a:extLst>
          </p:cNvPr>
          <p:cNvSpPr/>
          <p:nvPr/>
        </p:nvSpPr>
        <p:spPr bwMode="gray">
          <a:xfrm>
            <a:off x="6097239" y="2046048"/>
            <a:ext cx="220267" cy="219075"/>
          </a:xfrm>
          <a:prstGeom prst="ellipse">
            <a:avLst/>
          </a:prstGeom>
          <a:solidFill>
            <a:schemeClr val="accent1"/>
          </a:solidFill>
          <a:ln w="6350" algn="ctr">
            <a:solidFill>
              <a:srgbClr val="F0AB00"/>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pic>
        <p:nvPicPr>
          <p:cNvPr id="8" name="Picture 7">
            <a:extLst>
              <a:ext uri="{FF2B5EF4-FFF2-40B4-BE49-F238E27FC236}">
                <a16:creationId xmlns:a16="http://schemas.microsoft.com/office/drawing/2014/main" id="{63448FF7-D482-98D8-EC03-56C152180D13}"/>
              </a:ext>
            </a:extLst>
          </p:cNvPr>
          <p:cNvPicPr>
            <a:picLocks noChangeAspect="1"/>
          </p:cNvPicPr>
          <p:nvPr/>
        </p:nvPicPr>
        <p:blipFill>
          <a:blip r:embed="rId8"/>
          <a:stretch>
            <a:fillRect/>
          </a:stretch>
        </p:blipFill>
        <p:spPr>
          <a:xfrm>
            <a:off x="7433551" y="423458"/>
            <a:ext cx="274344" cy="323116"/>
          </a:xfrm>
          <a:prstGeom prst="rect">
            <a:avLst/>
          </a:prstGeom>
        </p:spPr>
      </p:pic>
      <p:pic>
        <p:nvPicPr>
          <p:cNvPr id="15" name="Picture 14">
            <a:extLst>
              <a:ext uri="{FF2B5EF4-FFF2-40B4-BE49-F238E27FC236}">
                <a16:creationId xmlns:a16="http://schemas.microsoft.com/office/drawing/2014/main" id="{2775209A-5E58-83A7-2254-4D56CBD4AEEB}"/>
              </a:ext>
            </a:extLst>
          </p:cNvPr>
          <p:cNvPicPr>
            <a:picLocks noChangeAspect="1"/>
          </p:cNvPicPr>
          <p:nvPr/>
        </p:nvPicPr>
        <p:blipFill>
          <a:blip r:embed="rId9"/>
          <a:stretch>
            <a:fillRect/>
          </a:stretch>
        </p:blipFill>
        <p:spPr>
          <a:xfrm>
            <a:off x="7707895" y="1376058"/>
            <a:ext cx="1371670" cy="1016052"/>
          </a:xfrm>
          <a:prstGeom prst="rect">
            <a:avLst/>
          </a:prstGeom>
        </p:spPr>
      </p:pic>
      <p:pic>
        <p:nvPicPr>
          <p:cNvPr id="9" name="Picture 8">
            <a:extLst>
              <a:ext uri="{FF2B5EF4-FFF2-40B4-BE49-F238E27FC236}">
                <a16:creationId xmlns:a16="http://schemas.microsoft.com/office/drawing/2014/main" id="{0942ADA8-16A4-80E4-9009-3F6E59F4D423}"/>
              </a:ext>
            </a:extLst>
          </p:cNvPr>
          <p:cNvPicPr>
            <a:picLocks noChangeAspect="1"/>
          </p:cNvPicPr>
          <p:nvPr/>
        </p:nvPicPr>
        <p:blipFill>
          <a:blip r:embed="rId10"/>
          <a:stretch>
            <a:fillRect/>
          </a:stretch>
        </p:blipFill>
        <p:spPr>
          <a:xfrm>
            <a:off x="7433551" y="1277039"/>
            <a:ext cx="274344" cy="323116"/>
          </a:xfrm>
          <a:prstGeom prst="rect">
            <a:avLst/>
          </a:prstGeom>
        </p:spPr>
      </p:pic>
    </p:spTree>
    <p:extLst>
      <p:ext uri="{BB962C8B-B14F-4D97-AF65-F5344CB8AC3E}">
        <p14:creationId xmlns:p14="http://schemas.microsoft.com/office/powerpoint/2010/main" val="22462836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92E307-CC2F-608E-409F-ACE6EC2560EB}"/>
              </a:ext>
            </a:extLst>
          </p:cNvPr>
          <p:cNvPicPr>
            <a:picLocks noChangeAspect="1"/>
          </p:cNvPicPr>
          <p:nvPr/>
        </p:nvPicPr>
        <p:blipFill>
          <a:blip r:embed="rId2"/>
          <a:stretch>
            <a:fillRect/>
          </a:stretch>
        </p:blipFill>
        <p:spPr>
          <a:xfrm>
            <a:off x="5518734" y="4777185"/>
            <a:ext cx="3709156" cy="1488265"/>
          </a:xfrm>
          <a:prstGeom prst="rect">
            <a:avLst/>
          </a:prstGeom>
        </p:spPr>
      </p:pic>
      <p:pic>
        <p:nvPicPr>
          <p:cNvPr id="9" name="Picture 8">
            <a:extLst>
              <a:ext uri="{FF2B5EF4-FFF2-40B4-BE49-F238E27FC236}">
                <a16:creationId xmlns:a16="http://schemas.microsoft.com/office/drawing/2014/main" id="{5A54EB0C-B70B-E160-1B8D-C3A376C7CAD2}"/>
              </a:ext>
            </a:extLst>
          </p:cNvPr>
          <p:cNvPicPr>
            <a:picLocks noChangeAspect="1"/>
          </p:cNvPicPr>
          <p:nvPr/>
        </p:nvPicPr>
        <p:blipFill>
          <a:blip r:embed="rId3"/>
          <a:stretch>
            <a:fillRect/>
          </a:stretch>
        </p:blipFill>
        <p:spPr>
          <a:xfrm>
            <a:off x="5428161" y="2727509"/>
            <a:ext cx="6039160" cy="1879697"/>
          </a:xfrm>
          <a:prstGeom prst="rect">
            <a:avLst/>
          </a:prstGeom>
        </p:spPr>
      </p:pic>
      <p:sp>
        <p:nvSpPr>
          <p:cNvPr id="2" name="Text Placeholder 1">
            <a:extLst>
              <a:ext uri="{FF2B5EF4-FFF2-40B4-BE49-F238E27FC236}">
                <a16:creationId xmlns:a16="http://schemas.microsoft.com/office/drawing/2014/main" id="{D64D6C04-407C-D0FF-0D6E-9E8149F76172}"/>
              </a:ext>
            </a:extLst>
          </p:cNvPr>
          <p:cNvSpPr>
            <a:spLocks noGrp="1"/>
          </p:cNvSpPr>
          <p:nvPr>
            <p:ph type="body" sz="quarter" idx="10"/>
          </p:nvPr>
        </p:nvSpPr>
        <p:spPr>
          <a:xfrm>
            <a:off x="504002" y="1492522"/>
            <a:ext cx="3522662" cy="4716000"/>
          </a:xfrm>
        </p:spPr>
        <p:txBody>
          <a:bodyPr>
            <a:normAutofit/>
          </a:bodyPr>
          <a:lstStyle/>
          <a:p>
            <a:r>
              <a:rPr lang="en-US" sz="1400"/>
              <a:t>SBN allows suppliers to review top rejection codes in an intuitive widget and navigate to the rejected invoice tile for further analysis and remediation of rejected invoices.</a:t>
            </a:r>
          </a:p>
          <a:p>
            <a:r>
              <a:rPr lang="en-US" sz="1400"/>
              <a:t>From the </a:t>
            </a:r>
            <a:r>
              <a:rPr lang="en-US" sz="1400" b="1"/>
              <a:t>Rejected Invoices </a:t>
            </a:r>
            <a:r>
              <a:rPr lang="en-US" sz="1400"/>
              <a:t>tile:</a:t>
            </a:r>
          </a:p>
          <a:p>
            <a:pPr marL="342900" indent="-342900">
              <a:spcBef>
                <a:spcPts val="600"/>
              </a:spcBef>
              <a:buFont typeface="+mj-lt"/>
              <a:buAutoNum type="arabicPeriod"/>
            </a:pPr>
            <a:r>
              <a:rPr lang="en-US" sz="1400"/>
              <a:t>Expand search filters and filter by rejection code.</a:t>
            </a:r>
          </a:p>
          <a:p>
            <a:pPr marL="342900" indent="-342900">
              <a:spcBef>
                <a:spcPts val="600"/>
              </a:spcBef>
              <a:buFont typeface="+mj-lt"/>
              <a:buAutoNum type="arabicPeriod"/>
            </a:pPr>
            <a:r>
              <a:rPr lang="en-US" sz="1400"/>
              <a:t>Open identified invoice, review rejected reasons, edit and re-submit.</a:t>
            </a:r>
          </a:p>
          <a:p>
            <a:endParaRPr lang="en-US" sz="1400"/>
          </a:p>
        </p:txBody>
      </p:sp>
      <p:sp>
        <p:nvSpPr>
          <p:cNvPr id="3" name="Title 2">
            <a:extLst>
              <a:ext uri="{FF2B5EF4-FFF2-40B4-BE49-F238E27FC236}">
                <a16:creationId xmlns:a16="http://schemas.microsoft.com/office/drawing/2014/main" id="{981DA744-8CF8-03A0-24E5-54F06EBB93A6}"/>
              </a:ext>
            </a:extLst>
          </p:cNvPr>
          <p:cNvSpPr>
            <a:spLocks noGrp="1"/>
          </p:cNvSpPr>
          <p:nvPr>
            <p:ph type="title"/>
          </p:nvPr>
        </p:nvSpPr>
        <p:spPr>
          <a:xfrm>
            <a:off x="504001" y="504000"/>
            <a:ext cx="11186476" cy="692497"/>
          </a:xfrm>
        </p:spPr>
        <p:txBody>
          <a:bodyPr/>
          <a:lstStyle/>
          <a:p>
            <a:r>
              <a:rPr kumimoji="0" lang="en-US" sz="2400" b="1" i="0" u="none" strike="noStrike" kern="1200" cap="none" spc="0" normalizeH="0" baseline="0" noProof="0">
                <a:ln>
                  <a:noFill/>
                </a:ln>
                <a:solidFill>
                  <a:srgbClr val="000000"/>
                </a:solidFill>
                <a:effectLst/>
                <a:uLnTx/>
                <a:uFillTx/>
                <a:latin typeface="Arial"/>
                <a:ea typeface="+mj-ea"/>
                <a:cs typeface="+mj-cs"/>
              </a:rPr>
              <a:t>Invoice Management </a:t>
            </a:r>
            <a:br>
              <a:rPr kumimoji="0" lang="en-US" sz="2400" b="1" i="0" u="none" strike="noStrike" kern="1200" cap="none" spc="0" normalizeH="0" baseline="0" noProof="0">
                <a:ln>
                  <a:noFill/>
                </a:ln>
                <a:solidFill>
                  <a:srgbClr val="000000"/>
                </a:solidFill>
                <a:effectLst/>
                <a:uLnTx/>
                <a:uFillTx/>
                <a:latin typeface="Arial"/>
                <a:ea typeface="+mj-ea"/>
                <a:cs typeface="+mj-cs"/>
              </a:rPr>
            </a:br>
            <a:r>
              <a:rPr kumimoji="0" lang="en-US" sz="2100" b="1" i="0" u="none" strike="noStrike" kern="1200" cap="none" spc="0" normalizeH="0" baseline="0" noProof="0">
                <a:ln>
                  <a:noFill/>
                </a:ln>
                <a:solidFill>
                  <a:srgbClr val="F0AB00"/>
                </a:solidFill>
                <a:effectLst/>
                <a:uLnTx/>
                <a:uFillTx/>
                <a:latin typeface="Arial"/>
                <a:ea typeface="+mj-ea"/>
                <a:cs typeface="+mj-cs"/>
              </a:rPr>
              <a:t>Rejected Invoices</a:t>
            </a:r>
            <a:endParaRPr lang="en-US"/>
          </a:p>
        </p:txBody>
      </p:sp>
      <p:sp>
        <p:nvSpPr>
          <p:cNvPr id="10" name="Oval 9">
            <a:extLst>
              <a:ext uri="{FF2B5EF4-FFF2-40B4-BE49-F238E27FC236}">
                <a16:creationId xmlns:a16="http://schemas.microsoft.com/office/drawing/2014/main" id="{43E22DB5-D7B4-BDAD-76B1-7619A6BFB5E4}"/>
              </a:ext>
            </a:extLst>
          </p:cNvPr>
          <p:cNvSpPr/>
          <p:nvPr/>
        </p:nvSpPr>
        <p:spPr bwMode="gray">
          <a:xfrm>
            <a:off x="9321011" y="3952485"/>
            <a:ext cx="220267" cy="219075"/>
          </a:xfrm>
          <a:prstGeom prst="ellipse">
            <a:avLst/>
          </a:prstGeom>
          <a:solidFill>
            <a:schemeClr val="accent1"/>
          </a:solidFill>
          <a:ln w="6350" algn="ctr">
            <a:solidFill>
              <a:srgbClr val="F0AB00"/>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pic>
        <p:nvPicPr>
          <p:cNvPr id="11" name="Picture 10">
            <a:extLst>
              <a:ext uri="{FF2B5EF4-FFF2-40B4-BE49-F238E27FC236}">
                <a16:creationId xmlns:a16="http://schemas.microsoft.com/office/drawing/2014/main" id="{229481A5-ED68-7EDE-EFF4-8DDC00C7FBEA}"/>
              </a:ext>
            </a:extLst>
          </p:cNvPr>
          <p:cNvPicPr>
            <a:picLocks noChangeAspect="1"/>
          </p:cNvPicPr>
          <p:nvPr/>
        </p:nvPicPr>
        <p:blipFill>
          <a:blip r:embed="rId4"/>
          <a:stretch>
            <a:fillRect/>
          </a:stretch>
        </p:blipFill>
        <p:spPr>
          <a:xfrm>
            <a:off x="5381562" y="5784292"/>
            <a:ext cx="274344" cy="323116"/>
          </a:xfrm>
          <a:prstGeom prst="rect">
            <a:avLst/>
          </a:prstGeom>
        </p:spPr>
      </p:pic>
      <p:pic>
        <p:nvPicPr>
          <p:cNvPr id="7" name="Picture 6">
            <a:extLst>
              <a:ext uri="{FF2B5EF4-FFF2-40B4-BE49-F238E27FC236}">
                <a16:creationId xmlns:a16="http://schemas.microsoft.com/office/drawing/2014/main" id="{036E27FC-50DF-8737-C990-456B0D3DA50D}"/>
              </a:ext>
            </a:extLst>
          </p:cNvPr>
          <p:cNvPicPr>
            <a:picLocks noChangeAspect="1"/>
          </p:cNvPicPr>
          <p:nvPr/>
        </p:nvPicPr>
        <p:blipFill>
          <a:blip r:embed="rId5"/>
          <a:stretch>
            <a:fillRect/>
          </a:stretch>
        </p:blipFill>
        <p:spPr>
          <a:xfrm>
            <a:off x="5428161" y="504000"/>
            <a:ext cx="1684565" cy="2074956"/>
          </a:xfrm>
          <a:prstGeom prst="rect">
            <a:avLst/>
          </a:prstGeom>
        </p:spPr>
      </p:pic>
      <p:pic>
        <p:nvPicPr>
          <p:cNvPr id="13" name="Picture 12">
            <a:extLst>
              <a:ext uri="{FF2B5EF4-FFF2-40B4-BE49-F238E27FC236}">
                <a16:creationId xmlns:a16="http://schemas.microsoft.com/office/drawing/2014/main" id="{84C92243-7F21-843A-AC61-DDF0C73413E4}"/>
              </a:ext>
            </a:extLst>
          </p:cNvPr>
          <p:cNvPicPr>
            <a:picLocks noChangeAspect="1"/>
          </p:cNvPicPr>
          <p:nvPr/>
        </p:nvPicPr>
        <p:blipFill>
          <a:blip r:embed="rId6"/>
          <a:stretch>
            <a:fillRect/>
          </a:stretch>
        </p:blipFill>
        <p:spPr>
          <a:xfrm>
            <a:off x="7482677" y="1541478"/>
            <a:ext cx="1371670" cy="1016052"/>
          </a:xfrm>
          <a:prstGeom prst="rect">
            <a:avLst/>
          </a:prstGeom>
        </p:spPr>
      </p:pic>
    </p:spTree>
    <p:extLst>
      <p:ext uri="{BB962C8B-B14F-4D97-AF65-F5344CB8AC3E}">
        <p14:creationId xmlns:p14="http://schemas.microsoft.com/office/powerpoint/2010/main" val="4711027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458787" y="457201"/>
            <a:ext cx="11183564" cy="1061829"/>
          </a:xfrm>
        </p:spPr>
        <p:txBody>
          <a:bodyPr/>
          <a:lstStyle/>
          <a:p>
            <a:r>
              <a:rPr lang="en-US"/>
              <a:t>Invoice Management </a:t>
            </a:r>
            <a:br>
              <a:rPr lang="en-US"/>
            </a:br>
            <a:r>
              <a:rPr lang="en-US" sz="2100">
                <a:solidFill>
                  <a:schemeClr val="accent1"/>
                </a:solidFill>
              </a:rPr>
              <a:t>Review Invoice History</a:t>
            </a:r>
            <a:br>
              <a:rPr lang="en-US"/>
            </a:br>
            <a:endParaRPr lang="en-US"/>
          </a:p>
        </p:txBody>
      </p:sp>
      <p:sp>
        <p:nvSpPr>
          <p:cNvPr id="9" name="TextBox 8"/>
          <p:cNvSpPr txBox="1"/>
          <p:nvPr/>
        </p:nvSpPr>
        <p:spPr>
          <a:xfrm>
            <a:off x="515360" y="1519029"/>
            <a:ext cx="3625703" cy="4785930"/>
          </a:xfrm>
          <a:prstGeom prst="rect">
            <a:avLst/>
          </a:prstGeom>
          <a:noFill/>
        </p:spPr>
        <p:txBody>
          <a:bodyPr wrap="square" lIns="0" tIns="0" rIns="0" bIns="0" rtlCol="0">
            <a:noAutofit/>
          </a:bodyPr>
          <a:lstStyle/>
          <a:p>
            <a:pPr algn="just">
              <a:spcAft>
                <a:spcPts val="600"/>
              </a:spcAft>
              <a:buClr>
                <a:srgbClr val="F0AB00"/>
              </a:buClr>
              <a:buSzPct val="120000"/>
            </a:pPr>
            <a:r>
              <a:rPr lang="en-US" sz="1400">
                <a:latin typeface="+mj-lt"/>
              </a:rPr>
              <a:t>Access any invoice:</a:t>
            </a:r>
          </a:p>
          <a:p>
            <a:pPr marL="342900" indent="-342900" algn="just">
              <a:spcAft>
                <a:spcPts val="600"/>
              </a:spcAft>
              <a:buClr>
                <a:srgbClr val="F0AB00"/>
              </a:buClr>
              <a:buSzPct val="100000"/>
              <a:buAutoNum type="arabicPeriod"/>
            </a:pPr>
            <a:r>
              <a:rPr lang="en-US" sz="1400">
                <a:latin typeface="+mj-lt"/>
              </a:rPr>
              <a:t>Click</a:t>
            </a:r>
            <a:r>
              <a:rPr lang="en-US" sz="1400" b="1">
                <a:latin typeface="+mj-lt"/>
              </a:rPr>
              <a:t> </a:t>
            </a:r>
            <a:r>
              <a:rPr lang="en-US" sz="1400">
                <a:latin typeface="+mj-lt"/>
              </a:rPr>
              <a:t>on the </a:t>
            </a:r>
            <a:r>
              <a:rPr lang="en-US" sz="1400" b="1">
                <a:latin typeface="+mj-lt"/>
              </a:rPr>
              <a:t>History</a:t>
            </a:r>
            <a:r>
              <a:rPr lang="en-US" sz="1400">
                <a:latin typeface="+mj-lt"/>
              </a:rPr>
              <a:t> tab to view status details and invoice history. </a:t>
            </a:r>
          </a:p>
          <a:p>
            <a:pPr marL="342900" indent="-342900" algn="just">
              <a:spcAft>
                <a:spcPts val="600"/>
              </a:spcAft>
              <a:buClr>
                <a:srgbClr val="F0AB00"/>
              </a:buClr>
              <a:buSzPct val="100000"/>
              <a:buAutoNum type="arabicPeriod"/>
            </a:pPr>
            <a:r>
              <a:rPr lang="en-US" sz="1400">
                <a:latin typeface="+mj-lt"/>
              </a:rPr>
              <a:t>History and status comments for the invoice are displayed. Transaction history can be used in problem determination for failed or rejected transactions.</a:t>
            </a:r>
          </a:p>
          <a:p>
            <a:pPr marL="342900" indent="-342900" algn="just">
              <a:spcAft>
                <a:spcPts val="600"/>
              </a:spcAft>
              <a:buClr>
                <a:srgbClr val="F0AB00"/>
              </a:buClr>
              <a:buSzPct val="100000"/>
              <a:buAutoNum type="arabicPeriod"/>
            </a:pPr>
            <a:r>
              <a:rPr lang="en-US" sz="1400">
                <a:latin typeface="+mj-lt"/>
              </a:rPr>
              <a:t>When you are done</a:t>
            </a:r>
            <a:r>
              <a:rPr lang="en-US" sz="1400" b="1">
                <a:latin typeface="+mj-lt"/>
              </a:rPr>
              <a:t> </a:t>
            </a:r>
            <a:r>
              <a:rPr lang="en-US" sz="1400">
                <a:latin typeface="+mj-lt"/>
              </a:rPr>
              <a:t>reviewing the history, click </a:t>
            </a:r>
            <a:r>
              <a:rPr lang="en-US" sz="1400" b="1">
                <a:latin typeface="+mj-lt"/>
              </a:rPr>
              <a:t>Done</a:t>
            </a:r>
            <a:r>
              <a:rPr lang="en-US" sz="1400">
                <a:latin typeface="+mj-lt"/>
              </a:rPr>
              <a:t>.</a:t>
            </a:r>
          </a:p>
        </p:txBody>
      </p:sp>
      <p:pic>
        <p:nvPicPr>
          <p:cNvPr id="11" name="Picture 10">
            <a:extLst>
              <a:ext uri="{FF2B5EF4-FFF2-40B4-BE49-F238E27FC236}">
                <a16:creationId xmlns:a16="http://schemas.microsoft.com/office/drawing/2014/main" id="{5AD5A666-D43F-4C51-BC2B-115CD56AC0DF}"/>
              </a:ext>
            </a:extLst>
          </p:cNvPr>
          <p:cNvPicPr>
            <a:picLocks noChangeAspect="1"/>
          </p:cNvPicPr>
          <p:nvPr/>
        </p:nvPicPr>
        <p:blipFill>
          <a:blip r:embed="rId3"/>
          <a:stretch>
            <a:fillRect/>
          </a:stretch>
        </p:blipFill>
        <p:spPr>
          <a:xfrm>
            <a:off x="4750130" y="1841738"/>
            <a:ext cx="7293211" cy="2432133"/>
          </a:xfrm>
          <a:prstGeom prst="rect">
            <a:avLst/>
          </a:prstGeom>
        </p:spPr>
      </p:pic>
      <p:pic>
        <p:nvPicPr>
          <p:cNvPr id="12" name="Picture 11">
            <a:extLst>
              <a:ext uri="{FF2B5EF4-FFF2-40B4-BE49-F238E27FC236}">
                <a16:creationId xmlns:a16="http://schemas.microsoft.com/office/drawing/2014/main" id="{3D577FF3-70F6-494D-AC8A-8F5E783C73C3}"/>
              </a:ext>
            </a:extLst>
          </p:cNvPr>
          <p:cNvPicPr>
            <a:picLocks noChangeAspect="1"/>
          </p:cNvPicPr>
          <p:nvPr/>
        </p:nvPicPr>
        <p:blipFill>
          <a:blip r:embed="rId4"/>
          <a:stretch>
            <a:fillRect/>
          </a:stretch>
        </p:blipFill>
        <p:spPr>
          <a:xfrm>
            <a:off x="5823243" y="2373744"/>
            <a:ext cx="274344" cy="329213"/>
          </a:xfrm>
          <a:prstGeom prst="rect">
            <a:avLst/>
          </a:prstGeom>
        </p:spPr>
      </p:pic>
      <p:pic>
        <p:nvPicPr>
          <p:cNvPr id="14" name="Picture 13">
            <a:extLst>
              <a:ext uri="{FF2B5EF4-FFF2-40B4-BE49-F238E27FC236}">
                <a16:creationId xmlns:a16="http://schemas.microsoft.com/office/drawing/2014/main" id="{FDA39E3B-CF01-43BA-B2A4-8D16B8A10D20}"/>
              </a:ext>
            </a:extLst>
          </p:cNvPr>
          <p:cNvPicPr>
            <a:picLocks noChangeAspect="1"/>
          </p:cNvPicPr>
          <p:nvPr/>
        </p:nvPicPr>
        <p:blipFill>
          <a:blip r:embed="rId5"/>
          <a:stretch>
            <a:fillRect/>
          </a:stretch>
        </p:blipFill>
        <p:spPr>
          <a:xfrm>
            <a:off x="4545087" y="3462978"/>
            <a:ext cx="274344" cy="329213"/>
          </a:xfrm>
          <a:prstGeom prst="rect">
            <a:avLst/>
          </a:prstGeom>
        </p:spPr>
      </p:pic>
      <p:pic>
        <p:nvPicPr>
          <p:cNvPr id="15" name="Picture 14">
            <a:extLst>
              <a:ext uri="{FF2B5EF4-FFF2-40B4-BE49-F238E27FC236}">
                <a16:creationId xmlns:a16="http://schemas.microsoft.com/office/drawing/2014/main" id="{DD30A749-EE98-4C8F-B86B-744BF6C15AB7}"/>
              </a:ext>
            </a:extLst>
          </p:cNvPr>
          <p:cNvPicPr>
            <a:picLocks noChangeAspect="1"/>
          </p:cNvPicPr>
          <p:nvPr/>
        </p:nvPicPr>
        <p:blipFill>
          <a:blip r:embed="rId6"/>
          <a:stretch>
            <a:fillRect/>
          </a:stretch>
        </p:blipFill>
        <p:spPr>
          <a:xfrm>
            <a:off x="11268685" y="1811624"/>
            <a:ext cx="274344" cy="329213"/>
          </a:xfrm>
          <a:prstGeom prst="rect">
            <a:avLst/>
          </a:prstGeom>
        </p:spPr>
      </p:pic>
    </p:spTree>
    <p:extLst>
      <p:ext uri="{BB962C8B-B14F-4D97-AF65-F5344CB8AC3E}">
        <p14:creationId xmlns:p14="http://schemas.microsoft.com/office/powerpoint/2010/main" val="1123073550"/>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97D1F1B6-9F4B-42B4-985F-073D3CC214BF}"/>
              </a:ext>
            </a:extLst>
          </p:cNvPr>
          <p:cNvPicPr>
            <a:picLocks noChangeAspect="1"/>
          </p:cNvPicPr>
          <p:nvPr/>
        </p:nvPicPr>
        <p:blipFill>
          <a:blip r:embed="rId3"/>
          <a:stretch>
            <a:fillRect/>
          </a:stretch>
        </p:blipFill>
        <p:spPr>
          <a:xfrm>
            <a:off x="5429911" y="2125035"/>
            <a:ext cx="887994" cy="874471"/>
          </a:xfrm>
          <a:prstGeom prst="rect">
            <a:avLst/>
          </a:prstGeom>
          <a:ln>
            <a:solidFill>
              <a:schemeClr val="bg2"/>
            </a:solidFill>
          </a:ln>
        </p:spPr>
      </p:pic>
      <p:pic>
        <p:nvPicPr>
          <p:cNvPr id="22" name="Picture 21">
            <a:extLst>
              <a:ext uri="{FF2B5EF4-FFF2-40B4-BE49-F238E27FC236}">
                <a16:creationId xmlns:a16="http://schemas.microsoft.com/office/drawing/2014/main" id="{8C944C11-86B7-4CDE-ACC0-60831A392449}"/>
              </a:ext>
            </a:extLst>
          </p:cNvPr>
          <p:cNvPicPr>
            <a:picLocks noChangeAspect="1"/>
          </p:cNvPicPr>
          <p:nvPr/>
        </p:nvPicPr>
        <p:blipFill>
          <a:blip r:embed="rId4"/>
          <a:stretch>
            <a:fillRect/>
          </a:stretch>
        </p:blipFill>
        <p:spPr>
          <a:xfrm>
            <a:off x="10353535" y="2038527"/>
            <a:ext cx="850413" cy="262729"/>
          </a:xfrm>
          <a:prstGeom prst="rect">
            <a:avLst/>
          </a:prstGeom>
          <a:ln>
            <a:solidFill>
              <a:schemeClr val="bg2"/>
            </a:solidFill>
          </a:ln>
        </p:spPr>
      </p:pic>
      <p:sp>
        <p:nvSpPr>
          <p:cNvPr id="2" name="Title 1"/>
          <p:cNvSpPr>
            <a:spLocks noGrp="1"/>
          </p:cNvSpPr>
          <p:nvPr>
            <p:ph type="title"/>
          </p:nvPr>
        </p:nvSpPr>
        <p:spPr>
          <a:xfrm>
            <a:off x="458787" y="457200"/>
            <a:ext cx="11183564" cy="677108"/>
          </a:xfrm>
        </p:spPr>
        <p:txBody>
          <a:bodyPr/>
          <a:lstStyle/>
          <a:p>
            <a:r>
              <a:rPr lang="en-US"/>
              <a:t>Invoice Management</a:t>
            </a:r>
            <a:br>
              <a:rPr lang="en-US"/>
            </a:br>
            <a:r>
              <a:rPr lang="en-US" sz="2000">
                <a:solidFill>
                  <a:schemeClr val="accent1"/>
                </a:solidFill>
              </a:rPr>
              <a:t>Modify an Existing Invoice - Cancel, Edit, and Resubmit</a:t>
            </a:r>
          </a:p>
        </p:txBody>
      </p:sp>
      <p:sp>
        <p:nvSpPr>
          <p:cNvPr id="9" name="Rectangle 8"/>
          <p:cNvSpPr/>
          <p:nvPr/>
        </p:nvSpPr>
        <p:spPr>
          <a:xfrm>
            <a:off x="362522" y="1356405"/>
            <a:ext cx="4298595" cy="4308872"/>
          </a:xfrm>
          <a:prstGeom prst="rect">
            <a:avLst/>
          </a:prstGeom>
        </p:spPr>
        <p:txBody>
          <a:bodyPr wrap="square">
            <a:spAutoFit/>
          </a:bodyPr>
          <a:lstStyle/>
          <a:p>
            <a:pPr>
              <a:spcBef>
                <a:spcPts val="600"/>
              </a:spcBef>
              <a:buClr>
                <a:srgbClr val="F0AB00"/>
              </a:buClr>
              <a:buSzPct val="100000"/>
              <a:defRPr/>
            </a:pPr>
            <a:r>
              <a:rPr lang="en-US" sz="1400">
                <a:solidFill>
                  <a:srgbClr val="000000"/>
                </a:solidFill>
                <a:latin typeface="Arial" pitchFamily="34" charset="0"/>
                <a:cs typeface="Arial" pitchFamily="34" charset="0"/>
              </a:rPr>
              <a:t>From the </a:t>
            </a:r>
            <a:r>
              <a:rPr lang="en-US" sz="1400" b="1">
                <a:solidFill>
                  <a:srgbClr val="000000"/>
                </a:solidFill>
                <a:latin typeface="Arial" pitchFamily="34" charset="0"/>
                <a:cs typeface="Arial" pitchFamily="34" charset="0"/>
              </a:rPr>
              <a:t>Workbench </a:t>
            </a:r>
            <a:r>
              <a:rPr lang="en-US" sz="1400">
                <a:solidFill>
                  <a:srgbClr val="000000"/>
                </a:solidFill>
                <a:latin typeface="Arial" pitchFamily="34" charset="0"/>
                <a:cs typeface="Arial" pitchFamily="34" charset="0"/>
              </a:rPr>
              <a:t>or from </a:t>
            </a:r>
            <a:r>
              <a:rPr lang="en-US" sz="1400" b="1">
                <a:solidFill>
                  <a:srgbClr val="000000"/>
                </a:solidFill>
                <a:latin typeface="Arial" pitchFamily="34" charset="0"/>
                <a:cs typeface="Arial" pitchFamily="34" charset="0"/>
              </a:rPr>
              <a:t>Invoices &gt; Invoices: </a:t>
            </a:r>
          </a:p>
          <a:p>
            <a:pPr>
              <a:spcBef>
                <a:spcPts val="600"/>
              </a:spcBef>
              <a:buClr>
                <a:srgbClr val="F0AB00"/>
              </a:buClr>
              <a:buSzPct val="100000"/>
              <a:defRPr/>
            </a:pPr>
            <a:endParaRPr lang="en-US" sz="1400" b="1">
              <a:solidFill>
                <a:srgbClr val="000000"/>
              </a:solidFill>
              <a:latin typeface="Arial" pitchFamily="34" charset="0"/>
              <a:cs typeface="Arial" pitchFamily="34" charset="0"/>
            </a:endParaRPr>
          </a:p>
          <a:p>
            <a:pPr marL="342900" indent="-342900" algn="just">
              <a:spcBef>
                <a:spcPts val="600"/>
              </a:spcBef>
              <a:buClr>
                <a:srgbClr val="F0AB00"/>
              </a:buClr>
              <a:buSzPct val="100000"/>
              <a:buFont typeface="+mj-lt"/>
              <a:buAutoNum type="arabicPeriod"/>
              <a:defRPr/>
            </a:pPr>
            <a:r>
              <a:rPr lang="en-US" sz="1400">
                <a:solidFill>
                  <a:srgbClr val="000000"/>
                </a:solidFill>
                <a:latin typeface="Arial" pitchFamily="34" charset="0"/>
                <a:cs typeface="Arial" pitchFamily="34" charset="0"/>
              </a:rPr>
              <a:t>Select the </a:t>
            </a:r>
            <a:r>
              <a:rPr lang="en-US" sz="1400" b="1">
                <a:solidFill>
                  <a:srgbClr val="000000"/>
                </a:solidFill>
                <a:latin typeface="Arial" pitchFamily="34" charset="0"/>
                <a:cs typeface="Arial" pitchFamily="34" charset="0"/>
              </a:rPr>
              <a:t>Invoices </a:t>
            </a:r>
            <a:r>
              <a:rPr lang="en-US" sz="1400">
                <a:solidFill>
                  <a:srgbClr val="000000"/>
                </a:solidFill>
                <a:latin typeface="Arial" pitchFamily="34" charset="0"/>
                <a:cs typeface="Arial" pitchFamily="34" charset="0"/>
              </a:rPr>
              <a:t>tile to identify the right invoice.</a:t>
            </a:r>
          </a:p>
          <a:p>
            <a:pPr marL="342900" indent="-342900" algn="just">
              <a:spcBef>
                <a:spcPts val="600"/>
              </a:spcBef>
              <a:buClr>
                <a:srgbClr val="F0AB00"/>
              </a:buClr>
              <a:buSzPct val="100000"/>
              <a:buFont typeface="+mj-lt"/>
              <a:buAutoNum type="arabicPeriod"/>
              <a:defRPr/>
            </a:pPr>
            <a:r>
              <a:rPr lang="en-US" sz="1400">
                <a:solidFill>
                  <a:srgbClr val="000000"/>
                </a:solidFill>
                <a:latin typeface="Arial" pitchFamily="34" charset="0"/>
                <a:cs typeface="Arial" pitchFamily="34" charset="0"/>
              </a:rPr>
              <a:t>Open the invoice by clicking its number.</a:t>
            </a:r>
          </a:p>
          <a:p>
            <a:pPr marL="342900" indent="-342900" algn="just">
              <a:spcBef>
                <a:spcPts val="600"/>
              </a:spcBef>
              <a:buClr>
                <a:srgbClr val="F0AB00"/>
              </a:buClr>
              <a:buSzPct val="100000"/>
              <a:buFont typeface="+mj-lt"/>
              <a:buAutoNum type="arabicPeriod"/>
              <a:defRPr/>
            </a:pPr>
            <a:r>
              <a:rPr lang="en-US" sz="1400">
                <a:solidFill>
                  <a:srgbClr val="000000"/>
                </a:solidFill>
                <a:latin typeface="Arial" pitchFamily="34" charset="0"/>
                <a:cs typeface="Arial" pitchFamily="34" charset="0"/>
              </a:rPr>
              <a:t>To cancel the invoice click </a:t>
            </a:r>
            <a:r>
              <a:rPr lang="en-US" sz="1400" b="1">
                <a:solidFill>
                  <a:srgbClr val="000000"/>
                </a:solidFill>
                <a:latin typeface="Arial" pitchFamily="34" charset="0"/>
                <a:cs typeface="Arial" pitchFamily="34" charset="0"/>
              </a:rPr>
              <a:t>Cancel. </a:t>
            </a:r>
            <a:r>
              <a:rPr lang="en-US" sz="1400">
                <a:solidFill>
                  <a:srgbClr val="000000"/>
                </a:solidFill>
                <a:latin typeface="Arial" pitchFamily="34" charset="0"/>
                <a:cs typeface="Arial" pitchFamily="34" charset="0"/>
              </a:rPr>
              <a:t>The status of the invoice changes to Canceled.</a:t>
            </a:r>
            <a:endParaRPr lang="en-US" sz="1400">
              <a:solidFill>
                <a:srgbClr val="000000"/>
              </a:solidFill>
            </a:endParaRPr>
          </a:p>
          <a:p>
            <a:pPr marL="342900" indent="-342900" algn="just">
              <a:spcBef>
                <a:spcPts val="600"/>
              </a:spcBef>
              <a:buClr>
                <a:srgbClr val="F0AB00"/>
              </a:buClr>
              <a:buSzPct val="100000"/>
              <a:buFont typeface="+mj-lt"/>
              <a:buAutoNum type="arabicPeriod"/>
              <a:defRPr/>
            </a:pPr>
            <a:r>
              <a:rPr lang="en-US" sz="1400">
                <a:solidFill>
                  <a:srgbClr val="000000"/>
                </a:solidFill>
              </a:rPr>
              <a:t>To edit the invoice click </a:t>
            </a:r>
            <a:r>
              <a:rPr lang="en-US" sz="1400" b="1">
                <a:solidFill>
                  <a:srgbClr val="000000"/>
                </a:solidFill>
              </a:rPr>
              <a:t>Edit</a:t>
            </a:r>
            <a:r>
              <a:rPr lang="en-US" sz="1400">
                <a:solidFill>
                  <a:srgbClr val="000000"/>
                </a:solidFill>
              </a:rPr>
              <a:t>. </a:t>
            </a:r>
          </a:p>
          <a:p>
            <a:pPr marL="342900" indent="-342900" algn="just">
              <a:spcBef>
                <a:spcPts val="600"/>
              </a:spcBef>
              <a:buClr>
                <a:srgbClr val="F0AB00"/>
              </a:buClr>
              <a:buSzPct val="100000"/>
              <a:buFont typeface="+mj-lt"/>
              <a:buAutoNum type="arabicPeriod"/>
              <a:defRPr/>
            </a:pPr>
            <a:r>
              <a:rPr lang="en-US" sz="1400">
                <a:solidFill>
                  <a:srgbClr val="000000"/>
                </a:solidFill>
              </a:rPr>
              <a:t>Make editing changes and click </a:t>
            </a:r>
            <a:r>
              <a:rPr lang="en-US" sz="1400" b="1">
                <a:solidFill>
                  <a:srgbClr val="000000"/>
                </a:solidFill>
              </a:rPr>
              <a:t>Submit </a:t>
            </a:r>
            <a:r>
              <a:rPr lang="en-US" sz="1400">
                <a:solidFill>
                  <a:srgbClr val="000000"/>
                </a:solidFill>
              </a:rPr>
              <a:t>on the Review page to send the invoice</a:t>
            </a:r>
            <a:r>
              <a:rPr lang="en-US" sz="1400" b="1">
                <a:solidFill>
                  <a:srgbClr val="000000"/>
                </a:solidFill>
              </a:rPr>
              <a:t>.</a:t>
            </a:r>
          </a:p>
          <a:p>
            <a:pPr marL="342900" indent="-342900" algn="just">
              <a:spcBef>
                <a:spcPts val="600"/>
              </a:spcBef>
              <a:buClr>
                <a:srgbClr val="F0AB00"/>
              </a:buClr>
              <a:buSzPct val="100000"/>
              <a:buFont typeface="+mj-lt"/>
              <a:buAutoNum type="arabicPeriod"/>
              <a:defRPr/>
            </a:pPr>
            <a:endParaRPr lang="en-US" sz="1400" b="1">
              <a:solidFill>
                <a:srgbClr val="000000"/>
              </a:solidFill>
            </a:endParaRPr>
          </a:p>
          <a:p>
            <a:pPr algn="just">
              <a:spcAft>
                <a:spcPts val="600"/>
              </a:spcAft>
              <a:buClr>
                <a:srgbClr val="F0AB00"/>
              </a:buClr>
              <a:buSzPct val="100000"/>
            </a:pPr>
            <a:r>
              <a:rPr lang="en-US" sz="1400" b="1">
                <a:solidFill>
                  <a:schemeClr val="accent1"/>
                </a:solidFill>
              </a:rPr>
              <a:t>Note: </a:t>
            </a:r>
          </a:p>
          <a:p>
            <a:pPr marL="285750" indent="-285750" algn="just">
              <a:spcAft>
                <a:spcPts val="600"/>
              </a:spcAft>
              <a:buClr>
                <a:srgbClr val="F0AB00"/>
              </a:buClr>
              <a:buSzPct val="100000"/>
              <a:buFont typeface="Arial" panose="020B0604020202020204" pitchFamily="34" charset="0"/>
              <a:buChar char="•"/>
            </a:pPr>
            <a:r>
              <a:rPr lang="en-US" sz="1400"/>
              <a:t>For more info on how to manage your workbench and create specific tiles please refer to </a:t>
            </a:r>
            <a:r>
              <a:rPr lang="en-US" sz="1400" b="1"/>
              <a:t>SCC General Functionality Guide.</a:t>
            </a:r>
          </a:p>
          <a:p>
            <a:pPr marL="342900" indent="-342900" algn="just">
              <a:spcBef>
                <a:spcPts val="600"/>
              </a:spcBef>
              <a:buClr>
                <a:srgbClr val="F0AB00"/>
              </a:buClr>
              <a:buSzPct val="100000"/>
              <a:buFont typeface="+mj-lt"/>
              <a:buAutoNum type="arabicPeriod" startAt="6"/>
              <a:defRPr/>
            </a:pPr>
            <a:endParaRPr lang="en-US" sz="1400">
              <a:solidFill>
                <a:srgbClr val="000000"/>
              </a:solidFill>
            </a:endParaRPr>
          </a:p>
        </p:txBody>
      </p:sp>
      <p:sp>
        <p:nvSpPr>
          <p:cNvPr id="17" name="Oval 16">
            <a:extLst>
              <a:ext uri="{FF2B5EF4-FFF2-40B4-BE49-F238E27FC236}">
                <a16:creationId xmlns:a16="http://schemas.microsoft.com/office/drawing/2014/main" id="{B5FDE55F-3E21-4835-ACCE-D8B701D4E5CC}"/>
              </a:ext>
            </a:extLst>
          </p:cNvPr>
          <p:cNvSpPr/>
          <p:nvPr/>
        </p:nvSpPr>
        <p:spPr bwMode="gray">
          <a:xfrm>
            <a:off x="5487030" y="2221344"/>
            <a:ext cx="220267" cy="219075"/>
          </a:xfrm>
          <a:prstGeom prst="ellipse">
            <a:avLst/>
          </a:prstGeom>
          <a:solidFill>
            <a:schemeClr val="accent1"/>
          </a:solidFill>
          <a:ln w="6350" algn="ctr">
            <a:solidFill>
              <a:srgbClr val="F0AB00"/>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pic>
        <p:nvPicPr>
          <p:cNvPr id="19" name="Picture 18">
            <a:extLst>
              <a:ext uri="{FF2B5EF4-FFF2-40B4-BE49-F238E27FC236}">
                <a16:creationId xmlns:a16="http://schemas.microsoft.com/office/drawing/2014/main" id="{4D7DA44A-4B33-4CCF-BEE0-C4BF9C5C413D}"/>
              </a:ext>
            </a:extLst>
          </p:cNvPr>
          <p:cNvPicPr>
            <a:picLocks noChangeAspect="1"/>
          </p:cNvPicPr>
          <p:nvPr/>
        </p:nvPicPr>
        <p:blipFill>
          <a:blip r:embed="rId5"/>
          <a:stretch>
            <a:fillRect/>
          </a:stretch>
        </p:blipFill>
        <p:spPr>
          <a:xfrm>
            <a:off x="8128643" y="5719285"/>
            <a:ext cx="910975" cy="341617"/>
          </a:xfrm>
          <a:prstGeom prst="rect">
            <a:avLst/>
          </a:prstGeom>
          <a:ln>
            <a:solidFill>
              <a:schemeClr val="bg2"/>
            </a:solidFill>
          </a:ln>
        </p:spPr>
      </p:pic>
      <p:sp>
        <p:nvSpPr>
          <p:cNvPr id="20" name="Oval 19">
            <a:extLst>
              <a:ext uri="{FF2B5EF4-FFF2-40B4-BE49-F238E27FC236}">
                <a16:creationId xmlns:a16="http://schemas.microsoft.com/office/drawing/2014/main" id="{CC12B798-CC45-4850-B573-24BFC8341B05}"/>
              </a:ext>
            </a:extLst>
          </p:cNvPr>
          <p:cNvSpPr/>
          <p:nvPr/>
        </p:nvSpPr>
        <p:spPr bwMode="gray">
          <a:xfrm>
            <a:off x="8128643" y="5583807"/>
            <a:ext cx="220267" cy="219075"/>
          </a:xfrm>
          <a:prstGeom prst="ellipse">
            <a:avLst/>
          </a:prstGeom>
          <a:solidFill>
            <a:schemeClr val="accent1"/>
          </a:solidFill>
          <a:ln w="6350" algn="ctr">
            <a:solidFill>
              <a:srgbClr val="F0AB00"/>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5</a:t>
            </a:r>
          </a:p>
        </p:txBody>
      </p:sp>
      <p:pic>
        <p:nvPicPr>
          <p:cNvPr id="4" name="Picture 3">
            <a:extLst>
              <a:ext uri="{FF2B5EF4-FFF2-40B4-BE49-F238E27FC236}">
                <a16:creationId xmlns:a16="http://schemas.microsoft.com/office/drawing/2014/main" id="{A91C2108-9AFC-45C4-A8D6-CAB980A64BEE}"/>
              </a:ext>
            </a:extLst>
          </p:cNvPr>
          <p:cNvPicPr>
            <a:picLocks noChangeAspect="1"/>
          </p:cNvPicPr>
          <p:nvPr/>
        </p:nvPicPr>
        <p:blipFill>
          <a:blip r:embed="rId6"/>
          <a:stretch>
            <a:fillRect/>
          </a:stretch>
        </p:blipFill>
        <p:spPr>
          <a:xfrm>
            <a:off x="5429911" y="1354650"/>
            <a:ext cx="5234540" cy="685335"/>
          </a:xfrm>
          <a:prstGeom prst="rect">
            <a:avLst/>
          </a:prstGeom>
        </p:spPr>
      </p:pic>
      <p:pic>
        <p:nvPicPr>
          <p:cNvPr id="8" name="Picture 7">
            <a:extLst>
              <a:ext uri="{FF2B5EF4-FFF2-40B4-BE49-F238E27FC236}">
                <a16:creationId xmlns:a16="http://schemas.microsoft.com/office/drawing/2014/main" id="{CFE46B16-0068-4DC7-A68D-FA890CB2E9E3}"/>
              </a:ext>
            </a:extLst>
          </p:cNvPr>
          <p:cNvPicPr>
            <a:picLocks noChangeAspect="1"/>
          </p:cNvPicPr>
          <p:nvPr/>
        </p:nvPicPr>
        <p:blipFill>
          <a:blip r:embed="rId7"/>
          <a:stretch>
            <a:fillRect/>
          </a:stretch>
        </p:blipFill>
        <p:spPr>
          <a:xfrm>
            <a:off x="5417902" y="4564990"/>
            <a:ext cx="2442327" cy="1469972"/>
          </a:xfrm>
          <a:prstGeom prst="rect">
            <a:avLst/>
          </a:prstGeom>
        </p:spPr>
      </p:pic>
      <p:pic>
        <p:nvPicPr>
          <p:cNvPr id="13" name="Picture 12">
            <a:extLst>
              <a:ext uri="{FF2B5EF4-FFF2-40B4-BE49-F238E27FC236}">
                <a16:creationId xmlns:a16="http://schemas.microsoft.com/office/drawing/2014/main" id="{1FB20AAF-5D52-4893-8DB2-FA680BF8A755}"/>
              </a:ext>
            </a:extLst>
          </p:cNvPr>
          <p:cNvPicPr>
            <a:picLocks noChangeAspect="1"/>
          </p:cNvPicPr>
          <p:nvPr/>
        </p:nvPicPr>
        <p:blipFill>
          <a:blip r:embed="rId8"/>
          <a:stretch>
            <a:fillRect/>
          </a:stretch>
        </p:blipFill>
        <p:spPr>
          <a:xfrm>
            <a:off x="5429911" y="3764757"/>
            <a:ext cx="4232923" cy="681122"/>
          </a:xfrm>
          <a:prstGeom prst="rect">
            <a:avLst/>
          </a:prstGeom>
        </p:spPr>
      </p:pic>
      <p:pic>
        <p:nvPicPr>
          <p:cNvPr id="15" name="Picture 14">
            <a:extLst>
              <a:ext uri="{FF2B5EF4-FFF2-40B4-BE49-F238E27FC236}">
                <a16:creationId xmlns:a16="http://schemas.microsoft.com/office/drawing/2014/main" id="{B31F276C-0220-49B1-BE2D-5127C936ACDD}"/>
              </a:ext>
            </a:extLst>
          </p:cNvPr>
          <p:cNvPicPr>
            <a:picLocks noChangeAspect="1"/>
          </p:cNvPicPr>
          <p:nvPr/>
        </p:nvPicPr>
        <p:blipFill>
          <a:blip r:embed="rId9"/>
          <a:stretch>
            <a:fillRect/>
          </a:stretch>
        </p:blipFill>
        <p:spPr>
          <a:xfrm>
            <a:off x="5429911" y="3039138"/>
            <a:ext cx="4373170" cy="685987"/>
          </a:xfrm>
          <a:prstGeom prst="rect">
            <a:avLst/>
          </a:prstGeom>
        </p:spPr>
      </p:pic>
      <p:pic>
        <p:nvPicPr>
          <p:cNvPr id="25" name="Picture 24">
            <a:extLst>
              <a:ext uri="{FF2B5EF4-FFF2-40B4-BE49-F238E27FC236}">
                <a16:creationId xmlns:a16="http://schemas.microsoft.com/office/drawing/2014/main" id="{1C02755D-2EE6-498A-9C73-CCF0EC638A30}"/>
              </a:ext>
            </a:extLst>
          </p:cNvPr>
          <p:cNvPicPr>
            <a:picLocks noChangeAspect="1"/>
          </p:cNvPicPr>
          <p:nvPr/>
        </p:nvPicPr>
        <p:blipFill>
          <a:blip r:embed="rId10"/>
          <a:stretch>
            <a:fillRect/>
          </a:stretch>
        </p:blipFill>
        <p:spPr>
          <a:xfrm>
            <a:off x="5222435" y="3254044"/>
            <a:ext cx="274344" cy="323116"/>
          </a:xfrm>
          <a:prstGeom prst="rect">
            <a:avLst/>
          </a:prstGeom>
        </p:spPr>
      </p:pic>
      <p:pic>
        <p:nvPicPr>
          <p:cNvPr id="26" name="Picture 25">
            <a:extLst>
              <a:ext uri="{FF2B5EF4-FFF2-40B4-BE49-F238E27FC236}">
                <a16:creationId xmlns:a16="http://schemas.microsoft.com/office/drawing/2014/main" id="{24E58D00-F2C2-45F7-8FCF-8D4C5A229334}"/>
              </a:ext>
            </a:extLst>
          </p:cNvPr>
          <p:cNvPicPr>
            <a:picLocks noChangeAspect="1"/>
          </p:cNvPicPr>
          <p:nvPr/>
        </p:nvPicPr>
        <p:blipFill>
          <a:blip r:embed="rId11"/>
          <a:stretch>
            <a:fillRect/>
          </a:stretch>
        </p:blipFill>
        <p:spPr>
          <a:xfrm>
            <a:off x="9253955" y="3943760"/>
            <a:ext cx="274344" cy="323116"/>
          </a:xfrm>
          <a:prstGeom prst="rect">
            <a:avLst/>
          </a:prstGeom>
        </p:spPr>
      </p:pic>
      <p:pic>
        <p:nvPicPr>
          <p:cNvPr id="28" name="Picture 27">
            <a:extLst>
              <a:ext uri="{FF2B5EF4-FFF2-40B4-BE49-F238E27FC236}">
                <a16:creationId xmlns:a16="http://schemas.microsoft.com/office/drawing/2014/main" id="{C0A80DA1-4173-4B54-8080-16A39140F07D}"/>
              </a:ext>
            </a:extLst>
          </p:cNvPr>
          <p:cNvPicPr>
            <a:picLocks noChangeAspect="1"/>
          </p:cNvPicPr>
          <p:nvPr/>
        </p:nvPicPr>
        <p:blipFill>
          <a:blip r:embed="rId12"/>
          <a:stretch>
            <a:fillRect/>
          </a:stretch>
        </p:blipFill>
        <p:spPr>
          <a:xfrm>
            <a:off x="10137022" y="3485569"/>
            <a:ext cx="1066926" cy="1071176"/>
          </a:xfrm>
          <a:prstGeom prst="rect">
            <a:avLst/>
          </a:prstGeom>
        </p:spPr>
      </p:pic>
      <p:cxnSp>
        <p:nvCxnSpPr>
          <p:cNvPr id="33" name="Straight Arrow Connector 32">
            <a:extLst>
              <a:ext uri="{FF2B5EF4-FFF2-40B4-BE49-F238E27FC236}">
                <a16:creationId xmlns:a16="http://schemas.microsoft.com/office/drawing/2014/main" id="{0E5E6CE9-9EF6-4082-B5E3-2F6F0A023455}"/>
              </a:ext>
            </a:extLst>
          </p:cNvPr>
          <p:cNvCxnSpPr>
            <a:cxnSpLocks/>
          </p:cNvCxnSpPr>
          <p:nvPr/>
        </p:nvCxnSpPr>
        <p:spPr>
          <a:xfrm>
            <a:off x="9803081" y="3577160"/>
            <a:ext cx="300222" cy="0"/>
          </a:xfrm>
          <a:prstGeom prst="straightConnector1">
            <a:avLst/>
          </a:prstGeom>
          <a:ln>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37" name="Picture 36">
            <a:extLst>
              <a:ext uri="{FF2B5EF4-FFF2-40B4-BE49-F238E27FC236}">
                <a16:creationId xmlns:a16="http://schemas.microsoft.com/office/drawing/2014/main" id="{FD3FD6F8-EA08-4982-B719-65E5C0DA499C}"/>
              </a:ext>
            </a:extLst>
          </p:cNvPr>
          <p:cNvPicPr>
            <a:picLocks noChangeAspect="1"/>
          </p:cNvPicPr>
          <p:nvPr/>
        </p:nvPicPr>
        <p:blipFill>
          <a:blip r:embed="rId13"/>
          <a:stretch>
            <a:fillRect/>
          </a:stretch>
        </p:blipFill>
        <p:spPr>
          <a:xfrm>
            <a:off x="9940924" y="4036633"/>
            <a:ext cx="274344" cy="323116"/>
          </a:xfrm>
          <a:prstGeom prst="rect">
            <a:avLst/>
          </a:prstGeom>
        </p:spPr>
      </p:pic>
      <p:pic>
        <p:nvPicPr>
          <p:cNvPr id="3" name="Picture 2">
            <a:extLst>
              <a:ext uri="{FF2B5EF4-FFF2-40B4-BE49-F238E27FC236}">
                <a16:creationId xmlns:a16="http://schemas.microsoft.com/office/drawing/2014/main" id="{A41FE334-03B5-4751-B57B-004571E61E6B}"/>
              </a:ext>
            </a:extLst>
          </p:cNvPr>
          <p:cNvPicPr>
            <a:picLocks noChangeAspect="1"/>
          </p:cNvPicPr>
          <p:nvPr/>
        </p:nvPicPr>
        <p:blipFill>
          <a:blip r:embed="rId14"/>
          <a:stretch>
            <a:fillRect/>
          </a:stretch>
        </p:blipFill>
        <p:spPr>
          <a:xfrm>
            <a:off x="6750789" y="1660542"/>
            <a:ext cx="865707" cy="377985"/>
          </a:xfrm>
          <a:prstGeom prst="rect">
            <a:avLst/>
          </a:prstGeom>
        </p:spPr>
      </p:pic>
      <p:pic>
        <p:nvPicPr>
          <p:cNvPr id="5" name="Picture 4">
            <a:extLst>
              <a:ext uri="{FF2B5EF4-FFF2-40B4-BE49-F238E27FC236}">
                <a16:creationId xmlns:a16="http://schemas.microsoft.com/office/drawing/2014/main" id="{9E6E0564-DD09-420D-B5B2-E44E47DB2712}"/>
              </a:ext>
            </a:extLst>
          </p:cNvPr>
          <p:cNvPicPr>
            <a:picLocks noChangeAspect="1"/>
          </p:cNvPicPr>
          <p:nvPr/>
        </p:nvPicPr>
        <p:blipFill>
          <a:blip r:embed="rId14"/>
          <a:stretch>
            <a:fillRect/>
          </a:stretch>
        </p:blipFill>
        <p:spPr>
          <a:xfrm>
            <a:off x="9868395" y="1652538"/>
            <a:ext cx="796056" cy="377985"/>
          </a:xfrm>
          <a:prstGeom prst="rect">
            <a:avLst/>
          </a:prstGeom>
        </p:spPr>
      </p:pic>
      <p:pic>
        <p:nvPicPr>
          <p:cNvPr id="6" name="Picture 5">
            <a:extLst>
              <a:ext uri="{FF2B5EF4-FFF2-40B4-BE49-F238E27FC236}">
                <a16:creationId xmlns:a16="http://schemas.microsoft.com/office/drawing/2014/main" id="{89338E4F-1F93-4591-9839-344250316EF9}"/>
              </a:ext>
            </a:extLst>
          </p:cNvPr>
          <p:cNvPicPr>
            <a:picLocks noChangeAspect="1"/>
          </p:cNvPicPr>
          <p:nvPr/>
        </p:nvPicPr>
        <p:blipFill>
          <a:blip r:embed="rId14"/>
          <a:stretch>
            <a:fillRect/>
          </a:stretch>
        </p:blipFill>
        <p:spPr>
          <a:xfrm>
            <a:off x="10333345" y="2000980"/>
            <a:ext cx="887994" cy="336893"/>
          </a:xfrm>
          <a:prstGeom prst="rect">
            <a:avLst/>
          </a:prstGeom>
        </p:spPr>
      </p:pic>
    </p:spTree>
    <p:extLst>
      <p:ext uri="{BB962C8B-B14F-4D97-AF65-F5344CB8AC3E}">
        <p14:creationId xmlns:p14="http://schemas.microsoft.com/office/powerpoint/2010/main" val="227104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27331" y="1231981"/>
            <a:ext cx="8217283" cy="646145"/>
          </a:xfrm>
          <a:prstGeom prst="rect">
            <a:avLst/>
          </a:prstGeom>
        </p:spPr>
        <p:txBody>
          <a:bodyPr wrap="square">
            <a:spAutoFit/>
          </a:bodyPr>
          <a:lstStyle/>
          <a:p>
            <a:pPr marL="0" marR="0" lvl="0" indent="0" algn="ctr" defTabSz="1088013" rtl="0" eaLnBrk="1" fontAlgn="auto" latinLnBrk="0" hangingPunct="1">
              <a:lnSpc>
                <a:spcPct val="100000"/>
              </a:lnSpc>
              <a:spcBef>
                <a:spcPct val="0"/>
              </a:spcBef>
              <a:spcAft>
                <a:spcPts val="0"/>
              </a:spcAft>
              <a:buClrTx/>
              <a:buSzTx/>
              <a:buFontTx/>
              <a:buNone/>
              <a:tabLst/>
              <a:defRPr/>
            </a:pPr>
            <a:r>
              <a:rPr kumimoji="0" lang="en-US" sz="3599" b="1" i="0" u="none" strike="noStrike" kern="1200" cap="none" spc="0" normalizeH="0" baseline="0" noProof="0">
                <a:ln>
                  <a:noFill/>
                </a:ln>
                <a:solidFill>
                  <a:srgbClr val="000000"/>
                </a:solidFill>
                <a:effectLst/>
                <a:uLnTx/>
                <a:uFillTx/>
                <a:latin typeface="Arial" panose="020B0604020202020204" pitchFamily="34" charset="0"/>
                <a:ea typeface="+mn-ea"/>
                <a:cs typeface="+mn-cs"/>
              </a:rPr>
              <a:t>Invoice</a:t>
            </a:r>
          </a:p>
        </p:txBody>
      </p:sp>
      <p:grpSp>
        <p:nvGrpSpPr>
          <p:cNvPr id="3" name="Group 2">
            <a:extLst>
              <a:ext uri="{FF2B5EF4-FFF2-40B4-BE49-F238E27FC236}">
                <a16:creationId xmlns:a16="http://schemas.microsoft.com/office/drawing/2014/main" id="{9161DC9A-DC9D-A6C3-DF9E-207164F4D377}"/>
              </a:ext>
            </a:extLst>
          </p:cNvPr>
          <p:cNvGrpSpPr/>
          <p:nvPr/>
        </p:nvGrpSpPr>
        <p:grpSpPr>
          <a:xfrm>
            <a:off x="1439818" y="2192339"/>
            <a:ext cx="9664026" cy="1725611"/>
            <a:chOff x="1438231" y="2192338"/>
            <a:chExt cx="9664026" cy="1725611"/>
          </a:xfrm>
        </p:grpSpPr>
        <p:sp>
          <p:nvSpPr>
            <p:cNvPr id="35" name="Freeform: Shape 34">
              <a:extLst>
                <a:ext uri="{FF2B5EF4-FFF2-40B4-BE49-F238E27FC236}">
                  <a16:creationId xmlns:a16="http://schemas.microsoft.com/office/drawing/2014/main" id="{B50CB4E8-8531-458B-8AD1-F843DCF45448}"/>
                </a:ext>
              </a:extLst>
            </p:cNvPr>
            <p:cNvSpPr/>
            <p:nvPr/>
          </p:nvSpPr>
          <p:spPr>
            <a:xfrm>
              <a:off x="3053177"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Order Confirmation</a:t>
              </a:r>
            </a:p>
          </p:txBody>
        </p:sp>
        <p:sp>
          <p:nvSpPr>
            <p:cNvPr id="36" name="Oval 35">
              <a:extLst>
                <a:ext uri="{FF2B5EF4-FFF2-40B4-BE49-F238E27FC236}">
                  <a16:creationId xmlns:a16="http://schemas.microsoft.com/office/drawing/2014/main" id="{B12E273B-7AC3-4406-AF2E-26F2ACB4F4DB}"/>
                </a:ext>
              </a:extLst>
            </p:cNvPr>
            <p:cNvSpPr/>
            <p:nvPr/>
          </p:nvSpPr>
          <p:spPr>
            <a:xfrm>
              <a:off x="3566822" y="2295874"/>
              <a:ext cx="574628" cy="574628"/>
            </a:xfrm>
            <a:prstGeom prst="ellipse">
              <a:avLst/>
            </a:prstGeom>
            <a:blipFill>
              <a:blip r:embed="rId3"/>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37" name="Freeform: Shape 36">
              <a:extLst>
                <a:ext uri="{FF2B5EF4-FFF2-40B4-BE49-F238E27FC236}">
                  <a16:creationId xmlns:a16="http://schemas.microsoft.com/office/drawing/2014/main" id="{E53ED1F7-5BBC-47EE-9E9B-E42B2165585C}"/>
                </a:ext>
              </a:extLst>
            </p:cNvPr>
            <p:cNvSpPr/>
            <p:nvPr/>
          </p:nvSpPr>
          <p:spPr>
            <a:xfrm>
              <a:off x="1438231"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Purchase Order</a:t>
              </a:r>
            </a:p>
          </p:txBody>
        </p:sp>
        <p:sp>
          <p:nvSpPr>
            <p:cNvPr id="38" name="Oval 37">
              <a:extLst>
                <a:ext uri="{FF2B5EF4-FFF2-40B4-BE49-F238E27FC236}">
                  <a16:creationId xmlns:a16="http://schemas.microsoft.com/office/drawing/2014/main" id="{996408EF-904E-46E8-BCAB-30FE3BC613D5}"/>
                </a:ext>
              </a:extLst>
            </p:cNvPr>
            <p:cNvSpPr/>
            <p:nvPr/>
          </p:nvSpPr>
          <p:spPr>
            <a:xfrm>
              <a:off x="1900858" y="2295874"/>
              <a:ext cx="574628" cy="574628"/>
            </a:xfrm>
            <a:prstGeom prst="ellipse">
              <a:avLst/>
            </a:prstGeom>
            <a:blipFill>
              <a:blip r:embed="rId4"/>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39" name="Freeform: Shape 38">
              <a:extLst>
                <a:ext uri="{FF2B5EF4-FFF2-40B4-BE49-F238E27FC236}">
                  <a16:creationId xmlns:a16="http://schemas.microsoft.com/office/drawing/2014/main" id="{3D82757C-B6D3-4282-919F-A18C8BCD315B}"/>
                </a:ext>
              </a:extLst>
            </p:cNvPr>
            <p:cNvSpPr/>
            <p:nvPr/>
          </p:nvSpPr>
          <p:spPr>
            <a:xfrm>
              <a:off x="4668123"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Advanced Shipping Notification</a:t>
              </a:r>
            </a:p>
          </p:txBody>
        </p:sp>
        <p:sp>
          <p:nvSpPr>
            <p:cNvPr id="40" name="Oval 39">
              <a:extLst>
                <a:ext uri="{FF2B5EF4-FFF2-40B4-BE49-F238E27FC236}">
                  <a16:creationId xmlns:a16="http://schemas.microsoft.com/office/drawing/2014/main" id="{0D48CCD8-C31D-4319-89F2-3EDF9B799C9A}"/>
                </a:ext>
              </a:extLst>
            </p:cNvPr>
            <p:cNvSpPr/>
            <p:nvPr/>
          </p:nvSpPr>
          <p:spPr>
            <a:xfrm>
              <a:off x="5137875" y="2295874"/>
              <a:ext cx="574628" cy="574628"/>
            </a:xfrm>
            <a:prstGeom prst="ellipse">
              <a:avLst/>
            </a:prstGeom>
            <a:blipFill>
              <a:blip r:embed="rId5"/>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41" name="Freeform: Shape 40">
              <a:extLst>
                <a:ext uri="{FF2B5EF4-FFF2-40B4-BE49-F238E27FC236}">
                  <a16:creationId xmlns:a16="http://schemas.microsoft.com/office/drawing/2014/main" id="{25D95F80-80E9-4377-88E3-D2E489B3B0E6}"/>
                </a:ext>
              </a:extLst>
            </p:cNvPr>
            <p:cNvSpPr/>
            <p:nvPr/>
          </p:nvSpPr>
          <p:spPr>
            <a:xfrm>
              <a:off x="6283069"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Receipt of Goods</a:t>
              </a:r>
            </a:p>
          </p:txBody>
        </p:sp>
        <p:sp>
          <p:nvSpPr>
            <p:cNvPr id="43" name="Freeform: Shape 42">
              <a:extLst>
                <a:ext uri="{FF2B5EF4-FFF2-40B4-BE49-F238E27FC236}">
                  <a16:creationId xmlns:a16="http://schemas.microsoft.com/office/drawing/2014/main" id="{2D37A2A8-FA79-447D-9645-FF9C925A545E}"/>
                </a:ext>
              </a:extLst>
            </p:cNvPr>
            <p:cNvSpPr/>
            <p:nvPr/>
          </p:nvSpPr>
          <p:spPr>
            <a:xfrm>
              <a:off x="7906980"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ADB9C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Invoice</a:t>
              </a:r>
            </a:p>
          </p:txBody>
        </p:sp>
        <p:sp>
          <p:nvSpPr>
            <p:cNvPr id="44" name="Oval 43">
              <a:extLst>
                <a:ext uri="{FF2B5EF4-FFF2-40B4-BE49-F238E27FC236}">
                  <a16:creationId xmlns:a16="http://schemas.microsoft.com/office/drawing/2014/main" id="{0CFCFB46-5441-457F-8C78-1096F6214C6D}"/>
                </a:ext>
              </a:extLst>
            </p:cNvPr>
            <p:cNvSpPr/>
            <p:nvPr/>
          </p:nvSpPr>
          <p:spPr>
            <a:xfrm>
              <a:off x="8374891" y="2295874"/>
              <a:ext cx="574628" cy="574628"/>
            </a:xfrm>
            <a:prstGeom prst="ellipse">
              <a:avLst/>
            </a:prstGeom>
            <a:blipFill>
              <a:blip r:embed="rId6"/>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45" name="Freeform: Shape 44">
              <a:extLst>
                <a:ext uri="{FF2B5EF4-FFF2-40B4-BE49-F238E27FC236}">
                  <a16:creationId xmlns:a16="http://schemas.microsoft.com/office/drawing/2014/main" id="{CD77EA6F-7A8D-4B2D-8E85-80933B02299B}"/>
                </a:ext>
              </a:extLst>
            </p:cNvPr>
            <p:cNvSpPr/>
            <p:nvPr/>
          </p:nvSpPr>
          <p:spPr>
            <a:xfrm>
              <a:off x="9530890"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Payment</a:t>
              </a:r>
            </a:p>
          </p:txBody>
        </p:sp>
        <p:sp>
          <p:nvSpPr>
            <p:cNvPr id="46" name="Oval 45">
              <a:extLst>
                <a:ext uri="{FF2B5EF4-FFF2-40B4-BE49-F238E27FC236}">
                  <a16:creationId xmlns:a16="http://schemas.microsoft.com/office/drawing/2014/main" id="{95B75938-C318-457D-A775-9C8AC97D68F0}"/>
                </a:ext>
              </a:extLst>
            </p:cNvPr>
            <p:cNvSpPr/>
            <p:nvPr/>
          </p:nvSpPr>
          <p:spPr>
            <a:xfrm>
              <a:off x="9993400" y="2295874"/>
              <a:ext cx="574628" cy="574628"/>
            </a:xfrm>
            <a:prstGeom prst="ellipse">
              <a:avLst/>
            </a:prstGeom>
            <a:blipFill>
              <a:blip r:embed="rId7"/>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47" name="Arrow: Right 46">
              <a:extLst>
                <a:ext uri="{FF2B5EF4-FFF2-40B4-BE49-F238E27FC236}">
                  <a16:creationId xmlns:a16="http://schemas.microsoft.com/office/drawing/2014/main" id="{9FC818DA-9BEC-433A-B34B-72D552258E4D}"/>
                </a:ext>
              </a:extLst>
            </p:cNvPr>
            <p:cNvSpPr/>
            <p:nvPr/>
          </p:nvSpPr>
          <p:spPr bwMode="gray">
            <a:xfrm>
              <a:off x="1785217" y="3550499"/>
              <a:ext cx="8945593" cy="295849"/>
            </a:xfrm>
            <a:prstGeom prst="rightArrow">
              <a:avLst/>
            </a:prstGeom>
            <a:solidFill>
              <a:schemeClr val="bg1">
                <a:lumMod val="85000"/>
              </a:schemeClr>
            </a:solidFill>
            <a:ln w="25400" algn="ctr">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grpSp>
          <p:nvGrpSpPr>
            <p:cNvPr id="28" name="Group 27">
              <a:extLst>
                <a:ext uri="{FF2B5EF4-FFF2-40B4-BE49-F238E27FC236}">
                  <a16:creationId xmlns:a16="http://schemas.microsoft.com/office/drawing/2014/main" id="{93698502-0A51-CB8B-7D0C-E0E550DF61D1}"/>
                </a:ext>
              </a:extLst>
            </p:cNvPr>
            <p:cNvGrpSpPr/>
            <p:nvPr/>
          </p:nvGrpSpPr>
          <p:grpSpPr>
            <a:xfrm>
              <a:off x="6768086" y="2292096"/>
              <a:ext cx="574628" cy="585375"/>
              <a:chOff x="10252148" y="2082927"/>
              <a:chExt cx="574628" cy="585375"/>
            </a:xfrm>
          </p:grpSpPr>
          <p:sp>
            <p:nvSpPr>
              <p:cNvPr id="29" name="Oval 28">
                <a:extLst>
                  <a:ext uri="{FF2B5EF4-FFF2-40B4-BE49-F238E27FC236}">
                    <a16:creationId xmlns:a16="http://schemas.microsoft.com/office/drawing/2014/main" id="{D0C8D455-8792-38F7-0187-1CE0B365EC80}"/>
                  </a:ext>
                </a:extLst>
              </p:cNvPr>
              <p:cNvSpPr/>
              <p:nvPr/>
            </p:nvSpPr>
            <p:spPr>
              <a:xfrm>
                <a:off x="10252148" y="2082927"/>
                <a:ext cx="574628" cy="574628"/>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FFFFFF">
                      <a:hueOff val="0"/>
                      <a:satOff val="0"/>
                      <a:lumOff val="0"/>
                      <a:alphaOff val="0"/>
                    </a:srgbClr>
                  </a:solidFill>
                  <a:effectLst/>
                  <a:uLnTx/>
                  <a:uFillTx/>
                  <a:latin typeface="Arial"/>
                  <a:ea typeface="+mn-ea"/>
                  <a:cs typeface="+mn-cs"/>
                </a:endParaRPr>
              </a:p>
            </p:txBody>
          </p:sp>
          <p:sp>
            <p:nvSpPr>
              <p:cNvPr id="30" name="Oval 29">
                <a:extLst>
                  <a:ext uri="{FF2B5EF4-FFF2-40B4-BE49-F238E27FC236}">
                    <a16:creationId xmlns:a16="http://schemas.microsoft.com/office/drawing/2014/main" id="{5ABDD54F-9E08-EAB3-D893-FD3FE0E7D5C5}"/>
                  </a:ext>
                </a:extLst>
              </p:cNvPr>
              <p:cNvSpPr/>
              <p:nvPr/>
            </p:nvSpPr>
            <p:spPr>
              <a:xfrm>
                <a:off x="10252148" y="2093674"/>
                <a:ext cx="574628" cy="574628"/>
              </a:xfrm>
              <a:prstGeom prst="ellipse">
                <a:avLst/>
              </a:prstGeom>
              <a:blipFill>
                <a:blip r:embed="rId8"/>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FFFFFF">
                      <a:hueOff val="0"/>
                      <a:satOff val="0"/>
                      <a:lumOff val="0"/>
                      <a:alphaOff val="0"/>
                    </a:srgbClr>
                  </a:solidFill>
                  <a:effectLst/>
                  <a:uLnTx/>
                  <a:uFillTx/>
                  <a:latin typeface="Arial"/>
                  <a:ea typeface="+mn-ea"/>
                  <a:cs typeface="+mn-cs"/>
                </a:endParaRPr>
              </a:p>
            </p:txBody>
          </p:sp>
        </p:grpSp>
      </p:grpSp>
      <p:sp>
        <p:nvSpPr>
          <p:cNvPr id="2" name="TextBox 1">
            <a:extLst>
              <a:ext uri="{FF2B5EF4-FFF2-40B4-BE49-F238E27FC236}">
                <a16:creationId xmlns:a16="http://schemas.microsoft.com/office/drawing/2014/main" id="{C26924DD-5ECF-3007-FE0D-4FE908E25DE2}"/>
              </a:ext>
            </a:extLst>
          </p:cNvPr>
          <p:cNvSpPr txBox="1"/>
          <p:nvPr/>
        </p:nvSpPr>
        <p:spPr>
          <a:xfrm>
            <a:off x="1404145" y="4832760"/>
            <a:ext cx="3819956" cy="1215717"/>
          </a:xfrm>
          <a:prstGeom prst="rect">
            <a:avLst/>
          </a:prstGeom>
          <a:noFill/>
        </p:spPr>
        <p:txBody>
          <a:bodyPr wrap="none" lIns="0" tIns="0" rIns="0" bIns="0" rtlCol="0">
            <a:spAutoFit/>
          </a:bodyPr>
          <a:lstStyle/>
          <a:p>
            <a:pPr marL="0" marR="0" lvl="0" indent="0" algn="l" defTabSz="1088776"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mn-cs"/>
              </a:rPr>
              <a:t>… how to review invoice rules</a:t>
            </a:r>
          </a:p>
          <a:p>
            <a:pPr marL="0" marR="0" lvl="0" indent="0" algn="l" defTabSz="1088776"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mn-cs"/>
              </a:rPr>
              <a:t>… how to create invoices</a:t>
            </a:r>
          </a:p>
          <a:p>
            <a:pPr marL="0" marR="0" lvl="0" indent="0" algn="l" defTabSz="1088776"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mn-cs"/>
              </a:rPr>
              <a:t>… how to create credit memos</a:t>
            </a:r>
          </a:p>
          <a:p>
            <a:pPr marL="0" marR="0" lvl="0" indent="0" algn="l" defTabSz="1088776"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mn-cs"/>
              </a:rPr>
              <a:t>… how to view invoices and credit memos</a:t>
            </a:r>
          </a:p>
        </p:txBody>
      </p:sp>
      <p:sp>
        <p:nvSpPr>
          <p:cNvPr id="5" name="Divider">
            <a:extLst>
              <a:ext uri="{FF2B5EF4-FFF2-40B4-BE49-F238E27FC236}">
                <a16:creationId xmlns:a16="http://schemas.microsoft.com/office/drawing/2014/main" id="{CFE685F9-3F8B-B69E-6C89-04A1948E753A}"/>
              </a:ext>
            </a:extLst>
          </p:cNvPr>
          <p:cNvSpPr txBox="1">
            <a:spLocks/>
          </p:cNvSpPr>
          <p:nvPr/>
        </p:nvSpPr>
        <p:spPr bwMode="black">
          <a:xfrm>
            <a:off x="1404145" y="4232163"/>
            <a:ext cx="11182288" cy="492443"/>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pPr marL="0" marR="0" lvl="0" indent="0" algn="l" defTabSz="1088558"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a:ln>
                  <a:noFill/>
                </a:ln>
                <a:solidFill>
                  <a:srgbClr val="000000"/>
                </a:solidFill>
                <a:effectLst/>
                <a:uLnTx/>
                <a:uFillTx/>
                <a:latin typeface="Arial"/>
                <a:ea typeface="+mj-ea"/>
                <a:cs typeface="+mj-cs"/>
              </a:rPr>
              <a:t>In this </a:t>
            </a:r>
            <a:r>
              <a:rPr lang="en-US" sz="3200">
                <a:solidFill>
                  <a:srgbClr val="000000"/>
                </a:solidFill>
                <a:latin typeface="Arial"/>
              </a:rPr>
              <a:t>Presentation</a:t>
            </a:r>
            <a:r>
              <a:rPr kumimoji="0" lang="en-US" sz="3200" b="1" i="0" u="none" strike="noStrike" kern="1200" cap="none" spc="0" normalizeH="0" baseline="0" noProof="0">
                <a:ln>
                  <a:noFill/>
                </a:ln>
                <a:solidFill>
                  <a:srgbClr val="000000"/>
                </a:solidFill>
                <a:effectLst/>
                <a:uLnTx/>
                <a:uFillTx/>
                <a:latin typeface="Arial"/>
                <a:ea typeface="+mj-ea"/>
                <a:cs typeface="+mj-cs"/>
              </a:rPr>
              <a:t> You Will Learn About …</a:t>
            </a:r>
            <a:endParaRPr kumimoji="0" lang="en-US" sz="3200" b="1" i="0" u="none" strike="noStrike" kern="1200" cap="none" spc="0" normalizeH="0" baseline="0" noProof="0">
              <a:ln>
                <a:noFill/>
              </a:ln>
              <a:solidFill>
                <a:srgbClr val="FFC000"/>
              </a:solidFill>
              <a:effectLst/>
              <a:uLnTx/>
              <a:uFillTx/>
              <a:latin typeface="Arial"/>
              <a:ea typeface="+mj-ea"/>
              <a:cs typeface="+mj-cs"/>
            </a:endParaRPr>
          </a:p>
        </p:txBody>
      </p:sp>
    </p:spTree>
    <p:extLst>
      <p:ext uri="{BB962C8B-B14F-4D97-AF65-F5344CB8AC3E}">
        <p14:creationId xmlns:p14="http://schemas.microsoft.com/office/powerpoint/2010/main" val="8703575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091B2B-607D-4BAF-8F6E-4909CF5A296A}"/>
              </a:ext>
            </a:extLst>
          </p:cNvPr>
          <p:cNvPicPr>
            <a:picLocks noChangeAspect="1"/>
          </p:cNvPicPr>
          <p:nvPr/>
        </p:nvPicPr>
        <p:blipFill>
          <a:blip r:embed="rId2"/>
          <a:stretch>
            <a:fillRect/>
          </a:stretch>
        </p:blipFill>
        <p:spPr>
          <a:xfrm>
            <a:off x="4265558" y="1294456"/>
            <a:ext cx="3499030" cy="673135"/>
          </a:xfrm>
          <a:prstGeom prst="rect">
            <a:avLst/>
          </a:prstGeom>
          <a:ln>
            <a:solidFill>
              <a:schemeClr val="bg2"/>
            </a:solidFill>
          </a:ln>
        </p:spPr>
      </p:pic>
      <p:sp>
        <p:nvSpPr>
          <p:cNvPr id="2" name="Title 1"/>
          <p:cNvSpPr>
            <a:spLocks noGrp="1"/>
          </p:cNvSpPr>
          <p:nvPr>
            <p:ph type="title"/>
          </p:nvPr>
        </p:nvSpPr>
        <p:spPr>
          <a:xfrm>
            <a:off x="458787" y="457201"/>
            <a:ext cx="11183564" cy="1061829"/>
          </a:xfrm>
        </p:spPr>
        <p:txBody>
          <a:bodyPr/>
          <a:lstStyle/>
          <a:p>
            <a:r>
              <a:rPr lang="en-US"/>
              <a:t>Invoice Management</a:t>
            </a:r>
            <a:br>
              <a:rPr lang="en-US"/>
            </a:br>
            <a:r>
              <a:rPr lang="en-US" sz="2100">
                <a:solidFill>
                  <a:schemeClr val="accent1"/>
                </a:solidFill>
              </a:rPr>
              <a:t>Create Invoice Reports 1</a:t>
            </a:r>
            <a:br>
              <a:rPr lang="en-US"/>
            </a:br>
            <a:endParaRPr lang="en-US"/>
          </a:p>
        </p:txBody>
      </p:sp>
      <p:sp>
        <p:nvSpPr>
          <p:cNvPr id="10" name="Rectangle 9"/>
          <p:cNvSpPr/>
          <p:nvPr/>
        </p:nvSpPr>
        <p:spPr>
          <a:xfrm>
            <a:off x="343796" y="2686105"/>
            <a:ext cx="3187252" cy="2492990"/>
          </a:xfrm>
          <a:prstGeom prst="rect">
            <a:avLst/>
          </a:prstGeom>
        </p:spPr>
        <p:txBody>
          <a:bodyPr wrap="square">
            <a:spAutoFit/>
          </a:bodyPr>
          <a:lstStyle/>
          <a:p>
            <a:pPr marL="342900" indent="-342900" algn="just">
              <a:spcBef>
                <a:spcPts val="600"/>
              </a:spcBef>
              <a:buClr>
                <a:schemeClr val="accent1"/>
              </a:buClr>
              <a:buSzPct val="100000"/>
              <a:buFont typeface="+mj-lt"/>
              <a:buAutoNum type="arabicPeriod"/>
              <a:defRPr/>
            </a:pPr>
            <a:r>
              <a:rPr lang="en-US" sz="1400" kern="0">
                <a:solidFill>
                  <a:sysClr val="windowText" lastClr="000000"/>
                </a:solidFill>
                <a:latin typeface="Arial" pitchFamily="34" charset="0"/>
                <a:cs typeface="Arial" pitchFamily="34" charset="0"/>
              </a:rPr>
              <a:t>Click the </a:t>
            </a:r>
            <a:r>
              <a:rPr lang="en-US" sz="1400" b="1" kern="0">
                <a:solidFill>
                  <a:sysClr val="windowText" lastClr="000000"/>
                </a:solidFill>
                <a:latin typeface="Arial" pitchFamily="34" charset="0"/>
                <a:cs typeface="Arial" pitchFamily="34" charset="0"/>
              </a:rPr>
              <a:t>Reports </a:t>
            </a:r>
            <a:r>
              <a:rPr lang="en-US" sz="1400" kern="0">
                <a:solidFill>
                  <a:sysClr val="windowText" lastClr="000000"/>
                </a:solidFill>
                <a:latin typeface="Arial" pitchFamily="34" charset="0"/>
                <a:cs typeface="Arial" pitchFamily="34" charset="0"/>
              </a:rPr>
              <a:t>tab</a:t>
            </a:r>
            <a:r>
              <a:rPr lang="en-US" sz="1400" b="1" kern="0">
                <a:solidFill>
                  <a:sysClr val="windowText" lastClr="000000"/>
                </a:solidFill>
                <a:latin typeface="Arial" pitchFamily="34" charset="0"/>
                <a:cs typeface="Arial" pitchFamily="34" charset="0"/>
              </a:rPr>
              <a:t> </a:t>
            </a:r>
            <a:r>
              <a:rPr lang="en-US" sz="1400" kern="0">
                <a:solidFill>
                  <a:sysClr val="windowText" lastClr="000000"/>
                </a:solidFill>
                <a:latin typeface="Arial" pitchFamily="34" charset="0"/>
                <a:cs typeface="Arial" pitchFamily="34" charset="0"/>
              </a:rPr>
              <a:t>from the menu at the top of the page. </a:t>
            </a:r>
          </a:p>
          <a:p>
            <a:pPr marL="342900" indent="-342900" algn="just">
              <a:spcBef>
                <a:spcPts val="600"/>
              </a:spcBef>
              <a:buClr>
                <a:schemeClr val="accent1"/>
              </a:buClr>
              <a:buSzPct val="100000"/>
              <a:buFont typeface="+mj-lt"/>
              <a:buAutoNum type="arabicPeriod"/>
              <a:defRPr/>
            </a:pPr>
            <a:r>
              <a:rPr lang="en-US" sz="1400" kern="0">
                <a:solidFill>
                  <a:sysClr val="windowText" lastClr="000000"/>
                </a:solidFill>
                <a:latin typeface="Arial" pitchFamily="34" charset="0"/>
                <a:cs typeface="Arial" pitchFamily="34" charset="0"/>
              </a:rPr>
              <a:t>Click </a:t>
            </a:r>
            <a:r>
              <a:rPr lang="en-US" sz="1400" b="1" kern="0">
                <a:solidFill>
                  <a:sysClr val="windowText" lastClr="000000"/>
                </a:solidFill>
                <a:latin typeface="Arial" pitchFamily="34" charset="0"/>
                <a:cs typeface="Arial" pitchFamily="34" charset="0"/>
              </a:rPr>
              <a:t>Create</a:t>
            </a:r>
            <a:r>
              <a:rPr lang="en-US" sz="1400" kern="0">
                <a:solidFill>
                  <a:sysClr val="windowText" lastClr="000000"/>
                </a:solidFill>
                <a:latin typeface="Arial" pitchFamily="34" charset="0"/>
                <a:cs typeface="Arial" pitchFamily="34" charset="0"/>
              </a:rPr>
              <a:t>. </a:t>
            </a:r>
          </a:p>
          <a:p>
            <a:pPr marL="342900" indent="-342900" algn="just">
              <a:spcBef>
                <a:spcPts val="600"/>
              </a:spcBef>
              <a:buClr>
                <a:schemeClr val="accent1"/>
              </a:buClr>
              <a:buSzPct val="100000"/>
              <a:buFont typeface="+mj-lt"/>
              <a:buAutoNum type="arabicPeriod"/>
              <a:defRPr/>
            </a:pPr>
            <a:r>
              <a:rPr lang="en-US" sz="1400" kern="0">
                <a:solidFill>
                  <a:sysClr val="windowText" lastClr="000000"/>
                </a:solidFill>
                <a:latin typeface="Arial" pitchFamily="34" charset="0"/>
                <a:cs typeface="Arial" pitchFamily="34" charset="0"/>
              </a:rPr>
              <a:t>Enter all required information. </a:t>
            </a:r>
          </a:p>
          <a:p>
            <a:pPr marL="342900" indent="-342900" algn="just">
              <a:spcBef>
                <a:spcPts val="600"/>
              </a:spcBef>
              <a:buClr>
                <a:schemeClr val="accent1"/>
              </a:buClr>
              <a:buSzPct val="100000"/>
              <a:buFont typeface="+mj-lt"/>
              <a:buAutoNum type="arabicPeriod"/>
              <a:defRPr/>
            </a:pPr>
            <a:r>
              <a:rPr lang="en-US" sz="1400" kern="0">
                <a:solidFill>
                  <a:sysClr val="windowText" lastClr="000000"/>
                </a:solidFill>
                <a:latin typeface="Arial" pitchFamily="34" charset="0"/>
                <a:cs typeface="Arial" pitchFamily="34" charset="0"/>
              </a:rPr>
              <a:t>Select an Invoice</a:t>
            </a:r>
            <a:r>
              <a:rPr lang="en-US" sz="1400" b="1" kern="0">
                <a:solidFill>
                  <a:sysClr val="windowText" lastClr="000000"/>
                </a:solidFill>
                <a:latin typeface="Arial" pitchFamily="34" charset="0"/>
                <a:cs typeface="Arial" pitchFamily="34" charset="0"/>
              </a:rPr>
              <a:t> </a:t>
            </a:r>
            <a:r>
              <a:rPr lang="en-US" sz="1400" kern="0">
                <a:solidFill>
                  <a:sysClr val="windowText" lastClr="000000"/>
                </a:solidFill>
                <a:latin typeface="Arial" pitchFamily="34" charset="0"/>
                <a:cs typeface="Arial" pitchFamily="34" charset="0"/>
              </a:rPr>
              <a:t>Report Type — </a:t>
            </a:r>
            <a:r>
              <a:rPr lang="en-US" sz="1400" b="1" kern="0">
                <a:solidFill>
                  <a:sysClr val="windowText" lastClr="000000"/>
                </a:solidFill>
                <a:latin typeface="Arial" pitchFamily="34" charset="0"/>
                <a:cs typeface="Arial" pitchFamily="34" charset="0"/>
              </a:rPr>
              <a:t>Failed Invoice or Invoice</a:t>
            </a:r>
            <a:r>
              <a:rPr lang="en-US" sz="1400" kern="0">
                <a:solidFill>
                  <a:sysClr val="windowText" lastClr="000000"/>
                </a:solidFill>
                <a:latin typeface="Arial" pitchFamily="34" charset="0"/>
                <a:cs typeface="Arial" pitchFamily="34" charset="0"/>
              </a:rPr>
              <a:t>. </a:t>
            </a:r>
          </a:p>
          <a:p>
            <a:pPr marL="342900" indent="-342900" algn="just">
              <a:spcBef>
                <a:spcPts val="600"/>
              </a:spcBef>
              <a:buClr>
                <a:schemeClr val="accent1"/>
              </a:buClr>
              <a:buSzPct val="100000"/>
              <a:buFont typeface="+mj-lt"/>
              <a:buAutoNum type="arabicPeriod"/>
              <a:defRPr/>
            </a:pPr>
            <a:r>
              <a:rPr lang="en-US" sz="1400" kern="0">
                <a:solidFill>
                  <a:sysClr val="windowText" lastClr="000000"/>
                </a:solidFill>
                <a:latin typeface="Arial" pitchFamily="34" charset="0"/>
                <a:cs typeface="Arial" pitchFamily="34" charset="0"/>
              </a:rPr>
              <a:t>Click</a:t>
            </a:r>
            <a:r>
              <a:rPr lang="en-US" sz="1400" b="1" kern="0">
                <a:solidFill>
                  <a:sysClr val="windowText" lastClr="000000"/>
                </a:solidFill>
                <a:latin typeface="Arial" pitchFamily="34" charset="0"/>
                <a:cs typeface="Arial" pitchFamily="34" charset="0"/>
              </a:rPr>
              <a:t> Next</a:t>
            </a:r>
            <a:r>
              <a:rPr lang="en-US" sz="1400" kern="0">
                <a:solidFill>
                  <a:sysClr val="windowText" lastClr="000000"/>
                </a:solidFill>
                <a:latin typeface="Arial" pitchFamily="34" charset="0"/>
                <a:cs typeface="Arial" pitchFamily="34" charset="0"/>
              </a:rPr>
              <a:t>.</a:t>
            </a:r>
          </a:p>
          <a:p>
            <a:pPr marL="342900" indent="-342900" algn="just">
              <a:spcBef>
                <a:spcPts val="600"/>
              </a:spcBef>
              <a:buClr>
                <a:schemeClr val="accent1"/>
              </a:buClr>
              <a:buSzPct val="120000"/>
              <a:buFont typeface="+mj-lt"/>
              <a:buAutoNum type="arabicPeriod"/>
              <a:defRPr/>
            </a:pPr>
            <a:endParaRPr lang="en-US" sz="1400" kern="0">
              <a:solidFill>
                <a:sysClr val="windowText" lastClr="000000"/>
              </a:solidFill>
              <a:latin typeface="Arial" pitchFamily="34" charset="0"/>
              <a:cs typeface="Arial" pitchFamily="34" charset="0"/>
            </a:endParaRPr>
          </a:p>
          <a:p>
            <a:pPr marL="342900" indent="-342900" algn="just">
              <a:spcBef>
                <a:spcPts val="600"/>
              </a:spcBef>
              <a:buClr>
                <a:schemeClr val="accent1"/>
              </a:buClr>
              <a:buSzPct val="120000"/>
              <a:buFont typeface="+mj-lt"/>
              <a:buAutoNum type="arabicPeriod"/>
              <a:defRPr/>
            </a:pPr>
            <a:endParaRPr lang="en-US" sz="1400" kern="0">
              <a:solidFill>
                <a:sysClr val="windowText" lastClr="000000"/>
              </a:solidFill>
            </a:endParaRPr>
          </a:p>
        </p:txBody>
      </p:sp>
      <p:sp>
        <p:nvSpPr>
          <p:cNvPr id="11" name="TextBox 10"/>
          <p:cNvSpPr txBox="1"/>
          <p:nvPr/>
        </p:nvSpPr>
        <p:spPr>
          <a:xfrm>
            <a:off x="450714" y="1535485"/>
            <a:ext cx="3080334" cy="861774"/>
          </a:xfrm>
          <a:prstGeom prst="rect">
            <a:avLst/>
          </a:prstGeom>
          <a:noFill/>
        </p:spPr>
        <p:txBody>
          <a:bodyPr wrap="square" lIns="0" tIns="0" rIns="0" bIns="0" rtlCol="0">
            <a:spAutoFit/>
          </a:bodyPr>
          <a:lstStyle/>
          <a:p>
            <a:pPr algn="just" fontAlgn="base">
              <a:spcBef>
                <a:spcPts val="600"/>
              </a:spcBef>
              <a:spcAft>
                <a:spcPct val="0"/>
              </a:spcAft>
              <a:buClr>
                <a:srgbClr val="F0AB00"/>
              </a:buClr>
              <a:buSzPct val="80000"/>
              <a:defRPr/>
            </a:pPr>
            <a:r>
              <a:rPr lang="en-US" sz="1400" kern="0">
                <a:solidFill>
                  <a:sysClr val="windowText" lastClr="000000"/>
                </a:solidFill>
                <a:ea typeface="Arial Unicode MS" pitchFamily="34" charset="-128"/>
                <a:cs typeface="Arial Unicode MS" pitchFamily="34" charset="-128"/>
              </a:rPr>
              <a:t>Reports help provide additional information and details on transactions on the Network in a comprehensive format.</a:t>
            </a:r>
          </a:p>
        </p:txBody>
      </p:sp>
      <p:pic>
        <p:nvPicPr>
          <p:cNvPr id="5" name="Picture 4">
            <a:extLst>
              <a:ext uri="{FF2B5EF4-FFF2-40B4-BE49-F238E27FC236}">
                <a16:creationId xmlns:a16="http://schemas.microsoft.com/office/drawing/2014/main" id="{D202D97B-1B8E-443B-86DC-1B5AEEB72B45}"/>
              </a:ext>
            </a:extLst>
          </p:cNvPr>
          <p:cNvPicPr>
            <a:picLocks noChangeAspect="1"/>
          </p:cNvPicPr>
          <p:nvPr/>
        </p:nvPicPr>
        <p:blipFill>
          <a:blip r:embed="rId3"/>
          <a:stretch>
            <a:fillRect/>
          </a:stretch>
        </p:blipFill>
        <p:spPr>
          <a:xfrm>
            <a:off x="7483597" y="1980411"/>
            <a:ext cx="539252" cy="277797"/>
          </a:xfrm>
          <a:prstGeom prst="rect">
            <a:avLst/>
          </a:prstGeom>
        </p:spPr>
      </p:pic>
      <p:pic>
        <p:nvPicPr>
          <p:cNvPr id="6" name="Picture 5">
            <a:extLst>
              <a:ext uri="{FF2B5EF4-FFF2-40B4-BE49-F238E27FC236}">
                <a16:creationId xmlns:a16="http://schemas.microsoft.com/office/drawing/2014/main" id="{8254B2D7-E8AC-42DB-98E7-BE6CFAC093E4}"/>
              </a:ext>
            </a:extLst>
          </p:cNvPr>
          <p:cNvPicPr>
            <a:picLocks noChangeAspect="1"/>
          </p:cNvPicPr>
          <p:nvPr/>
        </p:nvPicPr>
        <p:blipFill>
          <a:blip r:embed="rId4"/>
          <a:stretch>
            <a:fillRect/>
          </a:stretch>
        </p:blipFill>
        <p:spPr>
          <a:xfrm>
            <a:off x="4265558" y="2315987"/>
            <a:ext cx="7732774" cy="1723888"/>
          </a:xfrm>
          <a:prstGeom prst="rect">
            <a:avLst/>
          </a:prstGeom>
        </p:spPr>
      </p:pic>
      <p:pic>
        <p:nvPicPr>
          <p:cNvPr id="16" name="Picture 15">
            <a:extLst>
              <a:ext uri="{FF2B5EF4-FFF2-40B4-BE49-F238E27FC236}">
                <a16:creationId xmlns:a16="http://schemas.microsoft.com/office/drawing/2014/main" id="{3D29CD4B-0AF8-479A-A9F7-01B019DFFEF7}"/>
              </a:ext>
            </a:extLst>
          </p:cNvPr>
          <p:cNvPicPr>
            <a:picLocks noChangeAspect="1"/>
          </p:cNvPicPr>
          <p:nvPr/>
        </p:nvPicPr>
        <p:blipFill>
          <a:blip r:embed="rId5"/>
          <a:stretch>
            <a:fillRect/>
          </a:stretch>
        </p:blipFill>
        <p:spPr>
          <a:xfrm>
            <a:off x="7929616" y="3667068"/>
            <a:ext cx="274344" cy="323116"/>
          </a:xfrm>
          <a:prstGeom prst="rect">
            <a:avLst/>
          </a:prstGeom>
        </p:spPr>
      </p:pic>
      <p:pic>
        <p:nvPicPr>
          <p:cNvPr id="26" name="Picture 25">
            <a:extLst>
              <a:ext uri="{FF2B5EF4-FFF2-40B4-BE49-F238E27FC236}">
                <a16:creationId xmlns:a16="http://schemas.microsoft.com/office/drawing/2014/main" id="{64F9A9C8-0A9B-49C4-BBD5-9EDADC3ADD7D}"/>
              </a:ext>
            </a:extLst>
          </p:cNvPr>
          <p:cNvPicPr>
            <a:picLocks noChangeAspect="1"/>
          </p:cNvPicPr>
          <p:nvPr/>
        </p:nvPicPr>
        <p:blipFill>
          <a:blip r:embed="rId6"/>
          <a:stretch>
            <a:fillRect/>
          </a:stretch>
        </p:blipFill>
        <p:spPr>
          <a:xfrm>
            <a:off x="4265558" y="4093151"/>
            <a:ext cx="6641928" cy="2362181"/>
          </a:xfrm>
          <a:prstGeom prst="rect">
            <a:avLst/>
          </a:prstGeom>
        </p:spPr>
      </p:pic>
      <p:pic>
        <p:nvPicPr>
          <p:cNvPr id="27" name="Picture 26">
            <a:extLst>
              <a:ext uri="{FF2B5EF4-FFF2-40B4-BE49-F238E27FC236}">
                <a16:creationId xmlns:a16="http://schemas.microsoft.com/office/drawing/2014/main" id="{4E6BBD5E-5F12-47CC-8028-52C14BCE378F}"/>
              </a:ext>
            </a:extLst>
          </p:cNvPr>
          <p:cNvPicPr>
            <a:picLocks noChangeAspect="1"/>
          </p:cNvPicPr>
          <p:nvPr/>
        </p:nvPicPr>
        <p:blipFill>
          <a:blip r:embed="rId7"/>
          <a:stretch>
            <a:fillRect/>
          </a:stretch>
        </p:blipFill>
        <p:spPr>
          <a:xfrm>
            <a:off x="7237329" y="1867426"/>
            <a:ext cx="274344" cy="323116"/>
          </a:xfrm>
          <a:prstGeom prst="rect">
            <a:avLst/>
          </a:prstGeom>
        </p:spPr>
      </p:pic>
      <p:pic>
        <p:nvPicPr>
          <p:cNvPr id="28" name="Picture 27">
            <a:extLst>
              <a:ext uri="{FF2B5EF4-FFF2-40B4-BE49-F238E27FC236}">
                <a16:creationId xmlns:a16="http://schemas.microsoft.com/office/drawing/2014/main" id="{5F7C046C-5575-4664-AA0E-0ED3966AFBD2}"/>
              </a:ext>
            </a:extLst>
          </p:cNvPr>
          <p:cNvPicPr>
            <a:picLocks noChangeAspect="1"/>
          </p:cNvPicPr>
          <p:nvPr/>
        </p:nvPicPr>
        <p:blipFill>
          <a:blip r:embed="rId8"/>
          <a:stretch>
            <a:fillRect/>
          </a:stretch>
        </p:blipFill>
        <p:spPr>
          <a:xfrm>
            <a:off x="6488867" y="4827926"/>
            <a:ext cx="274344" cy="323116"/>
          </a:xfrm>
          <a:prstGeom prst="rect">
            <a:avLst/>
          </a:prstGeom>
        </p:spPr>
      </p:pic>
      <p:pic>
        <p:nvPicPr>
          <p:cNvPr id="29" name="Picture 28">
            <a:extLst>
              <a:ext uri="{FF2B5EF4-FFF2-40B4-BE49-F238E27FC236}">
                <a16:creationId xmlns:a16="http://schemas.microsoft.com/office/drawing/2014/main" id="{57AD8DD2-8BA4-4027-B223-33A65DB5194D}"/>
              </a:ext>
            </a:extLst>
          </p:cNvPr>
          <p:cNvPicPr>
            <a:picLocks noChangeAspect="1"/>
          </p:cNvPicPr>
          <p:nvPr/>
        </p:nvPicPr>
        <p:blipFill>
          <a:blip r:embed="rId9"/>
          <a:stretch>
            <a:fillRect/>
          </a:stretch>
        </p:blipFill>
        <p:spPr>
          <a:xfrm>
            <a:off x="6351695" y="6126119"/>
            <a:ext cx="274344" cy="329213"/>
          </a:xfrm>
          <a:prstGeom prst="rect">
            <a:avLst/>
          </a:prstGeom>
        </p:spPr>
      </p:pic>
      <p:pic>
        <p:nvPicPr>
          <p:cNvPr id="30" name="Picture 29">
            <a:extLst>
              <a:ext uri="{FF2B5EF4-FFF2-40B4-BE49-F238E27FC236}">
                <a16:creationId xmlns:a16="http://schemas.microsoft.com/office/drawing/2014/main" id="{F7DBF3BB-0232-434B-86D5-B1537B4894B4}"/>
              </a:ext>
            </a:extLst>
          </p:cNvPr>
          <p:cNvPicPr>
            <a:picLocks noChangeAspect="1"/>
          </p:cNvPicPr>
          <p:nvPr/>
        </p:nvPicPr>
        <p:blipFill>
          <a:blip r:embed="rId10"/>
          <a:stretch>
            <a:fillRect/>
          </a:stretch>
        </p:blipFill>
        <p:spPr>
          <a:xfrm>
            <a:off x="9457698" y="4071404"/>
            <a:ext cx="274344" cy="329213"/>
          </a:xfrm>
          <a:prstGeom prst="rect">
            <a:avLst/>
          </a:prstGeom>
        </p:spPr>
      </p:pic>
    </p:spTree>
    <p:extLst>
      <p:ext uri="{BB962C8B-B14F-4D97-AF65-F5344CB8AC3E}">
        <p14:creationId xmlns:p14="http://schemas.microsoft.com/office/powerpoint/2010/main" val="9764219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787" y="457201"/>
            <a:ext cx="11183564" cy="692497"/>
          </a:xfrm>
        </p:spPr>
        <p:txBody>
          <a:bodyPr/>
          <a:lstStyle/>
          <a:p>
            <a:r>
              <a:rPr lang="en-US"/>
              <a:t>Invoice Management</a:t>
            </a:r>
            <a:br>
              <a:rPr lang="en-US" sz="2800"/>
            </a:br>
            <a:r>
              <a:rPr lang="en-US" sz="2100">
                <a:solidFill>
                  <a:schemeClr val="accent1"/>
                </a:solidFill>
              </a:rPr>
              <a:t>Create Invoice Reports 2</a:t>
            </a:r>
            <a:endParaRPr lang="en-US" sz="2100"/>
          </a:p>
        </p:txBody>
      </p:sp>
      <p:sp>
        <p:nvSpPr>
          <p:cNvPr id="8" name="Rectangle 7"/>
          <p:cNvSpPr/>
          <p:nvPr/>
        </p:nvSpPr>
        <p:spPr>
          <a:xfrm>
            <a:off x="458788" y="1643700"/>
            <a:ext cx="3662863" cy="2477601"/>
          </a:xfrm>
          <a:prstGeom prst="rect">
            <a:avLst/>
          </a:prstGeom>
        </p:spPr>
        <p:txBody>
          <a:bodyPr wrap="square">
            <a:spAutoFit/>
          </a:bodyPr>
          <a:lstStyle/>
          <a:p>
            <a:pPr marL="342900" indent="-342900" algn="just">
              <a:spcBef>
                <a:spcPts val="600"/>
              </a:spcBef>
              <a:buClr>
                <a:schemeClr val="accent1"/>
              </a:buClr>
              <a:buSzPct val="100000"/>
              <a:buFont typeface="+mj-lt"/>
              <a:buAutoNum type="arabicPeriod" startAt="6"/>
              <a:defRPr/>
            </a:pPr>
            <a:r>
              <a:rPr lang="en-US" sz="1400" kern="0">
                <a:solidFill>
                  <a:sysClr val="windowText" lastClr="000000"/>
                </a:solidFill>
                <a:latin typeface="Arial" pitchFamily="34" charset="0"/>
                <a:cs typeface="Arial" pitchFamily="34" charset="0"/>
              </a:rPr>
              <a:t>Specify </a:t>
            </a:r>
            <a:r>
              <a:rPr lang="en-US" sz="1400" b="1" kern="0">
                <a:solidFill>
                  <a:sysClr val="windowText" lastClr="000000"/>
                </a:solidFill>
                <a:latin typeface="Arial" pitchFamily="34" charset="0"/>
                <a:cs typeface="Arial" pitchFamily="34" charset="0"/>
              </a:rPr>
              <a:t>Customer</a:t>
            </a:r>
            <a:r>
              <a:rPr lang="en-US" sz="1400" kern="0">
                <a:solidFill>
                  <a:sysClr val="windowText" lastClr="000000"/>
                </a:solidFill>
                <a:latin typeface="Arial" pitchFamily="34" charset="0"/>
                <a:cs typeface="Arial" pitchFamily="34" charset="0"/>
              </a:rPr>
              <a:t> and </a:t>
            </a:r>
            <a:r>
              <a:rPr lang="en-US" sz="1400" b="1" kern="0">
                <a:solidFill>
                  <a:sysClr val="windowText" lastClr="000000"/>
                </a:solidFill>
                <a:latin typeface="Arial" pitchFamily="34" charset="0"/>
                <a:cs typeface="Arial" pitchFamily="34" charset="0"/>
              </a:rPr>
              <a:t>Created Date </a:t>
            </a:r>
            <a:r>
              <a:rPr lang="en-US" sz="1400" kern="0">
                <a:solidFill>
                  <a:sysClr val="windowText" lastClr="000000"/>
                </a:solidFill>
                <a:latin typeface="Arial" pitchFamily="34" charset="0"/>
                <a:cs typeface="Arial" pitchFamily="34" charset="0"/>
              </a:rPr>
              <a:t>in Criteria.</a:t>
            </a:r>
          </a:p>
          <a:p>
            <a:pPr marL="342900" indent="-342900" algn="just">
              <a:spcBef>
                <a:spcPts val="600"/>
              </a:spcBef>
              <a:buClr>
                <a:schemeClr val="accent1"/>
              </a:buClr>
              <a:buSzPct val="100000"/>
              <a:buFont typeface="+mj-lt"/>
              <a:buAutoNum type="arabicPeriod" startAt="6"/>
              <a:defRPr/>
            </a:pPr>
            <a:r>
              <a:rPr lang="en-US" sz="1400" kern="0">
                <a:solidFill>
                  <a:sysClr val="windowText" lastClr="000000"/>
                </a:solidFill>
                <a:latin typeface="Arial" pitchFamily="34" charset="0"/>
                <a:cs typeface="Arial" pitchFamily="34" charset="0"/>
              </a:rPr>
              <a:t>Click</a:t>
            </a:r>
            <a:r>
              <a:rPr lang="en-US" sz="1400" b="1" kern="0">
                <a:solidFill>
                  <a:sysClr val="windowText" lastClr="000000"/>
                </a:solidFill>
                <a:latin typeface="Arial" pitchFamily="34" charset="0"/>
                <a:cs typeface="Arial" pitchFamily="34" charset="0"/>
              </a:rPr>
              <a:t> Submit</a:t>
            </a:r>
            <a:r>
              <a:rPr lang="en-US" sz="1400" kern="0">
                <a:solidFill>
                  <a:sysClr val="windowText" lastClr="000000"/>
                </a:solidFill>
                <a:latin typeface="Arial" pitchFamily="34" charset="0"/>
                <a:cs typeface="Arial" pitchFamily="34" charset="0"/>
              </a:rPr>
              <a:t>.</a:t>
            </a:r>
          </a:p>
          <a:p>
            <a:pPr marL="342900" indent="-342900" algn="just">
              <a:spcBef>
                <a:spcPts val="600"/>
              </a:spcBef>
              <a:buClr>
                <a:schemeClr val="accent1"/>
              </a:buClr>
              <a:buSzPct val="100000"/>
              <a:buFont typeface="+mj-lt"/>
              <a:buAutoNum type="arabicPeriod" startAt="6"/>
              <a:defRPr/>
            </a:pPr>
            <a:r>
              <a:rPr lang="en-US" sz="1400" kern="0">
                <a:solidFill>
                  <a:sysClr val="windowText" lastClr="000000"/>
                </a:solidFill>
                <a:latin typeface="Arial" pitchFamily="34" charset="0"/>
                <a:cs typeface="Arial" pitchFamily="34" charset="0"/>
              </a:rPr>
              <a:t>Select the created report and click on Refresh Status. The status will change from Queued to Processed.</a:t>
            </a:r>
          </a:p>
          <a:p>
            <a:pPr marL="342900" indent="-342900" algn="just">
              <a:spcBef>
                <a:spcPts val="600"/>
              </a:spcBef>
              <a:buClr>
                <a:schemeClr val="accent1"/>
              </a:buClr>
              <a:buSzPct val="100000"/>
              <a:buFont typeface="+mj-lt"/>
              <a:buAutoNum type="arabicPeriod" startAt="6"/>
              <a:defRPr/>
            </a:pPr>
            <a:r>
              <a:rPr lang="en-US" sz="1400" kern="0">
                <a:solidFill>
                  <a:sysClr val="windowText" lastClr="000000"/>
                </a:solidFill>
                <a:latin typeface="Arial" pitchFamily="34" charset="0"/>
                <a:cs typeface="Arial" pitchFamily="34" charset="0"/>
              </a:rPr>
              <a:t>Select the created report from the list and click </a:t>
            </a:r>
            <a:r>
              <a:rPr lang="en-US" sz="1400" b="1" kern="0">
                <a:solidFill>
                  <a:sysClr val="windowText" lastClr="000000"/>
                </a:solidFill>
                <a:latin typeface="Arial" pitchFamily="34" charset="0"/>
                <a:cs typeface="Arial" pitchFamily="34" charset="0"/>
              </a:rPr>
              <a:t>Download. </a:t>
            </a:r>
            <a:r>
              <a:rPr lang="en-US" sz="1400" kern="0">
                <a:solidFill>
                  <a:sysClr val="windowText" lastClr="000000"/>
                </a:solidFill>
                <a:latin typeface="Arial" pitchFamily="34" charset="0"/>
                <a:cs typeface="Arial" pitchFamily="34" charset="0"/>
              </a:rPr>
              <a:t>The report in CSV format will be downloaded to your computer.</a:t>
            </a:r>
          </a:p>
        </p:txBody>
      </p:sp>
      <p:pic>
        <p:nvPicPr>
          <p:cNvPr id="6" name="Picture 5">
            <a:extLst>
              <a:ext uri="{FF2B5EF4-FFF2-40B4-BE49-F238E27FC236}">
                <a16:creationId xmlns:a16="http://schemas.microsoft.com/office/drawing/2014/main" id="{F346FE17-94A4-4FC1-BFD4-29DFFDB0C2CE}"/>
              </a:ext>
            </a:extLst>
          </p:cNvPr>
          <p:cNvPicPr>
            <a:picLocks noChangeAspect="1"/>
          </p:cNvPicPr>
          <p:nvPr/>
        </p:nvPicPr>
        <p:blipFill>
          <a:blip r:embed="rId2"/>
          <a:stretch>
            <a:fillRect/>
          </a:stretch>
        </p:blipFill>
        <p:spPr>
          <a:xfrm>
            <a:off x="4914980" y="1643700"/>
            <a:ext cx="6727371" cy="1889927"/>
          </a:xfrm>
          <a:prstGeom prst="rect">
            <a:avLst/>
          </a:prstGeom>
        </p:spPr>
      </p:pic>
      <p:pic>
        <p:nvPicPr>
          <p:cNvPr id="13" name="Picture 12">
            <a:extLst>
              <a:ext uri="{FF2B5EF4-FFF2-40B4-BE49-F238E27FC236}">
                <a16:creationId xmlns:a16="http://schemas.microsoft.com/office/drawing/2014/main" id="{4B9A0910-7712-41DC-8B83-6297E0CAF197}"/>
              </a:ext>
            </a:extLst>
          </p:cNvPr>
          <p:cNvPicPr>
            <a:picLocks noChangeAspect="1"/>
          </p:cNvPicPr>
          <p:nvPr/>
        </p:nvPicPr>
        <p:blipFill>
          <a:blip r:embed="rId3"/>
          <a:stretch>
            <a:fillRect/>
          </a:stretch>
        </p:blipFill>
        <p:spPr>
          <a:xfrm>
            <a:off x="4914980" y="3690414"/>
            <a:ext cx="6727370" cy="2648628"/>
          </a:xfrm>
          <a:prstGeom prst="rect">
            <a:avLst/>
          </a:prstGeom>
        </p:spPr>
      </p:pic>
      <p:pic>
        <p:nvPicPr>
          <p:cNvPr id="14" name="Picture 13">
            <a:extLst>
              <a:ext uri="{FF2B5EF4-FFF2-40B4-BE49-F238E27FC236}">
                <a16:creationId xmlns:a16="http://schemas.microsoft.com/office/drawing/2014/main" id="{E21A3944-95EA-462C-BBED-79DA519B9AB3}"/>
              </a:ext>
            </a:extLst>
          </p:cNvPr>
          <p:cNvPicPr>
            <a:picLocks noChangeAspect="1"/>
          </p:cNvPicPr>
          <p:nvPr/>
        </p:nvPicPr>
        <p:blipFill>
          <a:blip r:embed="rId4"/>
          <a:stretch>
            <a:fillRect/>
          </a:stretch>
        </p:blipFill>
        <p:spPr>
          <a:xfrm>
            <a:off x="8400794" y="2390739"/>
            <a:ext cx="274344" cy="323116"/>
          </a:xfrm>
          <a:prstGeom prst="rect">
            <a:avLst/>
          </a:prstGeom>
        </p:spPr>
      </p:pic>
      <p:pic>
        <p:nvPicPr>
          <p:cNvPr id="16" name="Picture 15">
            <a:extLst>
              <a:ext uri="{FF2B5EF4-FFF2-40B4-BE49-F238E27FC236}">
                <a16:creationId xmlns:a16="http://schemas.microsoft.com/office/drawing/2014/main" id="{38FA5CAA-7386-4028-BFBD-0623E15C80B2}"/>
              </a:ext>
            </a:extLst>
          </p:cNvPr>
          <p:cNvPicPr>
            <a:picLocks noChangeAspect="1"/>
          </p:cNvPicPr>
          <p:nvPr/>
        </p:nvPicPr>
        <p:blipFill>
          <a:blip r:embed="rId5"/>
          <a:stretch>
            <a:fillRect/>
          </a:stretch>
        </p:blipFill>
        <p:spPr>
          <a:xfrm>
            <a:off x="10336472" y="1502716"/>
            <a:ext cx="274344" cy="329213"/>
          </a:xfrm>
          <a:prstGeom prst="rect">
            <a:avLst/>
          </a:prstGeom>
        </p:spPr>
      </p:pic>
      <p:pic>
        <p:nvPicPr>
          <p:cNvPr id="17" name="Picture 16">
            <a:extLst>
              <a:ext uri="{FF2B5EF4-FFF2-40B4-BE49-F238E27FC236}">
                <a16:creationId xmlns:a16="http://schemas.microsoft.com/office/drawing/2014/main" id="{1726D45C-F494-4070-9435-A173144F9F06}"/>
              </a:ext>
            </a:extLst>
          </p:cNvPr>
          <p:cNvPicPr>
            <a:picLocks noChangeAspect="1"/>
          </p:cNvPicPr>
          <p:nvPr/>
        </p:nvPicPr>
        <p:blipFill>
          <a:blip r:embed="rId6"/>
          <a:stretch>
            <a:fillRect/>
          </a:stretch>
        </p:blipFill>
        <p:spPr>
          <a:xfrm>
            <a:off x="10259282" y="5890947"/>
            <a:ext cx="274344" cy="329213"/>
          </a:xfrm>
          <a:prstGeom prst="rect">
            <a:avLst/>
          </a:prstGeom>
        </p:spPr>
      </p:pic>
      <p:pic>
        <p:nvPicPr>
          <p:cNvPr id="3" name="Picture 2">
            <a:extLst>
              <a:ext uri="{FF2B5EF4-FFF2-40B4-BE49-F238E27FC236}">
                <a16:creationId xmlns:a16="http://schemas.microsoft.com/office/drawing/2014/main" id="{1C65B6AD-D06C-4B00-950D-DB5602DD4301}"/>
              </a:ext>
            </a:extLst>
          </p:cNvPr>
          <p:cNvPicPr>
            <a:picLocks noChangeAspect="1"/>
          </p:cNvPicPr>
          <p:nvPr/>
        </p:nvPicPr>
        <p:blipFill>
          <a:blip r:embed="rId7"/>
          <a:stretch>
            <a:fillRect/>
          </a:stretch>
        </p:blipFill>
        <p:spPr>
          <a:xfrm>
            <a:off x="6008613" y="5890947"/>
            <a:ext cx="274344" cy="323116"/>
          </a:xfrm>
          <a:prstGeom prst="rect">
            <a:avLst/>
          </a:prstGeom>
        </p:spPr>
      </p:pic>
    </p:spTree>
    <p:extLst>
      <p:ext uri="{BB962C8B-B14F-4D97-AF65-F5344CB8AC3E}">
        <p14:creationId xmlns:p14="http://schemas.microsoft.com/office/powerpoint/2010/main" val="8101528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5A1631-AEA9-3A57-7798-5D4C5D42C64C}"/>
              </a:ext>
            </a:extLst>
          </p:cNvPr>
          <p:cNvPicPr>
            <a:picLocks noChangeAspect="1"/>
          </p:cNvPicPr>
          <p:nvPr/>
        </p:nvPicPr>
        <p:blipFill>
          <a:blip r:embed="rId2"/>
          <a:stretch>
            <a:fillRect/>
          </a:stretch>
        </p:blipFill>
        <p:spPr>
          <a:xfrm>
            <a:off x="3793531" y="5315724"/>
            <a:ext cx="7779150" cy="1244664"/>
          </a:xfrm>
          <a:prstGeom prst="rect">
            <a:avLst/>
          </a:prstGeom>
        </p:spPr>
      </p:pic>
      <p:sp>
        <p:nvSpPr>
          <p:cNvPr id="2" name="Text Placeholder 1">
            <a:extLst>
              <a:ext uri="{FF2B5EF4-FFF2-40B4-BE49-F238E27FC236}">
                <a16:creationId xmlns:a16="http://schemas.microsoft.com/office/drawing/2014/main" id="{F041F26D-64F5-1540-72DD-1C03743A039A}"/>
              </a:ext>
            </a:extLst>
          </p:cNvPr>
          <p:cNvSpPr>
            <a:spLocks noGrp="1"/>
          </p:cNvSpPr>
          <p:nvPr>
            <p:ph type="body" sz="quarter" idx="10"/>
          </p:nvPr>
        </p:nvSpPr>
        <p:spPr>
          <a:xfrm>
            <a:off x="504000" y="1620000"/>
            <a:ext cx="4807998" cy="3733050"/>
          </a:xfrm>
        </p:spPr>
        <p:txBody>
          <a:bodyPr vert="horz" lIns="0" tIns="0" rIns="0" bIns="0" rtlCol="0" anchor="t">
            <a:normAutofit/>
          </a:bodyPr>
          <a:lstStyle/>
          <a:p>
            <a:r>
              <a:rPr lang="en-US" sz="1400"/>
              <a:t>Suppliers can subscribe to receive rejection categories summary report to their email. </a:t>
            </a:r>
          </a:p>
          <a:p>
            <a:r>
              <a:rPr lang="en-US" sz="1400"/>
              <a:t>From the Homepage:</a:t>
            </a:r>
          </a:p>
          <a:p>
            <a:pPr marL="342900" indent="-342900">
              <a:spcBef>
                <a:spcPts val="600"/>
              </a:spcBef>
              <a:buFont typeface="+mj-lt"/>
              <a:buAutoNum type="arabicPeriod"/>
            </a:pPr>
            <a:r>
              <a:rPr lang="en-US" sz="1400"/>
              <a:t>Click on the user icon and go to </a:t>
            </a:r>
            <a:r>
              <a:rPr lang="en-US" sz="1400" b="1"/>
              <a:t>Settings</a:t>
            </a:r>
            <a:r>
              <a:rPr lang="en-US" sz="1400"/>
              <a:t>/ </a:t>
            </a:r>
            <a:r>
              <a:rPr lang="en-US" sz="1400" b="1"/>
              <a:t>Network Notifications</a:t>
            </a:r>
            <a:r>
              <a:rPr lang="en-US" sz="1400"/>
              <a:t>.</a:t>
            </a:r>
          </a:p>
          <a:p>
            <a:pPr marL="342900" indent="-342900">
              <a:spcBef>
                <a:spcPts val="600"/>
              </a:spcBef>
              <a:buFont typeface="+mj-lt"/>
              <a:buAutoNum type="arabicPeriod"/>
            </a:pPr>
            <a:r>
              <a:rPr lang="en-US" sz="1400"/>
              <a:t>In the </a:t>
            </a:r>
            <a:r>
              <a:rPr lang="en-US" sz="1400" b="1"/>
              <a:t>Network</a:t>
            </a:r>
            <a:r>
              <a:rPr lang="en-US" sz="1400"/>
              <a:t> tab scroll down to </a:t>
            </a:r>
            <a:r>
              <a:rPr lang="en-US" sz="1400" b="1"/>
              <a:t>Transaction Error Summary </a:t>
            </a:r>
            <a:r>
              <a:rPr lang="en-US" sz="1400"/>
              <a:t>and activate </a:t>
            </a:r>
            <a:r>
              <a:rPr lang="en-US" sz="1400" b="1"/>
              <a:t>Invoice Error Summary Notification </a:t>
            </a:r>
            <a:r>
              <a:rPr lang="en-US" sz="1400"/>
              <a:t>by ticking the box and adding email address. Report will be sent to designated email address </a:t>
            </a:r>
            <a:r>
              <a:rPr lang="en-US" sz="1400" b="1"/>
              <a:t>monthly</a:t>
            </a:r>
            <a:r>
              <a:rPr lang="en-US" sz="1400"/>
              <a:t>.</a:t>
            </a:r>
          </a:p>
          <a:p>
            <a:pPr marL="342900" indent="-342900">
              <a:spcBef>
                <a:spcPts val="600"/>
              </a:spcBef>
              <a:buFont typeface="+mj-lt"/>
              <a:buAutoNum type="arabicPeriod"/>
            </a:pPr>
            <a:endParaRPr lang="en-US" sz="1400"/>
          </a:p>
          <a:p>
            <a:pPr>
              <a:spcBef>
                <a:spcPts val="600"/>
              </a:spcBef>
            </a:pPr>
            <a:r>
              <a:rPr lang="en-US" sz="1400">
                <a:solidFill>
                  <a:schemeClr val="accent1"/>
                </a:solidFill>
              </a:rPr>
              <a:t>Note: </a:t>
            </a:r>
            <a:r>
              <a:rPr lang="en-US" sz="1400"/>
              <a:t>You can enter up to three comma-separated email addresses per field.</a:t>
            </a:r>
          </a:p>
        </p:txBody>
      </p:sp>
      <p:sp>
        <p:nvSpPr>
          <p:cNvPr id="3" name="Title 2">
            <a:extLst>
              <a:ext uri="{FF2B5EF4-FFF2-40B4-BE49-F238E27FC236}">
                <a16:creationId xmlns:a16="http://schemas.microsoft.com/office/drawing/2014/main" id="{52E8AAB9-BA12-9C71-2139-9371151EDCCC}"/>
              </a:ext>
            </a:extLst>
          </p:cNvPr>
          <p:cNvSpPr>
            <a:spLocks noGrp="1"/>
          </p:cNvSpPr>
          <p:nvPr>
            <p:ph type="title"/>
          </p:nvPr>
        </p:nvSpPr>
        <p:spPr>
          <a:xfrm>
            <a:off x="504001" y="504000"/>
            <a:ext cx="11186476" cy="692497"/>
          </a:xfrm>
        </p:spPr>
        <p:txBody>
          <a:bodyPr/>
          <a:lstStyle/>
          <a:p>
            <a:r>
              <a:rPr lang="en-US"/>
              <a:t>Invoice Management</a:t>
            </a:r>
            <a:br>
              <a:rPr lang="en-US" sz="3200"/>
            </a:br>
            <a:r>
              <a:rPr lang="en-US" sz="2100">
                <a:solidFill>
                  <a:schemeClr val="accent1"/>
                </a:solidFill>
              </a:rPr>
              <a:t>Invoice Error Summary Report</a:t>
            </a:r>
            <a:endParaRPr lang="en-US" sz="2100"/>
          </a:p>
        </p:txBody>
      </p:sp>
      <p:pic>
        <p:nvPicPr>
          <p:cNvPr id="1027" name="Picture 3">
            <a:extLst>
              <a:ext uri="{FF2B5EF4-FFF2-40B4-BE49-F238E27FC236}">
                <a16:creationId xmlns:a16="http://schemas.microsoft.com/office/drawing/2014/main" id="{29D678CC-83DC-564D-594D-BDF40A8BA1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6928" y="4242019"/>
            <a:ext cx="4591050" cy="10477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BC9A8DA-3987-114F-89CA-DFF39C202538}"/>
              </a:ext>
            </a:extLst>
          </p:cNvPr>
          <p:cNvPicPr>
            <a:picLocks noChangeAspect="1"/>
          </p:cNvPicPr>
          <p:nvPr/>
        </p:nvPicPr>
        <p:blipFill>
          <a:blip r:embed="rId4"/>
          <a:stretch>
            <a:fillRect/>
          </a:stretch>
        </p:blipFill>
        <p:spPr>
          <a:xfrm>
            <a:off x="6694437" y="504000"/>
            <a:ext cx="1576666" cy="3457688"/>
          </a:xfrm>
          <a:prstGeom prst="rect">
            <a:avLst/>
          </a:prstGeom>
        </p:spPr>
      </p:pic>
      <p:pic>
        <p:nvPicPr>
          <p:cNvPr id="7" name="Picture 6">
            <a:extLst>
              <a:ext uri="{FF2B5EF4-FFF2-40B4-BE49-F238E27FC236}">
                <a16:creationId xmlns:a16="http://schemas.microsoft.com/office/drawing/2014/main" id="{FEF824A4-BCD7-0CCF-A01F-2DA03C38E0CD}"/>
              </a:ext>
            </a:extLst>
          </p:cNvPr>
          <p:cNvPicPr>
            <a:picLocks noChangeAspect="1"/>
          </p:cNvPicPr>
          <p:nvPr/>
        </p:nvPicPr>
        <p:blipFill>
          <a:blip r:embed="rId5"/>
          <a:stretch>
            <a:fillRect/>
          </a:stretch>
        </p:blipFill>
        <p:spPr>
          <a:xfrm>
            <a:off x="8091363" y="3429000"/>
            <a:ext cx="1562180" cy="361969"/>
          </a:xfrm>
          <a:prstGeom prst="rect">
            <a:avLst/>
          </a:prstGeom>
          <a:ln w="19050">
            <a:solidFill>
              <a:schemeClr val="accent1"/>
            </a:solidFill>
          </a:ln>
        </p:spPr>
      </p:pic>
      <p:pic>
        <p:nvPicPr>
          <p:cNvPr id="8" name="Picture 7">
            <a:extLst>
              <a:ext uri="{FF2B5EF4-FFF2-40B4-BE49-F238E27FC236}">
                <a16:creationId xmlns:a16="http://schemas.microsoft.com/office/drawing/2014/main" id="{BA072C44-80DA-E9E1-113F-81039691521B}"/>
              </a:ext>
            </a:extLst>
          </p:cNvPr>
          <p:cNvPicPr>
            <a:picLocks noChangeAspect="1"/>
          </p:cNvPicPr>
          <p:nvPr/>
        </p:nvPicPr>
        <p:blipFill>
          <a:blip r:embed="rId6"/>
          <a:stretch>
            <a:fillRect/>
          </a:stretch>
        </p:blipFill>
        <p:spPr>
          <a:xfrm>
            <a:off x="3555443" y="5191492"/>
            <a:ext cx="274344" cy="323116"/>
          </a:xfrm>
          <a:prstGeom prst="rect">
            <a:avLst/>
          </a:prstGeom>
        </p:spPr>
      </p:pic>
      <p:pic>
        <p:nvPicPr>
          <p:cNvPr id="9" name="Picture 8">
            <a:extLst>
              <a:ext uri="{FF2B5EF4-FFF2-40B4-BE49-F238E27FC236}">
                <a16:creationId xmlns:a16="http://schemas.microsoft.com/office/drawing/2014/main" id="{2B39F915-E85E-A8E9-58E7-0DF1D64E0DEE}"/>
              </a:ext>
            </a:extLst>
          </p:cNvPr>
          <p:cNvPicPr>
            <a:picLocks noChangeAspect="1"/>
          </p:cNvPicPr>
          <p:nvPr/>
        </p:nvPicPr>
        <p:blipFill>
          <a:blip r:embed="rId7"/>
          <a:stretch>
            <a:fillRect/>
          </a:stretch>
        </p:blipFill>
        <p:spPr>
          <a:xfrm>
            <a:off x="7873318" y="3293327"/>
            <a:ext cx="274344" cy="323116"/>
          </a:xfrm>
          <a:prstGeom prst="rect">
            <a:avLst/>
          </a:prstGeom>
        </p:spPr>
      </p:pic>
    </p:spTree>
    <p:extLst>
      <p:ext uri="{BB962C8B-B14F-4D97-AF65-F5344CB8AC3E}">
        <p14:creationId xmlns:p14="http://schemas.microsoft.com/office/powerpoint/2010/main" val="29650699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a:xfrm>
            <a:off x="458787" y="457200"/>
            <a:ext cx="11182288" cy="677108"/>
          </a:xfrm>
        </p:spPr>
        <p:txBody>
          <a:bodyPr/>
          <a:lstStyle/>
          <a:p>
            <a:r>
              <a:rPr lang="en-US" sz="2400">
                <a:solidFill>
                  <a:schemeClr val="accent1"/>
                </a:solidFill>
              </a:rPr>
              <a:t>Compliance Aspects of SBN Invoicing</a:t>
            </a:r>
            <a:br>
              <a:rPr lang="en-US" sz="2400">
                <a:solidFill>
                  <a:schemeClr val="accent1"/>
                </a:solidFill>
              </a:rPr>
            </a:br>
            <a:r>
              <a:rPr lang="en-US" sz="2400"/>
              <a:t>In this Chapter You Will Learn About …</a:t>
            </a:r>
            <a:endParaRPr lang="en-US" sz="2400">
              <a:solidFill>
                <a:srgbClr val="FFC000"/>
              </a:solidFill>
            </a:endParaRPr>
          </a:p>
        </p:txBody>
      </p:sp>
      <p:sp>
        <p:nvSpPr>
          <p:cNvPr id="3" name="TextBox 2">
            <a:extLst>
              <a:ext uri="{FF2B5EF4-FFF2-40B4-BE49-F238E27FC236}">
                <a16:creationId xmlns:a16="http://schemas.microsoft.com/office/drawing/2014/main" id="{10CAE891-16F3-405E-AA2D-6982F8843F60}"/>
              </a:ext>
            </a:extLst>
          </p:cNvPr>
          <p:cNvSpPr txBox="1"/>
          <p:nvPr/>
        </p:nvSpPr>
        <p:spPr>
          <a:xfrm>
            <a:off x="458787" y="1619795"/>
            <a:ext cx="5778826" cy="1092607"/>
          </a:xfrm>
          <a:prstGeom prst="rect">
            <a:avLst/>
          </a:prstGeom>
          <a:noFill/>
        </p:spPr>
        <p:txBody>
          <a:bodyPr wrap="none" lIns="0" tIns="0" rIns="0" bIns="0" rtlCol="0">
            <a:spAutoFit/>
          </a:bodyPr>
          <a:lstStyle/>
          <a:p>
            <a:pPr defTabSz="914400">
              <a:spcBef>
                <a:spcPts val="600"/>
              </a:spcBef>
              <a:defRPr/>
            </a:pPr>
            <a:r>
              <a:rPr lang="en-US" sz="1400"/>
              <a:t>… general compliance consideration </a:t>
            </a:r>
          </a:p>
          <a:p>
            <a:pPr defTabSz="914400">
              <a:spcBef>
                <a:spcPts val="600"/>
              </a:spcBef>
              <a:defRPr/>
            </a:pPr>
            <a:r>
              <a:rPr lang="en-US" sz="1400"/>
              <a:t>… how to retrieve invoices from SBN</a:t>
            </a:r>
          </a:p>
          <a:p>
            <a:pPr defTabSz="914400">
              <a:spcBef>
                <a:spcPts val="600"/>
              </a:spcBef>
              <a:defRPr/>
            </a:pPr>
            <a:r>
              <a:rPr lang="en-US" sz="1400"/>
              <a:t>… how to mark an invoice attachment as the original invoice</a:t>
            </a:r>
          </a:p>
          <a:p>
            <a:pPr defTabSz="914400">
              <a:spcBef>
                <a:spcPts val="600"/>
              </a:spcBef>
              <a:defRPr/>
            </a:pPr>
            <a:r>
              <a:rPr lang="en-US" sz="1400"/>
              <a:t>… where to find all updated legal requirements and country-specific rules</a:t>
            </a:r>
          </a:p>
        </p:txBody>
      </p:sp>
    </p:spTree>
    <p:extLst>
      <p:ext uri="{BB962C8B-B14F-4D97-AF65-F5344CB8AC3E}">
        <p14:creationId xmlns:p14="http://schemas.microsoft.com/office/powerpoint/2010/main" val="10594695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45189" y="1260080"/>
            <a:ext cx="8904796" cy="646203"/>
          </a:xfrm>
          <a:prstGeom prst="rect">
            <a:avLst/>
          </a:prstGeom>
        </p:spPr>
        <p:txBody>
          <a:bodyPr wrap="square">
            <a:spAutoFit/>
          </a:bodyPr>
          <a:lstStyle/>
          <a:p>
            <a:pPr marL="0" marR="0" lvl="0" indent="0" algn="ctr" defTabSz="1088013" rtl="0" eaLnBrk="1" fontAlgn="auto" latinLnBrk="0" hangingPunct="1">
              <a:lnSpc>
                <a:spcPct val="100000"/>
              </a:lnSpc>
              <a:spcBef>
                <a:spcPct val="0"/>
              </a:spcBef>
              <a:spcAft>
                <a:spcPts val="0"/>
              </a:spcAft>
              <a:buClrTx/>
              <a:buSzTx/>
              <a:buFontTx/>
              <a:buNone/>
              <a:tabLst/>
              <a:defRPr/>
            </a:pPr>
            <a:r>
              <a:rPr kumimoji="0" lang="en-US" sz="3599" b="1" i="0" u="none" strike="noStrike" kern="1200" cap="none" spc="0" normalizeH="0" baseline="0" noProof="0">
                <a:ln>
                  <a:noFill/>
                </a:ln>
                <a:solidFill>
                  <a:srgbClr val="000000"/>
                </a:solidFill>
                <a:effectLst/>
                <a:uLnTx/>
                <a:uFillTx/>
                <a:latin typeface="Arial" panose="020B0604020202020204" pitchFamily="34" charset="0"/>
                <a:ea typeface="+mn-ea"/>
                <a:cs typeface="+mn-cs"/>
              </a:rPr>
              <a:t>Compliance Aspects of SBN Invoicing</a:t>
            </a:r>
          </a:p>
        </p:txBody>
      </p:sp>
      <p:grpSp>
        <p:nvGrpSpPr>
          <p:cNvPr id="3" name="Group 2">
            <a:extLst>
              <a:ext uri="{FF2B5EF4-FFF2-40B4-BE49-F238E27FC236}">
                <a16:creationId xmlns:a16="http://schemas.microsoft.com/office/drawing/2014/main" id="{9161DC9A-DC9D-A6C3-DF9E-207164F4D377}"/>
              </a:ext>
            </a:extLst>
          </p:cNvPr>
          <p:cNvGrpSpPr/>
          <p:nvPr/>
        </p:nvGrpSpPr>
        <p:grpSpPr>
          <a:xfrm>
            <a:off x="1439818" y="2192339"/>
            <a:ext cx="9664026" cy="1725611"/>
            <a:chOff x="1438231" y="2192338"/>
            <a:chExt cx="9664026" cy="1725611"/>
          </a:xfrm>
        </p:grpSpPr>
        <p:sp>
          <p:nvSpPr>
            <p:cNvPr id="35" name="Freeform: Shape 34">
              <a:extLst>
                <a:ext uri="{FF2B5EF4-FFF2-40B4-BE49-F238E27FC236}">
                  <a16:creationId xmlns:a16="http://schemas.microsoft.com/office/drawing/2014/main" id="{B50CB4E8-8531-458B-8AD1-F843DCF45448}"/>
                </a:ext>
              </a:extLst>
            </p:cNvPr>
            <p:cNvSpPr/>
            <p:nvPr/>
          </p:nvSpPr>
          <p:spPr>
            <a:xfrm>
              <a:off x="3053177"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Order Confirmation</a:t>
              </a:r>
            </a:p>
          </p:txBody>
        </p:sp>
        <p:sp>
          <p:nvSpPr>
            <p:cNvPr id="36" name="Oval 35">
              <a:extLst>
                <a:ext uri="{FF2B5EF4-FFF2-40B4-BE49-F238E27FC236}">
                  <a16:creationId xmlns:a16="http://schemas.microsoft.com/office/drawing/2014/main" id="{B12E273B-7AC3-4406-AF2E-26F2ACB4F4DB}"/>
                </a:ext>
              </a:extLst>
            </p:cNvPr>
            <p:cNvSpPr/>
            <p:nvPr/>
          </p:nvSpPr>
          <p:spPr>
            <a:xfrm>
              <a:off x="3566822" y="2295874"/>
              <a:ext cx="574628" cy="574628"/>
            </a:xfrm>
            <a:prstGeom prst="ellipse">
              <a:avLst/>
            </a:prstGeom>
            <a:blipFill>
              <a:blip r:embed="rId3"/>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37" name="Freeform: Shape 36">
              <a:extLst>
                <a:ext uri="{FF2B5EF4-FFF2-40B4-BE49-F238E27FC236}">
                  <a16:creationId xmlns:a16="http://schemas.microsoft.com/office/drawing/2014/main" id="{E53ED1F7-5BBC-47EE-9E9B-E42B2165585C}"/>
                </a:ext>
              </a:extLst>
            </p:cNvPr>
            <p:cNvSpPr/>
            <p:nvPr/>
          </p:nvSpPr>
          <p:spPr>
            <a:xfrm>
              <a:off x="1438231"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Purchase Order</a:t>
              </a:r>
            </a:p>
          </p:txBody>
        </p:sp>
        <p:sp>
          <p:nvSpPr>
            <p:cNvPr id="38" name="Oval 37">
              <a:extLst>
                <a:ext uri="{FF2B5EF4-FFF2-40B4-BE49-F238E27FC236}">
                  <a16:creationId xmlns:a16="http://schemas.microsoft.com/office/drawing/2014/main" id="{996408EF-904E-46E8-BCAB-30FE3BC613D5}"/>
                </a:ext>
              </a:extLst>
            </p:cNvPr>
            <p:cNvSpPr/>
            <p:nvPr/>
          </p:nvSpPr>
          <p:spPr>
            <a:xfrm>
              <a:off x="1900858" y="2295874"/>
              <a:ext cx="574628" cy="574628"/>
            </a:xfrm>
            <a:prstGeom prst="ellipse">
              <a:avLst/>
            </a:prstGeom>
            <a:blipFill>
              <a:blip r:embed="rId4"/>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39" name="Freeform: Shape 38">
              <a:extLst>
                <a:ext uri="{FF2B5EF4-FFF2-40B4-BE49-F238E27FC236}">
                  <a16:creationId xmlns:a16="http://schemas.microsoft.com/office/drawing/2014/main" id="{3D82757C-B6D3-4282-919F-A18C8BCD315B}"/>
                </a:ext>
              </a:extLst>
            </p:cNvPr>
            <p:cNvSpPr/>
            <p:nvPr/>
          </p:nvSpPr>
          <p:spPr>
            <a:xfrm>
              <a:off x="4668123"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Advanced Shipping Notification</a:t>
              </a:r>
            </a:p>
          </p:txBody>
        </p:sp>
        <p:sp>
          <p:nvSpPr>
            <p:cNvPr id="40" name="Oval 39">
              <a:extLst>
                <a:ext uri="{FF2B5EF4-FFF2-40B4-BE49-F238E27FC236}">
                  <a16:creationId xmlns:a16="http://schemas.microsoft.com/office/drawing/2014/main" id="{0D48CCD8-C31D-4319-89F2-3EDF9B799C9A}"/>
                </a:ext>
              </a:extLst>
            </p:cNvPr>
            <p:cNvSpPr/>
            <p:nvPr/>
          </p:nvSpPr>
          <p:spPr>
            <a:xfrm>
              <a:off x="5137875" y="2295874"/>
              <a:ext cx="574628" cy="574628"/>
            </a:xfrm>
            <a:prstGeom prst="ellipse">
              <a:avLst/>
            </a:prstGeom>
            <a:blipFill>
              <a:blip r:embed="rId5"/>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41" name="Freeform: Shape 40">
              <a:extLst>
                <a:ext uri="{FF2B5EF4-FFF2-40B4-BE49-F238E27FC236}">
                  <a16:creationId xmlns:a16="http://schemas.microsoft.com/office/drawing/2014/main" id="{25D95F80-80E9-4377-88E3-D2E489B3B0E6}"/>
                </a:ext>
              </a:extLst>
            </p:cNvPr>
            <p:cNvSpPr/>
            <p:nvPr/>
          </p:nvSpPr>
          <p:spPr>
            <a:xfrm>
              <a:off x="6283069"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Receipt of Goods</a:t>
              </a:r>
            </a:p>
          </p:txBody>
        </p:sp>
        <p:sp>
          <p:nvSpPr>
            <p:cNvPr id="43" name="Freeform: Shape 42">
              <a:extLst>
                <a:ext uri="{FF2B5EF4-FFF2-40B4-BE49-F238E27FC236}">
                  <a16:creationId xmlns:a16="http://schemas.microsoft.com/office/drawing/2014/main" id="{2D37A2A8-FA79-447D-9645-FF9C925A545E}"/>
                </a:ext>
              </a:extLst>
            </p:cNvPr>
            <p:cNvSpPr/>
            <p:nvPr/>
          </p:nvSpPr>
          <p:spPr>
            <a:xfrm>
              <a:off x="7906980"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ADB9C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Invoice</a:t>
              </a:r>
            </a:p>
          </p:txBody>
        </p:sp>
        <p:sp>
          <p:nvSpPr>
            <p:cNvPr id="44" name="Oval 43">
              <a:extLst>
                <a:ext uri="{FF2B5EF4-FFF2-40B4-BE49-F238E27FC236}">
                  <a16:creationId xmlns:a16="http://schemas.microsoft.com/office/drawing/2014/main" id="{0CFCFB46-5441-457F-8C78-1096F6214C6D}"/>
                </a:ext>
              </a:extLst>
            </p:cNvPr>
            <p:cNvSpPr/>
            <p:nvPr/>
          </p:nvSpPr>
          <p:spPr>
            <a:xfrm>
              <a:off x="8374891" y="2295874"/>
              <a:ext cx="574628" cy="574628"/>
            </a:xfrm>
            <a:prstGeom prst="ellipse">
              <a:avLst/>
            </a:prstGeom>
            <a:blipFill>
              <a:blip r:embed="rId6"/>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45" name="Freeform: Shape 44">
              <a:extLst>
                <a:ext uri="{FF2B5EF4-FFF2-40B4-BE49-F238E27FC236}">
                  <a16:creationId xmlns:a16="http://schemas.microsoft.com/office/drawing/2014/main" id="{CD77EA6F-7A8D-4B2D-8E85-80933B02299B}"/>
                </a:ext>
              </a:extLst>
            </p:cNvPr>
            <p:cNvSpPr/>
            <p:nvPr/>
          </p:nvSpPr>
          <p:spPr>
            <a:xfrm>
              <a:off x="9530890"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Payment</a:t>
              </a:r>
            </a:p>
          </p:txBody>
        </p:sp>
        <p:sp>
          <p:nvSpPr>
            <p:cNvPr id="46" name="Oval 45">
              <a:extLst>
                <a:ext uri="{FF2B5EF4-FFF2-40B4-BE49-F238E27FC236}">
                  <a16:creationId xmlns:a16="http://schemas.microsoft.com/office/drawing/2014/main" id="{95B75938-C318-457D-A775-9C8AC97D68F0}"/>
                </a:ext>
              </a:extLst>
            </p:cNvPr>
            <p:cNvSpPr/>
            <p:nvPr/>
          </p:nvSpPr>
          <p:spPr>
            <a:xfrm>
              <a:off x="9993400" y="2295874"/>
              <a:ext cx="574628" cy="574628"/>
            </a:xfrm>
            <a:prstGeom prst="ellipse">
              <a:avLst/>
            </a:prstGeom>
            <a:blipFill>
              <a:blip r:embed="rId7"/>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47" name="Arrow: Right 46">
              <a:extLst>
                <a:ext uri="{FF2B5EF4-FFF2-40B4-BE49-F238E27FC236}">
                  <a16:creationId xmlns:a16="http://schemas.microsoft.com/office/drawing/2014/main" id="{9FC818DA-9BEC-433A-B34B-72D552258E4D}"/>
                </a:ext>
              </a:extLst>
            </p:cNvPr>
            <p:cNvSpPr/>
            <p:nvPr/>
          </p:nvSpPr>
          <p:spPr bwMode="gray">
            <a:xfrm>
              <a:off x="1785217" y="3550499"/>
              <a:ext cx="8945593" cy="295849"/>
            </a:xfrm>
            <a:prstGeom prst="rightArrow">
              <a:avLst/>
            </a:prstGeom>
            <a:solidFill>
              <a:schemeClr val="bg1">
                <a:lumMod val="85000"/>
              </a:schemeClr>
            </a:solidFill>
            <a:ln w="25400" algn="ctr">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grpSp>
          <p:nvGrpSpPr>
            <p:cNvPr id="28" name="Group 27">
              <a:extLst>
                <a:ext uri="{FF2B5EF4-FFF2-40B4-BE49-F238E27FC236}">
                  <a16:creationId xmlns:a16="http://schemas.microsoft.com/office/drawing/2014/main" id="{93698502-0A51-CB8B-7D0C-E0E550DF61D1}"/>
                </a:ext>
              </a:extLst>
            </p:cNvPr>
            <p:cNvGrpSpPr/>
            <p:nvPr/>
          </p:nvGrpSpPr>
          <p:grpSpPr>
            <a:xfrm>
              <a:off x="6768086" y="2292096"/>
              <a:ext cx="574628" cy="585375"/>
              <a:chOff x="10252148" y="2082927"/>
              <a:chExt cx="574628" cy="585375"/>
            </a:xfrm>
          </p:grpSpPr>
          <p:sp>
            <p:nvSpPr>
              <p:cNvPr id="29" name="Oval 28">
                <a:extLst>
                  <a:ext uri="{FF2B5EF4-FFF2-40B4-BE49-F238E27FC236}">
                    <a16:creationId xmlns:a16="http://schemas.microsoft.com/office/drawing/2014/main" id="{D0C8D455-8792-38F7-0187-1CE0B365EC80}"/>
                  </a:ext>
                </a:extLst>
              </p:cNvPr>
              <p:cNvSpPr/>
              <p:nvPr/>
            </p:nvSpPr>
            <p:spPr>
              <a:xfrm>
                <a:off x="10252148" y="2082927"/>
                <a:ext cx="574628" cy="574628"/>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FFFFFF">
                      <a:hueOff val="0"/>
                      <a:satOff val="0"/>
                      <a:lumOff val="0"/>
                      <a:alphaOff val="0"/>
                    </a:srgbClr>
                  </a:solidFill>
                  <a:effectLst/>
                  <a:uLnTx/>
                  <a:uFillTx/>
                  <a:latin typeface="Arial"/>
                  <a:ea typeface="+mn-ea"/>
                  <a:cs typeface="+mn-cs"/>
                </a:endParaRPr>
              </a:p>
            </p:txBody>
          </p:sp>
          <p:sp>
            <p:nvSpPr>
              <p:cNvPr id="30" name="Oval 29">
                <a:extLst>
                  <a:ext uri="{FF2B5EF4-FFF2-40B4-BE49-F238E27FC236}">
                    <a16:creationId xmlns:a16="http://schemas.microsoft.com/office/drawing/2014/main" id="{5ABDD54F-9E08-EAB3-D893-FD3FE0E7D5C5}"/>
                  </a:ext>
                </a:extLst>
              </p:cNvPr>
              <p:cNvSpPr/>
              <p:nvPr/>
            </p:nvSpPr>
            <p:spPr>
              <a:xfrm>
                <a:off x="10252148" y="2093674"/>
                <a:ext cx="574628" cy="574628"/>
              </a:xfrm>
              <a:prstGeom prst="ellipse">
                <a:avLst/>
              </a:prstGeom>
              <a:blipFill>
                <a:blip r:embed="rId8"/>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FFFFFF">
                      <a:hueOff val="0"/>
                      <a:satOff val="0"/>
                      <a:lumOff val="0"/>
                      <a:alphaOff val="0"/>
                    </a:srgbClr>
                  </a:solidFill>
                  <a:effectLst/>
                  <a:uLnTx/>
                  <a:uFillTx/>
                  <a:latin typeface="Arial"/>
                  <a:ea typeface="+mn-ea"/>
                  <a:cs typeface="+mn-cs"/>
                </a:endParaRPr>
              </a:p>
            </p:txBody>
          </p:sp>
        </p:grpSp>
      </p:grpSp>
      <p:sp>
        <p:nvSpPr>
          <p:cNvPr id="2" name="TextBox 1">
            <a:extLst>
              <a:ext uri="{FF2B5EF4-FFF2-40B4-BE49-F238E27FC236}">
                <a16:creationId xmlns:a16="http://schemas.microsoft.com/office/drawing/2014/main" id="{C26924DD-5ECF-3007-FE0D-4FE908E25DE2}"/>
              </a:ext>
            </a:extLst>
          </p:cNvPr>
          <p:cNvSpPr txBox="1"/>
          <p:nvPr/>
        </p:nvSpPr>
        <p:spPr>
          <a:xfrm>
            <a:off x="1404145" y="4832760"/>
            <a:ext cx="6625212" cy="1215717"/>
          </a:xfrm>
          <a:prstGeom prst="rect">
            <a:avLst/>
          </a:prstGeom>
          <a:noFill/>
        </p:spPr>
        <p:txBody>
          <a:bodyPr wrap="none" lIns="0" tIns="0" rIns="0" bIns="0" rtlCol="0">
            <a:spAutoFit/>
          </a:bodyPr>
          <a:lstStyle/>
          <a:p>
            <a:pPr defTabSz="914400">
              <a:spcBef>
                <a:spcPts val="600"/>
              </a:spcBef>
              <a:defRPr/>
            </a:pPr>
            <a:r>
              <a:rPr lang="en-US" sz="1600"/>
              <a:t>… general compliance consideration </a:t>
            </a:r>
          </a:p>
          <a:p>
            <a:pPr defTabSz="914400">
              <a:spcBef>
                <a:spcPts val="600"/>
              </a:spcBef>
              <a:defRPr/>
            </a:pPr>
            <a:r>
              <a:rPr lang="en-US" sz="1600"/>
              <a:t>… how to retrieve invoices from SBN</a:t>
            </a:r>
          </a:p>
          <a:p>
            <a:pPr defTabSz="914400">
              <a:spcBef>
                <a:spcPts val="600"/>
              </a:spcBef>
              <a:defRPr/>
            </a:pPr>
            <a:r>
              <a:rPr lang="en-US" sz="1600"/>
              <a:t>… how to mark an invoice attachment as the original invoice</a:t>
            </a:r>
          </a:p>
          <a:p>
            <a:pPr defTabSz="914400">
              <a:spcBef>
                <a:spcPts val="600"/>
              </a:spcBef>
              <a:defRPr/>
            </a:pPr>
            <a:r>
              <a:rPr lang="en-US" sz="1600"/>
              <a:t>… where to find all updated legal requirements and country-specific rules</a:t>
            </a:r>
          </a:p>
        </p:txBody>
      </p:sp>
      <p:sp>
        <p:nvSpPr>
          <p:cNvPr id="5" name="Divider">
            <a:extLst>
              <a:ext uri="{FF2B5EF4-FFF2-40B4-BE49-F238E27FC236}">
                <a16:creationId xmlns:a16="http://schemas.microsoft.com/office/drawing/2014/main" id="{CFE685F9-3F8B-B69E-6C89-04A1948E753A}"/>
              </a:ext>
            </a:extLst>
          </p:cNvPr>
          <p:cNvSpPr txBox="1">
            <a:spLocks/>
          </p:cNvSpPr>
          <p:nvPr/>
        </p:nvSpPr>
        <p:spPr bwMode="black">
          <a:xfrm>
            <a:off x="1404145" y="4232163"/>
            <a:ext cx="11182288" cy="492443"/>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pPr marL="0" marR="0" lvl="0" indent="0" algn="l" defTabSz="1088558"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a:ln>
                  <a:noFill/>
                </a:ln>
                <a:solidFill>
                  <a:srgbClr val="000000"/>
                </a:solidFill>
                <a:effectLst/>
                <a:uLnTx/>
                <a:uFillTx/>
                <a:latin typeface="Arial"/>
                <a:ea typeface="+mj-ea"/>
                <a:cs typeface="+mj-cs"/>
              </a:rPr>
              <a:t>In this </a:t>
            </a:r>
            <a:r>
              <a:rPr lang="en-US" sz="3200">
                <a:solidFill>
                  <a:srgbClr val="000000"/>
                </a:solidFill>
                <a:latin typeface="Arial"/>
              </a:rPr>
              <a:t>Chapter</a:t>
            </a:r>
            <a:r>
              <a:rPr kumimoji="0" lang="en-US" sz="3200" b="1" i="0" u="none" strike="noStrike" kern="1200" cap="none" spc="0" normalizeH="0" baseline="0" noProof="0">
                <a:ln>
                  <a:noFill/>
                </a:ln>
                <a:solidFill>
                  <a:srgbClr val="000000"/>
                </a:solidFill>
                <a:effectLst/>
                <a:uLnTx/>
                <a:uFillTx/>
                <a:latin typeface="Arial"/>
                <a:ea typeface="+mj-ea"/>
                <a:cs typeface="+mj-cs"/>
              </a:rPr>
              <a:t> You Will Learn About …</a:t>
            </a:r>
            <a:endParaRPr kumimoji="0" lang="en-US" sz="3200" b="1" i="0" u="none" strike="noStrike" kern="1200" cap="none" spc="0" normalizeH="0" baseline="0" noProof="0">
              <a:ln>
                <a:noFill/>
              </a:ln>
              <a:solidFill>
                <a:srgbClr val="FFC000"/>
              </a:solidFill>
              <a:effectLst/>
              <a:uLnTx/>
              <a:uFillTx/>
              <a:latin typeface="Arial"/>
              <a:ea typeface="+mj-ea"/>
              <a:cs typeface="+mj-cs"/>
            </a:endParaRPr>
          </a:p>
        </p:txBody>
      </p:sp>
    </p:spTree>
    <p:extLst>
      <p:ext uri="{BB962C8B-B14F-4D97-AF65-F5344CB8AC3E}">
        <p14:creationId xmlns:p14="http://schemas.microsoft.com/office/powerpoint/2010/main" val="39002596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F2786C83-0E3B-0DF9-9BD4-E4FCA8BA5A51}"/>
              </a:ext>
            </a:extLst>
          </p:cNvPr>
          <p:cNvSpPr/>
          <p:nvPr/>
        </p:nvSpPr>
        <p:spPr>
          <a:xfrm>
            <a:off x="616451" y="1414130"/>
            <a:ext cx="3230578" cy="4944140"/>
          </a:xfrm>
          <a:prstGeom prst="roundRect">
            <a:avLst/>
          </a:prstGeom>
          <a:solidFill>
            <a:srgbClr val="FFF8E7"/>
          </a:solidFill>
          <a:ln>
            <a:solidFill>
              <a:srgbClr val="FFF1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00">
              <a:defRPr/>
            </a:pPr>
            <a:endParaRPr lang="en-US" sz="1800">
              <a:solidFill>
                <a:prstClr val="white"/>
              </a:solidFill>
              <a:latin typeface="Calibri" panose="020F0502020204030204"/>
            </a:endParaRPr>
          </a:p>
        </p:txBody>
      </p:sp>
      <p:sp>
        <p:nvSpPr>
          <p:cNvPr id="15" name="Rectangle: Rounded Corners 14">
            <a:extLst>
              <a:ext uri="{FF2B5EF4-FFF2-40B4-BE49-F238E27FC236}">
                <a16:creationId xmlns:a16="http://schemas.microsoft.com/office/drawing/2014/main" id="{45DEA32D-0C05-87D5-BB62-0064AAB5648A}"/>
              </a:ext>
            </a:extLst>
          </p:cNvPr>
          <p:cNvSpPr/>
          <p:nvPr/>
        </p:nvSpPr>
        <p:spPr>
          <a:xfrm>
            <a:off x="4352728" y="1414130"/>
            <a:ext cx="3230578" cy="4944140"/>
          </a:xfrm>
          <a:prstGeom prst="roundRect">
            <a:avLst/>
          </a:prstGeom>
          <a:solidFill>
            <a:srgbClr val="FFF8E7"/>
          </a:solidFill>
          <a:ln>
            <a:solidFill>
              <a:srgbClr val="FFF1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defRPr/>
            </a:pPr>
            <a:endParaRPr lang="en-US" sz="1800">
              <a:solidFill>
                <a:prstClr val="white"/>
              </a:solidFill>
              <a:latin typeface="Calibri" panose="020F0502020204030204"/>
            </a:endParaRPr>
          </a:p>
        </p:txBody>
      </p:sp>
      <p:sp>
        <p:nvSpPr>
          <p:cNvPr id="5" name="TextBox 4">
            <a:extLst>
              <a:ext uri="{FF2B5EF4-FFF2-40B4-BE49-F238E27FC236}">
                <a16:creationId xmlns:a16="http://schemas.microsoft.com/office/drawing/2014/main" id="{34F32EB3-BB2A-0053-FC55-F1F6E94EEE3A}"/>
              </a:ext>
            </a:extLst>
          </p:cNvPr>
          <p:cNvSpPr txBox="1"/>
          <p:nvPr/>
        </p:nvSpPr>
        <p:spPr>
          <a:xfrm>
            <a:off x="616452" y="394930"/>
            <a:ext cx="5569153" cy="461665"/>
          </a:xfrm>
          <a:prstGeom prst="rect">
            <a:avLst/>
          </a:prstGeom>
          <a:noFill/>
        </p:spPr>
        <p:txBody>
          <a:bodyPr wrap="none" rtlCol="0">
            <a:spAutoFit/>
          </a:bodyPr>
          <a:lstStyle/>
          <a:p>
            <a:pPr defTabSz="914400">
              <a:defRPr/>
            </a:pPr>
            <a:r>
              <a:rPr lang="en-US" sz="2400" b="1">
                <a:solidFill>
                  <a:prstClr val="black"/>
                </a:solidFill>
                <a:latin typeface="+mj-lt"/>
              </a:rPr>
              <a:t>General Compliance Considerations </a:t>
            </a:r>
          </a:p>
        </p:txBody>
      </p:sp>
      <p:sp>
        <p:nvSpPr>
          <p:cNvPr id="8" name="Rectangle: Rounded Corners 7">
            <a:extLst>
              <a:ext uri="{FF2B5EF4-FFF2-40B4-BE49-F238E27FC236}">
                <a16:creationId xmlns:a16="http://schemas.microsoft.com/office/drawing/2014/main" id="{76E822D2-5720-040E-8F3E-533895A052DE}"/>
              </a:ext>
            </a:extLst>
          </p:cNvPr>
          <p:cNvSpPr/>
          <p:nvPr/>
        </p:nvSpPr>
        <p:spPr>
          <a:xfrm>
            <a:off x="8089005" y="1414130"/>
            <a:ext cx="3230578" cy="4944140"/>
          </a:xfrm>
          <a:prstGeom prst="roundRect">
            <a:avLst/>
          </a:prstGeom>
          <a:solidFill>
            <a:srgbClr val="FFF8E7"/>
          </a:solidFill>
          <a:ln>
            <a:solidFill>
              <a:srgbClr val="FFF1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defRPr/>
            </a:pPr>
            <a:endParaRPr lang="en-US" sz="1800">
              <a:solidFill>
                <a:prstClr val="white"/>
              </a:solidFill>
              <a:latin typeface="Calibri" panose="020F0502020204030204"/>
            </a:endParaRPr>
          </a:p>
        </p:txBody>
      </p:sp>
      <p:pic>
        <p:nvPicPr>
          <p:cNvPr id="10" name="Picture 9">
            <a:extLst>
              <a:ext uri="{FF2B5EF4-FFF2-40B4-BE49-F238E27FC236}">
                <a16:creationId xmlns:a16="http://schemas.microsoft.com/office/drawing/2014/main" id="{A817372E-B453-F97D-9D44-80E4FC1EC122}"/>
              </a:ext>
            </a:extLst>
          </p:cNvPr>
          <p:cNvPicPr>
            <a:picLocks noChangeAspect="1"/>
          </p:cNvPicPr>
          <p:nvPr/>
        </p:nvPicPr>
        <p:blipFill>
          <a:blip r:embed="rId3"/>
          <a:stretch>
            <a:fillRect/>
          </a:stretch>
        </p:blipFill>
        <p:spPr>
          <a:xfrm>
            <a:off x="8316421" y="1671202"/>
            <a:ext cx="1245475" cy="1245475"/>
          </a:xfrm>
          <a:prstGeom prst="rect">
            <a:avLst/>
          </a:prstGeom>
        </p:spPr>
      </p:pic>
      <p:sp>
        <p:nvSpPr>
          <p:cNvPr id="17" name="TextBox 16">
            <a:extLst>
              <a:ext uri="{FF2B5EF4-FFF2-40B4-BE49-F238E27FC236}">
                <a16:creationId xmlns:a16="http://schemas.microsoft.com/office/drawing/2014/main" id="{4E0AD748-34CF-B85F-BB69-38BCDEF489BB}"/>
              </a:ext>
            </a:extLst>
          </p:cNvPr>
          <p:cNvSpPr txBox="1"/>
          <p:nvPr/>
        </p:nvSpPr>
        <p:spPr>
          <a:xfrm>
            <a:off x="838270" y="3255826"/>
            <a:ext cx="2882888" cy="3062377"/>
          </a:xfrm>
          <a:prstGeom prst="rect">
            <a:avLst/>
          </a:prstGeom>
          <a:noFill/>
        </p:spPr>
        <p:txBody>
          <a:bodyPr wrap="square" rtlCol="0">
            <a:spAutoFit/>
          </a:bodyPr>
          <a:lstStyle/>
          <a:p>
            <a:pPr defTabSz="1088231">
              <a:spcBef>
                <a:spcPts val="600"/>
              </a:spcBef>
              <a:buSzPct val="80000"/>
              <a:defRPr/>
            </a:pPr>
            <a:r>
              <a:rPr lang="en-US" sz="1400" b="1">
                <a:solidFill>
                  <a:srgbClr val="000000"/>
                </a:solidFill>
                <a:latin typeface="+mj-lt"/>
              </a:rPr>
              <a:t>Change Management:</a:t>
            </a:r>
            <a:endParaRPr lang="en-US" sz="1400" b="1">
              <a:solidFill>
                <a:srgbClr val="333333"/>
              </a:solidFill>
              <a:latin typeface="+mj-lt"/>
            </a:endParaRPr>
          </a:p>
          <a:p>
            <a:pPr marL="285750" indent="-285750">
              <a:spcBef>
                <a:spcPts val="600"/>
              </a:spcBef>
              <a:buClr>
                <a:srgbClr val="F0AB00"/>
              </a:buClr>
              <a:buSzPct val="120000"/>
              <a:buFont typeface="Arial" panose="020B0604020202020204" pitchFamily="34" charset="0"/>
              <a:buChar char="•"/>
            </a:pPr>
            <a:r>
              <a:rPr lang="en-US" altLang="en-US" sz="1400">
                <a:solidFill>
                  <a:srgbClr val="000000"/>
                </a:solidFill>
                <a:latin typeface="+mj-lt"/>
                <a:cs typeface="Arial" panose="020B0604020202020204" pitchFamily="34" charset="0"/>
              </a:rPr>
              <a:t>Discuss new invoicing process with your internal Legal and Invoicing teams prior to Go-Live. </a:t>
            </a:r>
          </a:p>
          <a:p>
            <a:pPr marL="285750" indent="-285750">
              <a:spcBef>
                <a:spcPts val="600"/>
              </a:spcBef>
              <a:buClr>
                <a:srgbClr val="F0AB00"/>
              </a:buClr>
              <a:buSzPct val="120000"/>
              <a:buFont typeface="Arial" panose="020B0604020202020204" pitchFamily="34" charset="0"/>
              <a:buChar char="•"/>
            </a:pPr>
            <a:r>
              <a:rPr lang="en-US" altLang="en-US" sz="1400">
                <a:solidFill>
                  <a:srgbClr val="000000"/>
                </a:solidFill>
                <a:latin typeface="+mj-lt"/>
                <a:cs typeface="Arial" panose="020B0604020202020204" pitchFamily="34" charset="0"/>
              </a:rPr>
              <a:t>Align with your customer on all invoice requirements prior to Go-Live.</a:t>
            </a:r>
          </a:p>
          <a:p>
            <a:pPr marL="285750" indent="-285750">
              <a:spcBef>
                <a:spcPts val="600"/>
              </a:spcBef>
              <a:buClr>
                <a:srgbClr val="F0AB00"/>
              </a:buClr>
              <a:buSzPct val="120000"/>
              <a:buFont typeface="Arial" panose="020B0604020202020204" pitchFamily="34" charset="0"/>
              <a:buChar char="•"/>
            </a:pPr>
            <a:r>
              <a:rPr lang="en-US" altLang="en-US" sz="1400">
                <a:solidFill>
                  <a:srgbClr val="000000"/>
                </a:solidFill>
                <a:latin typeface="+mn-lt"/>
                <a:cs typeface="Arial" panose="020B0604020202020204" pitchFamily="34" charset="0"/>
              </a:rPr>
              <a:t>Get familiar with tax and legal requirements in your region. </a:t>
            </a:r>
          </a:p>
          <a:p>
            <a:pPr marL="285750" indent="-285750">
              <a:spcBef>
                <a:spcPts val="600"/>
              </a:spcBef>
              <a:buClr>
                <a:srgbClr val="F0AB00"/>
              </a:buClr>
              <a:buSzPct val="120000"/>
              <a:buFont typeface="Arial" panose="020B0604020202020204" pitchFamily="34" charset="0"/>
              <a:buChar char="•"/>
            </a:pPr>
            <a:endParaRPr lang="en-US" altLang="en-US" sz="1400">
              <a:solidFill>
                <a:srgbClr val="000000"/>
              </a:solidFill>
              <a:latin typeface="+mj-lt"/>
              <a:cs typeface="Arial" panose="020B0604020202020204" pitchFamily="34" charset="0"/>
            </a:endParaRPr>
          </a:p>
          <a:p>
            <a:pPr algn="just" defTabSz="1088231">
              <a:spcBef>
                <a:spcPts val="600"/>
              </a:spcBef>
              <a:spcAft>
                <a:spcPts val="600"/>
              </a:spcAft>
              <a:buSzPct val="80000"/>
              <a:buFont typeface="Roboto" panose="02000000000000000000" pitchFamily="2" charset="0"/>
              <a:buChar char="​"/>
              <a:defRPr/>
            </a:pPr>
            <a:endParaRPr lang="en-US" sz="1400" b="1">
              <a:solidFill>
                <a:srgbClr val="000000"/>
              </a:solidFill>
              <a:latin typeface="72 Brand" panose="020B0504030603020204" pitchFamily="34" charset="0"/>
            </a:endParaRPr>
          </a:p>
        </p:txBody>
      </p:sp>
      <p:sp>
        <p:nvSpPr>
          <p:cNvPr id="18" name="TextBox 17">
            <a:extLst>
              <a:ext uri="{FF2B5EF4-FFF2-40B4-BE49-F238E27FC236}">
                <a16:creationId xmlns:a16="http://schemas.microsoft.com/office/drawing/2014/main" id="{D62D3BAF-550E-CC10-E49C-50ED089E9B6C}"/>
              </a:ext>
            </a:extLst>
          </p:cNvPr>
          <p:cNvSpPr txBox="1"/>
          <p:nvPr/>
        </p:nvSpPr>
        <p:spPr>
          <a:xfrm>
            <a:off x="8316421" y="3255827"/>
            <a:ext cx="2762257" cy="3493264"/>
          </a:xfrm>
          <a:prstGeom prst="rect">
            <a:avLst/>
          </a:prstGeom>
          <a:noFill/>
        </p:spPr>
        <p:txBody>
          <a:bodyPr wrap="square" rtlCol="0">
            <a:spAutoFit/>
          </a:bodyPr>
          <a:lstStyle/>
          <a:p>
            <a:pPr defTabSz="1088231">
              <a:spcBef>
                <a:spcPts val="600"/>
              </a:spcBef>
              <a:buSzPct val="80000"/>
              <a:defRPr/>
            </a:pPr>
            <a:r>
              <a:rPr lang="en-US" sz="1400">
                <a:solidFill>
                  <a:srgbClr val="333333"/>
                </a:solidFill>
                <a:latin typeface="72 Brand Medium" panose="020B0604030603020204" pitchFamily="34" charset="0"/>
              </a:rPr>
              <a:t>Invoice Storage (Archival)</a:t>
            </a:r>
          </a:p>
          <a:p>
            <a:pPr marL="285750" indent="-285750" defTabSz="1088231">
              <a:spcBef>
                <a:spcPts val="600"/>
              </a:spcBef>
              <a:buClr>
                <a:srgbClr val="E76500"/>
              </a:buClr>
              <a:buSzPct val="100000"/>
              <a:buFont typeface="Arial" panose="020B0604020202020204" pitchFamily="34" charset="0"/>
              <a:buChar char="•"/>
              <a:defRPr/>
            </a:pPr>
            <a:r>
              <a:rPr lang="en-US" altLang="en-US" sz="1400">
                <a:solidFill>
                  <a:srgbClr val="000000"/>
                </a:solidFill>
                <a:latin typeface="+mn-lt"/>
                <a:cs typeface="Arial" panose="020B0604020202020204" pitchFamily="34" charset="0"/>
              </a:rPr>
              <a:t>SBN will store your invoices for a period of 3 months. We recommend to start retrieving your invoices right after the Go-Live. </a:t>
            </a:r>
          </a:p>
          <a:p>
            <a:pPr marL="285750" indent="-285750" defTabSz="1088231">
              <a:spcBef>
                <a:spcPts val="600"/>
              </a:spcBef>
              <a:buClr>
                <a:srgbClr val="E76500"/>
              </a:buClr>
              <a:buSzPct val="100000"/>
              <a:buFont typeface="Arial" panose="020B0604020202020204" pitchFamily="34" charset="0"/>
              <a:buChar char="•"/>
              <a:defRPr/>
            </a:pPr>
            <a:r>
              <a:rPr lang="en-US" altLang="en-US" sz="1400">
                <a:solidFill>
                  <a:srgbClr val="000000"/>
                </a:solidFill>
                <a:latin typeface="+mn-lt"/>
                <a:cs typeface="Arial" panose="020B0604020202020204" pitchFamily="34" charset="0"/>
              </a:rPr>
              <a:t>It is </a:t>
            </a:r>
            <a:r>
              <a:rPr lang="en-US" altLang="en-US" sz="1400" b="1">
                <a:solidFill>
                  <a:srgbClr val="000000"/>
                </a:solidFill>
                <a:latin typeface="+mn-lt"/>
                <a:cs typeface="Arial" panose="020B0604020202020204" pitchFamily="34" charset="0"/>
              </a:rPr>
              <a:t>supplier responsibility </a:t>
            </a:r>
            <a:r>
              <a:rPr lang="en-US" altLang="en-US" sz="1400">
                <a:solidFill>
                  <a:srgbClr val="000000"/>
                </a:solidFill>
                <a:latin typeface="+mn-lt"/>
                <a:cs typeface="Arial" panose="020B0604020202020204" pitchFamily="34" charset="0"/>
              </a:rPr>
              <a:t>to retrieve the files from SBN and store them internally in your own archive applications. </a:t>
            </a:r>
          </a:p>
          <a:p>
            <a:pPr marL="285750" indent="-285750" defTabSz="1088231">
              <a:spcBef>
                <a:spcPts val="600"/>
              </a:spcBef>
              <a:buClr>
                <a:srgbClr val="E76500"/>
              </a:buClr>
              <a:buSzPct val="100000"/>
              <a:buFont typeface="Arial" panose="020B0604020202020204" pitchFamily="34" charset="0"/>
              <a:buChar char="•"/>
              <a:defRPr/>
            </a:pPr>
            <a:endParaRPr lang="en-US" altLang="en-US" sz="1400">
              <a:solidFill>
                <a:srgbClr val="000000"/>
              </a:solidFill>
              <a:latin typeface="+mn-lt"/>
              <a:cs typeface="Arial" panose="020B0604020202020204" pitchFamily="34" charset="0"/>
            </a:endParaRPr>
          </a:p>
          <a:p>
            <a:pPr marL="285750" indent="-285750" defTabSz="1088231">
              <a:spcBef>
                <a:spcPts val="600"/>
              </a:spcBef>
              <a:buClr>
                <a:srgbClr val="E76500"/>
              </a:buClr>
              <a:buSzPct val="100000"/>
              <a:buFont typeface="Arial" panose="020B0604020202020204" pitchFamily="34" charset="0"/>
              <a:buChar char="•"/>
              <a:defRPr/>
            </a:pPr>
            <a:endParaRPr lang="en-US" altLang="en-US" sz="1400">
              <a:solidFill>
                <a:srgbClr val="000000"/>
              </a:solidFill>
              <a:latin typeface="+mn-lt"/>
              <a:cs typeface="Arial" panose="020B0604020202020204" pitchFamily="34" charset="0"/>
            </a:endParaRPr>
          </a:p>
          <a:p>
            <a:pPr defTabSz="1088231">
              <a:spcBef>
                <a:spcPts val="600"/>
              </a:spcBef>
              <a:buClr>
                <a:srgbClr val="E76500"/>
              </a:buClr>
              <a:buSzPct val="100000"/>
              <a:defRPr/>
            </a:pPr>
            <a:endParaRPr lang="en-US" altLang="en-US" sz="1400">
              <a:solidFill>
                <a:srgbClr val="000000"/>
              </a:solidFill>
              <a:latin typeface="+mn-lt"/>
              <a:cs typeface="Arial" panose="020B0604020202020204" pitchFamily="34" charset="0"/>
            </a:endParaRPr>
          </a:p>
        </p:txBody>
      </p:sp>
      <p:sp>
        <p:nvSpPr>
          <p:cNvPr id="19" name="TextBox 18">
            <a:extLst>
              <a:ext uri="{FF2B5EF4-FFF2-40B4-BE49-F238E27FC236}">
                <a16:creationId xmlns:a16="http://schemas.microsoft.com/office/drawing/2014/main" id="{525A6FC6-16A0-6BF8-2085-C8C5AEE6F838}"/>
              </a:ext>
            </a:extLst>
          </p:cNvPr>
          <p:cNvSpPr txBox="1"/>
          <p:nvPr/>
        </p:nvSpPr>
        <p:spPr>
          <a:xfrm>
            <a:off x="4477378" y="3260575"/>
            <a:ext cx="2887385" cy="3493264"/>
          </a:xfrm>
          <a:prstGeom prst="rect">
            <a:avLst/>
          </a:prstGeom>
          <a:noFill/>
        </p:spPr>
        <p:txBody>
          <a:bodyPr wrap="square" rtlCol="0">
            <a:spAutoFit/>
          </a:bodyPr>
          <a:lstStyle/>
          <a:p>
            <a:pPr defTabSz="914400">
              <a:defRPr/>
            </a:pPr>
            <a:r>
              <a:rPr lang="en-US" sz="1400">
                <a:solidFill>
                  <a:prstClr val="black"/>
                </a:solidFill>
                <a:latin typeface="72 Brand Medium" panose="020B0604030603020204" pitchFamily="34" charset="0"/>
              </a:rPr>
              <a:t>Legal Requirements</a:t>
            </a:r>
          </a:p>
          <a:p>
            <a:pPr marL="285750" indent="-285750" defTabSz="1088231">
              <a:spcBef>
                <a:spcPts val="600"/>
              </a:spcBef>
              <a:buClr>
                <a:srgbClr val="E76500"/>
              </a:buClr>
              <a:buSzPct val="100000"/>
              <a:buFont typeface="Arial" panose="020B0604020202020204" pitchFamily="34" charset="0"/>
              <a:buChar char="•"/>
              <a:defRPr/>
            </a:pPr>
            <a:r>
              <a:rPr lang="en-US" altLang="en-US" sz="1400">
                <a:solidFill>
                  <a:srgbClr val="000000"/>
                </a:solidFill>
                <a:latin typeface="+mj-lt"/>
                <a:cs typeface="Arial" panose="020B0604020202020204" pitchFamily="34" charset="0"/>
              </a:rPr>
              <a:t>As per the standard behavior, after the Go-Live the original tax invoice is the cXML from SBN.</a:t>
            </a:r>
          </a:p>
          <a:p>
            <a:pPr marL="285750" indent="-285750" defTabSz="1088231">
              <a:spcBef>
                <a:spcPts val="600"/>
              </a:spcBef>
              <a:buClr>
                <a:srgbClr val="E76500"/>
              </a:buClr>
              <a:buSzPct val="100000"/>
              <a:buFont typeface="Arial" panose="020B0604020202020204" pitchFamily="34" charset="0"/>
              <a:buChar char="•"/>
              <a:defRPr/>
            </a:pPr>
            <a:r>
              <a:rPr lang="en-US" altLang="en-US" sz="1400">
                <a:solidFill>
                  <a:srgbClr val="000000"/>
                </a:solidFill>
                <a:latin typeface="+mj-lt"/>
                <a:cs typeface="Arial" panose="020B0604020202020204" pitchFamily="34" charset="0"/>
              </a:rPr>
              <a:t>SBN itself is not a legal archiving solution.</a:t>
            </a:r>
          </a:p>
          <a:p>
            <a:pPr marL="285750" indent="-285750" defTabSz="1088231">
              <a:spcBef>
                <a:spcPts val="600"/>
              </a:spcBef>
              <a:buClr>
                <a:srgbClr val="E76500"/>
              </a:buClr>
              <a:buSzPct val="100000"/>
              <a:buFont typeface="Arial" panose="020B0604020202020204" pitchFamily="34" charset="0"/>
              <a:buChar char="•"/>
              <a:defRPr/>
            </a:pPr>
            <a:r>
              <a:rPr lang="en-US" sz="1400">
                <a:solidFill>
                  <a:schemeClr val="tx1"/>
                </a:solidFill>
                <a:effectLst/>
              </a:rPr>
              <a:t>In the EU all companies are required to archive invoices for regulatory and tax evidencing purposes (Directive 2010/45 EU). </a:t>
            </a:r>
          </a:p>
          <a:p>
            <a:pPr defTabSz="1088231">
              <a:spcBef>
                <a:spcPts val="600"/>
              </a:spcBef>
              <a:buClr>
                <a:srgbClr val="E76500"/>
              </a:buClr>
              <a:buSzPct val="100000"/>
              <a:defRPr/>
            </a:pPr>
            <a:endParaRPr lang="en-US" sz="1400">
              <a:solidFill>
                <a:schemeClr val="tx1"/>
              </a:solidFill>
              <a:effectLst/>
            </a:endParaRPr>
          </a:p>
          <a:p>
            <a:pPr marL="285750" indent="-285750" defTabSz="1088231">
              <a:spcBef>
                <a:spcPts val="600"/>
              </a:spcBef>
              <a:buClr>
                <a:srgbClr val="E76500"/>
              </a:buClr>
              <a:buSzPct val="100000"/>
              <a:buFont typeface="Arial" panose="020B0604020202020204" pitchFamily="34" charset="0"/>
              <a:buChar char="•"/>
              <a:defRPr/>
            </a:pPr>
            <a:endParaRPr lang="en-US" altLang="en-US" sz="1400">
              <a:solidFill>
                <a:srgbClr val="000000"/>
              </a:solidFill>
              <a:latin typeface="+mj-lt"/>
              <a:cs typeface="Arial" panose="020B0604020202020204" pitchFamily="34" charset="0"/>
            </a:endParaRPr>
          </a:p>
        </p:txBody>
      </p:sp>
      <p:pic>
        <p:nvPicPr>
          <p:cNvPr id="3" name="Picture 2">
            <a:extLst>
              <a:ext uri="{FF2B5EF4-FFF2-40B4-BE49-F238E27FC236}">
                <a16:creationId xmlns:a16="http://schemas.microsoft.com/office/drawing/2014/main" id="{2BB2F513-6FF5-27E8-3812-CFF18140A94E}"/>
              </a:ext>
            </a:extLst>
          </p:cNvPr>
          <p:cNvPicPr>
            <a:picLocks noChangeAspect="1"/>
          </p:cNvPicPr>
          <p:nvPr/>
        </p:nvPicPr>
        <p:blipFill>
          <a:blip r:embed="rId4"/>
          <a:stretch>
            <a:fillRect/>
          </a:stretch>
        </p:blipFill>
        <p:spPr>
          <a:xfrm>
            <a:off x="875592" y="1780589"/>
            <a:ext cx="1136088" cy="1136088"/>
          </a:xfrm>
          <a:prstGeom prst="rect">
            <a:avLst/>
          </a:prstGeom>
        </p:spPr>
      </p:pic>
      <p:pic>
        <p:nvPicPr>
          <p:cNvPr id="6" name="Picture 5">
            <a:extLst>
              <a:ext uri="{FF2B5EF4-FFF2-40B4-BE49-F238E27FC236}">
                <a16:creationId xmlns:a16="http://schemas.microsoft.com/office/drawing/2014/main" id="{66ADA2B4-4B6E-EE2A-EC04-8631C5DAD3DA}"/>
              </a:ext>
            </a:extLst>
          </p:cNvPr>
          <p:cNvPicPr>
            <a:picLocks noChangeAspect="1"/>
          </p:cNvPicPr>
          <p:nvPr/>
        </p:nvPicPr>
        <p:blipFill>
          <a:blip r:embed="rId5"/>
          <a:stretch>
            <a:fillRect/>
          </a:stretch>
        </p:blipFill>
        <p:spPr>
          <a:xfrm>
            <a:off x="4610695" y="1723087"/>
            <a:ext cx="1251091" cy="1251091"/>
          </a:xfrm>
          <a:prstGeom prst="rect">
            <a:avLst/>
          </a:prstGeom>
        </p:spPr>
      </p:pic>
      <p:sp>
        <p:nvSpPr>
          <p:cNvPr id="2" name="TextBox 1">
            <a:extLst>
              <a:ext uri="{FF2B5EF4-FFF2-40B4-BE49-F238E27FC236}">
                <a16:creationId xmlns:a16="http://schemas.microsoft.com/office/drawing/2014/main" id="{CB86D920-2574-2BD3-BBF3-937BD9A92022}"/>
              </a:ext>
            </a:extLst>
          </p:cNvPr>
          <p:cNvSpPr txBox="1"/>
          <p:nvPr/>
        </p:nvSpPr>
        <p:spPr>
          <a:xfrm>
            <a:off x="6937513" y="461044"/>
            <a:ext cx="4968480" cy="430887"/>
          </a:xfrm>
          <a:prstGeom prst="rect">
            <a:avLst/>
          </a:prstGeom>
          <a:noFill/>
          <a:ln>
            <a:noFill/>
          </a:ln>
        </p:spPr>
        <p:txBody>
          <a:bodyPr wrap="square" lIns="0" tIns="0" rIns="0" bIns="0" rtlCol="0">
            <a:spAutoFit/>
          </a:bodyPr>
          <a:lstStyle/>
          <a:p>
            <a:pPr fontAlgn="base">
              <a:spcBef>
                <a:spcPct val="50000"/>
              </a:spcBef>
              <a:spcAft>
                <a:spcPct val="0"/>
              </a:spcAft>
              <a:buClr>
                <a:srgbClr val="F0AB00"/>
              </a:buClr>
              <a:buSzPct val="80000"/>
            </a:pPr>
            <a:r>
              <a:rPr lang="en-US" sz="1400" kern="0">
                <a:solidFill>
                  <a:schemeClr val="accent5"/>
                </a:solidFill>
                <a:latin typeface="72 Brand Black" panose="020B0A04030603020204" pitchFamily="34" charset="0"/>
                <a:ea typeface="Arial Unicode MS" pitchFamily="34" charset="-128"/>
                <a:cs typeface="Arial Unicode MS" pitchFamily="34" charset="-128"/>
              </a:rPr>
              <a:t>Disclaimer: Discuss with your buyer what invoice requirements apply to your individual business case. </a:t>
            </a:r>
          </a:p>
        </p:txBody>
      </p:sp>
      <p:sp>
        <p:nvSpPr>
          <p:cNvPr id="4" name="Rectangle 3">
            <a:extLst>
              <a:ext uri="{FF2B5EF4-FFF2-40B4-BE49-F238E27FC236}">
                <a16:creationId xmlns:a16="http://schemas.microsoft.com/office/drawing/2014/main" id="{1CC236B2-7AA5-DBED-C549-7122AD51AAA5}"/>
              </a:ext>
            </a:extLst>
          </p:cNvPr>
          <p:cNvSpPr/>
          <p:nvPr/>
        </p:nvSpPr>
        <p:spPr bwMode="gray">
          <a:xfrm>
            <a:off x="6841224" y="394930"/>
            <a:ext cx="4968480" cy="623631"/>
          </a:xfrm>
          <a:prstGeom prst="rect">
            <a:avLst/>
          </a:prstGeom>
          <a:noFill/>
          <a:ln w="25400" algn="ctr">
            <a:solidFill>
              <a:schemeClr val="accent5"/>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2495651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549ECFFF-CBB2-6394-B5F6-2CE9C63136B6}"/>
              </a:ext>
            </a:extLst>
          </p:cNvPr>
          <p:cNvPicPr>
            <a:picLocks noChangeAspect="1"/>
          </p:cNvPicPr>
          <p:nvPr/>
        </p:nvPicPr>
        <p:blipFill>
          <a:blip r:embed="rId3"/>
          <a:stretch>
            <a:fillRect/>
          </a:stretch>
        </p:blipFill>
        <p:spPr>
          <a:xfrm>
            <a:off x="7943655" y="1410146"/>
            <a:ext cx="3915263" cy="4416607"/>
          </a:xfrm>
          <a:prstGeom prst="rect">
            <a:avLst/>
          </a:prstGeom>
          <a:ln>
            <a:solidFill>
              <a:schemeClr val="bg2"/>
            </a:solidFill>
          </a:ln>
        </p:spPr>
      </p:pic>
      <p:pic>
        <p:nvPicPr>
          <p:cNvPr id="38" name="Picture 37">
            <a:extLst>
              <a:ext uri="{FF2B5EF4-FFF2-40B4-BE49-F238E27FC236}">
                <a16:creationId xmlns:a16="http://schemas.microsoft.com/office/drawing/2014/main" id="{9CDF90F6-53E5-9AC7-843A-28D13D0BEFD4}"/>
              </a:ext>
            </a:extLst>
          </p:cNvPr>
          <p:cNvPicPr>
            <a:picLocks noChangeAspect="1"/>
          </p:cNvPicPr>
          <p:nvPr/>
        </p:nvPicPr>
        <p:blipFill>
          <a:blip r:embed="rId4"/>
          <a:stretch>
            <a:fillRect/>
          </a:stretch>
        </p:blipFill>
        <p:spPr>
          <a:xfrm>
            <a:off x="4496031" y="3618450"/>
            <a:ext cx="3287521" cy="1238066"/>
          </a:xfrm>
          <a:prstGeom prst="rect">
            <a:avLst/>
          </a:prstGeom>
          <a:ln>
            <a:solidFill>
              <a:schemeClr val="bg2"/>
            </a:solidFill>
          </a:ln>
        </p:spPr>
      </p:pic>
      <p:pic>
        <p:nvPicPr>
          <p:cNvPr id="40" name="Picture 39">
            <a:extLst>
              <a:ext uri="{FF2B5EF4-FFF2-40B4-BE49-F238E27FC236}">
                <a16:creationId xmlns:a16="http://schemas.microsoft.com/office/drawing/2014/main" id="{86D00551-8F27-0CBD-402D-AB4B35541FB7}"/>
              </a:ext>
            </a:extLst>
          </p:cNvPr>
          <p:cNvPicPr>
            <a:picLocks noChangeAspect="1"/>
          </p:cNvPicPr>
          <p:nvPr/>
        </p:nvPicPr>
        <p:blipFill>
          <a:blip r:embed="rId5"/>
          <a:stretch>
            <a:fillRect/>
          </a:stretch>
        </p:blipFill>
        <p:spPr>
          <a:xfrm>
            <a:off x="4511941" y="2688794"/>
            <a:ext cx="3271611" cy="874512"/>
          </a:xfrm>
          <a:prstGeom prst="rect">
            <a:avLst/>
          </a:prstGeom>
          <a:ln>
            <a:solidFill>
              <a:schemeClr val="bg2"/>
            </a:solidFill>
          </a:ln>
        </p:spPr>
      </p:pic>
      <p:pic>
        <p:nvPicPr>
          <p:cNvPr id="5" name="Picture 4">
            <a:extLst>
              <a:ext uri="{FF2B5EF4-FFF2-40B4-BE49-F238E27FC236}">
                <a16:creationId xmlns:a16="http://schemas.microsoft.com/office/drawing/2014/main" id="{61F85E6F-CAFA-8F44-213C-A143D5FFBD7B}"/>
              </a:ext>
            </a:extLst>
          </p:cNvPr>
          <p:cNvPicPr>
            <a:picLocks noChangeAspect="1"/>
          </p:cNvPicPr>
          <p:nvPr/>
        </p:nvPicPr>
        <p:blipFill>
          <a:blip r:embed="rId6"/>
          <a:stretch>
            <a:fillRect/>
          </a:stretch>
        </p:blipFill>
        <p:spPr>
          <a:xfrm>
            <a:off x="4496031" y="1364914"/>
            <a:ext cx="1733639" cy="698536"/>
          </a:xfrm>
          <a:prstGeom prst="rect">
            <a:avLst/>
          </a:prstGeom>
          <a:ln>
            <a:solidFill>
              <a:schemeClr val="bg2"/>
            </a:solidFill>
          </a:ln>
        </p:spPr>
      </p:pic>
      <p:sp>
        <p:nvSpPr>
          <p:cNvPr id="2" name="Title 1"/>
          <p:cNvSpPr>
            <a:spLocks noGrp="1"/>
          </p:cNvSpPr>
          <p:nvPr>
            <p:ph type="title"/>
          </p:nvPr>
        </p:nvSpPr>
        <p:spPr>
          <a:xfrm>
            <a:off x="458787" y="457200"/>
            <a:ext cx="11183564" cy="369332"/>
          </a:xfrm>
        </p:spPr>
        <p:txBody>
          <a:bodyPr/>
          <a:lstStyle/>
          <a:p>
            <a:r>
              <a:rPr lang="en-US">
                <a:highlight>
                  <a:srgbClr val="FFFF00"/>
                </a:highlight>
              </a:rPr>
              <a:t>Invoice Storage and Retrieval (Archival)</a:t>
            </a:r>
          </a:p>
        </p:txBody>
      </p:sp>
      <p:sp>
        <p:nvSpPr>
          <p:cNvPr id="22" name="TextBox 21"/>
          <p:cNvSpPr txBox="1"/>
          <p:nvPr/>
        </p:nvSpPr>
        <p:spPr>
          <a:xfrm>
            <a:off x="481427" y="1292942"/>
            <a:ext cx="3670660" cy="4905318"/>
          </a:xfrm>
          <a:prstGeom prst="rect">
            <a:avLst/>
          </a:prstGeom>
          <a:noFill/>
        </p:spPr>
        <p:txBody>
          <a:bodyPr wrap="square" lIns="0" tIns="0" rIns="0" bIns="0" rtlCol="0">
            <a:noAutofit/>
          </a:bodyPr>
          <a:lstStyle/>
          <a:p>
            <a:pPr marL="342900" indent="-342900">
              <a:lnSpc>
                <a:spcPts val="1700"/>
              </a:lnSpc>
              <a:spcAft>
                <a:spcPts val="600"/>
              </a:spcAft>
              <a:buClr>
                <a:srgbClr val="F0AB00"/>
              </a:buClr>
              <a:buSzPct val="100000"/>
              <a:buAutoNum type="arabicPeriod"/>
            </a:pPr>
            <a:r>
              <a:rPr lang="en-US" sz="1400">
                <a:latin typeface="+mn-lt"/>
              </a:rPr>
              <a:t>Click</a:t>
            </a:r>
            <a:r>
              <a:rPr lang="en-US" sz="1400" b="1">
                <a:latin typeface="+mn-lt"/>
              </a:rPr>
              <a:t> </a:t>
            </a:r>
            <a:r>
              <a:rPr lang="en-US" sz="1400">
                <a:latin typeface="+mn-lt"/>
              </a:rPr>
              <a:t>the</a:t>
            </a:r>
            <a:r>
              <a:rPr lang="en-US" sz="1400" b="1">
                <a:latin typeface="+mn-lt"/>
              </a:rPr>
              <a:t> </a:t>
            </a:r>
            <a:r>
              <a:rPr lang="en-US" sz="1400">
                <a:latin typeface="+mn-lt"/>
              </a:rPr>
              <a:t>user profile icon in the right top corner of your screen and chose </a:t>
            </a:r>
            <a:r>
              <a:rPr lang="en-US" sz="1400" b="1">
                <a:latin typeface="+mn-lt"/>
              </a:rPr>
              <a:t>Settings/ Electronic Invoice Routing.</a:t>
            </a:r>
          </a:p>
          <a:p>
            <a:pPr marL="342900" indent="-342900">
              <a:spcAft>
                <a:spcPts val="600"/>
              </a:spcAft>
              <a:buClr>
                <a:srgbClr val="F0AB00"/>
              </a:buClr>
              <a:buSzPct val="100000"/>
              <a:buAutoNum type="arabicPeriod"/>
            </a:pPr>
            <a:r>
              <a:rPr lang="en-US" sz="1400">
                <a:latin typeface="+mn-lt"/>
              </a:rPr>
              <a:t>Go to </a:t>
            </a:r>
            <a:r>
              <a:rPr lang="en-US" sz="1400" b="1">
                <a:latin typeface="+mn-lt"/>
              </a:rPr>
              <a:t>Tax Invoicing and Archiving </a:t>
            </a:r>
            <a:r>
              <a:rPr lang="en-US" sz="1400">
                <a:latin typeface="+mn-lt"/>
              </a:rPr>
              <a:t>sub-tab.</a:t>
            </a:r>
          </a:p>
          <a:p>
            <a:pPr marL="342900" indent="-342900">
              <a:spcAft>
                <a:spcPts val="600"/>
              </a:spcAft>
              <a:buClr>
                <a:srgbClr val="F0AB00"/>
              </a:buClr>
              <a:buSzPct val="100000"/>
              <a:buAutoNum type="arabicPeriod"/>
            </a:pPr>
            <a:r>
              <a:rPr lang="en-US" sz="1400">
                <a:latin typeface="+mn-lt"/>
              </a:rPr>
              <a:t>Scroll down to </a:t>
            </a:r>
            <a:r>
              <a:rPr lang="en-US" sz="1400" b="1">
                <a:latin typeface="+mn-lt"/>
              </a:rPr>
              <a:t>Invoice Archival</a:t>
            </a:r>
            <a:r>
              <a:rPr lang="en-US" sz="1400">
                <a:latin typeface="+mn-lt"/>
              </a:rPr>
              <a:t> and click </a:t>
            </a:r>
            <a:r>
              <a:rPr lang="en-US" sz="1400" b="1">
                <a:latin typeface="+mn-lt"/>
              </a:rPr>
              <a:t>Configure Invoice Archival.</a:t>
            </a:r>
            <a:endParaRPr lang="en-US" sz="1400">
              <a:latin typeface="+mn-lt"/>
            </a:endParaRPr>
          </a:p>
          <a:p>
            <a:pPr marL="342900" indent="-342900">
              <a:spcAft>
                <a:spcPts val="600"/>
              </a:spcAft>
              <a:buClr>
                <a:srgbClr val="F0AB00"/>
              </a:buClr>
              <a:buSzPct val="100000"/>
              <a:buAutoNum type="arabicPeriod"/>
            </a:pPr>
            <a:r>
              <a:rPr lang="en-US" sz="1400">
                <a:latin typeface="+mn-lt"/>
              </a:rPr>
              <a:t>Configure your settings and save.</a:t>
            </a:r>
          </a:p>
          <a:p>
            <a:pPr marL="406400" lvl="1" indent="-174625">
              <a:spcAft>
                <a:spcPts val="600"/>
              </a:spcAft>
              <a:buClr>
                <a:srgbClr val="F0AB00"/>
              </a:buClr>
              <a:buSzPct val="120000"/>
              <a:buFont typeface="Arial" panose="020B0604020202020204" pitchFamily="34" charset="0"/>
              <a:buChar char="•"/>
            </a:pPr>
            <a:r>
              <a:rPr lang="en-US" sz="1400">
                <a:latin typeface="+mn-lt"/>
              </a:rPr>
              <a:t>If you want SAP Business Network to deliver automatically archived zip files to you, also enter an Archive Delivery URL (otherwise you can download invoices from your Outbox, section Archived Invoices).</a:t>
            </a:r>
          </a:p>
          <a:p>
            <a:pPr marL="406400" lvl="1" indent="-174625">
              <a:spcAft>
                <a:spcPts val="600"/>
              </a:spcAft>
              <a:buClr>
                <a:srgbClr val="F0AB00"/>
              </a:buClr>
              <a:buSzPct val="120000"/>
              <a:buFont typeface="Arial" panose="020B0604020202020204" pitchFamily="34" charset="0"/>
              <a:buChar char="•"/>
            </a:pPr>
            <a:r>
              <a:rPr lang="en-US" sz="1400">
                <a:solidFill>
                  <a:srgbClr val="000000"/>
                </a:solidFill>
                <a:latin typeface="+mn-lt"/>
                <a:cs typeface="Arial" pitchFamily="34" charset="0"/>
              </a:rPr>
              <a:t>After Archive Immediately started you can either Stop it or Update Frequency any time.</a:t>
            </a:r>
          </a:p>
          <a:p>
            <a:pPr marL="342900" indent="-342900">
              <a:spcAft>
                <a:spcPts val="600"/>
              </a:spcAft>
              <a:buClr>
                <a:srgbClr val="F0AB00"/>
              </a:buClr>
              <a:buSzPct val="100000"/>
              <a:buFont typeface="+mj-lt"/>
              <a:buAutoNum type="arabicPeriod"/>
              <a:defRPr/>
            </a:pPr>
            <a:r>
              <a:rPr lang="en-US" sz="1400">
                <a:latin typeface="+mn-lt"/>
              </a:rPr>
              <a:t>You can also subscribe for Long-Term Document Archiving for an integrated archiving solution. (More details within the Terms and Policies link).</a:t>
            </a:r>
            <a:br>
              <a:rPr lang="en-US" sz="1400">
                <a:latin typeface="+mn-lt"/>
              </a:rPr>
            </a:br>
            <a:endParaRPr lang="en-US" sz="1400">
              <a:latin typeface="+mn-lt"/>
            </a:endParaRPr>
          </a:p>
        </p:txBody>
      </p:sp>
      <p:sp>
        <p:nvSpPr>
          <p:cNvPr id="19" name="Oval 18">
            <a:extLst>
              <a:ext uri="{FF2B5EF4-FFF2-40B4-BE49-F238E27FC236}">
                <a16:creationId xmlns:a16="http://schemas.microsoft.com/office/drawing/2014/main" id="{0334C8C8-CE47-4AC7-9B7B-92E29DA589A1}"/>
              </a:ext>
            </a:extLst>
          </p:cNvPr>
          <p:cNvSpPr/>
          <p:nvPr/>
        </p:nvSpPr>
        <p:spPr bwMode="gray">
          <a:xfrm>
            <a:off x="7805676" y="1300608"/>
            <a:ext cx="220267" cy="219075"/>
          </a:xfrm>
          <a:prstGeom prst="ellipse">
            <a:avLst/>
          </a:prstGeom>
          <a:solidFill>
            <a:schemeClr val="accent1"/>
          </a:solidFill>
          <a:ln w="6350" algn="ctr">
            <a:solidFill>
              <a:srgbClr val="F0AB00"/>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4</a:t>
            </a:r>
          </a:p>
        </p:txBody>
      </p:sp>
      <p:sp>
        <p:nvSpPr>
          <p:cNvPr id="24" name="Oval 23">
            <a:extLst>
              <a:ext uri="{FF2B5EF4-FFF2-40B4-BE49-F238E27FC236}">
                <a16:creationId xmlns:a16="http://schemas.microsoft.com/office/drawing/2014/main" id="{AEB3BE36-A212-4148-ACA5-4FCC9618A4D4}"/>
              </a:ext>
            </a:extLst>
          </p:cNvPr>
          <p:cNvSpPr/>
          <p:nvPr/>
        </p:nvSpPr>
        <p:spPr bwMode="gray">
          <a:xfrm>
            <a:off x="4318782" y="4169805"/>
            <a:ext cx="220267" cy="219075"/>
          </a:xfrm>
          <a:prstGeom prst="ellipse">
            <a:avLst/>
          </a:prstGeom>
          <a:solidFill>
            <a:schemeClr val="accent1"/>
          </a:solidFill>
          <a:ln w="6350" algn="ctr">
            <a:solidFill>
              <a:srgbClr val="F0AB00"/>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5</a:t>
            </a:r>
          </a:p>
        </p:txBody>
      </p:sp>
      <p:sp>
        <p:nvSpPr>
          <p:cNvPr id="13" name="Oval 12">
            <a:extLst>
              <a:ext uri="{FF2B5EF4-FFF2-40B4-BE49-F238E27FC236}">
                <a16:creationId xmlns:a16="http://schemas.microsoft.com/office/drawing/2014/main" id="{0B5B0DA6-952C-4A1E-A505-54BE8DFA8580}"/>
              </a:ext>
            </a:extLst>
          </p:cNvPr>
          <p:cNvSpPr/>
          <p:nvPr/>
        </p:nvSpPr>
        <p:spPr bwMode="gray">
          <a:xfrm>
            <a:off x="5733318" y="1255376"/>
            <a:ext cx="220267" cy="219075"/>
          </a:xfrm>
          <a:prstGeom prst="ellipse">
            <a:avLst/>
          </a:prstGeom>
          <a:solidFill>
            <a:schemeClr val="accent1"/>
          </a:solidFill>
          <a:ln w="6350" algn="ctr">
            <a:solidFill>
              <a:srgbClr val="F0AB00"/>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sp>
        <p:nvSpPr>
          <p:cNvPr id="14" name="Oval 13">
            <a:extLst>
              <a:ext uri="{FF2B5EF4-FFF2-40B4-BE49-F238E27FC236}">
                <a16:creationId xmlns:a16="http://schemas.microsoft.com/office/drawing/2014/main" id="{15AA5549-BA9B-4ABD-8615-410853FD8901}"/>
              </a:ext>
            </a:extLst>
          </p:cNvPr>
          <p:cNvSpPr/>
          <p:nvPr/>
        </p:nvSpPr>
        <p:spPr bwMode="gray">
          <a:xfrm>
            <a:off x="4335928" y="3675052"/>
            <a:ext cx="220267" cy="219075"/>
          </a:xfrm>
          <a:prstGeom prst="ellipse">
            <a:avLst/>
          </a:prstGeom>
          <a:solidFill>
            <a:schemeClr val="accent1"/>
          </a:solidFill>
          <a:ln w="6350" algn="ctr">
            <a:solidFill>
              <a:srgbClr val="F0AB00"/>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3</a:t>
            </a:r>
          </a:p>
        </p:txBody>
      </p:sp>
      <p:sp>
        <p:nvSpPr>
          <p:cNvPr id="26" name="Oval 25">
            <a:extLst>
              <a:ext uri="{FF2B5EF4-FFF2-40B4-BE49-F238E27FC236}">
                <a16:creationId xmlns:a16="http://schemas.microsoft.com/office/drawing/2014/main" id="{BA0C72FA-947C-4810-A0A6-2250B4CE8A8E}"/>
              </a:ext>
            </a:extLst>
          </p:cNvPr>
          <p:cNvSpPr/>
          <p:nvPr/>
        </p:nvSpPr>
        <p:spPr bwMode="gray">
          <a:xfrm>
            <a:off x="5190395" y="3040704"/>
            <a:ext cx="220267" cy="219075"/>
          </a:xfrm>
          <a:prstGeom prst="ellipse">
            <a:avLst/>
          </a:prstGeom>
          <a:solidFill>
            <a:schemeClr val="accent1"/>
          </a:solidFill>
          <a:ln w="6350" algn="ctr">
            <a:solidFill>
              <a:srgbClr val="F0AB00"/>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2</a:t>
            </a:r>
          </a:p>
        </p:txBody>
      </p:sp>
      <p:pic>
        <p:nvPicPr>
          <p:cNvPr id="11" name="Picture 10">
            <a:extLst>
              <a:ext uri="{FF2B5EF4-FFF2-40B4-BE49-F238E27FC236}">
                <a16:creationId xmlns:a16="http://schemas.microsoft.com/office/drawing/2014/main" id="{787D8BD3-6A30-5397-5A20-C2AC89B572BF}"/>
              </a:ext>
            </a:extLst>
          </p:cNvPr>
          <p:cNvPicPr>
            <a:picLocks noChangeAspect="1"/>
          </p:cNvPicPr>
          <p:nvPr/>
        </p:nvPicPr>
        <p:blipFill>
          <a:blip r:embed="rId7"/>
          <a:stretch>
            <a:fillRect/>
          </a:stretch>
        </p:blipFill>
        <p:spPr>
          <a:xfrm>
            <a:off x="6202321" y="1752210"/>
            <a:ext cx="1581231" cy="825542"/>
          </a:xfrm>
          <a:prstGeom prst="rect">
            <a:avLst/>
          </a:prstGeom>
          <a:ln>
            <a:solidFill>
              <a:schemeClr val="bg2"/>
            </a:solidFill>
          </a:ln>
        </p:spPr>
      </p:pic>
    </p:spTree>
    <p:extLst>
      <p:ext uri="{BB962C8B-B14F-4D97-AF65-F5344CB8AC3E}">
        <p14:creationId xmlns:p14="http://schemas.microsoft.com/office/powerpoint/2010/main" val="29955008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A14CD-71E6-B7B5-F66F-5D683C737E32}"/>
              </a:ext>
            </a:extLst>
          </p:cNvPr>
          <p:cNvSpPr>
            <a:spLocks noGrp="1"/>
          </p:cNvSpPr>
          <p:nvPr>
            <p:ph type="title"/>
          </p:nvPr>
        </p:nvSpPr>
        <p:spPr/>
        <p:txBody>
          <a:bodyPr/>
          <a:lstStyle/>
          <a:p>
            <a:r>
              <a:rPr lang="en-US">
                <a:highlight>
                  <a:srgbClr val="FFFF00"/>
                </a:highlight>
              </a:rPr>
              <a:t>Marking an Invoice Attachment as the Original Invoice</a:t>
            </a:r>
          </a:p>
        </p:txBody>
      </p:sp>
      <p:sp>
        <p:nvSpPr>
          <p:cNvPr id="4" name="Text Placeholder 3">
            <a:extLst>
              <a:ext uri="{FF2B5EF4-FFF2-40B4-BE49-F238E27FC236}">
                <a16:creationId xmlns:a16="http://schemas.microsoft.com/office/drawing/2014/main" id="{62D3BE78-3477-8E54-1109-9E10CDFB31E0}"/>
              </a:ext>
            </a:extLst>
          </p:cNvPr>
          <p:cNvSpPr>
            <a:spLocks noGrp="1"/>
          </p:cNvSpPr>
          <p:nvPr>
            <p:ph type="body" sz="quarter" idx="11"/>
          </p:nvPr>
        </p:nvSpPr>
        <p:spPr>
          <a:xfrm>
            <a:off x="432112" y="1692000"/>
            <a:ext cx="3677875" cy="4392000"/>
          </a:xfrm>
        </p:spPr>
        <p:txBody>
          <a:bodyPr>
            <a:normAutofit/>
          </a:bodyPr>
          <a:lstStyle/>
          <a:p>
            <a:r>
              <a:rPr lang="en-US" sz="1400"/>
              <a:t>The </a:t>
            </a:r>
            <a:r>
              <a:rPr lang="en-US" sz="1400" b="1"/>
              <a:t>Create Invoice </a:t>
            </a:r>
            <a:r>
              <a:rPr lang="en-US" sz="1400"/>
              <a:t>page now supports assigning one header attachment as </a:t>
            </a:r>
            <a:r>
              <a:rPr lang="en-US" sz="1400" b="1"/>
              <a:t>the original invoice</a:t>
            </a:r>
            <a:r>
              <a:rPr lang="en-US" sz="1400"/>
              <a:t>. </a:t>
            </a:r>
          </a:p>
          <a:p>
            <a:r>
              <a:rPr lang="en-US" sz="1400"/>
              <a:t>When creating an invoice, you may be allowed or required by your customer to include attachments to an invoice, such as the original invoice, proof of delivery or terms and conditions, etc. To make it easier to identify the original invoice, an </a:t>
            </a:r>
            <a:r>
              <a:rPr lang="en-US" sz="1400" b="1"/>
              <a:t>Assign as original invoice </a:t>
            </a:r>
            <a:r>
              <a:rPr lang="en-US" sz="1400"/>
              <a:t>option is available for one of the attachments.</a:t>
            </a:r>
          </a:p>
        </p:txBody>
      </p:sp>
      <p:pic>
        <p:nvPicPr>
          <p:cNvPr id="6" name="Picture 5">
            <a:extLst>
              <a:ext uri="{FF2B5EF4-FFF2-40B4-BE49-F238E27FC236}">
                <a16:creationId xmlns:a16="http://schemas.microsoft.com/office/drawing/2014/main" id="{4E5AAA07-AE86-EE91-9323-AFEFFC0C802F}"/>
              </a:ext>
            </a:extLst>
          </p:cNvPr>
          <p:cNvPicPr>
            <a:picLocks noChangeAspect="1"/>
          </p:cNvPicPr>
          <p:nvPr/>
        </p:nvPicPr>
        <p:blipFill>
          <a:blip r:embed="rId2"/>
          <a:stretch>
            <a:fillRect/>
          </a:stretch>
        </p:blipFill>
        <p:spPr>
          <a:xfrm>
            <a:off x="4647585" y="1692000"/>
            <a:ext cx="6840761" cy="2253427"/>
          </a:xfrm>
          <a:prstGeom prst="rect">
            <a:avLst/>
          </a:prstGeom>
          <a:ln>
            <a:solidFill>
              <a:schemeClr val="bg2"/>
            </a:solidFill>
          </a:ln>
        </p:spPr>
      </p:pic>
    </p:spTree>
    <p:extLst>
      <p:ext uri="{BB962C8B-B14F-4D97-AF65-F5344CB8AC3E}">
        <p14:creationId xmlns:p14="http://schemas.microsoft.com/office/powerpoint/2010/main" val="7385893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99289-BD24-F37A-C047-F573D999586C}"/>
              </a:ext>
            </a:extLst>
          </p:cNvPr>
          <p:cNvSpPr>
            <a:spLocks noGrp="1"/>
          </p:cNvSpPr>
          <p:nvPr>
            <p:ph type="title"/>
          </p:nvPr>
        </p:nvSpPr>
        <p:spPr>
          <a:xfrm>
            <a:off x="504001" y="504000"/>
            <a:ext cx="11186476" cy="738664"/>
          </a:xfrm>
        </p:spPr>
        <p:txBody>
          <a:bodyPr/>
          <a:lstStyle/>
          <a:p>
            <a:r>
              <a:rPr lang="en-US">
                <a:solidFill>
                  <a:srgbClr val="333333"/>
                </a:solidFill>
              </a:rPr>
              <a:t>Help Portal – SAP Business Network Guide to Invoicing</a:t>
            </a:r>
            <a:br>
              <a:rPr lang="en-US" i="0">
                <a:solidFill>
                  <a:srgbClr val="333333"/>
                </a:solidFill>
                <a:effectLst/>
              </a:rPr>
            </a:br>
            <a:endParaRPr lang="en-US"/>
          </a:p>
        </p:txBody>
      </p:sp>
      <p:sp>
        <p:nvSpPr>
          <p:cNvPr id="4" name="Text Placeholder 3">
            <a:extLst>
              <a:ext uri="{FF2B5EF4-FFF2-40B4-BE49-F238E27FC236}">
                <a16:creationId xmlns:a16="http://schemas.microsoft.com/office/drawing/2014/main" id="{5749BA41-815B-74A7-686A-529198AE0546}"/>
              </a:ext>
            </a:extLst>
          </p:cNvPr>
          <p:cNvSpPr>
            <a:spLocks noGrp="1"/>
          </p:cNvSpPr>
          <p:nvPr>
            <p:ph type="body" sz="quarter" idx="11"/>
          </p:nvPr>
        </p:nvSpPr>
        <p:spPr>
          <a:xfrm>
            <a:off x="432113" y="1692000"/>
            <a:ext cx="2878978" cy="4392000"/>
          </a:xfrm>
        </p:spPr>
        <p:txBody>
          <a:bodyPr>
            <a:normAutofit/>
          </a:bodyPr>
          <a:lstStyle/>
          <a:p>
            <a:r>
              <a:rPr lang="en-US" sz="1400"/>
              <a:t>For more detailed information on Invoice management process please refer to Help Portal – </a:t>
            </a:r>
            <a:r>
              <a:rPr lang="en-US" sz="1400" b="1">
                <a:hlinkClick r:id="rId2">
                  <a:extLst>
                    <a:ext uri="{A12FA001-AC4F-418D-AE19-62706E023703}">
                      <ahyp:hlinkClr xmlns:ahyp="http://schemas.microsoft.com/office/drawing/2018/hyperlinkcolor" val="tx"/>
                    </a:ext>
                  </a:extLst>
                </a:hlinkClick>
              </a:rPr>
              <a:t>SAP Business Network Guide to Invoicing</a:t>
            </a:r>
            <a:r>
              <a:rPr lang="en-US" sz="1400">
                <a:hlinkClick r:id="rId2">
                  <a:extLst>
                    <a:ext uri="{A12FA001-AC4F-418D-AE19-62706E023703}">
                      <ahyp:hlinkClr xmlns:ahyp="http://schemas.microsoft.com/office/drawing/2018/hyperlinkcolor" val="tx"/>
                    </a:ext>
                  </a:extLst>
                </a:hlinkClick>
              </a:rPr>
              <a:t>. </a:t>
            </a:r>
            <a:endParaRPr lang="en-US" sz="1400"/>
          </a:p>
          <a:p>
            <a:r>
              <a:rPr lang="en-US" sz="1400"/>
              <a:t>All the legal requirements and country/region-specific tax invoicing rules can be found under respective sections.</a:t>
            </a:r>
          </a:p>
          <a:p>
            <a:endParaRPr lang="en-US" sz="1400"/>
          </a:p>
        </p:txBody>
      </p:sp>
      <p:pic>
        <p:nvPicPr>
          <p:cNvPr id="5" name="Picture 4">
            <a:extLst>
              <a:ext uri="{FF2B5EF4-FFF2-40B4-BE49-F238E27FC236}">
                <a16:creationId xmlns:a16="http://schemas.microsoft.com/office/drawing/2014/main" id="{D31DBC11-9179-686F-36A0-DE8F1A11F891}"/>
              </a:ext>
            </a:extLst>
          </p:cNvPr>
          <p:cNvPicPr>
            <a:picLocks noChangeAspect="1"/>
          </p:cNvPicPr>
          <p:nvPr/>
        </p:nvPicPr>
        <p:blipFill>
          <a:blip r:embed="rId3"/>
          <a:stretch>
            <a:fillRect/>
          </a:stretch>
        </p:blipFill>
        <p:spPr>
          <a:xfrm>
            <a:off x="3524091" y="1692000"/>
            <a:ext cx="8503870" cy="3446529"/>
          </a:xfrm>
          <a:prstGeom prst="rect">
            <a:avLst/>
          </a:prstGeom>
        </p:spPr>
      </p:pic>
      <p:sp>
        <p:nvSpPr>
          <p:cNvPr id="7" name="TextBox 6">
            <a:extLst>
              <a:ext uri="{FF2B5EF4-FFF2-40B4-BE49-F238E27FC236}">
                <a16:creationId xmlns:a16="http://schemas.microsoft.com/office/drawing/2014/main" id="{3B17CDAB-AD00-A9AD-242E-E8F77D4FCC5B}"/>
              </a:ext>
            </a:extLst>
          </p:cNvPr>
          <p:cNvSpPr txBox="1"/>
          <p:nvPr/>
        </p:nvSpPr>
        <p:spPr>
          <a:xfrm flipH="1">
            <a:off x="3166606" y="5759336"/>
            <a:ext cx="5788551" cy="64633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400" kern="0">
                <a:solidFill>
                  <a:schemeClr val="accent5"/>
                </a:solidFill>
                <a:latin typeface="72 Brand Black" panose="020B0A04030603020204" pitchFamily="34" charset="0"/>
                <a:ea typeface="Arial Unicode MS" pitchFamily="34" charset="-128"/>
                <a:cs typeface="Arial Unicode MS" pitchFamily="34" charset="-128"/>
              </a:rPr>
              <a:t>Disclaimer: It is important for EMEA-based suppliers to review Digital Signature Process chapter, as well as to get familiar with Country/Region-Specific Tax Invoicing Process </a:t>
            </a:r>
          </a:p>
        </p:txBody>
      </p:sp>
      <p:sp>
        <p:nvSpPr>
          <p:cNvPr id="8" name="Rectangle 7">
            <a:extLst>
              <a:ext uri="{FF2B5EF4-FFF2-40B4-BE49-F238E27FC236}">
                <a16:creationId xmlns:a16="http://schemas.microsoft.com/office/drawing/2014/main" id="{1E77B8B6-F298-42A7-1008-71DA901EC34E}"/>
              </a:ext>
            </a:extLst>
          </p:cNvPr>
          <p:cNvSpPr/>
          <p:nvPr/>
        </p:nvSpPr>
        <p:spPr bwMode="gray">
          <a:xfrm>
            <a:off x="2991678" y="5648752"/>
            <a:ext cx="5963479" cy="884584"/>
          </a:xfrm>
          <a:prstGeom prst="rect">
            <a:avLst/>
          </a:prstGeom>
          <a:noFill/>
          <a:ln w="25400" algn="ctr">
            <a:solidFill>
              <a:schemeClr val="accent5"/>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2071163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quot;templafy&quot;:{&quot;id&quot;:&quot;5937a8e4-6ec4-4c5c-a461-373991c7c807&quot;}}">
            <a:extLst>
              <a:ext uri="{FF2B5EF4-FFF2-40B4-BE49-F238E27FC236}">
                <a16:creationId xmlns:a16="http://schemas.microsoft.com/office/drawing/2014/main" id="{E8CBF4DD-15EB-47C8-94C8-492FB092CB97}"/>
              </a:ext>
            </a:extLst>
          </p:cNvPr>
          <p:cNvSpPr txBox="1"/>
          <p:nvPr/>
        </p:nvSpPr>
        <p:spPr>
          <a:xfrm>
            <a:off x="503238" y="3574864"/>
            <a:ext cx="5402236" cy="223148"/>
          </a:xfrm>
          <a:prstGeom prst="rect">
            <a:avLst/>
          </a:prstGeom>
          <a:noFill/>
        </p:spPr>
        <p:txBody>
          <a:bodyPr wrap="square" lIns="0" tIns="0" rIns="0" bIns="0" rtlCol="0" anchor="b" anchorCtr="0">
            <a:noAutofit/>
          </a:bodyPr>
          <a:lstStyle/>
          <a:p>
            <a:pPr algn="l"/>
            <a:endParaRPr lang="en-US" sz="1400">
              <a:solidFill>
                <a:schemeClr val="tx1"/>
              </a:solidFill>
              <a:latin typeface="+mn-lt"/>
            </a:endParaRPr>
          </a:p>
        </p:txBody>
      </p:sp>
      <p:sp>
        <p:nvSpPr>
          <p:cNvPr id="3" name="TextBox 2" descr="{&quot;templafy&quot;:{&quot;id&quot;:&quot;0fe16d31-56f3-4332-be5a-4504bacb5c31&quot;}}">
            <a:extLst>
              <a:ext uri="{FF2B5EF4-FFF2-40B4-BE49-F238E27FC236}">
                <a16:creationId xmlns:a16="http://schemas.microsoft.com/office/drawing/2014/main" id="{F02EFDEC-1C58-4504-92E1-D8E4DBCFE8FE}"/>
              </a:ext>
            </a:extLst>
          </p:cNvPr>
          <p:cNvSpPr txBox="1"/>
          <p:nvPr/>
        </p:nvSpPr>
        <p:spPr>
          <a:xfrm>
            <a:off x="503238" y="3351716"/>
            <a:ext cx="5402236" cy="223148"/>
          </a:xfrm>
          <a:prstGeom prst="rect">
            <a:avLst/>
          </a:prstGeom>
          <a:noFill/>
        </p:spPr>
        <p:txBody>
          <a:bodyPr wrap="square" lIns="0" tIns="0" rIns="0" bIns="0" rtlCol="0" anchor="b" anchorCtr="0">
            <a:noAutofit/>
          </a:bodyPr>
          <a:lstStyle/>
          <a:p>
            <a:pPr algn="l"/>
            <a:endParaRPr lang="en-US" sz="1400">
              <a:solidFill>
                <a:schemeClr val="tx1"/>
              </a:solidFill>
              <a:latin typeface="+mn-lt"/>
            </a:endParaRPr>
          </a:p>
        </p:txBody>
      </p:sp>
      <p:sp>
        <p:nvSpPr>
          <p:cNvPr id="2" name="TextBox 1" descr="Acquired company logo placeholder">
            <a:extLst>
              <a:ext uri="{FF2B5EF4-FFF2-40B4-BE49-F238E27FC236}">
                <a16:creationId xmlns:a16="http://schemas.microsoft.com/office/drawing/2014/main" id="{8E0C940A-4E11-488C-B1B7-10F1A11687FC}"/>
              </a:ext>
            </a:extLst>
          </p:cNvPr>
          <p:cNvSpPr txBox="1"/>
          <p:nvPr/>
        </p:nvSpPr>
        <p:spPr>
          <a:xfrm>
            <a:off x="504000" y="585782"/>
            <a:ext cx="411638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6" name="TextBox 5">
            <a:extLst>
              <a:ext uri="{FF2B5EF4-FFF2-40B4-BE49-F238E27FC236}">
                <a16:creationId xmlns:a16="http://schemas.microsoft.com/office/drawing/2014/main" id="{0A46D4A0-DE86-A9E3-60A4-BB26E0452F42}"/>
              </a:ext>
            </a:extLst>
          </p:cNvPr>
          <p:cNvSpPr txBox="1"/>
          <p:nvPr/>
        </p:nvSpPr>
        <p:spPr>
          <a:xfrm rot="1465976">
            <a:off x="7988383" y="896890"/>
            <a:ext cx="4335313" cy="276999"/>
          </a:xfrm>
          <a:prstGeom prst="rect">
            <a:avLst/>
          </a:prstGeom>
          <a:solidFill>
            <a:schemeClr val="tx1"/>
          </a:solidFill>
        </p:spPr>
        <p:txBody>
          <a:bodyPr wrap="square" lIns="0" tIns="0" rIns="0" bIns="0" rtlCol="0">
            <a:spAutoFit/>
          </a:bodyPr>
          <a:lstStyle/>
          <a:p>
            <a:pPr algn="ctr" fontAlgn="base">
              <a:spcBef>
                <a:spcPct val="50000"/>
              </a:spcBef>
              <a:spcAft>
                <a:spcPct val="0"/>
              </a:spcAft>
              <a:buClr>
                <a:srgbClr val="F0AB00"/>
              </a:buClr>
              <a:buSzPct val="80000"/>
            </a:pPr>
            <a:r>
              <a:rPr lang="en-US" sz="1800" b="1" kern="0">
                <a:solidFill>
                  <a:schemeClr val="accent5"/>
                </a:solidFill>
                <a:ea typeface="Arial Unicode MS" pitchFamily="34" charset="-128"/>
                <a:cs typeface="Arial Unicode MS" pitchFamily="34" charset="-128"/>
              </a:rPr>
              <a:t>Add contact info or delete Contact Info</a:t>
            </a:r>
          </a:p>
        </p:txBody>
      </p:sp>
    </p:spTree>
    <p:custDataLst>
      <p:custData r:id="rId1"/>
      <p:custData r:id="rId2"/>
    </p:custDataLst>
    <p:extLst>
      <p:ext uri="{BB962C8B-B14F-4D97-AF65-F5344CB8AC3E}">
        <p14:creationId xmlns:p14="http://schemas.microsoft.com/office/powerpoint/2010/main" val="640209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154E136-C9FC-4C06-A7E4-ABBD26BC0674}"/>
              </a:ext>
            </a:extLst>
          </p:cNvPr>
          <p:cNvPicPr>
            <a:picLocks noChangeAspect="1"/>
          </p:cNvPicPr>
          <p:nvPr/>
        </p:nvPicPr>
        <p:blipFill>
          <a:blip r:embed="rId3"/>
          <a:stretch>
            <a:fillRect/>
          </a:stretch>
        </p:blipFill>
        <p:spPr>
          <a:xfrm>
            <a:off x="4571127" y="1030862"/>
            <a:ext cx="2014366" cy="3330283"/>
          </a:xfrm>
          <a:prstGeom prst="rect">
            <a:avLst/>
          </a:prstGeom>
        </p:spPr>
      </p:pic>
      <p:sp>
        <p:nvSpPr>
          <p:cNvPr id="27651" name="Text Placeholder 5"/>
          <p:cNvSpPr>
            <a:spLocks noGrp="1"/>
          </p:cNvSpPr>
          <p:nvPr>
            <p:ph type="body" sz="quarter" idx="10"/>
          </p:nvPr>
        </p:nvSpPr>
        <p:spPr>
          <a:xfrm>
            <a:off x="458788" y="1143323"/>
            <a:ext cx="3998180" cy="3933175"/>
          </a:xfrm>
          <a:noFill/>
        </p:spPr>
        <p:txBody>
          <a:bodyPr vert="horz" wrap="square" lIns="0" tIns="0" rIns="0" bIns="0" rtlCol="0">
            <a:noAutofit/>
          </a:bodyPr>
          <a:lstStyle/>
          <a:p>
            <a:pPr algn="just" fontAlgn="base">
              <a:spcBef>
                <a:spcPts val="0"/>
              </a:spcBef>
              <a:spcAft>
                <a:spcPts val="600"/>
              </a:spcAft>
              <a:buClr>
                <a:srgbClr val="F0AB00"/>
              </a:buClr>
              <a:buSzPct val="120000"/>
            </a:pPr>
            <a:r>
              <a:rPr lang="en-US" altLang="ja-JP" sz="1400">
                <a:latin typeface="+mj-lt"/>
              </a:rPr>
              <a:t>These rules determine what you can enter when you create invoices. From your supplier Portal:</a:t>
            </a:r>
          </a:p>
          <a:p>
            <a:pPr marL="342797" indent="-342797">
              <a:spcBef>
                <a:spcPts val="0"/>
              </a:spcBef>
              <a:spcAft>
                <a:spcPts val="600"/>
              </a:spcAft>
              <a:buSzPct val="100000"/>
              <a:buFont typeface="+mj-lt"/>
              <a:buAutoNum type="arabicPeriod"/>
            </a:pPr>
            <a:r>
              <a:rPr lang="en-US" sz="1400"/>
              <a:t>Click the </a:t>
            </a:r>
            <a:r>
              <a:rPr lang="en-US" sz="1400" b="1"/>
              <a:t>user profile icon </a:t>
            </a:r>
            <a:r>
              <a:rPr lang="en-US" sz="1400"/>
              <a:t>in the right top corner of your screen and select </a:t>
            </a:r>
            <a:r>
              <a:rPr lang="en-US" sz="1400" b="1"/>
              <a:t>Settings</a:t>
            </a:r>
            <a:r>
              <a:rPr lang="en-US" sz="1400"/>
              <a:t>.</a:t>
            </a:r>
          </a:p>
          <a:p>
            <a:pPr marL="342900" indent="-342900" fontAlgn="base">
              <a:spcBef>
                <a:spcPts val="0"/>
              </a:spcBef>
              <a:spcAft>
                <a:spcPts val="600"/>
              </a:spcAft>
              <a:buClr>
                <a:srgbClr val="F0AB00"/>
              </a:buClr>
              <a:buSzPct val="100000"/>
              <a:buAutoNum type="arabicPeriod"/>
            </a:pPr>
            <a:r>
              <a:rPr lang="en-US" altLang="ja-JP" sz="1400">
                <a:latin typeface="+mj-lt"/>
              </a:rPr>
              <a:t>Select </a:t>
            </a:r>
            <a:r>
              <a:rPr lang="en-US" altLang="ja-JP" sz="1400" b="1">
                <a:latin typeface="+mj-lt"/>
              </a:rPr>
              <a:t>Customer Relationships</a:t>
            </a:r>
            <a:r>
              <a:rPr lang="en-US" altLang="ja-JP" sz="1400">
                <a:latin typeface="+mj-lt"/>
              </a:rPr>
              <a:t>.</a:t>
            </a:r>
          </a:p>
          <a:p>
            <a:pPr marL="342900" indent="-342900" fontAlgn="base">
              <a:spcBef>
                <a:spcPts val="0"/>
              </a:spcBef>
              <a:spcAft>
                <a:spcPts val="600"/>
              </a:spcAft>
              <a:buClr>
                <a:srgbClr val="F0AB00"/>
              </a:buClr>
              <a:buSzPct val="100000"/>
              <a:buAutoNum type="arabicPeriod"/>
            </a:pPr>
            <a:r>
              <a:rPr lang="en-US" altLang="ja-JP" sz="1400">
                <a:latin typeface="+mj-lt"/>
              </a:rPr>
              <a:t>A list of your Customers is displayed. Click the name of your customer </a:t>
            </a:r>
            <a:r>
              <a:rPr lang="en-US" altLang="ja-JP" sz="1400" b="1">
                <a:latin typeface="+mj-lt"/>
              </a:rPr>
              <a:t>(</a:t>
            </a:r>
            <a:r>
              <a:rPr lang="en-US" sz="1400" b="1">
                <a:latin typeface="+mj-lt"/>
              </a:rPr>
              <a:t>Norfolk Southern)</a:t>
            </a:r>
            <a:r>
              <a:rPr lang="en-US" sz="1400">
                <a:latin typeface="+mj-lt"/>
              </a:rPr>
              <a:t>.</a:t>
            </a:r>
            <a:endParaRPr lang="en-US" altLang="ja-JP" sz="1400">
              <a:latin typeface="+mj-lt"/>
            </a:endParaRPr>
          </a:p>
          <a:p>
            <a:pPr marL="342900" indent="-342900" fontAlgn="base">
              <a:spcBef>
                <a:spcPts val="0"/>
              </a:spcBef>
              <a:spcAft>
                <a:spcPts val="600"/>
              </a:spcAft>
              <a:buClr>
                <a:srgbClr val="F0AB00"/>
              </a:buClr>
              <a:buSzPct val="100000"/>
              <a:buAutoNum type="arabicPeriod"/>
            </a:pPr>
            <a:r>
              <a:rPr lang="en-US" altLang="ja-JP" sz="1400">
                <a:latin typeface="+mj-lt"/>
              </a:rPr>
              <a:t>Scroll down to the </a:t>
            </a:r>
            <a:r>
              <a:rPr lang="en-US" altLang="ja-JP" sz="1400" b="1">
                <a:latin typeface="+mj-lt"/>
              </a:rPr>
              <a:t>Invoice Setup </a:t>
            </a:r>
            <a:r>
              <a:rPr lang="en-US" altLang="ja-JP" sz="1400">
                <a:latin typeface="+mj-lt"/>
              </a:rPr>
              <a:t>section and view the </a:t>
            </a:r>
            <a:r>
              <a:rPr lang="en-US" altLang="ja-JP" sz="1400" b="1">
                <a:latin typeface="+mj-lt"/>
              </a:rPr>
              <a:t>General Invoice Rules</a:t>
            </a:r>
            <a:r>
              <a:rPr lang="en-US" altLang="ja-JP" sz="1400">
                <a:latin typeface="+mj-lt"/>
              </a:rPr>
              <a:t>. </a:t>
            </a:r>
            <a:r>
              <a:rPr lang="en-US" sz="1400">
                <a:latin typeface="+mj-lt"/>
              </a:rPr>
              <a:t>If </a:t>
            </a:r>
            <a:r>
              <a:rPr lang="en-US" sz="1400" b="1">
                <a:latin typeface="+mj-lt"/>
              </a:rPr>
              <a:t>Norfolk Southern</a:t>
            </a:r>
            <a:r>
              <a:rPr lang="en-US" sz="1400">
                <a:latin typeface="+mj-lt"/>
              </a:rPr>
              <a:t> enabled Country-Based Invoice Rules then you will be able to choose your Country in Originating Country of Invoice from the drop down menu.</a:t>
            </a:r>
            <a:endParaRPr lang="en-US" altLang="ja-JP" sz="1400">
              <a:latin typeface="+mj-lt"/>
            </a:endParaRPr>
          </a:p>
          <a:p>
            <a:pPr algn="just" fontAlgn="base">
              <a:spcBef>
                <a:spcPts val="0"/>
              </a:spcBef>
              <a:spcAft>
                <a:spcPts val="600"/>
              </a:spcAft>
              <a:buClr>
                <a:srgbClr val="F0AB00"/>
              </a:buClr>
              <a:buSzPct val="100000"/>
            </a:pPr>
            <a:endParaRPr lang="en-US" sz="1400">
              <a:latin typeface="+mj-lt"/>
            </a:endParaRPr>
          </a:p>
        </p:txBody>
      </p:sp>
      <p:sp>
        <p:nvSpPr>
          <p:cNvPr id="27650" name="Title 3"/>
          <p:cNvSpPr>
            <a:spLocks noGrp="1"/>
          </p:cNvSpPr>
          <p:nvPr>
            <p:ph type="title"/>
          </p:nvPr>
        </p:nvSpPr>
        <p:spPr>
          <a:xfrm>
            <a:off x="458788" y="457200"/>
            <a:ext cx="8387673" cy="369332"/>
          </a:xfrm>
        </p:spPr>
        <p:txBody>
          <a:bodyPr/>
          <a:lstStyle/>
          <a:p>
            <a:r>
              <a:rPr lang="en-US"/>
              <a:t>Review Norfolk Southern Invoice Rules</a:t>
            </a:r>
          </a:p>
        </p:txBody>
      </p:sp>
      <p:sp>
        <p:nvSpPr>
          <p:cNvPr id="13" name="Oval 12">
            <a:extLst>
              <a:ext uri="{FF2B5EF4-FFF2-40B4-BE49-F238E27FC236}">
                <a16:creationId xmlns:a16="http://schemas.microsoft.com/office/drawing/2014/main" id="{BC86CD4A-36DF-4BC7-A310-5114ADC32DB0}"/>
              </a:ext>
            </a:extLst>
          </p:cNvPr>
          <p:cNvSpPr/>
          <p:nvPr/>
        </p:nvSpPr>
        <p:spPr bwMode="gray">
          <a:xfrm>
            <a:off x="4617481" y="349661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1</a:t>
            </a:r>
          </a:p>
        </p:txBody>
      </p:sp>
      <p:pic>
        <p:nvPicPr>
          <p:cNvPr id="8" name="Picture 7">
            <a:extLst>
              <a:ext uri="{FF2B5EF4-FFF2-40B4-BE49-F238E27FC236}">
                <a16:creationId xmlns:a16="http://schemas.microsoft.com/office/drawing/2014/main" id="{5899B169-CE16-4931-B69C-B7DA48D3F5C8}"/>
              </a:ext>
            </a:extLst>
          </p:cNvPr>
          <p:cNvPicPr>
            <a:picLocks noChangeAspect="1"/>
          </p:cNvPicPr>
          <p:nvPr/>
        </p:nvPicPr>
        <p:blipFill rotWithShape="1">
          <a:blip r:embed="rId4"/>
          <a:srcRect l="1368" t="33885" r="53393" b="12155"/>
          <a:stretch/>
        </p:blipFill>
        <p:spPr>
          <a:xfrm>
            <a:off x="7727677" y="1200735"/>
            <a:ext cx="4130565" cy="3029818"/>
          </a:xfrm>
          <a:prstGeom prst="rect">
            <a:avLst/>
          </a:prstGeom>
          <a:ln>
            <a:solidFill>
              <a:schemeClr val="bg2"/>
            </a:solidFill>
          </a:ln>
        </p:spPr>
      </p:pic>
      <p:sp>
        <p:nvSpPr>
          <p:cNvPr id="19" name="Oval 18">
            <a:extLst>
              <a:ext uri="{FF2B5EF4-FFF2-40B4-BE49-F238E27FC236}">
                <a16:creationId xmlns:a16="http://schemas.microsoft.com/office/drawing/2014/main" id="{DA33A88B-42DD-4EFD-81D4-A71661668515}"/>
              </a:ext>
            </a:extLst>
          </p:cNvPr>
          <p:cNvSpPr/>
          <p:nvPr/>
        </p:nvSpPr>
        <p:spPr bwMode="gray">
          <a:xfrm>
            <a:off x="7655916" y="1059528"/>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3</a:t>
            </a:r>
          </a:p>
        </p:txBody>
      </p:sp>
      <p:pic>
        <p:nvPicPr>
          <p:cNvPr id="12" name="Picture 11">
            <a:extLst>
              <a:ext uri="{FF2B5EF4-FFF2-40B4-BE49-F238E27FC236}">
                <a16:creationId xmlns:a16="http://schemas.microsoft.com/office/drawing/2014/main" id="{7F4F9183-1A9C-4CDE-84A5-C2F7FD6C26B1}"/>
              </a:ext>
            </a:extLst>
          </p:cNvPr>
          <p:cNvPicPr>
            <a:picLocks noChangeAspect="1"/>
          </p:cNvPicPr>
          <p:nvPr/>
        </p:nvPicPr>
        <p:blipFill rotWithShape="1">
          <a:blip r:embed="rId5"/>
          <a:srcRect l="1035" r="10690" b="54621"/>
          <a:stretch/>
        </p:blipFill>
        <p:spPr>
          <a:xfrm>
            <a:off x="3606912" y="4491736"/>
            <a:ext cx="8267443" cy="1843224"/>
          </a:xfrm>
          <a:prstGeom prst="rect">
            <a:avLst/>
          </a:prstGeom>
          <a:ln>
            <a:solidFill>
              <a:schemeClr val="bg2"/>
            </a:solidFill>
          </a:ln>
        </p:spPr>
      </p:pic>
      <p:sp>
        <p:nvSpPr>
          <p:cNvPr id="25" name="Oval 24">
            <a:extLst>
              <a:ext uri="{FF2B5EF4-FFF2-40B4-BE49-F238E27FC236}">
                <a16:creationId xmlns:a16="http://schemas.microsoft.com/office/drawing/2014/main" id="{A181F60A-721E-41A4-B7B1-3508D50CB1FC}"/>
              </a:ext>
            </a:extLst>
          </p:cNvPr>
          <p:cNvSpPr/>
          <p:nvPr/>
        </p:nvSpPr>
        <p:spPr bwMode="gray">
          <a:xfrm>
            <a:off x="3496778" y="4382199"/>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4</a:t>
            </a:r>
          </a:p>
        </p:txBody>
      </p:sp>
      <p:sp>
        <p:nvSpPr>
          <p:cNvPr id="2" name="Rectangle 1">
            <a:extLst>
              <a:ext uri="{FF2B5EF4-FFF2-40B4-BE49-F238E27FC236}">
                <a16:creationId xmlns:a16="http://schemas.microsoft.com/office/drawing/2014/main" id="{05D955F4-00BF-40E8-B837-07CFC72227D0}"/>
              </a:ext>
            </a:extLst>
          </p:cNvPr>
          <p:cNvSpPr/>
          <p:nvPr/>
        </p:nvSpPr>
        <p:spPr bwMode="gray">
          <a:xfrm>
            <a:off x="8181729" y="2801774"/>
            <a:ext cx="1108124" cy="1091652"/>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pic>
        <p:nvPicPr>
          <p:cNvPr id="14" name="Picture 13">
            <a:extLst>
              <a:ext uri="{FF2B5EF4-FFF2-40B4-BE49-F238E27FC236}">
                <a16:creationId xmlns:a16="http://schemas.microsoft.com/office/drawing/2014/main" id="{FEFAF4DA-4EB1-4403-9D1A-EB5F0FD680CC}"/>
              </a:ext>
            </a:extLst>
          </p:cNvPr>
          <p:cNvPicPr>
            <a:picLocks noChangeAspect="1"/>
          </p:cNvPicPr>
          <p:nvPr/>
        </p:nvPicPr>
        <p:blipFill rotWithShape="1">
          <a:blip r:embed="rId6"/>
          <a:srcRect l="5623" t="1036" b="63572"/>
          <a:stretch/>
        </p:blipFill>
        <p:spPr>
          <a:xfrm>
            <a:off x="6027605" y="3359012"/>
            <a:ext cx="1573592" cy="1002133"/>
          </a:xfrm>
          <a:prstGeom prst="rect">
            <a:avLst/>
          </a:prstGeom>
          <a:ln>
            <a:solidFill>
              <a:schemeClr val="tx2"/>
            </a:solidFill>
          </a:ln>
        </p:spPr>
      </p:pic>
      <p:sp>
        <p:nvSpPr>
          <p:cNvPr id="20" name="Oval 19">
            <a:extLst>
              <a:ext uri="{FF2B5EF4-FFF2-40B4-BE49-F238E27FC236}">
                <a16:creationId xmlns:a16="http://schemas.microsoft.com/office/drawing/2014/main" id="{09CE25E6-26A9-4B54-823D-76ED94A5379A}"/>
              </a:ext>
            </a:extLst>
          </p:cNvPr>
          <p:cNvSpPr/>
          <p:nvPr/>
        </p:nvSpPr>
        <p:spPr bwMode="gray">
          <a:xfrm>
            <a:off x="5905422" y="3593116"/>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a:solidFill>
                  <a:schemeClr val="bg1"/>
                </a:solidFill>
                <a:ea typeface="Arial Unicode MS" pitchFamily="34" charset="-128"/>
                <a:cs typeface="Arial Unicode MS" pitchFamily="34" charset="-128"/>
              </a:rPr>
              <a:t>2</a:t>
            </a:r>
          </a:p>
        </p:txBody>
      </p:sp>
    </p:spTree>
    <p:extLst>
      <p:ext uri="{BB962C8B-B14F-4D97-AF65-F5344CB8AC3E}">
        <p14:creationId xmlns:p14="http://schemas.microsoft.com/office/powerpoint/2010/main" val="1017518430"/>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27331" y="1231981"/>
            <a:ext cx="8217283" cy="646145"/>
          </a:xfrm>
          <a:prstGeom prst="rect">
            <a:avLst/>
          </a:prstGeom>
        </p:spPr>
        <p:txBody>
          <a:bodyPr wrap="square">
            <a:spAutoFit/>
          </a:bodyPr>
          <a:lstStyle/>
          <a:p>
            <a:pPr marL="0" marR="0" lvl="0" indent="0" algn="ctr" defTabSz="1088013" rtl="0" eaLnBrk="1" fontAlgn="auto" latinLnBrk="0" hangingPunct="1">
              <a:lnSpc>
                <a:spcPct val="100000"/>
              </a:lnSpc>
              <a:spcBef>
                <a:spcPct val="0"/>
              </a:spcBef>
              <a:spcAft>
                <a:spcPts val="0"/>
              </a:spcAft>
              <a:buClrTx/>
              <a:buSzTx/>
              <a:buFontTx/>
              <a:buNone/>
              <a:tabLst/>
              <a:defRPr/>
            </a:pPr>
            <a:r>
              <a:rPr kumimoji="0" lang="en-US" sz="3599" b="1" i="0" u="none" strike="noStrike" kern="1200" cap="none" spc="0" normalizeH="0" baseline="0" noProof="0">
                <a:ln>
                  <a:noFill/>
                </a:ln>
                <a:solidFill>
                  <a:srgbClr val="000000"/>
                </a:solidFill>
                <a:effectLst/>
                <a:uLnTx/>
                <a:uFillTx/>
                <a:latin typeface="Arial" panose="020B0604020202020204" pitchFamily="34" charset="0"/>
                <a:ea typeface="+mn-ea"/>
                <a:cs typeface="+mn-cs"/>
              </a:rPr>
              <a:t>Invoice Portal User Interaction</a:t>
            </a:r>
          </a:p>
        </p:txBody>
      </p:sp>
      <p:grpSp>
        <p:nvGrpSpPr>
          <p:cNvPr id="3" name="Group 2">
            <a:extLst>
              <a:ext uri="{FF2B5EF4-FFF2-40B4-BE49-F238E27FC236}">
                <a16:creationId xmlns:a16="http://schemas.microsoft.com/office/drawing/2014/main" id="{9161DC9A-DC9D-A6C3-DF9E-207164F4D377}"/>
              </a:ext>
            </a:extLst>
          </p:cNvPr>
          <p:cNvGrpSpPr/>
          <p:nvPr/>
        </p:nvGrpSpPr>
        <p:grpSpPr>
          <a:xfrm>
            <a:off x="1439818" y="2192339"/>
            <a:ext cx="9664026" cy="1725611"/>
            <a:chOff x="1438231" y="2192338"/>
            <a:chExt cx="9664026" cy="1725611"/>
          </a:xfrm>
        </p:grpSpPr>
        <p:sp>
          <p:nvSpPr>
            <p:cNvPr id="35" name="Freeform: Shape 34">
              <a:extLst>
                <a:ext uri="{FF2B5EF4-FFF2-40B4-BE49-F238E27FC236}">
                  <a16:creationId xmlns:a16="http://schemas.microsoft.com/office/drawing/2014/main" id="{B50CB4E8-8531-458B-8AD1-F843DCF45448}"/>
                </a:ext>
              </a:extLst>
            </p:cNvPr>
            <p:cNvSpPr/>
            <p:nvPr/>
          </p:nvSpPr>
          <p:spPr>
            <a:xfrm>
              <a:off x="3053177"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Order Confirmation</a:t>
              </a:r>
            </a:p>
          </p:txBody>
        </p:sp>
        <p:sp>
          <p:nvSpPr>
            <p:cNvPr id="36" name="Oval 35">
              <a:extLst>
                <a:ext uri="{FF2B5EF4-FFF2-40B4-BE49-F238E27FC236}">
                  <a16:creationId xmlns:a16="http://schemas.microsoft.com/office/drawing/2014/main" id="{B12E273B-7AC3-4406-AF2E-26F2ACB4F4DB}"/>
                </a:ext>
              </a:extLst>
            </p:cNvPr>
            <p:cNvSpPr/>
            <p:nvPr/>
          </p:nvSpPr>
          <p:spPr>
            <a:xfrm>
              <a:off x="3566822" y="2295874"/>
              <a:ext cx="574628" cy="574628"/>
            </a:xfrm>
            <a:prstGeom prst="ellipse">
              <a:avLst/>
            </a:prstGeom>
            <a:blipFill>
              <a:blip r:embed="rId3"/>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37" name="Freeform: Shape 36">
              <a:extLst>
                <a:ext uri="{FF2B5EF4-FFF2-40B4-BE49-F238E27FC236}">
                  <a16:creationId xmlns:a16="http://schemas.microsoft.com/office/drawing/2014/main" id="{E53ED1F7-5BBC-47EE-9E9B-E42B2165585C}"/>
                </a:ext>
              </a:extLst>
            </p:cNvPr>
            <p:cNvSpPr/>
            <p:nvPr/>
          </p:nvSpPr>
          <p:spPr>
            <a:xfrm>
              <a:off x="1438231"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Purchase Order</a:t>
              </a:r>
            </a:p>
          </p:txBody>
        </p:sp>
        <p:sp>
          <p:nvSpPr>
            <p:cNvPr id="38" name="Oval 37">
              <a:extLst>
                <a:ext uri="{FF2B5EF4-FFF2-40B4-BE49-F238E27FC236}">
                  <a16:creationId xmlns:a16="http://schemas.microsoft.com/office/drawing/2014/main" id="{996408EF-904E-46E8-BCAB-30FE3BC613D5}"/>
                </a:ext>
              </a:extLst>
            </p:cNvPr>
            <p:cNvSpPr/>
            <p:nvPr/>
          </p:nvSpPr>
          <p:spPr>
            <a:xfrm>
              <a:off x="1900858" y="2295874"/>
              <a:ext cx="574628" cy="574628"/>
            </a:xfrm>
            <a:prstGeom prst="ellipse">
              <a:avLst/>
            </a:prstGeom>
            <a:blipFill>
              <a:blip r:embed="rId4"/>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39" name="Freeform: Shape 38">
              <a:extLst>
                <a:ext uri="{FF2B5EF4-FFF2-40B4-BE49-F238E27FC236}">
                  <a16:creationId xmlns:a16="http://schemas.microsoft.com/office/drawing/2014/main" id="{3D82757C-B6D3-4282-919F-A18C8BCD315B}"/>
                </a:ext>
              </a:extLst>
            </p:cNvPr>
            <p:cNvSpPr/>
            <p:nvPr/>
          </p:nvSpPr>
          <p:spPr>
            <a:xfrm>
              <a:off x="4668123"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Advanced Shipping Notification</a:t>
              </a:r>
            </a:p>
          </p:txBody>
        </p:sp>
        <p:sp>
          <p:nvSpPr>
            <p:cNvPr id="40" name="Oval 39">
              <a:extLst>
                <a:ext uri="{FF2B5EF4-FFF2-40B4-BE49-F238E27FC236}">
                  <a16:creationId xmlns:a16="http://schemas.microsoft.com/office/drawing/2014/main" id="{0D48CCD8-C31D-4319-89F2-3EDF9B799C9A}"/>
                </a:ext>
              </a:extLst>
            </p:cNvPr>
            <p:cNvSpPr/>
            <p:nvPr/>
          </p:nvSpPr>
          <p:spPr>
            <a:xfrm>
              <a:off x="5137875" y="2295874"/>
              <a:ext cx="574628" cy="574628"/>
            </a:xfrm>
            <a:prstGeom prst="ellipse">
              <a:avLst/>
            </a:prstGeom>
            <a:blipFill>
              <a:blip r:embed="rId5"/>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41" name="Freeform: Shape 40">
              <a:extLst>
                <a:ext uri="{FF2B5EF4-FFF2-40B4-BE49-F238E27FC236}">
                  <a16:creationId xmlns:a16="http://schemas.microsoft.com/office/drawing/2014/main" id="{25D95F80-80E9-4377-88E3-D2E489B3B0E6}"/>
                </a:ext>
              </a:extLst>
            </p:cNvPr>
            <p:cNvSpPr/>
            <p:nvPr/>
          </p:nvSpPr>
          <p:spPr>
            <a:xfrm>
              <a:off x="6283069"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Receipt of Goods</a:t>
              </a:r>
            </a:p>
          </p:txBody>
        </p:sp>
        <p:sp>
          <p:nvSpPr>
            <p:cNvPr id="43" name="Freeform: Shape 42">
              <a:extLst>
                <a:ext uri="{FF2B5EF4-FFF2-40B4-BE49-F238E27FC236}">
                  <a16:creationId xmlns:a16="http://schemas.microsoft.com/office/drawing/2014/main" id="{2D37A2A8-FA79-447D-9645-FF9C925A545E}"/>
                </a:ext>
              </a:extLst>
            </p:cNvPr>
            <p:cNvSpPr/>
            <p:nvPr/>
          </p:nvSpPr>
          <p:spPr>
            <a:xfrm>
              <a:off x="7906980"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ADB9C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Invoice</a:t>
              </a:r>
            </a:p>
          </p:txBody>
        </p:sp>
        <p:sp>
          <p:nvSpPr>
            <p:cNvPr id="44" name="Oval 43">
              <a:extLst>
                <a:ext uri="{FF2B5EF4-FFF2-40B4-BE49-F238E27FC236}">
                  <a16:creationId xmlns:a16="http://schemas.microsoft.com/office/drawing/2014/main" id="{0CFCFB46-5441-457F-8C78-1096F6214C6D}"/>
                </a:ext>
              </a:extLst>
            </p:cNvPr>
            <p:cNvSpPr/>
            <p:nvPr/>
          </p:nvSpPr>
          <p:spPr>
            <a:xfrm>
              <a:off x="8374891" y="2295874"/>
              <a:ext cx="574628" cy="574628"/>
            </a:xfrm>
            <a:prstGeom prst="ellipse">
              <a:avLst/>
            </a:prstGeom>
            <a:blipFill>
              <a:blip r:embed="rId6"/>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45" name="Freeform: Shape 44">
              <a:extLst>
                <a:ext uri="{FF2B5EF4-FFF2-40B4-BE49-F238E27FC236}">
                  <a16:creationId xmlns:a16="http://schemas.microsoft.com/office/drawing/2014/main" id="{CD77EA6F-7A8D-4B2D-8E85-80933B02299B}"/>
                </a:ext>
              </a:extLst>
            </p:cNvPr>
            <p:cNvSpPr/>
            <p:nvPr/>
          </p:nvSpPr>
          <p:spPr>
            <a:xfrm>
              <a:off x="9530890" y="2192338"/>
              <a:ext cx="1571367" cy="1725611"/>
            </a:xfrm>
            <a:custGeom>
              <a:avLst/>
              <a:gdLst>
                <a:gd name="connsiteX0" fmla="*/ 0 w 1571367"/>
                <a:gd name="connsiteY0" fmla="*/ 157137 h 1725611"/>
                <a:gd name="connsiteX1" fmla="*/ 157137 w 1571367"/>
                <a:gd name="connsiteY1" fmla="*/ 0 h 1725611"/>
                <a:gd name="connsiteX2" fmla="*/ 1414230 w 1571367"/>
                <a:gd name="connsiteY2" fmla="*/ 0 h 1725611"/>
                <a:gd name="connsiteX3" fmla="*/ 1571367 w 1571367"/>
                <a:gd name="connsiteY3" fmla="*/ 157137 h 1725611"/>
                <a:gd name="connsiteX4" fmla="*/ 1571367 w 1571367"/>
                <a:gd name="connsiteY4" fmla="*/ 1568474 h 1725611"/>
                <a:gd name="connsiteX5" fmla="*/ 1414230 w 1571367"/>
                <a:gd name="connsiteY5" fmla="*/ 1725611 h 1725611"/>
                <a:gd name="connsiteX6" fmla="*/ 157137 w 1571367"/>
                <a:gd name="connsiteY6" fmla="*/ 1725611 h 1725611"/>
                <a:gd name="connsiteX7" fmla="*/ 0 w 1571367"/>
                <a:gd name="connsiteY7" fmla="*/ 1568474 h 1725611"/>
                <a:gd name="connsiteX8" fmla="*/ 0 w 1571367"/>
                <a:gd name="connsiteY8" fmla="*/ 157137 h 172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367" h="1725611">
                  <a:moveTo>
                    <a:pt x="0" y="157137"/>
                  </a:moveTo>
                  <a:cubicBezTo>
                    <a:pt x="0" y="70353"/>
                    <a:pt x="70353" y="0"/>
                    <a:pt x="157137" y="0"/>
                  </a:cubicBezTo>
                  <a:lnTo>
                    <a:pt x="1414230" y="0"/>
                  </a:lnTo>
                  <a:cubicBezTo>
                    <a:pt x="1501014" y="0"/>
                    <a:pt x="1571367" y="70353"/>
                    <a:pt x="1571367" y="157137"/>
                  </a:cubicBezTo>
                  <a:lnTo>
                    <a:pt x="1571367" y="1568474"/>
                  </a:lnTo>
                  <a:cubicBezTo>
                    <a:pt x="1571367" y="1655258"/>
                    <a:pt x="1501014" y="1725611"/>
                    <a:pt x="1414230" y="1725611"/>
                  </a:cubicBezTo>
                  <a:lnTo>
                    <a:pt x="157137" y="1725611"/>
                  </a:lnTo>
                  <a:cubicBezTo>
                    <a:pt x="70353" y="1725611"/>
                    <a:pt x="0" y="1655258"/>
                    <a:pt x="0" y="1568474"/>
                  </a:cubicBezTo>
                  <a:lnTo>
                    <a:pt x="0" y="157137"/>
                  </a:lnTo>
                  <a:close/>
                </a:path>
              </a:pathLst>
            </a:custGeom>
            <a:solidFill>
              <a:srgbClr val="2162A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spcFirstLastPara="0" vert="horz" wrap="square" lIns="113792" tIns="804036" rIns="113792" bIns="458915"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Payment</a:t>
              </a:r>
            </a:p>
          </p:txBody>
        </p:sp>
        <p:sp>
          <p:nvSpPr>
            <p:cNvPr id="46" name="Oval 45">
              <a:extLst>
                <a:ext uri="{FF2B5EF4-FFF2-40B4-BE49-F238E27FC236}">
                  <a16:creationId xmlns:a16="http://schemas.microsoft.com/office/drawing/2014/main" id="{95B75938-C318-457D-A775-9C8AC97D68F0}"/>
                </a:ext>
              </a:extLst>
            </p:cNvPr>
            <p:cNvSpPr/>
            <p:nvPr/>
          </p:nvSpPr>
          <p:spPr>
            <a:xfrm>
              <a:off x="9993400" y="2295874"/>
              <a:ext cx="574628" cy="574628"/>
            </a:xfrm>
            <a:prstGeom prst="ellipse">
              <a:avLst/>
            </a:prstGeom>
            <a:blipFill>
              <a:blip r:embed="rId7"/>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CCCCCC">
                    <a:hueOff val="0"/>
                    <a:satOff val="0"/>
                    <a:lumOff val="0"/>
                    <a:alphaOff val="0"/>
                  </a:srgbClr>
                </a:solidFill>
                <a:effectLst/>
                <a:uLnTx/>
                <a:uFillTx/>
                <a:latin typeface="Arial"/>
                <a:ea typeface="+mn-ea"/>
                <a:cs typeface="+mn-cs"/>
              </a:endParaRPr>
            </a:p>
          </p:txBody>
        </p:sp>
        <p:sp>
          <p:nvSpPr>
            <p:cNvPr id="47" name="Arrow: Right 46">
              <a:extLst>
                <a:ext uri="{FF2B5EF4-FFF2-40B4-BE49-F238E27FC236}">
                  <a16:creationId xmlns:a16="http://schemas.microsoft.com/office/drawing/2014/main" id="{9FC818DA-9BEC-433A-B34B-72D552258E4D}"/>
                </a:ext>
              </a:extLst>
            </p:cNvPr>
            <p:cNvSpPr/>
            <p:nvPr/>
          </p:nvSpPr>
          <p:spPr bwMode="gray">
            <a:xfrm>
              <a:off x="1785217" y="3550499"/>
              <a:ext cx="8945593" cy="295849"/>
            </a:xfrm>
            <a:prstGeom prst="rightArrow">
              <a:avLst/>
            </a:prstGeom>
            <a:solidFill>
              <a:schemeClr val="bg1">
                <a:lumMod val="85000"/>
              </a:schemeClr>
            </a:solidFill>
            <a:ln w="25400" algn="ctr">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a:contourClr>
                <a:srgbClr val="FFFFFF"/>
              </a:contourClr>
            </a:sp3d>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grpSp>
          <p:nvGrpSpPr>
            <p:cNvPr id="28" name="Group 27">
              <a:extLst>
                <a:ext uri="{FF2B5EF4-FFF2-40B4-BE49-F238E27FC236}">
                  <a16:creationId xmlns:a16="http://schemas.microsoft.com/office/drawing/2014/main" id="{93698502-0A51-CB8B-7D0C-E0E550DF61D1}"/>
                </a:ext>
              </a:extLst>
            </p:cNvPr>
            <p:cNvGrpSpPr/>
            <p:nvPr/>
          </p:nvGrpSpPr>
          <p:grpSpPr>
            <a:xfrm>
              <a:off x="6768086" y="2292096"/>
              <a:ext cx="574628" cy="585375"/>
              <a:chOff x="10252148" y="2082927"/>
              <a:chExt cx="574628" cy="585375"/>
            </a:xfrm>
          </p:grpSpPr>
          <p:sp>
            <p:nvSpPr>
              <p:cNvPr id="29" name="Oval 28">
                <a:extLst>
                  <a:ext uri="{FF2B5EF4-FFF2-40B4-BE49-F238E27FC236}">
                    <a16:creationId xmlns:a16="http://schemas.microsoft.com/office/drawing/2014/main" id="{D0C8D455-8792-38F7-0187-1CE0B365EC80}"/>
                  </a:ext>
                </a:extLst>
              </p:cNvPr>
              <p:cNvSpPr/>
              <p:nvPr/>
            </p:nvSpPr>
            <p:spPr>
              <a:xfrm>
                <a:off x="10252148" y="2082927"/>
                <a:ext cx="574628" cy="574628"/>
              </a:xfrm>
              <a:prstGeom prst="ellipse">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FFFFFF">
                      <a:hueOff val="0"/>
                      <a:satOff val="0"/>
                      <a:lumOff val="0"/>
                      <a:alphaOff val="0"/>
                    </a:srgbClr>
                  </a:solidFill>
                  <a:effectLst/>
                  <a:uLnTx/>
                  <a:uFillTx/>
                  <a:latin typeface="Arial"/>
                  <a:ea typeface="+mn-ea"/>
                  <a:cs typeface="+mn-cs"/>
                </a:endParaRPr>
              </a:p>
            </p:txBody>
          </p:sp>
          <p:sp>
            <p:nvSpPr>
              <p:cNvPr id="30" name="Oval 29">
                <a:extLst>
                  <a:ext uri="{FF2B5EF4-FFF2-40B4-BE49-F238E27FC236}">
                    <a16:creationId xmlns:a16="http://schemas.microsoft.com/office/drawing/2014/main" id="{5ABDD54F-9E08-EAB3-D893-FD3FE0E7D5C5}"/>
                  </a:ext>
                </a:extLst>
              </p:cNvPr>
              <p:cNvSpPr/>
              <p:nvPr/>
            </p:nvSpPr>
            <p:spPr>
              <a:xfrm>
                <a:off x="10252148" y="2093674"/>
                <a:ext cx="574628" cy="574628"/>
              </a:xfrm>
              <a:prstGeom prst="ellipse">
                <a:avLst/>
              </a:prstGeom>
              <a:blipFill>
                <a:blip r:embed="rId8"/>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FFFFFF">
                      <a:hueOff val="0"/>
                      <a:satOff val="0"/>
                      <a:lumOff val="0"/>
                      <a:alphaOff val="0"/>
                    </a:srgbClr>
                  </a:solidFill>
                  <a:effectLst/>
                  <a:uLnTx/>
                  <a:uFillTx/>
                  <a:latin typeface="Arial"/>
                  <a:ea typeface="+mn-ea"/>
                  <a:cs typeface="+mn-cs"/>
                </a:endParaRPr>
              </a:p>
            </p:txBody>
          </p:sp>
        </p:grpSp>
      </p:grpSp>
      <p:sp>
        <p:nvSpPr>
          <p:cNvPr id="2" name="TextBox 1">
            <a:extLst>
              <a:ext uri="{FF2B5EF4-FFF2-40B4-BE49-F238E27FC236}">
                <a16:creationId xmlns:a16="http://schemas.microsoft.com/office/drawing/2014/main" id="{C26924DD-5ECF-3007-FE0D-4FE908E25DE2}"/>
              </a:ext>
            </a:extLst>
          </p:cNvPr>
          <p:cNvSpPr txBox="1"/>
          <p:nvPr/>
        </p:nvSpPr>
        <p:spPr>
          <a:xfrm>
            <a:off x="1404145" y="4832760"/>
            <a:ext cx="5132815" cy="892552"/>
          </a:xfrm>
          <a:prstGeom prst="rect">
            <a:avLst/>
          </a:prstGeom>
          <a:noFill/>
        </p:spPr>
        <p:txBody>
          <a:bodyPr wrap="none" lIns="0" tIns="0" rIns="0" bIns="0" rtlCol="0">
            <a:spAutoFit/>
          </a:bodyPr>
          <a:lstStyle/>
          <a:p>
            <a:pPr>
              <a:spcBef>
                <a:spcPts val="600"/>
              </a:spcBef>
              <a:defRPr/>
            </a:pPr>
            <a:r>
              <a:rPr lang="en-US" sz="1600"/>
              <a:t>… the ways to create PO/SA/SAR-based invoices </a:t>
            </a:r>
          </a:p>
          <a:p>
            <a:pPr>
              <a:spcBef>
                <a:spcPts val="600"/>
              </a:spcBef>
              <a:defRPr/>
            </a:pPr>
            <a:r>
              <a:rPr lang="en-US" sz="1600"/>
              <a:t>… what is the Consignment Settlement and how it works</a:t>
            </a:r>
          </a:p>
          <a:p>
            <a:pPr>
              <a:spcBef>
                <a:spcPts val="600"/>
              </a:spcBef>
              <a:defRPr/>
            </a:pPr>
            <a:r>
              <a:rPr lang="en-US" sz="1600"/>
              <a:t>… how to create a Credit Memo and copy invoices</a:t>
            </a:r>
          </a:p>
        </p:txBody>
      </p:sp>
      <p:sp>
        <p:nvSpPr>
          <p:cNvPr id="5" name="Divider">
            <a:extLst>
              <a:ext uri="{FF2B5EF4-FFF2-40B4-BE49-F238E27FC236}">
                <a16:creationId xmlns:a16="http://schemas.microsoft.com/office/drawing/2014/main" id="{CFE685F9-3F8B-B69E-6C89-04A1948E753A}"/>
              </a:ext>
            </a:extLst>
          </p:cNvPr>
          <p:cNvSpPr txBox="1">
            <a:spLocks/>
          </p:cNvSpPr>
          <p:nvPr/>
        </p:nvSpPr>
        <p:spPr bwMode="black">
          <a:xfrm>
            <a:off x="1404145" y="4232163"/>
            <a:ext cx="11182288" cy="492443"/>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pPr marL="0" marR="0" lvl="0" indent="0" algn="l" defTabSz="1088558"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a:ln>
                  <a:noFill/>
                </a:ln>
                <a:solidFill>
                  <a:srgbClr val="000000"/>
                </a:solidFill>
                <a:effectLst/>
                <a:uLnTx/>
                <a:uFillTx/>
                <a:latin typeface="Arial"/>
                <a:ea typeface="+mj-ea"/>
                <a:cs typeface="+mj-cs"/>
              </a:rPr>
              <a:t>In this </a:t>
            </a:r>
            <a:r>
              <a:rPr lang="en-US" sz="3200">
                <a:solidFill>
                  <a:srgbClr val="000000"/>
                </a:solidFill>
                <a:latin typeface="Arial"/>
              </a:rPr>
              <a:t>Chapter</a:t>
            </a:r>
            <a:r>
              <a:rPr kumimoji="0" lang="en-US" sz="3200" b="1" i="0" u="none" strike="noStrike" kern="1200" cap="none" spc="0" normalizeH="0" baseline="0" noProof="0">
                <a:ln>
                  <a:noFill/>
                </a:ln>
                <a:solidFill>
                  <a:srgbClr val="000000"/>
                </a:solidFill>
                <a:effectLst/>
                <a:uLnTx/>
                <a:uFillTx/>
                <a:latin typeface="Arial"/>
                <a:ea typeface="+mj-ea"/>
                <a:cs typeface="+mj-cs"/>
              </a:rPr>
              <a:t> You Will Learn About …</a:t>
            </a:r>
            <a:endParaRPr kumimoji="0" lang="en-US" sz="3200" b="1" i="0" u="none" strike="noStrike" kern="1200" cap="none" spc="0" normalizeH="0" baseline="0" noProof="0">
              <a:ln>
                <a:noFill/>
              </a:ln>
              <a:solidFill>
                <a:srgbClr val="FFC000"/>
              </a:solidFill>
              <a:effectLst/>
              <a:uLnTx/>
              <a:uFillTx/>
              <a:latin typeface="Arial"/>
              <a:ea typeface="+mj-ea"/>
              <a:cs typeface="+mj-cs"/>
            </a:endParaRPr>
          </a:p>
        </p:txBody>
      </p:sp>
    </p:spTree>
    <p:extLst>
      <p:ext uri="{BB962C8B-B14F-4D97-AF65-F5344CB8AC3E}">
        <p14:creationId xmlns:p14="http://schemas.microsoft.com/office/powerpoint/2010/main" val="252065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9023C18-FC89-3C42-955C-2224CEBB15F5}"/>
              </a:ext>
            </a:extLst>
          </p:cNvPr>
          <p:cNvSpPr/>
          <p:nvPr/>
        </p:nvSpPr>
        <p:spPr>
          <a:xfrm>
            <a:off x="2656658" y="1947648"/>
            <a:ext cx="6722182" cy="1784287"/>
          </a:xfrm>
          <a:prstGeom prst="rect">
            <a:avLst/>
          </a:prstGeom>
          <a:noFill/>
        </p:spPr>
        <p:txBody>
          <a:bodyPr/>
          <a:lstStyle/>
          <a:p>
            <a:endParaRPr lang="en-US"/>
          </a:p>
        </p:txBody>
      </p:sp>
      <p:sp>
        <p:nvSpPr>
          <p:cNvPr id="5" name="Freeform: Shape 4">
            <a:hlinkClick r:id="rId3" action="ppaction://hlinksldjump"/>
            <a:extLst>
              <a:ext uri="{FF2B5EF4-FFF2-40B4-BE49-F238E27FC236}">
                <a16:creationId xmlns:a16="http://schemas.microsoft.com/office/drawing/2014/main" id="{CD1AA40F-9F8C-FBD5-92EC-B988920A78C3}"/>
              </a:ext>
            </a:extLst>
          </p:cNvPr>
          <p:cNvSpPr/>
          <p:nvPr/>
        </p:nvSpPr>
        <p:spPr>
          <a:xfrm>
            <a:off x="2662566" y="2219012"/>
            <a:ext cx="3531771" cy="1241558"/>
          </a:xfrm>
          <a:custGeom>
            <a:avLst/>
            <a:gdLst>
              <a:gd name="connsiteX0" fmla="*/ 0 w 3531771"/>
              <a:gd name="connsiteY0" fmla="*/ 0 h 1241558"/>
              <a:gd name="connsiteX1" fmla="*/ 2910992 w 3531771"/>
              <a:gd name="connsiteY1" fmla="*/ 0 h 1241558"/>
              <a:gd name="connsiteX2" fmla="*/ 3531771 w 3531771"/>
              <a:gd name="connsiteY2" fmla="*/ 620779 h 1241558"/>
              <a:gd name="connsiteX3" fmla="*/ 2910992 w 3531771"/>
              <a:gd name="connsiteY3" fmla="*/ 1241558 h 1241558"/>
              <a:gd name="connsiteX4" fmla="*/ 0 w 3531771"/>
              <a:gd name="connsiteY4" fmla="*/ 1241558 h 1241558"/>
              <a:gd name="connsiteX5" fmla="*/ 620779 w 3531771"/>
              <a:gd name="connsiteY5" fmla="*/ 620779 h 1241558"/>
              <a:gd name="connsiteX6" fmla="*/ 0 w 3531771"/>
              <a:gd name="connsiteY6" fmla="*/ 0 h 1241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31771" h="1241558">
                <a:moveTo>
                  <a:pt x="0" y="0"/>
                </a:moveTo>
                <a:lnTo>
                  <a:pt x="2910992" y="0"/>
                </a:lnTo>
                <a:lnTo>
                  <a:pt x="3531771" y="620779"/>
                </a:lnTo>
                <a:lnTo>
                  <a:pt x="2910992" y="1241558"/>
                </a:lnTo>
                <a:lnTo>
                  <a:pt x="0" y="1241558"/>
                </a:lnTo>
                <a:lnTo>
                  <a:pt x="620779" y="620779"/>
                </a:lnTo>
                <a:lnTo>
                  <a:pt x="0" y="0"/>
                </a:lnTo>
                <a:close/>
              </a:path>
            </a:pathLst>
          </a:custGeom>
          <a:solidFill>
            <a:srgbClr val="ADB9CA"/>
          </a:solidFill>
          <a:ln>
            <a:solidFill>
              <a:srgbClr val="2162A5"/>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72786" tIns="17336" rIns="638115" bIns="17336" numCol="1" spcCol="1270" anchor="ctr" anchorCtr="0">
            <a:noAutofit/>
          </a:bodyPr>
          <a:lstStyle/>
          <a:p>
            <a:pPr marL="0" lvl="0" indent="0" algn="ctr" defTabSz="577850" rtl="0">
              <a:lnSpc>
                <a:spcPct val="90000"/>
              </a:lnSpc>
              <a:spcBef>
                <a:spcPct val="0"/>
              </a:spcBef>
              <a:spcAft>
                <a:spcPct val="35000"/>
              </a:spcAft>
              <a:buNone/>
            </a:pPr>
            <a:r>
              <a:rPr lang="en-US" sz="1300" b="1" kern="1200">
                <a:solidFill>
                  <a:schemeClr val="bg1"/>
                </a:solidFill>
              </a:rPr>
              <a:t>Invoice Methods</a:t>
            </a:r>
          </a:p>
        </p:txBody>
      </p:sp>
      <p:sp>
        <p:nvSpPr>
          <p:cNvPr id="6" name="Freeform: Shape 5">
            <a:hlinkClick r:id="rId4" action="ppaction://hlinksldjump"/>
            <a:extLst>
              <a:ext uri="{FF2B5EF4-FFF2-40B4-BE49-F238E27FC236}">
                <a16:creationId xmlns:a16="http://schemas.microsoft.com/office/drawing/2014/main" id="{EA4C38FF-61AF-028E-172B-0E3EBF6F738D}"/>
              </a:ext>
            </a:extLst>
          </p:cNvPr>
          <p:cNvSpPr/>
          <p:nvPr/>
        </p:nvSpPr>
        <p:spPr>
          <a:xfrm>
            <a:off x="5841160" y="2219012"/>
            <a:ext cx="3531771" cy="1241558"/>
          </a:xfrm>
          <a:custGeom>
            <a:avLst/>
            <a:gdLst>
              <a:gd name="connsiteX0" fmla="*/ 0 w 3531771"/>
              <a:gd name="connsiteY0" fmla="*/ 0 h 1241558"/>
              <a:gd name="connsiteX1" fmla="*/ 2910992 w 3531771"/>
              <a:gd name="connsiteY1" fmla="*/ 0 h 1241558"/>
              <a:gd name="connsiteX2" fmla="*/ 3531771 w 3531771"/>
              <a:gd name="connsiteY2" fmla="*/ 620779 h 1241558"/>
              <a:gd name="connsiteX3" fmla="*/ 2910992 w 3531771"/>
              <a:gd name="connsiteY3" fmla="*/ 1241558 h 1241558"/>
              <a:gd name="connsiteX4" fmla="*/ 0 w 3531771"/>
              <a:gd name="connsiteY4" fmla="*/ 1241558 h 1241558"/>
              <a:gd name="connsiteX5" fmla="*/ 620779 w 3531771"/>
              <a:gd name="connsiteY5" fmla="*/ 620779 h 1241558"/>
              <a:gd name="connsiteX6" fmla="*/ 0 w 3531771"/>
              <a:gd name="connsiteY6" fmla="*/ 0 h 1241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31771" h="1241558">
                <a:moveTo>
                  <a:pt x="0" y="0"/>
                </a:moveTo>
                <a:lnTo>
                  <a:pt x="2910992" y="0"/>
                </a:lnTo>
                <a:lnTo>
                  <a:pt x="3531771" y="620779"/>
                </a:lnTo>
                <a:lnTo>
                  <a:pt x="2910992" y="1241558"/>
                </a:lnTo>
                <a:lnTo>
                  <a:pt x="0" y="1241558"/>
                </a:lnTo>
                <a:lnTo>
                  <a:pt x="620779" y="620779"/>
                </a:lnTo>
                <a:lnTo>
                  <a:pt x="0" y="0"/>
                </a:lnTo>
                <a:close/>
              </a:path>
            </a:pathLst>
          </a:custGeom>
          <a:solidFill>
            <a:srgbClr val="ADB9CA"/>
          </a:solidFill>
          <a:ln>
            <a:solidFill>
              <a:srgbClr val="2162A5"/>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72786" tIns="17336" rIns="638115" bIns="17336" numCol="1" spcCol="1270" anchor="ctr" anchorCtr="0">
            <a:noAutofit/>
          </a:bodyPr>
          <a:lstStyle/>
          <a:p>
            <a:pPr marL="0" lvl="0" indent="0" algn="ctr" defTabSz="577850" rtl="0">
              <a:lnSpc>
                <a:spcPct val="90000"/>
              </a:lnSpc>
              <a:spcBef>
                <a:spcPct val="0"/>
              </a:spcBef>
              <a:spcAft>
                <a:spcPct val="35000"/>
              </a:spcAft>
              <a:buNone/>
            </a:pPr>
            <a:r>
              <a:rPr lang="en-US" sz="1300" b="1" kern="1200">
                <a:solidFill>
                  <a:schemeClr val="bg1"/>
                </a:solidFill>
              </a:rPr>
              <a:t>Invoice Management</a:t>
            </a:r>
          </a:p>
        </p:txBody>
      </p:sp>
      <p:sp>
        <p:nvSpPr>
          <p:cNvPr id="2" name="Title 1"/>
          <p:cNvSpPr>
            <a:spLocks noGrp="1"/>
          </p:cNvSpPr>
          <p:nvPr>
            <p:ph type="title"/>
          </p:nvPr>
        </p:nvSpPr>
        <p:spPr>
          <a:xfrm>
            <a:off x="458788" y="457200"/>
            <a:ext cx="8387673" cy="369332"/>
          </a:xfrm>
        </p:spPr>
        <p:txBody>
          <a:bodyPr/>
          <a:lstStyle/>
          <a:p>
            <a:r>
              <a:rPr lang="en-US"/>
              <a:t>Invoice Portal User Interaction</a:t>
            </a:r>
          </a:p>
        </p:txBody>
      </p:sp>
      <p:sp>
        <p:nvSpPr>
          <p:cNvPr id="38" name="Rectangle 37"/>
          <p:cNvSpPr/>
          <p:nvPr/>
        </p:nvSpPr>
        <p:spPr>
          <a:xfrm>
            <a:off x="3041398" y="3576819"/>
            <a:ext cx="2549457" cy="1400383"/>
          </a:xfrm>
          <a:prstGeom prst="rect">
            <a:avLst/>
          </a:prstGeom>
        </p:spPr>
        <p:txBody>
          <a:bodyPr wrap="square" lIns="91440" tIns="45720" rIns="91440" bIns="45720" anchor="t">
            <a:spAutoFit/>
          </a:bodyPr>
          <a:lstStyle/>
          <a:p>
            <a:pPr>
              <a:spcBef>
                <a:spcPts val="600"/>
              </a:spcBef>
              <a:buSzPct val="100000"/>
              <a:defRPr/>
            </a:pPr>
            <a:r>
              <a:rPr lang="en-US" sz="1300">
                <a:hlinkClick r:id="rId5" action="ppaction://hlinksldjump">
                  <a:extLst>
                    <a:ext uri="{A12FA001-AC4F-418D-AE19-62706E023703}">
                      <ahyp:hlinkClr xmlns:ahyp="http://schemas.microsoft.com/office/drawing/2018/hyperlinkcolor" val="tx"/>
                    </a:ext>
                  </a:extLst>
                </a:hlinkClick>
              </a:rPr>
              <a:t>PO/ SA/ SAR-based invoice</a:t>
            </a:r>
            <a:endParaRPr lang="en-US" sz="1300"/>
          </a:p>
          <a:p>
            <a:pPr>
              <a:spcBef>
                <a:spcPts val="600"/>
              </a:spcBef>
              <a:buSzPct val="100000"/>
              <a:defRPr/>
            </a:pPr>
            <a:r>
              <a:rPr lang="en-US" sz="1300">
                <a:hlinkClick r:id="rId6" action="ppaction://hlinksldjump">
                  <a:extLst>
                    <a:ext uri="{A12FA001-AC4F-418D-AE19-62706E023703}">
                      <ahyp:hlinkClr xmlns:ahyp="http://schemas.microsoft.com/office/drawing/2018/hyperlinkcolor" val="tx"/>
                    </a:ext>
                  </a:extLst>
                </a:hlinkClick>
              </a:rPr>
              <a:t>Consignment Settlement </a:t>
            </a:r>
            <a:endParaRPr lang="en-US" sz="1300"/>
          </a:p>
          <a:p>
            <a:pPr>
              <a:spcBef>
                <a:spcPts val="600"/>
              </a:spcBef>
              <a:buSzPct val="100000"/>
              <a:defRPr/>
            </a:pPr>
            <a:r>
              <a:rPr lang="en-US" sz="1300">
                <a:hlinkClick r:id="" action="ppaction://noaction">
                  <a:extLst>
                    <a:ext uri="{A12FA001-AC4F-418D-AE19-62706E023703}">
                      <ahyp:hlinkClr xmlns:ahyp="http://schemas.microsoft.com/office/drawing/2018/hyperlinkcolor" val="tx"/>
                    </a:ext>
                  </a:extLst>
                </a:hlinkClick>
              </a:rPr>
              <a:t>Credit Memos</a:t>
            </a:r>
            <a:endParaRPr lang="en-US" sz="1300"/>
          </a:p>
          <a:p>
            <a:pPr>
              <a:spcBef>
                <a:spcPts val="600"/>
              </a:spcBef>
              <a:buSzPct val="100000"/>
              <a:defRPr/>
            </a:pPr>
            <a:endParaRPr lang="en-US" sz="1300">
              <a:highlight>
                <a:srgbClr val="FFFF00"/>
              </a:highlight>
            </a:endParaRPr>
          </a:p>
          <a:p>
            <a:pPr>
              <a:spcBef>
                <a:spcPts val="600"/>
              </a:spcBef>
              <a:buSzPct val="100000"/>
              <a:defRPr/>
            </a:pPr>
            <a:endParaRPr lang="en-US" sz="1300"/>
          </a:p>
        </p:txBody>
      </p:sp>
      <p:sp>
        <p:nvSpPr>
          <p:cNvPr id="39" name="Rectangle 38"/>
          <p:cNvSpPr/>
          <p:nvPr/>
        </p:nvSpPr>
        <p:spPr>
          <a:xfrm>
            <a:off x="6543563" y="3576820"/>
            <a:ext cx="2351621" cy="2169825"/>
          </a:xfrm>
          <a:prstGeom prst="rect">
            <a:avLst/>
          </a:prstGeom>
        </p:spPr>
        <p:txBody>
          <a:bodyPr wrap="square">
            <a:spAutoFit/>
          </a:bodyPr>
          <a:lstStyle/>
          <a:p>
            <a:pPr>
              <a:spcBef>
                <a:spcPts val="600"/>
              </a:spcBef>
              <a:buSzPct val="100000"/>
              <a:defRPr/>
            </a:pPr>
            <a:r>
              <a:rPr lang="en-US" sz="1300">
                <a:hlinkClick r:id="rId4" action="ppaction://hlinksldjump">
                  <a:extLst>
                    <a:ext uri="{A12FA001-AC4F-418D-AE19-62706E023703}">
                      <ahyp:hlinkClr xmlns:ahyp="http://schemas.microsoft.com/office/drawing/2018/hyperlinkcolor" val="tx"/>
                    </a:ext>
                  </a:extLst>
                </a:hlinkClick>
              </a:rPr>
              <a:t>Search for Invoice</a:t>
            </a:r>
            <a:endParaRPr lang="en-US" sz="1300"/>
          </a:p>
          <a:p>
            <a:pPr>
              <a:spcBef>
                <a:spcPts val="600"/>
              </a:spcBef>
              <a:buSzPct val="100000"/>
              <a:defRPr/>
            </a:pPr>
            <a:r>
              <a:rPr lang="en-US" sz="1300">
                <a:hlinkClick r:id="rId7" action="ppaction://hlinksldjump">
                  <a:extLst>
                    <a:ext uri="{A12FA001-AC4F-418D-AE19-62706E023703}">
                      <ahyp:hlinkClr xmlns:ahyp="http://schemas.microsoft.com/office/drawing/2018/hyperlinkcolor" val="tx"/>
                    </a:ext>
                  </a:extLst>
                </a:hlinkClick>
              </a:rPr>
              <a:t>Check Invoice Status</a:t>
            </a:r>
            <a:endParaRPr lang="en-US" sz="1300"/>
          </a:p>
          <a:p>
            <a:pPr>
              <a:spcBef>
                <a:spcPts val="600"/>
              </a:spcBef>
              <a:buSzPct val="100000"/>
              <a:defRPr/>
            </a:pPr>
            <a:r>
              <a:rPr lang="en-US" sz="1300">
                <a:hlinkClick r:id="rId8" action="ppaction://hlinksldjump">
                  <a:extLst>
                    <a:ext uri="{A12FA001-AC4F-418D-AE19-62706E023703}">
                      <ahyp:hlinkClr xmlns:ahyp="http://schemas.microsoft.com/office/drawing/2018/hyperlinkcolor" val="tx"/>
                    </a:ext>
                  </a:extLst>
                </a:hlinkClick>
              </a:rPr>
              <a:t>Invoice History</a:t>
            </a:r>
            <a:endParaRPr lang="en-US" sz="1300"/>
          </a:p>
          <a:p>
            <a:pPr>
              <a:spcBef>
                <a:spcPts val="600"/>
              </a:spcBef>
              <a:buSzPct val="100000"/>
              <a:defRPr/>
            </a:pPr>
            <a:r>
              <a:rPr lang="en-US" sz="1300">
                <a:hlinkClick r:id="rId4" action="ppaction://hlinksldjump">
                  <a:extLst>
                    <a:ext uri="{A12FA001-AC4F-418D-AE19-62706E023703}">
                      <ahyp:hlinkClr xmlns:ahyp="http://schemas.microsoft.com/office/drawing/2018/hyperlinkcolor" val="tx"/>
                    </a:ext>
                  </a:extLst>
                </a:hlinkClick>
              </a:rPr>
              <a:t>Modifying Invoices</a:t>
            </a:r>
            <a:endParaRPr lang="en-US" sz="1300"/>
          </a:p>
          <a:p>
            <a:pPr>
              <a:spcBef>
                <a:spcPts val="600"/>
              </a:spcBef>
              <a:buSzPct val="100000"/>
              <a:defRPr/>
            </a:pPr>
            <a:r>
              <a:rPr lang="en-US" sz="1300">
                <a:hlinkClick r:id="" action="ppaction://noaction">
                  <a:extLst>
                    <a:ext uri="{A12FA001-AC4F-418D-AE19-62706E023703}">
                      <ahyp:hlinkClr xmlns:ahyp="http://schemas.microsoft.com/office/drawing/2018/hyperlinkcolor" val="tx"/>
                    </a:ext>
                  </a:extLst>
                </a:hlinkClick>
              </a:rPr>
              <a:t>Invoice Reports</a:t>
            </a:r>
            <a:endParaRPr lang="ro-RO" sz="1300"/>
          </a:p>
          <a:p>
            <a:pPr>
              <a:spcBef>
                <a:spcPts val="600"/>
              </a:spcBef>
              <a:buSzPct val="100000"/>
              <a:defRPr/>
            </a:pPr>
            <a:r>
              <a:rPr lang="en-US" sz="1300">
                <a:hlinkClick r:id="rId9" action="ppaction://hlinksldjump">
                  <a:extLst>
                    <a:ext uri="{A12FA001-AC4F-418D-AE19-62706E023703}">
                      <ahyp:hlinkClr xmlns:ahyp="http://schemas.microsoft.com/office/drawing/2018/hyperlinkcolor" val="tx"/>
                    </a:ext>
                  </a:extLst>
                </a:hlinkClick>
              </a:rPr>
              <a:t>Invoice Archival</a:t>
            </a:r>
            <a:endParaRPr lang="ro-RO" sz="1300"/>
          </a:p>
          <a:p>
            <a:pPr>
              <a:spcBef>
                <a:spcPts val="600"/>
              </a:spcBef>
              <a:buSzPct val="100000"/>
              <a:defRPr/>
            </a:pPr>
            <a:endParaRPr lang="en-US" sz="1100"/>
          </a:p>
          <a:p>
            <a:pPr>
              <a:spcBef>
                <a:spcPts val="600"/>
              </a:spcBef>
              <a:buSzPct val="100000"/>
              <a:defRPr/>
            </a:pPr>
            <a:endParaRPr lang="ro-RO" sz="1100"/>
          </a:p>
        </p:txBody>
      </p:sp>
    </p:spTree>
    <p:extLst>
      <p:ext uri="{BB962C8B-B14F-4D97-AF65-F5344CB8AC3E}">
        <p14:creationId xmlns:p14="http://schemas.microsoft.com/office/powerpoint/2010/main" val="1872263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1">
            <a:extLst>
              <a:ext uri="{FF2B5EF4-FFF2-40B4-BE49-F238E27FC236}">
                <a16:creationId xmlns:a16="http://schemas.microsoft.com/office/drawing/2014/main" id="{B49E7698-F3E8-4426-8497-B66116D57364}"/>
              </a:ext>
            </a:extLst>
          </p:cNvPr>
          <p:cNvSpPr txBox="1">
            <a:spLocks/>
          </p:cNvSpPr>
          <p:nvPr/>
        </p:nvSpPr>
        <p:spPr bwMode="black">
          <a:xfrm>
            <a:off x="535116" y="610092"/>
            <a:ext cx="10887276" cy="584522"/>
          </a:xfrm>
          <a:prstGeom prst="rect">
            <a:avLst/>
          </a:prstGeom>
        </p:spPr>
        <p:txBody>
          <a:bodyPr vert="horz" wrap="square" lIns="0" tIns="0" rIns="0" bIns="0" rtlCol="0" anchor="ctr" anchorCtr="0">
            <a:noAutofit/>
          </a:bodyPr>
          <a:lstStyle>
            <a:lvl1pPr algn="l" defTabSz="1088231" rtl="0" eaLnBrk="1" latinLnBrk="0" hangingPunct="1">
              <a:spcBef>
                <a:spcPct val="0"/>
              </a:spcBef>
              <a:buNone/>
              <a:defRPr sz="4399" b="1" kern="1200" baseline="0">
                <a:solidFill>
                  <a:schemeClr val="tx1"/>
                </a:solidFill>
                <a:latin typeface="+mj-lt"/>
                <a:ea typeface="+mj-ea"/>
                <a:cs typeface="+mj-cs"/>
              </a:defRPr>
            </a:lvl1pPr>
          </a:lstStyle>
          <a:p>
            <a:r>
              <a:rPr lang="en-US" sz="2400"/>
              <a:t>PO/ SA/ SAR-Based Invoice</a:t>
            </a:r>
          </a:p>
          <a:p>
            <a:r>
              <a:rPr lang="en-US" sz="2100">
                <a:solidFill>
                  <a:schemeClr val="accent1"/>
                </a:solidFill>
              </a:rPr>
              <a:t>Generic Workflow</a:t>
            </a:r>
          </a:p>
        </p:txBody>
      </p:sp>
      <p:sp>
        <p:nvSpPr>
          <p:cNvPr id="41" name="TextBox 40">
            <a:extLst>
              <a:ext uri="{FF2B5EF4-FFF2-40B4-BE49-F238E27FC236}">
                <a16:creationId xmlns:a16="http://schemas.microsoft.com/office/drawing/2014/main" id="{757807B1-4FD2-4370-A364-D721989B8D3D}"/>
              </a:ext>
            </a:extLst>
          </p:cNvPr>
          <p:cNvSpPr txBox="1"/>
          <p:nvPr/>
        </p:nvSpPr>
        <p:spPr>
          <a:xfrm>
            <a:off x="535947" y="1717182"/>
            <a:ext cx="5011418" cy="96949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400" kern="0">
                <a:ea typeface="Arial Unicode MS" pitchFamily="34" charset="-128"/>
                <a:cs typeface="Arial Unicode MS" pitchFamily="34" charset="-128"/>
              </a:rPr>
              <a:t>Supplier can create an invoice based on Purchase Order, Schedule Agreement or Schedule Agreement Release. </a:t>
            </a:r>
          </a:p>
          <a:p>
            <a:pPr fontAlgn="base">
              <a:spcBef>
                <a:spcPct val="50000"/>
              </a:spcBef>
              <a:spcAft>
                <a:spcPct val="0"/>
              </a:spcAft>
              <a:buClr>
                <a:srgbClr val="F0AB00"/>
              </a:buClr>
              <a:buSzPct val="80000"/>
            </a:pPr>
            <a:r>
              <a:rPr lang="en-US" sz="1400" kern="0">
                <a:ea typeface="Arial Unicode MS" pitchFamily="34" charset="-128"/>
                <a:cs typeface="Arial Unicode MS" pitchFamily="34" charset="-128"/>
              </a:rPr>
              <a:t>As another option, SAP Business Network allows self-billing/ ERS invoices.</a:t>
            </a:r>
          </a:p>
        </p:txBody>
      </p:sp>
      <p:pic>
        <p:nvPicPr>
          <p:cNvPr id="65" name="Picture 64">
            <a:extLst>
              <a:ext uri="{FF2B5EF4-FFF2-40B4-BE49-F238E27FC236}">
                <a16:creationId xmlns:a16="http://schemas.microsoft.com/office/drawing/2014/main" id="{2A2A84B9-C0A5-4938-B8F9-A4357D91F75E}"/>
              </a:ext>
            </a:extLst>
          </p:cNvPr>
          <p:cNvPicPr>
            <a:picLocks noChangeAspect="1"/>
          </p:cNvPicPr>
          <p:nvPr/>
        </p:nvPicPr>
        <p:blipFill>
          <a:blip r:embed="rId2"/>
          <a:stretch>
            <a:fillRect/>
          </a:stretch>
        </p:blipFill>
        <p:spPr>
          <a:xfrm>
            <a:off x="8205407" y="1590373"/>
            <a:ext cx="617255" cy="617255"/>
          </a:xfrm>
          <a:prstGeom prst="rect">
            <a:avLst/>
          </a:prstGeom>
        </p:spPr>
      </p:pic>
      <p:sp>
        <p:nvSpPr>
          <p:cNvPr id="67" name="TextBox 66">
            <a:extLst>
              <a:ext uri="{FF2B5EF4-FFF2-40B4-BE49-F238E27FC236}">
                <a16:creationId xmlns:a16="http://schemas.microsoft.com/office/drawing/2014/main" id="{BB3773BB-3381-42D1-96C6-78C184A12775}"/>
              </a:ext>
            </a:extLst>
          </p:cNvPr>
          <p:cNvSpPr txBox="1"/>
          <p:nvPr/>
        </p:nvSpPr>
        <p:spPr>
          <a:xfrm>
            <a:off x="7858108" y="2189849"/>
            <a:ext cx="1312860" cy="153888"/>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000" kern="0">
                <a:ea typeface="Arial Unicode MS" pitchFamily="34" charset="-128"/>
                <a:cs typeface="Arial Unicode MS" pitchFamily="34" charset="-128"/>
              </a:rPr>
              <a:t>SAP Business Network</a:t>
            </a:r>
          </a:p>
        </p:txBody>
      </p:sp>
      <p:sp>
        <p:nvSpPr>
          <p:cNvPr id="82" name="Arrow: Pentagon 81">
            <a:extLst>
              <a:ext uri="{FF2B5EF4-FFF2-40B4-BE49-F238E27FC236}">
                <a16:creationId xmlns:a16="http://schemas.microsoft.com/office/drawing/2014/main" id="{1B46A12B-74F8-452D-898F-E02886795491}"/>
              </a:ext>
            </a:extLst>
          </p:cNvPr>
          <p:cNvSpPr/>
          <p:nvPr/>
        </p:nvSpPr>
        <p:spPr bwMode="gray">
          <a:xfrm>
            <a:off x="6656981" y="2655286"/>
            <a:ext cx="1545225" cy="579543"/>
          </a:xfrm>
          <a:prstGeom prst="homePlate">
            <a:avLst/>
          </a:prstGeom>
          <a:solidFill>
            <a:srgbClr val="92D050"/>
          </a:solidFill>
          <a:ln w="25400" algn="ctr">
            <a:solidFill>
              <a:srgbClr val="92D050"/>
            </a:solidFill>
            <a:miter lim="800000"/>
            <a:headEnd/>
            <a:tailEnd/>
          </a:ln>
        </p:spPr>
        <p:txBody>
          <a:bodyPr lIns="90000" tIns="72000" rIns="90000" bIns="72000" rtlCol="0" anchor="ctr"/>
          <a:lstStyle/>
          <a:p>
            <a:pPr algn="ctr" defTabSz="913696">
              <a:spcBef>
                <a:spcPts val="300"/>
              </a:spcBef>
              <a:buClr>
                <a:srgbClr val="F0AB00"/>
              </a:buClr>
              <a:buSzPct val="80000"/>
            </a:pPr>
            <a:r>
              <a:rPr lang="en-US" sz="1200" b="1" kern="0">
                <a:solidFill>
                  <a:srgbClr val="000000"/>
                </a:solidFill>
                <a:latin typeface="Segoe UI Light" panose="020B0502040204020203" pitchFamily="34" charset="0"/>
                <a:ea typeface="Arial Unicode MS" pitchFamily="34" charset="-128"/>
                <a:cs typeface="Segoe UI Light" panose="020B0502040204020203" pitchFamily="34" charset="0"/>
              </a:rPr>
              <a:t>1</a:t>
            </a:r>
          </a:p>
          <a:p>
            <a:pPr algn="ctr" defTabSz="913696">
              <a:spcBef>
                <a:spcPts val="300"/>
              </a:spcBef>
              <a:buClr>
                <a:srgbClr val="F0AB00"/>
              </a:buClr>
              <a:buSzPct val="80000"/>
            </a:pPr>
            <a:r>
              <a:rPr lang="en-US" sz="1100" kern="0">
                <a:solidFill>
                  <a:srgbClr val="000000"/>
                </a:solidFill>
                <a:latin typeface="Segoe UI Light" panose="020B0502040204020203" pitchFamily="34" charset="0"/>
                <a:ea typeface="Arial Unicode MS" pitchFamily="34" charset="-128"/>
                <a:cs typeface="Segoe UI Light" panose="020B0502040204020203" pitchFamily="34" charset="0"/>
              </a:rPr>
              <a:t>PO/SA/SAR</a:t>
            </a:r>
          </a:p>
        </p:txBody>
      </p:sp>
      <p:sp>
        <p:nvSpPr>
          <p:cNvPr id="83" name="Arrow: Pentagon 82">
            <a:extLst>
              <a:ext uri="{FF2B5EF4-FFF2-40B4-BE49-F238E27FC236}">
                <a16:creationId xmlns:a16="http://schemas.microsoft.com/office/drawing/2014/main" id="{98245652-8B58-4E32-AA3F-7DB544787AEE}"/>
              </a:ext>
            </a:extLst>
          </p:cNvPr>
          <p:cNvSpPr/>
          <p:nvPr/>
        </p:nvSpPr>
        <p:spPr bwMode="gray">
          <a:xfrm>
            <a:off x="6663659" y="3952364"/>
            <a:ext cx="1545225" cy="579543"/>
          </a:xfrm>
          <a:prstGeom prst="homePlate">
            <a:avLst/>
          </a:prstGeom>
          <a:solidFill>
            <a:srgbClr val="92D050"/>
          </a:solidFill>
          <a:ln w="25400" algn="ctr">
            <a:solidFill>
              <a:srgbClr val="92D050"/>
            </a:solidFill>
            <a:miter lim="800000"/>
            <a:headEnd/>
            <a:tailEnd/>
          </a:ln>
        </p:spPr>
        <p:txBody>
          <a:bodyPr lIns="90000" tIns="72000" rIns="90000" bIns="72000" rtlCol="0" anchor="ctr"/>
          <a:lstStyle/>
          <a:p>
            <a:pPr algn="ctr" defTabSz="913696">
              <a:spcBef>
                <a:spcPts val="300"/>
              </a:spcBef>
              <a:buClr>
                <a:srgbClr val="F0AB00"/>
              </a:buClr>
              <a:buSzPct val="80000"/>
            </a:pPr>
            <a:r>
              <a:rPr lang="en-US" sz="1100" b="1" kern="0">
                <a:solidFill>
                  <a:srgbClr val="000000"/>
                </a:solidFill>
                <a:latin typeface="Segoe UI Light" panose="020B0502040204020203" pitchFamily="34" charset="0"/>
                <a:ea typeface="Arial Unicode MS" pitchFamily="34" charset="-128"/>
                <a:cs typeface="Segoe UI Light" panose="020B0502040204020203" pitchFamily="34" charset="0"/>
              </a:rPr>
              <a:t>4</a:t>
            </a:r>
          </a:p>
          <a:p>
            <a:pPr algn="ctr" defTabSz="913696">
              <a:spcBef>
                <a:spcPts val="300"/>
              </a:spcBef>
              <a:buClr>
                <a:srgbClr val="F0AB00"/>
              </a:buClr>
              <a:buSzPct val="80000"/>
            </a:pPr>
            <a:r>
              <a:rPr lang="en-US" sz="1100" kern="0">
                <a:solidFill>
                  <a:srgbClr val="000000"/>
                </a:solidFill>
                <a:latin typeface="Segoe UI Light" panose="020B0502040204020203" pitchFamily="34" charset="0"/>
                <a:ea typeface="Arial Unicode MS" pitchFamily="34" charset="-128"/>
                <a:cs typeface="Segoe UI Light" panose="020B0502040204020203" pitchFamily="34" charset="0"/>
              </a:rPr>
              <a:t>Goods Receipt Notice</a:t>
            </a:r>
            <a:endParaRPr lang="en-US" kern="0">
              <a:solidFill>
                <a:srgbClr val="000000"/>
              </a:solidFill>
              <a:latin typeface="Segoe UI Light" panose="020B0502040204020203" pitchFamily="34" charset="0"/>
              <a:ea typeface="Arial Unicode MS" pitchFamily="34" charset="-128"/>
              <a:cs typeface="Segoe UI Light" panose="020B0502040204020203" pitchFamily="34" charset="0"/>
            </a:endParaRPr>
          </a:p>
        </p:txBody>
      </p:sp>
      <p:sp>
        <p:nvSpPr>
          <p:cNvPr id="84" name="Arrow: Pentagon 83">
            <a:extLst>
              <a:ext uri="{FF2B5EF4-FFF2-40B4-BE49-F238E27FC236}">
                <a16:creationId xmlns:a16="http://schemas.microsoft.com/office/drawing/2014/main" id="{C3263235-932D-44D4-BE94-07A2FE0850FA}"/>
              </a:ext>
            </a:extLst>
          </p:cNvPr>
          <p:cNvSpPr/>
          <p:nvPr/>
        </p:nvSpPr>
        <p:spPr bwMode="gray">
          <a:xfrm>
            <a:off x="6656981" y="4672181"/>
            <a:ext cx="1545225" cy="579543"/>
          </a:xfrm>
          <a:prstGeom prst="homePlate">
            <a:avLst/>
          </a:prstGeom>
          <a:solidFill>
            <a:srgbClr val="92D050"/>
          </a:solidFill>
          <a:ln w="25400" algn="ctr">
            <a:solidFill>
              <a:srgbClr val="92D050"/>
            </a:solidFill>
            <a:miter lim="800000"/>
            <a:headEnd/>
            <a:tailEnd/>
          </a:ln>
        </p:spPr>
        <p:txBody>
          <a:bodyPr lIns="90000" tIns="72000" rIns="90000" bIns="72000" rtlCol="0" anchor="ctr"/>
          <a:lstStyle/>
          <a:p>
            <a:pPr algn="ctr" defTabSz="913696">
              <a:spcBef>
                <a:spcPts val="300"/>
              </a:spcBef>
              <a:buClr>
                <a:srgbClr val="F0AB00"/>
              </a:buClr>
              <a:buSzPct val="80000"/>
            </a:pPr>
            <a:r>
              <a:rPr lang="en-US" sz="1100" b="1" kern="0">
                <a:solidFill>
                  <a:srgbClr val="000000"/>
                </a:solidFill>
                <a:latin typeface="Segoe UI Light" panose="020B0502040204020203" pitchFamily="34" charset="0"/>
                <a:ea typeface="Arial Unicode MS" pitchFamily="34" charset="-128"/>
                <a:cs typeface="Segoe UI Light" panose="020B0502040204020203" pitchFamily="34" charset="0"/>
              </a:rPr>
              <a:t>5b</a:t>
            </a:r>
          </a:p>
          <a:p>
            <a:pPr algn="ctr" defTabSz="913696">
              <a:spcBef>
                <a:spcPts val="300"/>
              </a:spcBef>
              <a:buClr>
                <a:srgbClr val="F0AB00"/>
              </a:buClr>
              <a:buSzPct val="80000"/>
            </a:pPr>
            <a:r>
              <a:rPr lang="en-US" sz="1100" kern="0">
                <a:solidFill>
                  <a:srgbClr val="000000"/>
                </a:solidFill>
                <a:latin typeface="Segoe UI Light" panose="020B0502040204020203" pitchFamily="34" charset="0"/>
                <a:ea typeface="Arial Unicode MS" pitchFamily="34" charset="-128"/>
                <a:cs typeface="Segoe UI Light" panose="020B0502040204020203" pitchFamily="34" charset="0"/>
              </a:rPr>
              <a:t>Self-Billing/ERS Invoice </a:t>
            </a:r>
          </a:p>
        </p:txBody>
      </p:sp>
      <p:sp>
        <p:nvSpPr>
          <p:cNvPr id="87" name="Arrow: Pentagon 86">
            <a:extLst>
              <a:ext uri="{FF2B5EF4-FFF2-40B4-BE49-F238E27FC236}">
                <a16:creationId xmlns:a16="http://schemas.microsoft.com/office/drawing/2014/main" id="{319A50B6-10FF-4463-81E8-48A70207CF72}"/>
              </a:ext>
            </a:extLst>
          </p:cNvPr>
          <p:cNvSpPr/>
          <p:nvPr/>
        </p:nvSpPr>
        <p:spPr bwMode="gray">
          <a:xfrm flipH="1">
            <a:off x="8740394" y="2885312"/>
            <a:ext cx="1569411" cy="579543"/>
          </a:xfrm>
          <a:prstGeom prst="homePlate">
            <a:avLst/>
          </a:prstGeom>
          <a:solidFill>
            <a:srgbClr val="00B0F0"/>
          </a:solidFill>
          <a:ln w="25400" algn="ctr">
            <a:solidFill>
              <a:srgbClr val="00B0F0"/>
            </a:solidFill>
            <a:miter lim="800000"/>
            <a:headEnd/>
            <a:tailEnd/>
          </a:ln>
        </p:spPr>
        <p:txBody>
          <a:bodyPr lIns="90000" tIns="72000" rIns="90000" bIns="72000" rtlCol="0" anchor="ctr"/>
          <a:lstStyle/>
          <a:p>
            <a:pPr algn="ctr" defTabSz="685135">
              <a:lnSpc>
                <a:spcPct val="85000"/>
              </a:lnSpc>
              <a:spcBef>
                <a:spcPts val="300"/>
              </a:spcBef>
              <a:buClr>
                <a:srgbClr val="F0AB00"/>
              </a:buClr>
              <a:buSzPct val="80000"/>
            </a:pPr>
            <a:r>
              <a:rPr lang="en-US" sz="1100" b="1" kern="0">
                <a:latin typeface="Segoe UI Light" panose="020B0502040204020203" pitchFamily="34" charset="0"/>
                <a:ea typeface="Arial Unicode MS" pitchFamily="34" charset="-128"/>
                <a:cs typeface="Segoe UI Light" panose="020B0502040204020203" pitchFamily="34" charset="0"/>
              </a:rPr>
              <a:t>2</a:t>
            </a:r>
          </a:p>
          <a:p>
            <a:pPr algn="ctr" defTabSz="685135">
              <a:lnSpc>
                <a:spcPct val="85000"/>
              </a:lnSpc>
              <a:spcBef>
                <a:spcPts val="300"/>
              </a:spcBef>
              <a:buClr>
                <a:srgbClr val="F0AB00"/>
              </a:buClr>
              <a:buSzPct val="80000"/>
            </a:pPr>
            <a:r>
              <a:rPr lang="en-US" sz="1100" kern="0">
                <a:latin typeface="Segoe UI Light" panose="020B0502040204020203" pitchFamily="34" charset="0"/>
                <a:ea typeface="Arial Unicode MS" pitchFamily="34" charset="-128"/>
                <a:cs typeface="Segoe UI Light" panose="020B0502040204020203" pitchFamily="34" charset="0"/>
              </a:rPr>
              <a:t>Order Confirmation</a:t>
            </a:r>
            <a:endParaRPr lang="en-US" sz="1100" kern="0">
              <a:solidFill>
                <a:srgbClr val="FF0000"/>
              </a:solidFill>
              <a:latin typeface="Segoe UI Light" panose="020B0502040204020203" pitchFamily="34" charset="0"/>
              <a:ea typeface="Arial Unicode MS" pitchFamily="34" charset="-128"/>
              <a:cs typeface="Segoe UI Light" panose="020B0502040204020203" pitchFamily="34" charset="0"/>
            </a:endParaRPr>
          </a:p>
        </p:txBody>
      </p:sp>
      <p:sp>
        <p:nvSpPr>
          <p:cNvPr id="88" name="Arrow: Pentagon 87">
            <a:extLst>
              <a:ext uri="{FF2B5EF4-FFF2-40B4-BE49-F238E27FC236}">
                <a16:creationId xmlns:a16="http://schemas.microsoft.com/office/drawing/2014/main" id="{C2FFBA87-CFCA-4F64-9075-CDCB0094F82A}"/>
              </a:ext>
            </a:extLst>
          </p:cNvPr>
          <p:cNvSpPr/>
          <p:nvPr/>
        </p:nvSpPr>
        <p:spPr bwMode="gray">
          <a:xfrm flipH="1">
            <a:off x="8740393" y="3602193"/>
            <a:ext cx="1569411" cy="579543"/>
          </a:xfrm>
          <a:prstGeom prst="homePlate">
            <a:avLst/>
          </a:prstGeom>
          <a:solidFill>
            <a:srgbClr val="00B0F0"/>
          </a:solidFill>
          <a:ln w="25400" algn="ctr">
            <a:solidFill>
              <a:srgbClr val="00B0F0"/>
            </a:solidFill>
            <a:miter lim="800000"/>
            <a:headEnd/>
            <a:tailEnd/>
          </a:ln>
        </p:spPr>
        <p:txBody>
          <a:bodyPr lIns="90000" tIns="72000" rIns="90000" bIns="72000" rtlCol="0" anchor="ctr"/>
          <a:lstStyle/>
          <a:p>
            <a:pPr algn="ctr" defTabSz="685135">
              <a:lnSpc>
                <a:spcPct val="85000"/>
              </a:lnSpc>
              <a:spcBef>
                <a:spcPts val="300"/>
              </a:spcBef>
              <a:buClr>
                <a:srgbClr val="F0AB00"/>
              </a:buClr>
              <a:buSzPct val="80000"/>
            </a:pPr>
            <a:r>
              <a:rPr lang="en-US" sz="1100" b="1" kern="0">
                <a:latin typeface="Segoe UI Light" panose="020B0502040204020203" pitchFamily="34" charset="0"/>
                <a:ea typeface="Arial Unicode MS" pitchFamily="34" charset="-128"/>
                <a:cs typeface="Segoe UI Light" panose="020B0502040204020203" pitchFamily="34" charset="0"/>
              </a:rPr>
              <a:t>3</a:t>
            </a:r>
          </a:p>
          <a:p>
            <a:pPr algn="ctr" defTabSz="685135">
              <a:lnSpc>
                <a:spcPct val="85000"/>
              </a:lnSpc>
              <a:spcBef>
                <a:spcPts val="300"/>
              </a:spcBef>
              <a:buClr>
                <a:srgbClr val="F0AB00"/>
              </a:buClr>
              <a:buSzPct val="80000"/>
            </a:pPr>
            <a:r>
              <a:rPr lang="en-US" sz="1100" kern="0">
                <a:latin typeface="Segoe UI Light" panose="020B0502040204020203" pitchFamily="34" charset="0"/>
                <a:ea typeface="Arial Unicode MS" pitchFamily="34" charset="-128"/>
                <a:cs typeface="Segoe UI Light" panose="020B0502040204020203" pitchFamily="34" charset="0"/>
              </a:rPr>
              <a:t>Advanced Shipping Notice</a:t>
            </a:r>
          </a:p>
        </p:txBody>
      </p:sp>
      <p:sp>
        <p:nvSpPr>
          <p:cNvPr id="89" name="Arrow: Pentagon 88">
            <a:extLst>
              <a:ext uri="{FF2B5EF4-FFF2-40B4-BE49-F238E27FC236}">
                <a16:creationId xmlns:a16="http://schemas.microsoft.com/office/drawing/2014/main" id="{4856B03F-C786-4101-AEBD-CCE36B186E3A}"/>
              </a:ext>
            </a:extLst>
          </p:cNvPr>
          <p:cNvSpPr/>
          <p:nvPr/>
        </p:nvSpPr>
        <p:spPr bwMode="gray">
          <a:xfrm flipH="1">
            <a:off x="8696656" y="4672181"/>
            <a:ext cx="1569411" cy="579543"/>
          </a:xfrm>
          <a:prstGeom prst="homePlate">
            <a:avLst/>
          </a:prstGeom>
          <a:solidFill>
            <a:srgbClr val="00B0F0"/>
          </a:solidFill>
          <a:ln w="25400" algn="ctr">
            <a:solidFill>
              <a:srgbClr val="00B0F0"/>
            </a:solidFill>
            <a:miter lim="800000"/>
            <a:headEnd/>
            <a:tailEnd/>
          </a:ln>
        </p:spPr>
        <p:txBody>
          <a:bodyPr lIns="90000" tIns="72000" rIns="90000" bIns="72000" rtlCol="0" anchor="ctr"/>
          <a:lstStyle/>
          <a:p>
            <a:pPr algn="ctr" defTabSz="685135">
              <a:lnSpc>
                <a:spcPct val="85000"/>
              </a:lnSpc>
              <a:spcBef>
                <a:spcPts val="300"/>
              </a:spcBef>
              <a:buClr>
                <a:srgbClr val="F0AB00"/>
              </a:buClr>
              <a:buSzPct val="80000"/>
            </a:pPr>
            <a:r>
              <a:rPr lang="en-US" sz="1100" b="1" kern="0">
                <a:latin typeface="Segoe UI Light" panose="020B0502040204020203" pitchFamily="34" charset="0"/>
                <a:ea typeface="Arial Unicode MS" pitchFamily="34" charset="-128"/>
                <a:cs typeface="Segoe UI Light" panose="020B0502040204020203" pitchFamily="34" charset="0"/>
              </a:rPr>
              <a:t>5a</a:t>
            </a:r>
          </a:p>
          <a:p>
            <a:pPr algn="ctr" defTabSz="685135">
              <a:lnSpc>
                <a:spcPct val="85000"/>
              </a:lnSpc>
              <a:spcBef>
                <a:spcPts val="300"/>
              </a:spcBef>
              <a:buClr>
                <a:srgbClr val="F0AB00"/>
              </a:buClr>
              <a:buSzPct val="80000"/>
            </a:pPr>
            <a:r>
              <a:rPr lang="en-US" sz="1100" kern="0">
                <a:latin typeface="Segoe UI Light" panose="020B0502040204020203" pitchFamily="34" charset="0"/>
                <a:ea typeface="Arial Unicode MS" pitchFamily="34" charset="-128"/>
                <a:cs typeface="Segoe UI Light" panose="020B0502040204020203" pitchFamily="34" charset="0"/>
              </a:rPr>
              <a:t>Invoice </a:t>
            </a:r>
          </a:p>
        </p:txBody>
      </p:sp>
      <p:sp>
        <p:nvSpPr>
          <p:cNvPr id="90" name="TextBox 89">
            <a:extLst>
              <a:ext uri="{FF2B5EF4-FFF2-40B4-BE49-F238E27FC236}">
                <a16:creationId xmlns:a16="http://schemas.microsoft.com/office/drawing/2014/main" id="{B0EBF258-1A8E-48E4-8582-5D412161CB4A}"/>
              </a:ext>
            </a:extLst>
          </p:cNvPr>
          <p:cNvSpPr txBox="1"/>
          <p:nvPr/>
        </p:nvSpPr>
        <p:spPr>
          <a:xfrm>
            <a:off x="7158058" y="2173146"/>
            <a:ext cx="318998" cy="153888"/>
          </a:xfrm>
          <a:prstGeom prst="rect">
            <a:avLst/>
          </a:prstGeom>
          <a:noFill/>
        </p:spPr>
        <p:txBody>
          <a:bodyPr wrap="none" lIns="0" tIns="0" rIns="0" bIns="0" rtlCol="0">
            <a:spAutoFit/>
          </a:bodyPr>
          <a:lstStyle/>
          <a:p>
            <a:pPr algn="ctr" fontAlgn="base">
              <a:spcBef>
                <a:spcPct val="50000"/>
              </a:spcBef>
              <a:spcAft>
                <a:spcPct val="0"/>
              </a:spcAft>
              <a:buClr>
                <a:srgbClr val="F0AB00"/>
              </a:buClr>
              <a:buSzPct val="80000"/>
            </a:pPr>
            <a:r>
              <a:rPr lang="en-US" sz="1000" kern="0">
                <a:ea typeface="Arial Unicode MS" pitchFamily="34" charset="-128"/>
                <a:cs typeface="Arial Unicode MS" pitchFamily="34" charset="-128"/>
              </a:rPr>
              <a:t>buyer</a:t>
            </a:r>
          </a:p>
        </p:txBody>
      </p:sp>
      <p:pic>
        <p:nvPicPr>
          <p:cNvPr id="91" name="Picture 90">
            <a:extLst>
              <a:ext uri="{FF2B5EF4-FFF2-40B4-BE49-F238E27FC236}">
                <a16:creationId xmlns:a16="http://schemas.microsoft.com/office/drawing/2014/main" id="{EA761C67-3781-4289-948D-0B412176E9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65442" y="1802801"/>
            <a:ext cx="500306" cy="346493"/>
          </a:xfrm>
          <a:prstGeom prst="rect">
            <a:avLst/>
          </a:prstGeom>
        </p:spPr>
      </p:pic>
      <p:pic>
        <p:nvPicPr>
          <p:cNvPr id="92" name="Picture 91">
            <a:extLst>
              <a:ext uri="{FF2B5EF4-FFF2-40B4-BE49-F238E27FC236}">
                <a16:creationId xmlns:a16="http://schemas.microsoft.com/office/drawing/2014/main" id="{5747AEAF-3691-4DCC-A96E-65F5BF08985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39259" y="1802800"/>
            <a:ext cx="337256" cy="338186"/>
          </a:xfrm>
          <a:prstGeom prst="rect">
            <a:avLst/>
          </a:prstGeom>
        </p:spPr>
      </p:pic>
      <p:sp>
        <p:nvSpPr>
          <p:cNvPr id="93" name="TextBox 92">
            <a:extLst>
              <a:ext uri="{FF2B5EF4-FFF2-40B4-BE49-F238E27FC236}">
                <a16:creationId xmlns:a16="http://schemas.microsoft.com/office/drawing/2014/main" id="{D250394D-2C88-4DE8-9A87-D9BAB745D284}"/>
              </a:ext>
            </a:extLst>
          </p:cNvPr>
          <p:cNvSpPr txBox="1"/>
          <p:nvPr/>
        </p:nvSpPr>
        <p:spPr>
          <a:xfrm>
            <a:off x="9481361" y="2172068"/>
            <a:ext cx="447238" cy="153888"/>
          </a:xfrm>
          <a:prstGeom prst="rect">
            <a:avLst/>
          </a:prstGeom>
          <a:noFill/>
        </p:spPr>
        <p:txBody>
          <a:bodyPr wrap="none" lIns="0" tIns="0" rIns="0" bIns="0" rtlCol="0">
            <a:spAutoFit/>
          </a:bodyPr>
          <a:lstStyle/>
          <a:p>
            <a:pPr algn="ctr" fontAlgn="base">
              <a:spcBef>
                <a:spcPct val="50000"/>
              </a:spcBef>
              <a:spcAft>
                <a:spcPct val="0"/>
              </a:spcAft>
              <a:buClr>
                <a:srgbClr val="F0AB00"/>
              </a:buClr>
              <a:buSzPct val="80000"/>
            </a:pPr>
            <a:r>
              <a:rPr lang="en-US" sz="1000" kern="0">
                <a:ea typeface="Arial Unicode MS" pitchFamily="34" charset="-128"/>
                <a:cs typeface="Arial Unicode MS" pitchFamily="34" charset="-128"/>
              </a:rPr>
              <a:t>supplier</a:t>
            </a:r>
          </a:p>
        </p:txBody>
      </p:sp>
    </p:spTree>
    <p:extLst>
      <p:ext uri="{BB962C8B-B14F-4D97-AF65-F5344CB8AC3E}">
        <p14:creationId xmlns:p14="http://schemas.microsoft.com/office/powerpoint/2010/main" val="3003090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E03C208-C0A1-4CFF-88D0-175246E1521B}"/>
              </a:ext>
            </a:extLst>
          </p:cNvPr>
          <p:cNvPicPr>
            <a:picLocks noChangeAspect="1"/>
          </p:cNvPicPr>
          <p:nvPr/>
        </p:nvPicPr>
        <p:blipFill>
          <a:blip r:embed="rId3"/>
          <a:stretch>
            <a:fillRect/>
          </a:stretch>
        </p:blipFill>
        <p:spPr>
          <a:xfrm>
            <a:off x="5171407" y="1500844"/>
            <a:ext cx="4073699" cy="769719"/>
          </a:xfrm>
          <a:prstGeom prst="rect">
            <a:avLst/>
          </a:prstGeom>
          <a:ln>
            <a:solidFill>
              <a:schemeClr val="bg2"/>
            </a:solidFill>
          </a:ln>
        </p:spPr>
      </p:pic>
      <p:pic>
        <p:nvPicPr>
          <p:cNvPr id="8" name="Picture 7">
            <a:extLst>
              <a:ext uri="{FF2B5EF4-FFF2-40B4-BE49-F238E27FC236}">
                <a16:creationId xmlns:a16="http://schemas.microsoft.com/office/drawing/2014/main" id="{285E24DC-0D05-4115-AF6B-7FC9D6665A0D}"/>
              </a:ext>
            </a:extLst>
          </p:cNvPr>
          <p:cNvPicPr>
            <a:picLocks noChangeAspect="1"/>
          </p:cNvPicPr>
          <p:nvPr/>
        </p:nvPicPr>
        <p:blipFill>
          <a:blip r:embed="rId4"/>
          <a:stretch>
            <a:fillRect/>
          </a:stretch>
        </p:blipFill>
        <p:spPr>
          <a:xfrm>
            <a:off x="5132227" y="2690857"/>
            <a:ext cx="5529751" cy="1020877"/>
          </a:xfrm>
          <a:prstGeom prst="rect">
            <a:avLst/>
          </a:prstGeom>
          <a:ln>
            <a:solidFill>
              <a:schemeClr val="bg2"/>
            </a:solidFill>
          </a:ln>
        </p:spPr>
      </p:pic>
      <p:pic>
        <p:nvPicPr>
          <p:cNvPr id="11" name="Picture 10">
            <a:extLst>
              <a:ext uri="{FF2B5EF4-FFF2-40B4-BE49-F238E27FC236}">
                <a16:creationId xmlns:a16="http://schemas.microsoft.com/office/drawing/2014/main" id="{2B843AD1-E8C1-443D-9F87-56EC32A39E11}"/>
              </a:ext>
            </a:extLst>
          </p:cNvPr>
          <p:cNvPicPr>
            <a:picLocks noChangeAspect="1"/>
          </p:cNvPicPr>
          <p:nvPr/>
        </p:nvPicPr>
        <p:blipFill>
          <a:blip r:embed="rId5"/>
          <a:stretch>
            <a:fillRect/>
          </a:stretch>
        </p:blipFill>
        <p:spPr>
          <a:xfrm>
            <a:off x="5132227" y="3855694"/>
            <a:ext cx="6070760" cy="1291519"/>
          </a:xfrm>
          <a:prstGeom prst="rect">
            <a:avLst/>
          </a:prstGeom>
          <a:ln>
            <a:solidFill>
              <a:schemeClr val="bg2"/>
            </a:solidFill>
          </a:ln>
        </p:spPr>
      </p:pic>
      <p:pic>
        <p:nvPicPr>
          <p:cNvPr id="12" name="Picture 11">
            <a:extLst>
              <a:ext uri="{FF2B5EF4-FFF2-40B4-BE49-F238E27FC236}">
                <a16:creationId xmlns:a16="http://schemas.microsoft.com/office/drawing/2014/main" id="{E7382833-24F8-43ED-992F-408724358DC9}"/>
              </a:ext>
            </a:extLst>
          </p:cNvPr>
          <p:cNvPicPr>
            <a:picLocks noChangeAspect="1"/>
          </p:cNvPicPr>
          <p:nvPr/>
        </p:nvPicPr>
        <p:blipFill>
          <a:blip r:embed="rId6"/>
          <a:stretch>
            <a:fillRect/>
          </a:stretch>
        </p:blipFill>
        <p:spPr>
          <a:xfrm>
            <a:off x="10659124" y="5185088"/>
            <a:ext cx="1409373" cy="286652"/>
          </a:xfrm>
          <a:prstGeom prst="rect">
            <a:avLst/>
          </a:prstGeom>
          <a:ln>
            <a:solidFill>
              <a:schemeClr val="bg2"/>
            </a:solidFill>
          </a:ln>
        </p:spPr>
      </p:pic>
      <p:sp>
        <p:nvSpPr>
          <p:cNvPr id="2" name="Title 1"/>
          <p:cNvSpPr>
            <a:spLocks noGrp="1"/>
          </p:cNvSpPr>
          <p:nvPr>
            <p:ph type="title"/>
          </p:nvPr>
        </p:nvSpPr>
        <p:spPr>
          <a:xfrm>
            <a:off x="458787" y="457201"/>
            <a:ext cx="8496000" cy="692497"/>
          </a:xfrm>
        </p:spPr>
        <p:txBody>
          <a:bodyPr/>
          <a:lstStyle/>
          <a:p>
            <a:r>
              <a:rPr lang="en-US"/>
              <a:t>PO/ SA/ SAR-Based Invoice</a:t>
            </a:r>
            <a:br>
              <a:rPr lang="en-US"/>
            </a:br>
            <a:r>
              <a:rPr lang="en-US" sz="2100">
                <a:solidFill>
                  <a:schemeClr val="accent1"/>
                </a:solidFill>
              </a:rPr>
              <a:t>Create Invoice </a:t>
            </a:r>
          </a:p>
        </p:txBody>
      </p:sp>
      <p:sp>
        <p:nvSpPr>
          <p:cNvPr id="16" name="TextBox 15"/>
          <p:cNvSpPr txBox="1"/>
          <p:nvPr/>
        </p:nvSpPr>
        <p:spPr>
          <a:xfrm>
            <a:off x="458788" y="1496310"/>
            <a:ext cx="4109351" cy="3409135"/>
          </a:xfrm>
          <a:prstGeom prst="rect">
            <a:avLst/>
          </a:prstGeom>
          <a:noFill/>
        </p:spPr>
        <p:txBody>
          <a:bodyPr wrap="square" lIns="0" tIns="0" rIns="0" bIns="0" rtlCol="0" anchor="t">
            <a:noAutofit/>
          </a:bodyPr>
          <a:lstStyle/>
          <a:p>
            <a:pPr algn="just">
              <a:spcAft>
                <a:spcPts val="600"/>
              </a:spcAft>
              <a:buClr>
                <a:srgbClr val="F0AB00"/>
              </a:buClr>
              <a:buSzPct val="120000"/>
            </a:pPr>
            <a:r>
              <a:rPr lang="en-US" sz="1400">
                <a:latin typeface="+mj-lt"/>
              </a:rPr>
              <a:t>You can create an Invoice  from the </a:t>
            </a:r>
            <a:r>
              <a:rPr lang="en-US" sz="1400" b="1">
                <a:latin typeface="+mj-lt"/>
              </a:rPr>
              <a:t>Workbench </a:t>
            </a:r>
            <a:r>
              <a:rPr lang="en-US" sz="1400">
                <a:latin typeface="+mj-lt"/>
              </a:rPr>
              <a:t>or</a:t>
            </a:r>
            <a:r>
              <a:rPr lang="en-US" sz="1400" b="1">
                <a:latin typeface="+mj-lt"/>
              </a:rPr>
              <a:t> </a:t>
            </a:r>
            <a:r>
              <a:rPr lang="en-US" sz="1400">
                <a:latin typeface="+mj-lt"/>
              </a:rPr>
              <a:t>from</a:t>
            </a:r>
            <a:r>
              <a:rPr lang="en-US" sz="1400" b="1">
                <a:latin typeface="+mj-lt"/>
              </a:rPr>
              <a:t> Orders&gt;Orders and Releases:</a:t>
            </a:r>
          </a:p>
          <a:p>
            <a:pPr algn="just">
              <a:spcAft>
                <a:spcPts val="600"/>
              </a:spcAft>
              <a:buClr>
                <a:srgbClr val="F0AB00"/>
              </a:buClr>
              <a:buSzPct val="120000"/>
            </a:pPr>
            <a:endParaRPr lang="en-US" sz="1400" b="1">
              <a:latin typeface="+mj-lt"/>
            </a:endParaRPr>
          </a:p>
          <a:p>
            <a:pPr marL="342900" indent="-342900" algn="just">
              <a:spcAft>
                <a:spcPts val="600"/>
              </a:spcAft>
              <a:buClr>
                <a:srgbClr val="F0AB00"/>
              </a:buClr>
              <a:buSzPct val="100000"/>
              <a:buFont typeface="+mj-lt"/>
              <a:buAutoNum type="arabicPeriod"/>
            </a:pPr>
            <a:r>
              <a:rPr lang="en-US" sz="1400">
                <a:latin typeface="+mj-lt"/>
              </a:rPr>
              <a:t>Select one of the </a:t>
            </a:r>
            <a:r>
              <a:rPr lang="en-US" sz="1400" b="1">
                <a:latin typeface="+mj-lt"/>
              </a:rPr>
              <a:t>Orders tiles </a:t>
            </a:r>
            <a:r>
              <a:rPr lang="en-US" sz="1400">
                <a:latin typeface="+mj-lt"/>
              </a:rPr>
              <a:t>to identify the PO/ SA/ SAR.</a:t>
            </a:r>
          </a:p>
          <a:p>
            <a:pPr marL="342900" indent="-342900" algn="just">
              <a:spcAft>
                <a:spcPts val="600"/>
              </a:spcAft>
              <a:buClr>
                <a:srgbClr val="F0AB00"/>
              </a:buClr>
              <a:buSzPct val="100000"/>
              <a:buFont typeface="+mj-lt"/>
              <a:buAutoNum type="arabicPeriod"/>
            </a:pPr>
            <a:r>
              <a:rPr lang="en-US" sz="1400">
                <a:latin typeface="+mj-lt"/>
              </a:rPr>
              <a:t>Use filters to identify the correct reference document.</a:t>
            </a:r>
          </a:p>
          <a:p>
            <a:pPr marL="342900" indent="-342900" algn="just">
              <a:spcAft>
                <a:spcPts val="600"/>
              </a:spcAft>
              <a:buClr>
                <a:srgbClr val="F0AB00"/>
              </a:buClr>
              <a:buSzPct val="100000"/>
              <a:buFont typeface="+mj-lt"/>
              <a:buAutoNum type="arabicPeriod"/>
            </a:pPr>
            <a:r>
              <a:rPr lang="en-US" sz="1400">
                <a:latin typeface="+mj-lt"/>
              </a:rPr>
              <a:t>You can configure the columns you see.</a:t>
            </a:r>
          </a:p>
          <a:p>
            <a:pPr marL="342900" indent="-342900" algn="just">
              <a:spcAft>
                <a:spcPts val="600"/>
              </a:spcAft>
              <a:buClr>
                <a:srgbClr val="F0AB00"/>
              </a:buClr>
              <a:buSzPct val="100000"/>
              <a:buFont typeface="+mj-lt"/>
              <a:buAutoNum type="arabicPeriod"/>
            </a:pPr>
            <a:r>
              <a:rPr lang="en-US" sz="1400">
                <a:latin typeface="+mj-lt"/>
              </a:rPr>
              <a:t>Click the Actions button on the right-hand side of your screen and select </a:t>
            </a:r>
            <a:r>
              <a:rPr lang="en-US" sz="1400" b="1">
                <a:latin typeface="+mj-lt"/>
              </a:rPr>
              <a:t>Standard Invoice</a:t>
            </a:r>
            <a:r>
              <a:rPr lang="en-US" sz="1400">
                <a:latin typeface="+mj-lt"/>
              </a:rPr>
              <a:t>.</a:t>
            </a:r>
          </a:p>
          <a:p>
            <a:pPr marL="342900" indent="-342900" algn="just">
              <a:spcAft>
                <a:spcPts val="600"/>
              </a:spcAft>
              <a:buClr>
                <a:srgbClr val="F0AB00"/>
              </a:buClr>
              <a:buSzPct val="100000"/>
              <a:buFont typeface="+mj-lt"/>
              <a:buAutoNum type="arabicPeriod"/>
            </a:pPr>
            <a:endParaRPr lang="en-US" sz="1400">
              <a:latin typeface="+mj-lt"/>
            </a:endParaRPr>
          </a:p>
          <a:p>
            <a:pPr algn="just">
              <a:spcAft>
                <a:spcPts val="600"/>
              </a:spcAft>
              <a:buClr>
                <a:srgbClr val="F0AB00"/>
              </a:buClr>
              <a:buSzPct val="100000"/>
            </a:pPr>
            <a:r>
              <a:rPr lang="en-US" sz="1400" b="1">
                <a:solidFill>
                  <a:schemeClr val="accent1"/>
                </a:solidFill>
              </a:rPr>
              <a:t>Note:</a:t>
            </a:r>
            <a:r>
              <a:rPr lang="en-US" sz="1400"/>
              <a:t> For more info on how to manage your workbench and create specific tiles please refer to </a:t>
            </a:r>
            <a:r>
              <a:rPr lang="en-US" sz="1400" b="1"/>
              <a:t>SCC General Functionality Guide. </a:t>
            </a:r>
          </a:p>
          <a:p>
            <a:pPr marL="342900" indent="-342900" algn="just">
              <a:spcAft>
                <a:spcPts val="600"/>
              </a:spcAft>
              <a:buClr>
                <a:srgbClr val="F0AB00"/>
              </a:buClr>
              <a:buSzPct val="100000"/>
              <a:buFont typeface="+mj-lt"/>
              <a:buAutoNum type="arabicPeriod"/>
            </a:pPr>
            <a:endParaRPr lang="en-US" sz="1400">
              <a:latin typeface="+mj-lt"/>
            </a:endParaRPr>
          </a:p>
          <a:p>
            <a:pPr marL="342900" indent="-342900">
              <a:lnSpc>
                <a:spcPts val="2000"/>
              </a:lnSpc>
              <a:spcBef>
                <a:spcPts val="600"/>
              </a:spcBef>
              <a:buClr>
                <a:srgbClr val="F0AB00"/>
              </a:buClr>
              <a:buSzPct val="120000"/>
              <a:buAutoNum type="arabicPeriod"/>
            </a:pPr>
            <a:endParaRPr lang="en-US" sz="1400">
              <a:latin typeface="+mj-lt"/>
            </a:endParaRPr>
          </a:p>
          <a:p>
            <a:pPr marL="342900" indent="-342900">
              <a:lnSpc>
                <a:spcPts val="2000"/>
              </a:lnSpc>
              <a:spcBef>
                <a:spcPts val="600"/>
              </a:spcBef>
              <a:buClr>
                <a:srgbClr val="F0AB00"/>
              </a:buClr>
              <a:buSzPct val="120000"/>
              <a:buAutoNum type="arabicPeriod"/>
            </a:pPr>
            <a:endParaRPr lang="en-US" sz="1400">
              <a:latin typeface="+mj-lt"/>
            </a:endParaRPr>
          </a:p>
          <a:p>
            <a:pPr>
              <a:lnSpc>
                <a:spcPts val="2000"/>
              </a:lnSpc>
              <a:spcBef>
                <a:spcPts val="600"/>
              </a:spcBef>
              <a:buClr>
                <a:srgbClr val="F0AB00"/>
              </a:buClr>
              <a:buSzPct val="120000"/>
            </a:pPr>
            <a:endParaRPr lang="en-US" sz="1400">
              <a:latin typeface="+mj-lt"/>
            </a:endParaRPr>
          </a:p>
          <a:p>
            <a:pPr marL="342900" indent="-342900">
              <a:lnSpc>
                <a:spcPts val="2000"/>
              </a:lnSpc>
              <a:spcBef>
                <a:spcPts val="600"/>
              </a:spcBef>
              <a:buClr>
                <a:srgbClr val="F0AB00"/>
              </a:buClr>
              <a:buSzPct val="120000"/>
              <a:buAutoNum type="arabicPeriod"/>
            </a:pPr>
            <a:endParaRPr lang="en-US" sz="1400">
              <a:latin typeface="+mj-lt"/>
            </a:endParaRPr>
          </a:p>
          <a:p>
            <a:pPr marL="342900" indent="-342900">
              <a:lnSpc>
                <a:spcPts val="2000"/>
              </a:lnSpc>
              <a:spcBef>
                <a:spcPts val="600"/>
              </a:spcBef>
              <a:buClr>
                <a:srgbClr val="F0AB00"/>
              </a:buClr>
              <a:buSzPct val="120000"/>
              <a:buAutoNum type="arabicPeriod"/>
            </a:pPr>
            <a:endParaRPr lang="en-US" sz="1400">
              <a:latin typeface="+mj-lt"/>
            </a:endParaRPr>
          </a:p>
        </p:txBody>
      </p:sp>
      <p:pic>
        <p:nvPicPr>
          <p:cNvPr id="3" name="Picture 2">
            <a:extLst>
              <a:ext uri="{FF2B5EF4-FFF2-40B4-BE49-F238E27FC236}">
                <a16:creationId xmlns:a16="http://schemas.microsoft.com/office/drawing/2014/main" id="{F1C1D1B2-0694-4C90-AA45-B8EA8F9417A2}"/>
              </a:ext>
            </a:extLst>
          </p:cNvPr>
          <p:cNvPicPr>
            <a:picLocks noChangeAspect="1"/>
          </p:cNvPicPr>
          <p:nvPr/>
        </p:nvPicPr>
        <p:blipFill>
          <a:blip r:embed="rId7"/>
          <a:stretch>
            <a:fillRect/>
          </a:stretch>
        </p:blipFill>
        <p:spPr>
          <a:xfrm>
            <a:off x="5066763" y="2723983"/>
            <a:ext cx="274344" cy="323116"/>
          </a:xfrm>
          <a:prstGeom prst="rect">
            <a:avLst/>
          </a:prstGeom>
        </p:spPr>
      </p:pic>
      <p:pic>
        <p:nvPicPr>
          <p:cNvPr id="5" name="Picture 4">
            <a:extLst>
              <a:ext uri="{FF2B5EF4-FFF2-40B4-BE49-F238E27FC236}">
                <a16:creationId xmlns:a16="http://schemas.microsoft.com/office/drawing/2014/main" id="{EC3DAE29-0D01-4313-90E5-B64DCD8E0A59}"/>
              </a:ext>
            </a:extLst>
          </p:cNvPr>
          <p:cNvPicPr>
            <a:picLocks noChangeAspect="1"/>
          </p:cNvPicPr>
          <p:nvPr/>
        </p:nvPicPr>
        <p:blipFill>
          <a:blip r:embed="rId8"/>
          <a:stretch>
            <a:fillRect/>
          </a:stretch>
        </p:blipFill>
        <p:spPr>
          <a:xfrm>
            <a:off x="6785716" y="1876595"/>
            <a:ext cx="841321" cy="388004"/>
          </a:xfrm>
          <a:prstGeom prst="rect">
            <a:avLst/>
          </a:prstGeom>
        </p:spPr>
      </p:pic>
      <p:pic>
        <p:nvPicPr>
          <p:cNvPr id="6" name="Picture 5">
            <a:extLst>
              <a:ext uri="{FF2B5EF4-FFF2-40B4-BE49-F238E27FC236}">
                <a16:creationId xmlns:a16="http://schemas.microsoft.com/office/drawing/2014/main" id="{9C75DDDD-3334-4E57-9552-6402488C7908}"/>
              </a:ext>
            </a:extLst>
          </p:cNvPr>
          <p:cNvPicPr>
            <a:picLocks noChangeAspect="1"/>
          </p:cNvPicPr>
          <p:nvPr/>
        </p:nvPicPr>
        <p:blipFill>
          <a:blip r:embed="rId8"/>
          <a:stretch>
            <a:fillRect/>
          </a:stretch>
        </p:blipFill>
        <p:spPr>
          <a:xfrm>
            <a:off x="8400025" y="1885703"/>
            <a:ext cx="841321" cy="388004"/>
          </a:xfrm>
          <a:prstGeom prst="rect">
            <a:avLst/>
          </a:prstGeom>
        </p:spPr>
      </p:pic>
      <p:pic>
        <p:nvPicPr>
          <p:cNvPr id="9" name="Picture 8">
            <a:extLst>
              <a:ext uri="{FF2B5EF4-FFF2-40B4-BE49-F238E27FC236}">
                <a16:creationId xmlns:a16="http://schemas.microsoft.com/office/drawing/2014/main" id="{4C722C65-CD76-4A9E-A488-0E64DCC174A7}"/>
              </a:ext>
            </a:extLst>
          </p:cNvPr>
          <p:cNvPicPr>
            <a:picLocks noChangeAspect="1"/>
          </p:cNvPicPr>
          <p:nvPr/>
        </p:nvPicPr>
        <p:blipFill>
          <a:blip r:embed="rId9"/>
          <a:stretch>
            <a:fillRect/>
          </a:stretch>
        </p:blipFill>
        <p:spPr>
          <a:xfrm>
            <a:off x="8531052" y="2292959"/>
            <a:ext cx="1518036" cy="298730"/>
          </a:xfrm>
          <a:prstGeom prst="rect">
            <a:avLst/>
          </a:prstGeom>
        </p:spPr>
      </p:pic>
      <p:pic>
        <p:nvPicPr>
          <p:cNvPr id="13" name="Picture 12">
            <a:extLst>
              <a:ext uri="{FF2B5EF4-FFF2-40B4-BE49-F238E27FC236}">
                <a16:creationId xmlns:a16="http://schemas.microsoft.com/office/drawing/2014/main" id="{36C02C93-A82B-4A3B-AF6F-E4677460EF4C}"/>
              </a:ext>
            </a:extLst>
          </p:cNvPr>
          <p:cNvPicPr>
            <a:picLocks noChangeAspect="1"/>
          </p:cNvPicPr>
          <p:nvPr/>
        </p:nvPicPr>
        <p:blipFill>
          <a:blip r:embed="rId10"/>
          <a:stretch>
            <a:fillRect/>
          </a:stretch>
        </p:blipFill>
        <p:spPr>
          <a:xfrm>
            <a:off x="8531052" y="2270852"/>
            <a:ext cx="1518036" cy="310923"/>
          </a:xfrm>
          <a:prstGeom prst="rect">
            <a:avLst/>
          </a:prstGeom>
        </p:spPr>
      </p:pic>
      <p:pic>
        <p:nvPicPr>
          <p:cNvPr id="15" name="Picture 14">
            <a:extLst>
              <a:ext uri="{FF2B5EF4-FFF2-40B4-BE49-F238E27FC236}">
                <a16:creationId xmlns:a16="http://schemas.microsoft.com/office/drawing/2014/main" id="{4B94DF1F-4A3B-4033-AC93-E2DE8537A661}"/>
              </a:ext>
            </a:extLst>
          </p:cNvPr>
          <p:cNvPicPr>
            <a:picLocks noChangeAspect="1"/>
          </p:cNvPicPr>
          <p:nvPr/>
        </p:nvPicPr>
        <p:blipFill>
          <a:blip r:embed="rId11"/>
          <a:stretch>
            <a:fillRect/>
          </a:stretch>
        </p:blipFill>
        <p:spPr>
          <a:xfrm>
            <a:off x="5066763" y="3810902"/>
            <a:ext cx="274344" cy="323116"/>
          </a:xfrm>
          <a:prstGeom prst="rect">
            <a:avLst/>
          </a:prstGeom>
        </p:spPr>
      </p:pic>
      <p:pic>
        <p:nvPicPr>
          <p:cNvPr id="17" name="Picture 16">
            <a:extLst>
              <a:ext uri="{FF2B5EF4-FFF2-40B4-BE49-F238E27FC236}">
                <a16:creationId xmlns:a16="http://schemas.microsoft.com/office/drawing/2014/main" id="{6FD6900A-C007-4F8E-BB29-6911B680B3E8}"/>
              </a:ext>
            </a:extLst>
          </p:cNvPr>
          <p:cNvPicPr>
            <a:picLocks noChangeAspect="1"/>
          </p:cNvPicPr>
          <p:nvPr/>
        </p:nvPicPr>
        <p:blipFill>
          <a:blip r:embed="rId12"/>
          <a:stretch>
            <a:fillRect/>
          </a:stretch>
        </p:blipFill>
        <p:spPr>
          <a:xfrm>
            <a:off x="10659124" y="3943287"/>
            <a:ext cx="274344" cy="329213"/>
          </a:xfrm>
          <a:prstGeom prst="rect">
            <a:avLst/>
          </a:prstGeom>
        </p:spPr>
      </p:pic>
      <p:pic>
        <p:nvPicPr>
          <p:cNvPr id="18" name="Picture 17">
            <a:extLst>
              <a:ext uri="{FF2B5EF4-FFF2-40B4-BE49-F238E27FC236}">
                <a16:creationId xmlns:a16="http://schemas.microsoft.com/office/drawing/2014/main" id="{12CC668A-2011-4B50-9378-9E9822117F88}"/>
              </a:ext>
            </a:extLst>
          </p:cNvPr>
          <p:cNvPicPr>
            <a:picLocks noChangeAspect="1"/>
          </p:cNvPicPr>
          <p:nvPr/>
        </p:nvPicPr>
        <p:blipFill>
          <a:blip r:embed="rId13"/>
          <a:stretch>
            <a:fillRect/>
          </a:stretch>
        </p:blipFill>
        <p:spPr>
          <a:xfrm>
            <a:off x="10533435" y="5147213"/>
            <a:ext cx="274344" cy="329213"/>
          </a:xfrm>
          <a:prstGeom prst="rect">
            <a:avLst/>
          </a:prstGeom>
        </p:spPr>
      </p:pic>
    </p:spTree>
    <p:extLst>
      <p:ext uri="{BB962C8B-B14F-4D97-AF65-F5344CB8AC3E}">
        <p14:creationId xmlns:p14="http://schemas.microsoft.com/office/powerpoint/2010/main" val="229185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2"/>
          <p:cNvSpPr>
            <a:spLocks noGrp="1"/>
          </p:cNvSpPr>
          <p:nvPr>
            <p:ph type="title"/>
          </p:nvPr>
        </p:nvSpPr>
        <p:spPr>
          <a:xfrm>
            <a:off x="458788" y="457200"/>
            <a:ext cx="8387673" cy="1000274"/>
          </a:xfrm>
        </p:spPr>
        <p:txBody>
          <a:bodyPr/>
          <a:lstStyle/>
          <a:p>
            <a:r>
              <a:rPr lang="en-US"/>
              <a:t>PO/ SA/ SAR-Based Invoice</a:t>
            </a:r>
            <a:br>
              <a:rPr lang="en-US" sz="2000">
                <a:solidFill>
                  <a:schemeClr val="accent1"/>
                </a:solidFill>
              </a:rPr>
            </a:br>
            <a:r>
              <a:rPr lang="en-US" sz="2100">
                <a:solidFill>
                  <a:schemeClr val="accent1"/>
                </a:solidFill>
              </a:rPr>
              <a:t>Invoice Header</a:t>
            </a:r>
            <a:br>
              <a:rPr lang="en-US"/>
            </a:br>
            <a:endParaRPr lang="en-US" sz="2000" b="0"/>
          </a:p>
        </p:txBody>
      </p:sp>
      <p:sp>
        <p:nvSpPr>
          <p:cNvPr id="19" name="TextBox 18"/>
          <p:cNvSpPr txBox="1"/>
          <p:nvPr/>
        </p:nvSpPr>
        <p:spPr>
          <a:xfrm>
            <a:off x="458789" y="1512001"/>
            <a:ext cx="5748932" cy="4808575"/>
          </a:xfrm>
          <a:prstGeom prst="rect">
            <a:avLst/>
          </a:prstGeom>
          <a:noFill/>
        </p:spPr>
        <p:txBody>
          <a:bodyPr wrap="square" lIns="0" tIns="0" rIns="0" bIns="0" rtlCol="0" anchor="t">
            <a:noAutofit/>
          </a:bodyPr>
          <a:lstStyle/>
          <a:p>
            <a:pPr>
              <a:spcAft>
                <a:spcPts val="600"/>
              </a:spcAft>
              <a:buClr>
                <a:srgbClr val="F0AB00"/>
              </a:buClr>
              <a:buSzPct val="120000"/>
            </a:pPr>
            <a:r>
              <a:rPr lang="en-US" sz="1400">
                <a:latin typeface="+mj-lt"/>
              </a:rPr>
              <a:t>Invoice is automatically pre-populated with the reference document data. Complete all fields marked with an asterisk and add tax as applicable.</a:t>
            </a:r>
            <a:br>
              <a:rPr lang="en-US" sz="1400">
                <a:latin typeface="+mj-lt"/>
              </a:rPr>
            </a:br>
            <a:endParaRPr lang="en-US" sz="1400">
              <a:latin typeface="+mj-lt"/>
            </a:endParaRPr>
          </a:p>
          <a:p>
            <a:pPr marL="342900" indent="-342900">
              <a:spcAft>
                <a:spcPts val="600"/>
              </a:spcAft>
              <a:buClr>
                <a:srgbClr val="F0AB00"/>
              </a:buClr>
              <a:buSzPct val="100000"/>
              <a:buAutoNum type="arabicPeriod"/>
            </a:pPr>
            <a:r>
              <a:rPr lang="en-US" sz="1400">
                <a:latin typeface="+mj-lt"/>
              </a:rPr>
              <a:t>Enter an </a:t>
            </a:r>
            <a:r>
              <a:rPr lang="en-US" sz="1400" b="1">
                <a:latin typeface="+mj-lt"/>
              </a:rPr>
              <a:t>Invoice #</a:t>
            </a:r>
            <a:r>
              <a:rPr lang="en-US" sz="1400">
                <a:latin typeface="+mj-lt"/>
              </a:rPr>
              <a:t> which is your unique number for invoice identification. The Invoice Date will auto-populate.  </a:t>
            </a:r>
          </a:p>
          <a:p>
            <a:pPr marL="342900" indent="-342900">
              <a:spcAft>
                <a:spcPts val="600"/>
              </a:spcAft>
              <a:buClr>
                <a:srgbClr val="F0AB00"/>
              </a:buClr>
              <a:buSzPct val="100000"/>
              <a:buAutoNum type="arabicPeriod"/>
            </a:pPr>
            <a:r>
              <a:rPr lang="en-US" sz="1400">
                <a:latin typeface="+mj-lt"/>
              </a:rPr>
              <a:t>The </a:t>
            </a:r>
            <a:r>
              <a:rPr lang="en-US" sz="1400" b="1">
                <a:latin typeface="+mj-lt"/>
              </a:rPr>
              <a:t>Remit-To</a:t>
            </a:r>
            <a:r>
              <a:rPr lang="en-US" sz="1400">
                <a:latin typeface="+mj-lt"/>
              </a:rPr>
              <a:t> address will auto-populate. If you have multiple  Remit-To addresses, select from the drop-down box.</a:t>
            </a:r>
          </a:p>
          <a:p>
            <a:pPr marL="342900" indent="-342900">
              <a:spcAft>
                <a:spcPts val="600"/>
              </a:spcAft>
              <a:buClr>
                <a:srgbClr val="F0AB00"/>
              </a:buClr>
              <a:buSzPct val="100000"/>
              <a:buAutoNum type="arabicPeriod"/>
            </a:pPr>
            <a:r>
              <a:rPr lang="en-US" sz="1400">
                <a:latin typeface="+mj-lt"/>
              </a:rPr>
              <a:t>Tax and Shipping can be entered at either the Header or Line level by selecting the appropriate radio button.</a:t>
            </a:r>
          </a:p>
          <a:p>
            <a:pPr marL="342900" indent="-342900">
              <a:spcAft>
                <a:spcPts val="600"/>
              </a:spcAft>
              <a:buClr>
                <a:srgbClr val="F0AB00"/>
              </a:buClr>
              <a:buSzPct val="100000"/>
              <a:buAutoNum type="arabicPeriod"/>
            </a:pPr>
            <a:r>
              <a:rPr lang="en-US" sz="1400">
                <a:latin typeface="+mj-lt"/>
              </a:rPr>
              <a:t>You can also add some additional information to the Header of the invoice such as: Special Handling, Payment Term, Comment, Attachment, Shipping Documents.</a:t>
            </a:r>
          </a:p>
          <a:p>
            <a:pPr marL="342900" indent="-342900">
              <a:spcAft>
                <a:spcPts val="600"/>
              </a:spcAft>
              <a:buClr>
                <a:srgbClr val="F0AB00"/>
              </a:buClr>
              <a:buSzPct val="100000"/>
              <a:buAutoNum type="arabicPeriod"/>
            </a:pPr>
            <a:r>
              <a:rPr lang="en-US" sz="1400">
                <a:latin typeface="+mj-lt"/>
              </a:rPr>
              <a:t>If customer allows, you will be able to see information from the Business Partner element mapped to the </a:t>
            </a:r>
            <a:r>
              <a:rPr lang="en-US" sz="1400" b="1">
                <a:latin typeface="+mj-lt"/>
              </a:rPr>
              <a:t>Customer</a:t>
            </a:r>
            <a:r>
              <a:rPr lang="en-US" sz="1400">
                <a:latin typeface="+mj-lt"/>
              </a:rPr>
              <a:t> section on a header level.</a:t>
            </a:r>
          </a:p>
          <a:p>
            <a:pPr marL="342900" indent="-342900">
              <a:spcAft>
                <a:spcPts val="600"/>
              </a:spcAft>
              <a:buClr>
                <a:srgbClr val="F0AB00"/>
              </a:buClr>
              <a:buSzPct val="100000"/>
              <a:buAutoNum type="arabicPeriod"/>
            </a:pPr>
            <a:r>
              <a:rPr lang="en-US" sz="1400">
                <a:latin typeface="+mj-lt"/>
              </a:rPr>
              <a:t>Scroll down to the </a:t>
            </a:r>
            <a:r>
              <a:rPr lang="en-US" sz="1400" b="1">
                <a:latin typeface="+mj-lt"/>
              </a:rPr>
              <a:t>Line items </a:t>
            </a:r>
            <a:r>
              <a:rPr lang="en-US" sz="1400">
                <a:latin typeface="+mj-lt"/>
              </a:rPr>
              <a:t>section to select the line items being invoiced.</a:t>
            </a:r>
            <a:br>
              <a:rPr lang="en-US" sz="1400">
                <a:latin typeface="+mj-lt"/>
              </a:rPr>
            </a:br>
            <a:endParaRPr lang="en-US" sz="1400">
              <a:latin typeface="+mj-lt"/>
            </a:endParaRPr>
          </a:p>
          <a:p>
            <a:pPr>
              <a:spcAft>
                <a:spcPts val="600"/>
              </a:spcAft>
              <a:buClr>
                <a:srgbClr val="F0AB00"/>
              </a:buClr>
              <a:buSzPct val="120000"/>
            </a:pPr>
            <a:r>
              <a:rPr lang="en-US" sz="1400" b="1">
                <a:latin typeface="+mj-lt"/>
              </a:rPr>
              <a:t>Note: </a:t>
            </a:r>
            <a:r>
              <a:rPr lang="en-US" sz="1400">
                <a:latin typeface="+mj-lt"/>
              </a:rPr>
              <a:t>Support of additional Reference Documents &amp; Dates is applicable for SCC customers only; Attachment file size should not exceed 40MB.</a:t>
            </a:r>
          </a:p>
          <a:p>
            <a:pPr>
              <a:spcAft>
                <a:spcPts val="600"/>
              </a:spcAft>
              <a:buClr>
                <a:srgbClr val="F0AB00"/>
              </a:buClr>
              <a:buSzPct val="120000"/>
            </a:pPr>
            <a:endParaRPr lang="en-US" sz="1400">
              <a:latin typeface="+mj-lt"/>
            </a:endParaRPr>
          </a:p>
        </p:txBody>
      </p:sp>
      <p:pic>
        <p:nvPicPr>
          <p:cNvPr id="10" name="Picture 9">
            <a:extLst>
              <a:ext uri="{FF2B5EF4-FFF2-40B4-BE49-F238E27FC236}">
                <a16:creationId xmlns:a16="http://schemas.microsoft.com/office/drawing/2014/main" id="{4C5AE2B0-DFF8-47E1-9F76-621E0CE48CA6}"/>
              </a:ext>
            </a:extLst>
          </p:cNvPr>
          <p:cNvPicPr>
            <a:picLocks noChangeAspect="1"/>
          </p:cNvPicPr>
          <p:nvPr/>
        </p:nvPicPr>
        <p:blipFill>
          <a:blip r:embed="rId3"/>
          <a:stretch>
            <a:fillRect/>
          </a:stretch>
        </p:blipFill>
        <p:spPr>
          <a:xfrm>
            <a:off x="6862328" y="4426761"/>
            <a:ext cx="1859623" cy="2031588"/>
          </a:xfrm>
          <a:prstGeom prst="rect">
            <a:avLst/>
          </a:prstGeom>
        </p:spPr>
      </p:pic>
      <p:pic>
        <p:nvPicPr>
          <p:cNvPr id="12" name="Picture 11">
            <a:extLst>
              <a:ext uri="{FF2B5EF4-FFF2-40B4-BE49-F238E27FC236}">
                <a16:creationId xmlns:a16="http://schemas.microsoft.com/office/drawing/2014/main" id="{76F4057A-A99E-4BE4-B320-50CC0902A409}"/>
              </a:ext>
            </a:extLst>
          </p:cNvPr>
          <p:cNvPicPr>
            <a:picLocks noChangeAspect="1"/>
          </p:cNvPicPr>
          <p:nvPr/>
        </p:nvPicPr>
        <p:blipFill>
          <a:blip r:embed="rId4"/>
          <a:stretch>
            <a:fillRect/>
          </a:stretch>
        </p:blipFill>
        <p:spPr>
          <a:xfrm>
            <a:off x="8853074" y="4426761"/>
            <a:ext cx="3157365" cy="1173661"/>
          </a:xfrm>
          <a:prstGeom prst="rect">
            <a:avLst/>
          </a:prstGeom>
        </p:spPr>
      </p:pic>
      <p:pic>
        <p:nvPicPr>
          <p:cNvPr id="14" name="Picture 13">
            <a:extLst>
              <a:ext uri="{FF2B5EF4-FFF2-40B4-BE49-F238E27FC236}">
                <a16:creationId xmlns:a16="http://schemas.microsoft.com/office/drawing/2014/main" id="{72401B0F-5EC7-4587-A449-F8EDF8CBD4C7}"/>
              </a:ext>
            </a:extLst>
          </p:cNvPr>
          <p:cNvPicPr>
            <a:picLocks noChangeAspect="1"/>
          </p:cNvPicPr>
          <p:nvPr/>
        </p:nvPicPr>
        <p:blipFill>
          <a:blip r:embed="rId5"/>
          <a:stretch>
            <a:fillRect/>
          </a:stretch>
        </p:blipFill>
        <p:spPr>
          <a:xfrm>
            <a:off x="6862328" y="1511914"/>
            <a:ext cx="2318594" cy="1485931"/>
          </a:xfrm>
          <a:prstGeom prst="rect">
            <a:avLst/>
          </a:prstGeom>
        </p:spPr>
      </p:pic>
      <p:pic>
        <p:nvPicPr>
          <p:cNvPr id="15" name="Picture 14">
            <a:extLst>
              <a:ext uri="{FF2B5EF4-FFF2-40B4-BE49-F238E27FC236}">
                <a16:creationId xmlns:a16="http://schemas.microsoft.com/office/drawing/2014/main" id="{43462CC0-B468-4FF9-99BD-D744EB5AB6A3}"/>
              </a:ext>
            </a:extLst>
          </p:cNvPr>
          <p:cNvPicPr>
            <a:picLocks noChangeAspect="1"/>
          </p:cNvPicPr>
          <p:nvPr/>
        </p:nvPicPr>
        <p:blipFill>
          <a:blip r:embed="rId6"/>
          <a:stretch>
            <a:fillRect/>
          </a:stretch>
        </p:blipFill>
        <p:spPr>
          <a:xfrm>
            <a:off x="7142794" y="2046917"/>
            <a:ext cx="274344" cy="329213"/>
          </a:xfrm>
          <a:prstGeom prst="rect">
            <a:avLst/>
          </a:prstGeom>
        </p:spPr>
      </p:pic>
      <p:pic>
        <p:nvPicPr>
          <p:cNvPr id="20" name="Picture 19">
            <a:extLst>
              <a:ext uri="{FF2B5EF4-FFF2-40B4-BE49-F238E27FC236}">
                <a16:creationId xmlns:a16="http://schemas.microsoft.com/office/drawing/2014/main" id="{AA2D69A9-167A-4CBF-9918-D88D99F6BE04}"/>
              </a:ext>
            </a:extLst>
          </p:cNvPr>
          <p:cNvPicPr>
            <a:picLocks noChangeAspect="1"/>
          </p:cNvPicPr>
          <p:nvPr/>
        </p:nvPicPr>
        <p:blipFill>
          <a:blip r:embed="rId7"/>
          <a:stretch>
            <a:fillRect/>
          </a:stretch>
        </p:blipFill>
        <p:spPr>
          <a:xfrm>
            <a:off x="6862328" y="3100824"/>
            <a:ext cx="2993395" cy="542591"/>
          </a:xfrm>
          <a:prstGeom prst="rect">
            <a:avLst/>
          </a:prstGeom>
        </p:spPr>
      </p:pic>
      <p:pic>
        <p:nvPicPr>
          <p:cNvPr id="23" name="Picture 22">
            <a:extLst>
              <a:ext uri="{FF2B5EF4-FFF2-40B4-BE49-F238E27FC236}">
                <a16:creationId xmlns:a16="http://schemas.microsoft.com/office/drawing/2014/main" id="{3C5D1789-DB50-4064-9906-A821FDA1191C}"/>
              </a:ext>
            </a:extLst>
          </p:cNvPr>
          <p:cNvPicPr>
            <a:picLocks noChangeAspect="1"/>
          </p:cNvPicPr>
          <p:nvPr/>
        </p:nvPicPr>
        <p:blipFill>
          <a:blip r:embed="rId8"/>
          <a:stretch>
            <a:fillRect/>
          </a:stretch>
        </p:blipFill>
        <p:spPr>
          <a:xfrm>
            <a:off x="6868424" y="3720314"/>
            <a:ext cx="2987299" cy="499915"/>
          </a:xfrm>
          <a:prstGeom prst="rect">
            <a:avLst/>
          </a:prstGeom>
        </p:spPr>
      </p:pic>
      <p:pic>
        <p:nvPicPr>
          <p:cNvPr id="26" name="Picture 25">
            <a:extLst>
              <a:ext uri="{FF2B5EF4-FFF2-40B4-BE49-F238E27FC236}">
                <a16:creationId xmlns:a16="http://schemas.microsoft.com/office/drawing/2014/main" id="{8CAD2DAB-469F-4788-8CD4-887DB8F5CACC}"/>
              </a:ext>
            </a:extLst>
          </p:cNvPr>
          <p:cNvPicPr>
            <a:picLocks noChangeAspect="1"/>
          </p:cNvPicPr>
          <p:nvPr/>
        </p:nvPicPr>
        <p:blipFill>
          <a:blip r:embed="rId9"/>
          <a:stretch>
            <a:fillRect/>
          </a:stretch>
        </p:blipFill>
        <p:spPr>
          <a:xfrm>
            <a:off x="10177621" y="3504819"/>
            <a:ext cx="1438781" cy="560881"/>
          </a:xfrm>
          <a:prstGeom prst="rect">
            <a:avLst/>
          </a:prstGeom>
        </p:spPr>
      </p:pic>
      <p:pic>
        <p:nvPicPr>
          <p:cNvPr id="27" name="Picture 26">
            <a:extLst>
              <a:ext uri="{FF2B5EF4-FFF2-40B4-BE49-F238E27FC236}">
                <a16:creationId xmlns:a16="http://schemas.microsoft.com/office/drawing/2014/main" id="{BC046A73-D8AE-453D-8437-1BEBA79E0C8C}"/>
              </a:ext>
            </a:extLst>
          </p:cNvPr>
          <p:cNvPicPr>
            <a:picLocks noChangeAspect="1"/>
          </p:cNvPicPr>
          <p:nvPr/>
        </p:nvPicPr>
        <p:blipFill>
          <a:blip r:embed="rId10"/>
          <a:stretch>
            <a:fillRect/>
          </a:stretch>
        </p:blipFill>
        <p:spPr>
          <a:xfrm>
            <a:off x="7181283" y="2786614"/>
            <a:ext cx="274344" cy="323116"/>
          </a:xfrm>
          <a:prstGeom prst="rect">
            <a:avLst/>
          </a:prstGeom>
        </p:spPr>
      </p:pic>
      <p:pic>
        <p:nvPicPr>
          <p:cNvPr id="28" name="Picture 27">
            <a:extLst>
              <a:ext uri="{FF2B5EF4-FFF2-40B4-BE49-F238E27FC236}">
                <a16:creationId xmlns:a16="http://schemas.microsoft.com/office/drawing/2014/main" id="{C3635923-382B-455F-A5F9-EF48F1462E19}"/>
              </a:ext>
            </a:extLst>
          </p:cNvPr>
          <p:cNvPicPr>
            <a:picLocks noChangeAspect="1"/>
          </p:cNvPicPr>
          <p:nvPr/>
        </p:nvPicPr>
        <p:blipFill>
          <a:blip r:embed="rId11"/>
          <a:stretch>
            <a:fillRect/>
          </a:stretch>
        </p:blipFill>
        <p:spPr>
          <a:xfrm>
            <a:off x="6655122" y="3232921"/>
            <a:ext cx="274344" cy="329213"/>
          </a:xfrm>
          <a:prstGeom prst="rect">
            <a:avLst/>
          </a:prstGeom>
        </p:spPr>
      </p:pic>
      <p:pic>
        <p:nvPicPr>
          <p:cNvPr id="30" name="Picture 29">
            <a:extLst>
              <a:ext uri="{FF2B5EF4-FFF2-40B4-BE49-F238E27FC236}">
                <a16:creationId xmlns:a16="http://schemas.microsoft.com/office/drawing/2014/main" id="{F96F2CE6-8F82-4DD2-9C7D-A6669F6D1829}"/>
              </a:ext>
            </a:extLst>
          </p:cNvPr>
          <p:cNvPicPr>
            <a:picLocks noChangeAspect="1"/>
          </p:cNvPicPr>
          <p:nvPr/>
        </p:nvPicPr>
        <p:blipFill>
          <a:blip r:embed="rId12"/>
          <a:stretch>
            <a:fillRect/>
          </a:stretch>
        </p:blipFill>
        <p:spPr>
          <a:xfrm>
            <a:off x="6655122" y="4381333"/>
            <a:ext cx="274344" cy="323116"/>
          </a:xfrm>
          <a:prstGeom prst="rect">
            <a:avLst/>
          </a:prstGeom>
        </p:spPr>
      </p:pic>
      <p:pic>
        <p:nvPicPr>
          <p:cNvPr id="31" name="Picture 30">
            <a:extLst>
              <a:ext uri="{FF2B5EF4-FFF2-40B4-BE49-F238E27FC236}">
                <a16:creationId xmlns:a16="http://schemas.microsoft.com/office/drawing/2014/main" id="{B24B2AF9-21FA-4856-A22B-E72BF165C2E4}"/>
              </a:ext>
            </a:extLst>
          </p:cNvPr>
          <p:cNvPicPr>
            <a:picLocks noChangeAspect="1"/>
          </p:cNvPicPr>
          <p:nvPr/>
        </p:nvPicPr>
        <p:blipFill>
          <a:blip r:embed="rId13"/>
          <a:stretch>
            <a:fillRect/>
          </a:stretch>
        </p:blipFill>
        <p:spPr>
          <a:xfrm>
            <a:off x="10040449" y="3429000"/>
            <a:ext cx="274344" cy="323116"/>
          </a:xfrm>
          <a:prstGeom prst="rect">
            <a:avLst/>
          </a:prstGeom>
        </p:spPr>
      </p:pic>
      <p:pic>
        <p:nvPicPr>
          <p:cNvPr id="32" name="Picture 31">
            <a:extLst>
              <a:ext uri="{FF2B5EF4-FFF2-40B4-BE49-F238E27FC236}">
                <a16:creationId xmlns:a16="http://schemas.microsoft.com/office/drawing/2014/main" id="{04D4CB51-A211-46A8-A68E-3AE07F89D223}"/>
              </a:ext>
            </a:extLst>
          </p:cNvPr>
          <p:cNvPicPr>
            <a:picLocks noChangeAspect="1"/>
          </p:cNvPicPr>
          <p:nvPr/>
        </p:nvPicPr>
        <p:blipFill>
          <a:blip r:embed="rId14"/>
          <a:stretch>
            <a:fillRect/>
          </a:stretch>
        </p:blipFill>
        <p:spPr>
          <a:xfrm>
            <a:off x="8745728" y="4220229"/>
            <a:ext cx="274344" cy="329213"/>
          </a:xfrm>
          <a:prstGeom prst="rect">
            <a:avLst/>
          </a:prstGeom>
        </p:spPr>
      </p:pic>
    </p:spTree>
    <p:extLst>
      <p:ext uri="{BB962C8B-B14F-4D97-AF65-F5344CB8AC3E}">
        <p14:creationId xmlns:p14="http://schemas.microsoft.com/office/powerpoint/2010/main" val="1331224769"/>
      </p:ext>
    </p:extLst>
  </p:cSld>
  <p:clrMapOvr>
    <a:masterClrMapping/>
  </p:clrMapOvr>
  <p:transition spd="slow"/>
</p:sld>
</file>

<file path=ppt/tags/tag1.xml><?xml version="1.0" encoding="utf-8"?>
<p:tagLst xmlns:a="http://schemas.openxmlformats.org/drawingml/2006/main" xmlns:r="http://schemas.openxmlformats.org/officeDocument/2006/relationships" xmlns:p="http://schemas.openxmlformats.org/presentationml/2006/main">
  <p:tag name="SP_AGENDA" val="TOC TOCShowsSubsections Dividers SectionNumber SlideNumber"/>
  <p:tag name="LASTSLIDEVIEWED" val="1135,36,Invoice Management Rejected Invoices"/>
</p:tagLst>
</file>

<file path=ppt/tags/tag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1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1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1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1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1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1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10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10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10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1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11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11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11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11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11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11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11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11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11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2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12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12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12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12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12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12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12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12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1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1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1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1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1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1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1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1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1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1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1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1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1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1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1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1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1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1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1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1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1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1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1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1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1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1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1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1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1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1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1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1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1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1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1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1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1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1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1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1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1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1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1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1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1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1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1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1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1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1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1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1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1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1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1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1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1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2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2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2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2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2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2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2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2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2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2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2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2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2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2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2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2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2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2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2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2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2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2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2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2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2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2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2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3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23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23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23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23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23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23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23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23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23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4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24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24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24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24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24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24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24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24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4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5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25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2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2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2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2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2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2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2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2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2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2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2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2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2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2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2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2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2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2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2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2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2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2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2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2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2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2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2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2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2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2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2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2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2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2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2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2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2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3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3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3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3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3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3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3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3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3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3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3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3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3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3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3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3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3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3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3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3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3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3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3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3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3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3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3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3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3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3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3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3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3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3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3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3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3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3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3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3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3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3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3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3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3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3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3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3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3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3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3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3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3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35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35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35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35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35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35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35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36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36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36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36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36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36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36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36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36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36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37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37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37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37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37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3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3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3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3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3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3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3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3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3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3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3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3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3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3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3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3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3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3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3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3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3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3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3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3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3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4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4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4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4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4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4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4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4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4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4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4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4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4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4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4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4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4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4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4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4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4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4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4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4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4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4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4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4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4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4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4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4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4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4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4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4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4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4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4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4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4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4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4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4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4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4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4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4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4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4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4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4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4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4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4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4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4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4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4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4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4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4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4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4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4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4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4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4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4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4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4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4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4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4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4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4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47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47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47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47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48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48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48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48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48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48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48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48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48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48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49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49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49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49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49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49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49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49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4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4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5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5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5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5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5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5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5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5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5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5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5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5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5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5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5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5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5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5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5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5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5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5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5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5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5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5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5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5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5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5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5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5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5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5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5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5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5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5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5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5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5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5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5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5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5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5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5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5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5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5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5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5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5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5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5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5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5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5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5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5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5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5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5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5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5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5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5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5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5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5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5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5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5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5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5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5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5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5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5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5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5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5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5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5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5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5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5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5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5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5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5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5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5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5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5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5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5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5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5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59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60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60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60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60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60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60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60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60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60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60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61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61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61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61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61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61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61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heme/theme1.xml><?xml version="1.0" encoding="utf-8"?>
<a:theme xmlns:a="http://schemas.openxmlformats.org/drawingml/2006/main" name="SAP 2022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6" id="{6EE3CE7A-E618-354C-A911-C8B540FBF846}" vid="{D6A1CD9D-FAE1-404C-ADBB-39144CF68697}"/>
    </a:ext>
  </a:extLst>
</a:theme>
</file>

<file path=ppt/theme/theme2.xml><?xml version="1.0" encoding="utf-8"?>
<a:theme xmlns:a="http://schemas.openxmlformats.org/drawingml/2006/main" name="1_SAP 2022 16x9 black">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3" id="{98983C72-2C42-1B4B-ADCB-83524493A2CE}" vid="{01356D30-0C5C-804E-8623-53D30802886F}"/>
    </a:ext>
  </a:extLst>
</a:theme>
</file>

<file path=ppt/theme/theme3.xml><?xml version="1.0" encoding="utf-8"?>
<a:theme xmlns:a="http://schemas.openxmlformats.org/drawingml/2006/main" name="SAP 2022 16x9 blue">
  <a:themeElements>
    <a:clrScheme name="SAP_Colors2018 - blue">
      <a:dk1>
        <a:srgbClr val="00195A"/>
      </a:dk1>
      <a:lt1>
        <a:srgbClr val="FFFFFF"/>
      </a:lt1>
      <a:dk2>
        <a:srgbClr val="CCCCCC"/>
      </a:dk2>
      <a:lt2>
        <a:srgbClr val="999999"/>
      </a:lt2>
      <a:accent1>
        <a:srgbClr val="F0AB00"/>
      </a:accent1>
      <a:accent2>
        <a:srgbClr val="666666"/>
      </a:accent2>
      <a:accent3>
        <a:srgbClr val="0076CB"/>
      </a:accent3>
      <a:accent4>
        <a:srgbClr val="4FB81C"/>
      </a:accent4>
      <a:accent5>
        <a:srgbClr val="E35500"/>
      </a:accent5>
      <a:accent6>
        <a:srgbClr val="760A85"/>
      </a:accent6>
      <a:hlink>
        <a:srgbClr val="0076CB"/>
      </a:hlink>
      <a:folHlink>
        <a:srgbClr val="0076CB"/>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2021_16x9_black_and_white" id="{216A5BC3-3210-D145-B37A-A20539300A3E}" vid="{B1CCA417-3311-6E47-9308-B7B054F4E377}"/>
    </a:ext>
  </a:extLst>
</a:theme>
</file>

<file path=ppt/theme/theme4.xml><?xml version="1.0" encoding="utf-8"?>
<a:theme xmlns:a="http://schemas.openxmlformats.org/drawingml/2006/main" name="1_SAP 2022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6" id="{6EE3CE7A-E618-354C-A911-C8B540FBF846}" vid="{D6A1CD9D-FAE1-404C-ADBB-39144CF68697}"/>
    </a:ext>
  </a:extLst>
</a:theme>
</file>

<file path=ppt/theme/theme5.xml><?xml version="1.0" encoding="utf-8"?>
<a:theme xmlns:a="http://schemas.openxmlformats.org/drawingml/2006/main" name="Susann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sann Theme" id="{34009D4D-52B9-491F-886B-9283B036290A}" vid="{A45A46A6-D4E0-46EA-9849-EB6C5E65B402}"/>
    </a:ext>
  </a:extLst>
</a:theme>
</file>

<file path=ppt/theme/theme6.xml><?xml version="1.0" encoding="utf-8"?>
<a:theme xmlns:a="http://schemas.openxmlformats.org/drawingml/2006/main" name="2_SAP 2022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6" id="{6EE3CE7A-E618-354C-A911-C8B540FBF846}" vid="{D6A1CD9D-FAE1-404C-ADBB-39144CF68697}"/>
    </a:ext>
  </a:extLst>
</a:theme>
</file>

<file path=ppt/theme/theme7.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FormConfiguration><![CDATA[{"formFields":[{"dataSourceName":"PPTSubBrandLogos","dataSourceFieldName":"Name","distinct":false,"hideIfNoUserInteractionRequired":false,"required":true,"autoSelectFirstOption":false,"shareValue":false,"type":"dropDown","name":"SAPLogo","label":"Select Template"},{"dataSourceName":"Classification","dataSourceFieldName":"Name","distinct":false,"hideIfNoUserInteractionRequired":false,"required":true,"autoSelectFirstOption":false,"shareValue":false,"type":"dropDown","name":"Classification","label":"Select Classification"},{"required":false,"shareValue":false,"type":"datePicker","name":"Date","label":"Date"},{"required":false,"placeholder":"","lines":1,"defaultValue":"{{StringJoin(\" \", UserProfile.FirstName,UserProfile.LastName)}}","shareValue":false,"type":"textBox","name":"SpeakerName","label":"Speaker Name"},{"required":false,"placeholder":"","lines":1,"defaultValue":"{{UserProfile.Email}}","shareValue":false,"type":"textBox","name":"Email","label":"Email"}],"formDataEntries":[{"name":"SAPLogo","value":"YvFCCJr4i9NpRnrWPXVTMQFUGzuS1IzMqMdk8FuaIpA="},{"name":"Classification","value":"bNSU3Pw4Gyc4shCtJaykrx0wvtlxo5J8zr5MhVcSZRA="},{"name":"SpeakerName","value":"YnPwfaWtJd9yqRikMcavEg=="}]}]]></TemplafyFormConfiguration>
</file>

<file path=customXml/item10.xml><?xml version="1.0" encoding="utf-8"?>
<TemplafySlideTemplateConfiguration><![CDATA[{"slideVersion":1,"isValidatorEnabled":false,"isLocked":false,"elementsMetadata":[],"slideId":"637546847219967368","enableDocumentContentUpdater":false,"version":"2.0"}]]></TemplafySlideTemplateConfiguration>
</file>

<file path=customXml/item11.xml><?xml version="1.0" encoding="utf-8"?>
<TemplafySlideFormConfiguration><![CDATA[{"formFields":[],"formDataEntries":[]}]]></TemplafySlideFormConfiguration>
</file>

<file path=customXml/item12.xml><?xml version="1.0" encoding="utf-8"?>
<ct:contentTypeSchema xmlns:ct="http://schemas.microsoft.com/office/2006/metadata/contentType" xmlns:ma="http://schemas.microsoft.com/office/2006/metadata/properties/metaAttributes" ct:_="" ma:_="" ma:contentTypeName="Document" ma:contentTypeID="0x010100DC07DBD021E5BC4A987B3D901B18124C" ma:contentTypeVersion="16" ma:contentTypeDescription="Create a new document." ma:contentTypeScope="" ma:versionID="d2f11d58921b1bc5eeaf2f2b91062578">
  <xsd:schema xmlns:xsd="http://www.w3.org/2001/XMLSchema" xmlns:xs="http://www.w3.org/2001/XMLSchema" xmlns:p="http://schemas.microsoft.com/office/2006/metadata/properties" xmlns:ns1="http://schemas.microsoft.com/sharepoint/v3" xmlns:ns2="c6daeb47-82ad-4290-94c4-53d30d6e8f02" xmlns:ns3="f7a8f5c5-24a5-44aa-abc1-4f1291a04ddb" targetNamespace="http://schemas.microsoft.com/office/2006/metadata/properties" ma:root="true" ma:fieldsID="1a6e6194f5a5fa51a2b5b965530abe21" ns1:_="" ns2:_="" ns3:_="">
    <xsd:import namespace="http://schemas.microsoft.com/sharepoint/v3"/>
    <xsd:import namespace="c6daeb47-82ad-4290-94c4-53d30d6e8f02"/>
    <xsd:import namespace="f7a8f5c5-24a5-44aa-abc1-4f1291a04dd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DateTaken" minOccurs="0"/>
                <xsd:element ref="ns2:MediaLengthInSecond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daeb47-82ad-4290-94c4-53d30d6e8f0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46098258-6f05-45be-8f2e-ddc34926603d"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7a8f5c5-24a5-44aa-abc1-4f1291a04ddb"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2cdc215-2609-4b6a-9681-3b50e141b163}" ma:internalName="TaxCatchAll" ma:showField="CatchAllData" ma:web="f7a8f5c5-24a5-44aa-abc1-4f1291a04ddb">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f7a8f5c5-24a5-44aa-abc1-4f1291a04ddb" xsi:nil="true"/>
    <lcf76f155ced4ddcb4097134ff3c332f xmlns="c6daeb47-82ad-4290-94c4-53d30d6e8f02">
      <Terms xmlns="http://schemas.microsoft.com/office/infopath/2007/PartnerControls"/>
    </lcf76f155ced4ddcb4097134ff3c332f>
    <_ip_UnifiedCompliancePolicyProperties xmlns="http://schemas.microsoft.com/sharepoint/v3" xsi:nil="true"/>
  </documentManagement>
</p:properties>
</file>

<file path=customXml/item14.xml><?xml version="1.0" encoding="utf-8"?>
<TemplafySlideFormConfiguration><![CDATA[{"formFields":[],"formDataEntries":[]}]]></TemplafySlideFormConfiguration>
</file>

<file path=customXml/item15.xml><?xml version="1.0" encoding="utf-8"?>
<TemplafySlideFormConfiguration><![CDATA[{"formFields":[{"dataSourceName":"PPTSubBrandLogos","dataSourceFieldName":"Name","distinct":false,"hideIfNoUserInteractionRequired":false,"required":true,"autoSelectFirstOption":false,"shareValue":false,"type":"dropDown","name":"SAPLogo","label":"Select Template"},{"required":false,"placeholder":"","lines":1,"defaultValue":"{{StringJoin(\" \", UserProfile.FirstName,UserProfile.LastName)}}","shareValue":false,"type":"textBox","name":"SpeakerName","label":"Speaker Name"},{"required":false,"placeholder":"","lines":1,"defaultValue":"{{UserProfile.Email}}","shareValue":false,"type":"textBox","name":"Email","label":"Email"}],"formDataEntries":[]}]]></TemplafySlideFormConfiguration>
</file>

<file path=customXml/item16.xml><?xml version="1.0" encoding="utf-8"?>
<TemplafySlideTemplateConfiguration><![CDATA[{"slideVersion":1,"isValidatorEnabled":false,"isLocked":false,"elementsMetadata":[{"type":"shape","elementConfiguration":{"image":"{{Form.SAPLogo.SubbrandWhite}}","visibility":"{{IfElse(Equals(Form.SAPLogo.HideSubBrandShape, \"Yes\"), VisibilityType.Hidden, VisibilityType.Visible)}}","disableUpdates":false,"type":"image"}},{"type":"shape","elementConfiguration":{"image":"{{Form.SAPLogo.LogoWhite}}","disableUpdates":false,"type":"image"}}],"slideId":"637836292836062023","enableDocumentContentUpdater":true,"version":"2.0"}]]></TemplafySlideTemplateConfiguration>
</file>

<file path=customXml/item17.xml><?xml version="1.0" encoding="utf-8"?>
<TemplafySlideTemplateConfiguration><![CDATA[{"slideVersion":1,"isValidatorEnabled":false,"isLocked":false,"elementsMetadata":[{"elementConfiguration":{"binding":"{{Form.Email}}","disableUpdates":false,"type":"text"},"type":"shape"},{"elementConfiguration":{"binding":"{{Form.SpeakerName}}","disableUpdates":false,"type":"text"},"type":"shape"},{"elementConfiguration":{"image":"{{Form.SAPLogo.LogoWhite}}","disableUpdates":false,"type":"image"},"type":"shape"},{"elementConfiguration":{"image":"{{Form.SAPLogo.SubbrandWhite}}","visibility":"{{IfElse(Equals(Form.SAPLogo.HideSubBrandShape, \"Yes\"), VisibilityType.Hidden, VisibilityType.Visible)}}","disableUpdates":false,"type":"image"},"type":"shape"}],"slideId":"637879497279863482","enableDocumentContentUpdater":true,"version":"2.0"}]]></TemplafySlideTemplateConfiguration>
</file>

<file path=customXml/item18.xml><?xml version="1.0" encoding="utf-8"?>
<TemplafySlideTemplateConfiguration><![CDATA[{"slideVersion":1,"isValidatorEnabled":false,"isLocked":false,"elementsMetadata":[{"elementConfiguration":{"binding":"{{FormatDateTime(Form.Date,\"MMMM dd, yyyy\",\"en-US\")}}","disableUpdates":false,"type":"text"},"type":"shape"},{"elementConfiguration":{"binding":"{{StringJoin(\", \", Form.SpeakerName,\"SAP\")}}","disableUpdates":false,"type":"text"},"type":"shape"},{"elementConfiguration":{"image":"{{Form.SAPLogo.LogoWhite}}","disableUpdates":false,"type":"image"},"type":"shape"},{"elementConfiguration":{"image":"{{Form.SAPLogo.SubbrandWhite}}","visibility":"{{IfElse(Equals(Form.SAPLogo.HideSubBrandShape, \"Yes\"), VisibilityType.Hidden, VisibilityType.Visible)}}","disableUpdates":false,"type":"image"},"type":"shape"},{"elementConfiguration":{"binding":"{{DataSources.Classification[Form.Classification.Name].Display}}","disableUpdates":false,"type":"text"},"type":"shape"}],"slideId":"637879497279603566","enableDocumentContentUpdater":true,"version":"2.0"}]]></TemplafySlideTemplateConfiguration>
</file>

<file path=customXml/item19.xml><?xml version="1.0" encoding="utf-8"?>
<TemplafySlideTemplateConfiguration><![CDATA[{"slideVersion":1,"isValidatorEnabled":false,"isLocked":false,"elementsMetadata":[{"elementConfiguration":{"binding":"{{Form.Email}}","disableUpdates":false,"type":"text"},"type":"shape"},{"elementConfiguration":{"binding":"{{Form.SpeakerName}}","disableUpdates":false,"type":"text"},"type":"shape"},{"elementConfiguration":{"image":"{{Form.SAPLogo.LogoWhite}}","disableUpdates":false,"type":"image"},"type":"shape"},{"elementConfiguration":{"image":"{{Form.SAPLogo.SubbrandWhite}}","visibility":"{{IfElse(Equals(Form.SAPLogo.HideSubBrandShape, \"Yes\"), VisibilityType.Hidden, VisibilityType.Visible)}}","disableUpdates":false,"type":"image"},"type":"shape"}],"slideId":"637879497279863482","enableDocumentContentUpdater":true,"version":"2.0"}]]></TemplafySlideTemplateConfiguration>
</file>

<file path=customXml/item2.xml><?xml version="1.0" encoding="utf-8"?>
<TemplafySlideFormConfiguration><![CDATA[{"formFields":[{"dataSourceName":"PPTSubBrandLogos","dataSourceFieldName":"Name","distinct":false,"hideIfNoUserInteractionRequired":false,"required":true,"autoSelectFirstOption":false,"shareValue":false,"type":"dropDown","name":"SAPLogo","label":"Select Template"},{"required":false,"placeholder":"","lines":1,"defaultValue":"{{StringJoin(\" \", UserProfile.FirstName,UserProfile.LastName)}}","shareValue":false,"type":"textBox","name":"SpeakerName","label":"Speaker Name"},{"required":false,"placeholder":"","lines":1,"defaultValue":"{{UserProfile.Email}}","shareValue":false,"type":"textBox","name":"Email","label":"Email"}],"formDataEntries":[]}]]></TemplafySlideFormConfiguration>
</file>

<file path=customXml/item3.xml><?xml version="1.0" encoding="utf-8"?>
<TemplafyTemplateConfiguration><![CDATA[{"elementsMetadata":[{"elementConfiguration":{"binding":"{{ DataSources.Classification[Form.Classification.Name].Display}}","disableUpdates":false,"type":"text"},"type":"shape","id":"d009f0d0-31da-422a-b85e-7576487a77db"},{"elementConfiguration":{"binding":"{{DataSources.Classification[Form.Classification.Name].Display}}","disableUpdates":false,"type":"text"},"type":"shape","id":"76c2cf1f-f8ff-4f34-ac55-62afab8ccdc1"},{"elementConfiguration":{"binding":"{{ DataSources.Classification[Form.Classification.Name].Display}}","disableUpdates":false,"type":"text"},"type":"shape","id":"7fcdff7c-d75e-42a9-9f1e-8cb6395d7492"},{"elementConfiguration":{"image":"{{Form.SAPLogo.LogoWhite}}","disableUpdates":false,"type":"image"},"type":"shape","id":"78d8b9ac-eb67-4a39-b2de-4c4415c9d83b"},{"elementConfiguration":{"image":"{{Form.SAPLogo.SubbrandWhite}}","visibility":"{{IfElse(Equals(Form.SAPLogo.HideSubBrandShape, \"Yes\"), VisibilityType.Hidden, VisibilityType.Visible)}}","disableUpdates":false,"type":"image"},"type":"shape","id":"7533e5af-1202-4369-b3c7-bfef85fe707f"},{"elementConfiguration":{"image":"{{Form.SAPLogo.LogoWhite}}","disableUpdates":false,"type":"image"},"type":"shape","id":"7e4bf4b9-12a2-480a-9823-4417874269eb"},{"elementConfiguration":{"image":"{{Form.SAPLogo.SubbrandWhite}}","visibility":"{{IfElse(Equals(Form.SAPLogo.HideSubBrandShape, \"Yes\"), VisibilityType.Hidden, VisibilityType.Visible)}}","disableUpdates":false,"type":"image"},"type":"shape","id":"c40af668-eb1a-4381-9916-09882ffdf9bc"},{"elementConfiguration":{"binding":"{{DataSources.Classification[Form.Classification.Name].Display}}","disableUpdates":false,"type":"text"},"type":"shape","id":"ecdbe2a6-f1da-42c4-ace9-9600026aafd5"},{"elementConfiguration":{"image":"{{Form.SAPLogo.LogoWhite}}","disableUpdates":false,"type":"image"},"type":"shape","id":"97620995-8f67-4f9a-8cf8-2d8ecb370f28"},{"elementConfiguration":{"binding":"{{DataSources.Classification[Form.Classification.Name].Display}}","disableUpdates":false,"type":"text"},"type":"shape","id":"0b81ea7d-a0d2-4433-864e-c4aa4578bc3b"},{"elementConfiguration":{"image":"{{Form.SAPLogo.SubbrandWhite}}","visibility":"{{IfElse(Equals(Form.SAPLogo.HideSubBrandShape, \"Yes\"), VisibilityType.Hidden, VisibilityType.Visible)}}","disableUpdates":false,"type":"image"},"type":"shape","id":"ca540175-7adf-468b-ba01-0cdade2b6695"},{"elementConfiguration":{"image":"{{Form.SAPLogo.LogoWhite}}","disableUpdates":false,"type":"image"},"type":"shape","id":"f867844f-83cd-4e9c-a331-02e7a1f2de48"},{"elementConfiguration":{"image":"{{Form.SAPLogo.SubbrandWhite}}","visibility":"{{IfElse(Equals(Form.SAPLogo.HideSubBrandShape, \"Yes\"), VisibilityType.Hidden, VisibilityType.Visible)}}","disableUpdates":false,"type":"image"},"type":"shape","id":"a4694338-0ddc-4538-bd87-417eb6cffe95"},{"elementConfiguration":{"binding":"{{DataSources.Classification[Form.Classification.Name].Display}}","disableUpdates":false,"type":"text"},"type":"shape","id":"744fa780-64e3-48c9-bcda-729e1692475b"},{"elementConfiguration":{"image":"{{Form.SAPLogo.LogoWhite}}","disableUpdates":false,"type":"image"},"type":"shape","id":"32ed99a1-653e-470d-9f3f-708942b40a80"},{"elementConfiguration":{"image":"{{Form.SAPLogo.SubbrandWhite}}","visibility":"{{IfElse(Equals(Form.SAPLogo.HideSubBrandShape, \"Yes\"), VisibilityType.Hidden, VisibilityType.Visible)}}","disableUpdates":false,"type":"image"},"type":"shape","id":"294b164f-c738-46be-a75f-3d418eaa4604"},{"elementConfiguration":{"binding":"{{DataSources.Classification[Form.Classification.Name].Display}}","disableUpdates":false,"type":"text"},"type":"shape","id":"551061df-c99d-4336-8263-0106b4a959a2"},{"elementConfiguration":{"image":"{{Form.SAPLogo.LogoBlack}}","disableUpdates":false,"type":"image"},"type":"shape","id":"e6cd2644-8e96-46d4-ac38-eadd3f710377"},{"elementConfiguration":{"image":"{{Form.SAPLogo.SubbrandBlack}}","visibility":"{{IfElse(Equals(Form.SAPLogo.HideSubBrandShape, \"Yes\"), VisibilityType.Hidden, VisibilityType.Visible)}}","disableUpdates":false,"type":"image"},"type":"shape","id":"dce11898-b3c9-4308-89c8-a8098c7f0298"},{"elementConfiguration":{"binding":"{{DataSources.Classification[Form.Classification.Name].Display}}","disableUpdates":false,"type":"text"},"type":"shape","id":"ffe7f29c-6a99-43b8-92ef-a73f0cdb6cb2"},{"elementConfiguration":{"binding":"{{FormatDateTime(Form.Date,\"MMMM dd, yyyy\",\"en-US\")}}","disableUpdates":false,"type":"text"},"type":"shape","id":"07242384-b0bc-45b8-aa15-6c696f2f6f09"},{"elementConfiguration":{"binding":"{{StringJoin(\", \", Form.SpeakerName,\"SAP\")}}","disableUpdates":false,"type":"text"},"type":"shape","id":"9e7e9248-c335-40cb-8a86-719cca234df9"},{"elementConfiguration":{"image":"{{Form.SAPLogo.LogoBlack}}","disableUpdates":false,"type":"image"},"type":"shape","id":"b55819dc-38bb-4f17-8f73-a06880ae47e9"},{"elementConfiguration":{"binding":"{{DataSources.Classification[Form.Classification.Name].Display}}","disableUpdates":false,"type":"text"},"type":"shape","id":"0e3a2704-9053-4f87-ace0-a6c5820bb331"},{"elementConfiguration":{"image":"{{Form.SAPLogo.SubbrandBlack}}","visibility":"{{IfElse(Equals(Form.SAPLogo.HideSubBrandShape, \"Yes\"), VisibilityType.Hidden, VisibilityType.Visible)}}","disableUpdates":false,"type":"image"},"type":"shape","id":"fb365616-2635-4332-9709-bd0d39d8885e"},{"elementConfiguration":{"binding":"{{DataSources.Classification[Form.Classification.Name].Display}}","disableUpdates":false,"type":"text"},"type":"shape","id":"3eb0e35f-b4bd-4325-84f4-59b71c6e62e2"},{"elementConfiguration":{"binding":"{{FormatDateTime(Form.Date,\"MMMM dd, yyyy\",\"en-US\")}}","disableUpdates":false,"type":"text"},"type":"shape","id":"b25f7e8c-0cc8-4f70-84dd-efc0098663a0"},{"elementConfiguration":{"binding":"{{StringJoin(\", \", Form.SpeakerName,\"SAP\")}}","disableUpdates":false,"type":"text"},"type":"shape","id":"00183fae-246e-4c71-bb60-ae02c433f6be"},{"elementConfiguration":{"image":"{{Form.SAPLogo.LogoBlack}}","disableUpdates":false,"type":"image"},"type":"shape","id":"5a43e513-d107-4775-8464-f84e931ad627"},{"elementConfiguration":{"binding":"{{DataSources.Classification[Form.Classification.Name].Display}}","disableUpdates":false,"type":"text"},"type":"shape","id":"b1fa86c6-4024-4c65-abbb-d9060a0670f3"},{"elementConfiguration":{"image":"{{Form.SAPLogo.SubbrandBlack}}","visibility":"{{IfElse(Equals(Form.SAPLogo.HideSubBrandShape, \"Yes\"), VisibilityType.Hidden, VisibilityType.Visible)}}","disableUpdates":false,"type":"image"},"type":"shape","id":"1fdbe170-1edf-47ca-8ce2-034b02e59c7e"},{"elementConfiguration":{"binding":"{{DataSources.Classification[Form.Classification.Name].Display}}","disableUpdates":false,"type":"text"},"type":"shape","id":"95ed6c38-e516-4808-a711-23b349906df1"},{"elementConfiguration":{"binding":"{{FormatDateTime(Form.Date,\"MMMM dd, yyyy\",\"en-US\")}}","disableUpdates":false,"type":"text"},"type":"shape","id":"fb90145a-8958-4f35-949a-68bed4ce2e5f"},{"elementConfiguration":{"binding":"{{StringJoin(\", \", Form.SpeakerName,\"SAP\")}}","disableUpdates":false,"type":"text"},"type":"shape","id":"b0d2d1e1-bf0a-4de2-92f7-fb24ebe8cf40"},{"elementConfiguration":{"image":"{{Form.SAPLogo.LogoBlack}}","disableUpdates":false,"type":"image"},"type":"shape","id":"c2bdb0f9-362b-442f-8bfb-4f8137f388ec"},{"elementConfiguration":{"image":"{{Form.SAPLogo.SubbrandBlack}}","visibility":"{{IfElse(Equals(Form.SAPLogo.HideSubBrandShape, \"Yes\"), VisibilityType.Hidden, VisibilityType.Visible)}}","disableUpdates":false,"type":"image"},"type":"shape","id":"6158f676-0bfb-4c74-a276-9f41885226ae"},{"elementConfiguration":{"binding":"{{Form.SpeakerName}}","disableUpdates":false,"type":"text"},"type":"shape","id":"f8c997b4-a2fb-4182-b007-2d6c6cee175b"},{"elementConfiguration":{"binding":"{{Form.Email}}","disableUpdates":false,"type":"text"},"type":"shape","id":"45f12388-d226-409a-9c5d-7cb7dd227dc1"},{"elementConfiguration":{"binding":"{{FormatDateTime(Form.Date,\"MMMM dd, yyyy\",\"en-US\")}}","disableUpdates":false,"type":"text"},"type":"shape","id":"18abf5af-3c2e-4c75-be98-004597302f4b"},{"elementConfiguration":{"binding":"{{StringJoin(\", \", Form.SpeakerName,\"SAP\")}}","disableUpdates":false,"type":"text"},"type":"shape","id":"2de34046-8b2b-4332-bc43-980ec9e0b2b7"},{"elementConfiguration":{"binding":"{{StringJoin(\", \", Form.SpeakerName,\"SAP\")}}","disableUpdates":false,"type":"text"},"type":"shape","id":"bb686f9b-9c41-4673-961c-6f305b51915b"},{"elementConfiguration":{"binding":"{{FormatDateTime(Form.Date,\"MMMM dd, yyyy\",\"en-US\")}}","disableUpdates":false,"type":"text"},"type":"shape","id":"1c1958b8-c101-44ed-aa37-c5163997a462"},{"elementConfiguration":{"binding":"{{FormatDateTime(Form.Date,\"MMMM dd, yyyy\",\"en-US\")}}","disableUpdates":false,"type":"text"},"type":"shape","id":"2b870751-4745-4b74-a99e-ebee3838fd0a"},{"elementConfiguration":{"binding":"{{StringJoin(\", \", Form.SpeakerName,\"SAP\")}}","disableUpdates":false,"type":"text"},"type":"shape","id":"5d4fd554-dfec-4353-af9b-70d9dfd425a3"},{"elementConfiguration":{"binding":"{{FormatDateTime(Form.Date,\"MMMM dd, yyyy\",\"en-US\")}}","disableUpdates":false,"type":"text"},"type":"shape","id":"e9fdcc11-9b58-4efb-884f-92d0d5de9447"},{"elementConfiguration":{"binding":"{{StringJoin(\", \", Form.SpeakerName,\"SAP\")}}","disableUpdates":false,"type":"text"},"type":"shape","id":"05b0469b-393e-428d-9e9f-9025de19b11c"},{"elementConfiguration":{"binding":"{{Form.Email}}","disableUpdates":false,"type":"text"},"type":"shape","id":"a109a11c-6bf0-4dbe-923b-7df4746a46fe"},{"elementConfiguration":{"binding":"{{Form.SpeakerName}}","disableUpdates":false,"type":"text"},"type":"shape","id":"6777153b-8ee8-4dbf-95a8-ecd025574b34"}],"transformationConfigurations":[],"templateName":"White Template","templateDescription":"","enableDocumentContentUpdater":true,"version":"2.0"}]]></TemplafyTemplateConfiguration>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TemplafySlideTemplateConfiguration><![CDATA[{"slideVersion":1,"isValidatorEnabled":false,"isLocked":false,"elementsMetadata":[{"type":"shape","elementConfiguration":{"image":"{{Form.SAPLogo.SubbrandWhite}}","visibility":"{{IfElse(Equals(Form.SAPLogo.HideSubBrandShape, \"Yes\"), VisibilityType.Hidden, VisibilityType.Visible)}}","disableUpdates":false,"type":"image"}},{"type":"shape","elementConfiguration":{"image":"{{Form.SAPLogo.LogoWhite}}","disableUpdates":false,"type":"image"}}],"slideId":"637836292836106563","enableDocumentContentUpdater":true,"version":"2.0"}]]></TemplafySlideTemplateConfiguration>
</file>

<file path=customXml/item6.xml><?xml version="1.0" encoding="utf-8"?>
<TemplafySlideFormConfiguration><![CDATA[{"formFields":[{"dataSourceName":"PPTSubBrandLogos","dataSourceFieldName":"Name","distinct":false,"hideIfNoUserInteractionRequired":false,"required":true,"autoSelectFirstOption":false,"shareValue":false,"type":"dropDown","name":"SAPLogo","label":"Select Template"},{"dataSourceName":"Classification","dataSourceFieldName":"Name","distinct":false,"hideIfNoUserInteractionRequired":false,"required":true,"autoSelectFirstOption":false,"shareValue":false,"type":"dropDown","name":"Classification","label":"Select Classification"},{"required":false,"shareValue":false,"type":"datePicker","name":"Date","label":"Date"},{"required":false,"placeholder":"","lines":1,"defaultValue":"{{StringJoin(\" \", UserProfile.FirstName,UserProfile.LastName)}}","shareValue":false,"type":"textBox","name":"SpeakerName","label":"Speaker Name"}],"formDataEntries":[]}]]></TemplafySlideFormConfiguration>
</file>

<file path=customXml/item7.xml><?xml version="1.0" encoding="utf-8"?>
<TemplafySlideFormConfiguration><![CDATA[{"formFields":[{"dataSourceName":"PPTSubBrandLogos","dataSourceFieldName":"Name","distinct":false,"hideIfNoUserInteractionRequired":false,"required":true,"autoSelectFirstOption":false,"shareValue":false,"type":"dropDown","name":"SAPLogo","label":"Select Template"},{"required":false,"placeholder":"","lines":1,"defaultValue":"{{StringJoin(\" \", UserProfile.FirstName,UserProfile.LastName)}}","shareValue":false,"type":"textBox","name":"SpeakerName","label":"Speaker Name"},{"required":false,"placeholder":"","lines":1,"defaultValue":"{{UserProfile.Email}}","shareValue":false,"type":"textBox","name":"Email","label":"Email"}],"formDataEntries":[]}]]></TemplafySlideFormConfiguration>
</file>

<file path=customXml/item8.xml><?xml version="1.0" encoding="utf-8"?>
<TemplafySlideTemplateConfiguration><![CDATA[{"slideVersion":1,"isValidatorEnabled":false,"isLocked":false,"elementsMetadata":[{"elementConfiguration":{"binding":"{{Form.Email}}","disableUpdates":false,"type":"text"},"type":"shape"},{"elementConfiguration":{"binding":"{{Form.SpeakerName}}","disableUpdates":false,"type":"text"},"type":"shape"},{"elementConfiguration":{"image":"{{Form.SAPLogo.LogoWhite}}","disableUpdates":false,"type":"image"},"type":"shape"},{"elementConfiguration":{"image":"{{Form.SAPLogo.SubbrandWhite}}","visibility":"{{IfElse(Equals(Form.SAPLogo.HideSubBrandShape, \"Yes\"), VisibilityType.Hidden, VisibilityType.Visible)}}","disableUpdates":false,"type":"image"},"type":"shape"}],"slideId":"637879497279863482","enableDocumentContentUpdater":true,"version":"2.0"}]]></TemplafySlideTemplateConfiguration>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CC49FFC8-2FF3-4057-96F0-3BCD1A4F0351}">
  <ds:schemaRefs/>
</ds:datastoreItem>
</file>

<file path=customXml/itemProps10.xml><?xml version="1.0" encoding="utf-8"?>
<ds:datastoreItem xmlns:ds="http://schemas.openxmlformats.org/officeDocument/2006/customXml" ds:itemID="{CE6C8EE9-E091-493A-9E13-2CE4C3DA7E88}">
  <ds:schemaRefs/>
</ds:datastoreItem>
</file>

<file path=customXml/itemProps11.xml><?xml version="1.0" encoding="utf-8"?>
<ds:datastoreItem xmlns:ds="http://schemas.openxmlformats.org/officeDocument/2006/customXml" ds:itemID="{099A12C3-1BD4-4D9A-BAAC-1927D61656DB}">
  <ds:schemaRefs/>
</ds:datastoreItem>
</file>

<file path=customXml/itemProps12.xml><?xml version="1.0" encoding="utf-8"?>
<ds:datastoreItem xmlns:ds="http://schemas.openxmlformats.org/officeDocument/2006/customXml" ds:itemID="{31279585-9018-4E3B-8CED-77A499DDECAE}">
  <ds:schemaRefs>
    <ds:schemaRef ds:uri="c6daeb47-82ad-4290-94c4-53d30d6e8f02"/>
    <ds:schemaRef ds:uri="f7a8f5c5-24a5-44aa-abc1-4f1291a04dd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13.xml><?xml version="1.0" encoding="utf-8"?>
<ds:datastoreItem xmlns:ds="http://schemas.openxmlformats.org/officeDocument/2006/customXml" ds:itemID="{C1422F45-04DB-421D-8796-270006657806}">
  <ds:schemaRefs>
    <ds:schemaRef ds:uri="02deb566-3b89-409f-b36a-1965ff6502b2"/>
    <ds:schemaRef ds:uri="c6daeb47-82ad-4290-94c4-53d30d6e8f02"/>
    <ds:schemaRef ds:uri="f7a8f5c5-24a5-44aa-abc1-4f1291a04dd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14.xml><?xml version="1.0" encoding="utf-8"?>
<ds:datastoreItem xmlns:ds="http://schemas.openxmlformats.org/officeDocument/2006/customXml" ds:itemID="{60467ADA-75A7-4361-8C2B-20A1B5C79660}">
  <ds:schemaRefs/>
</ds:datastoreItem>
</file>

<file path=customXml/itemProps15.xml><?xml version="1.0" encoding="utf-8"?>
<ds:datastoreItem xmlns:ds="http://schemas.openxmlformats.org/officeDocument/2006/customXml" ds:itemID="{1AF35070-6FEA-465A-93E5-E3ACF4C75CC5}">
  <ds:schemaRefs/>
</ds:datastoreItem>
</file>

<file path=customXml/itemProps16.xml><?xml version="1.0" encoding="utf-8"?>
<ds:datastoreItem xmlns:ds="http://schemas.openxmlformats.org/officeDocument/2006/customXml" ds:itemID="{60143FF3-3290-430A-B2BD-45BEBE6E80B1}">
  <ds:schemaRefs/>
</ds:datastoreItem>
</file>

<file path=customXml/itemProps17.xml><?xml version="1.0" encoding="utf-8"?>
<ds:datastoreItem xmlns:ds="http://schemas.openxmlformats.org/officeDocument/2006/customXml" ds:itemID="{71FFCC19-9239-4D1D-92AC-72042C1C90F1}">
  <ds:schemaRefs/>
</ds:datastoreItem>
</file>

<file path=customXml/itemProps18.xml><?xml version="1.0" encoding="utf-8"?>
<ds:datastoreItem xmlns:ds="http://schemas.openxmlformats.org/officeDocument/2006/customXml" ds:itemID="{DF4F509A-DD52-4923-8DE3-114430BB6FAB}">
  <ds:schemaRefs/>
</ds:datastoreItem>
</file>

<file path=customXml/itemProps19.xml><?xml version="1.0" encoding="utf-8"?>
<ds:datastoreItem xmlns:ds="http://schemas.openxmlformats.org/officeDocument/2006/customXml" ds:itemID="{382C1131-6B8B-4A16-9A07-4A3F53982264}">
  <ds:schemaRefs/>
</ds:datastoreItem>
</file>

<file path=customXml/itemProps2.xml><?xml version="1.0" encoding="utf-8"?>
<ds:datastoreItem xmlns:ds="http://schemas.openxmlformats.org/officeDocument/2006/customXml" ds:itemID="{10A6F4D9-E835-43D5-8E7C-6E2A09B1A547}">
  <ds:schemaRefs/>
</ds:datastoreItem>
</file>

<file path=customXml/itemProps3.xml><?xml version="1.0" encoding="utf-8"?>
<ds:datastoreItem xmlns:ds="http://schemas.openxmlformats.org/officeDocument/2006/customXml" ds:itemID="{626BBCBB-1894-4E66-BA48-9E91CE3ACBA0}">
  <ds:schemaRefs/>
</ds:datastoreItem>
</file>

<file path=customXml/itemProps4.xml><?xml version="1.0" encoding="utf-8"?>
<ds:datastoreItem xmlns:ds="http://schemas.openxmlformats.org/officeDocument/2006/customXml" ds:itemID="{291DCB28-1C52-4C0E-804A-6BD2D3F0FB8D}">
  <ds:schemaRefs>
    <ds:schemaRef ds:uri="http://schemas.microsoft.com/sharepoint/v3/contenttype/forms"/>
  </ds:schemaRefs>
</ds:datastoreItem>
</file>

<file path=customXml/itemProps5.xml><?xml version="1.0" encoding="utf-8"?>
<ds:datastoreItem xmlns:ds="http://schemas.openxmlformats.org/officeDocument/2006/customXml" ds:itemID="{F9415C09-7C35-4E43-8058-C2F9C640DD7F}">
  <ds:schemaRefs/>
</ds:datastoreItem>
</file>

<file path=customXml/itemProps6.xml><?xml version="1.0" encoding="utf-8"?>
<ds:datastoreItem xmlns:ds="http://schemas.openxmlformats.org/officeDocument/2006/customXml" ds:itemID="{9EEC5E8A-6E71-422D-BAAB-5AA7E0CF2603}">
  <ds:schemaRefs/>
</ds:datastoreItem>
</file>

<file path=customXml/itemProps7.xml><?xml version="1.0" encoding="utf-8"?>
<ds:datastoreItem xmlns:ds="http://schemas.openxmlformats.org/officeDocument/2006/customXml" ds:itemID="{5FE62E7B-05F1-48AA-B706-BAEBCA16A9D0}">
  <ds:schemaRefs/>
</ds:datastoreItem>
</file>

<file path=customXml/itemProps8.xml><?xml version="1.0" encoding="utf-8"?>
<ds:datastoreItem xmlns:ds="http://schemas.openxmlformats.org/officeDocument/2006/customXml" ds:itemID="{15682DE9-3C4B-4AC6-8E8D-6543C1381CFF}">
  <ds:schemaRefs/>
</ds:datastoreItem>
</file>

<file path=customXml/itemProps9.xml><?xml version="1.0" encoding="utf-8"?>
<ds:datastoreItem xmlns:ds="http://schemas.openxmlformats.org/officeDocument/2006/customXml" ds:itemID="{6676DF0E-1FCC-47B2-AA1F-7966BD03FC82}">
  <ds:schemaRefs/>
</ds:datastoreItem>
</file>

<file path=docMetadata/LabelInfo.xml><?xml version="1.0" encoding="utf-8"?>
<clbl:labelList xmlns:clbl="http://schemas.microsoft.com/office/2020/mipLabelMetadata">
  <clbl:label id="{42f7676c-f455-423c-82f6-dc2d99791af7}" enabled="0" method="" siteId="{42f7676c-f455-423c-82f6-dc2d99791af7}" removed="1"/>
</clbl:labelList>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Custom</PresentationFormat>
  <Slides>39</Slides>
  <Notes>27</Notes>
  <HiddenSlides>0</HiddenSlides>
  <ScaleCrop>false</ScaleCrop>
  <HeadingPairs>
    <vt:vector size="4" baseType="variant">
      <vt:variant>
        <vt:lpstr>Theme</vt:lpstr>
      </vt:variant>
      <vt:variant>
        <vt:i4>6</vt:i4>
      </vt:variant>
      <vt:variant>
        <vt:lpstr>Slide Titles</vt:lpstr>
      </vt:variant>
      <vt:variant>
        <vt:i4>39</vt:i4>
      </vt:variant>
    </vt:vector>
  </HeadingPairs>
  <TitlesOfParts>
    <vt:vector size="45" baseType="lpstr">
      <vt:lpstr>SAP 2022 16x9 white</vt:lpstr>
      <vt:lpstr>1_SAP 2022 16x9 black</vt:lpstr>
      <vt:lpstr>SAP 2022 16x9 blue</vt:lpstr>
      <vt:lpstr>1_SAP 2022 16x9 white</vt:lpstr>
      <vt:lpstr>Susann Theme</vt:lpstr>
      <vt:lpstr>2_SAP 2022 16x9 white</vt:lpstr>
      <vt:lpstr>SAP Supply Chain Invoicing Supplier Training Guide</vt:lpstr>
      <vt:lpstr>Agenda</vt:lpstr>
      <vt:lpstr>PowerPoint Presentation</vt:lpstr>
      <vt:lpstr>Review Norfolk Southern Invoice Rules</vt:lpstr>
      <vt:lpstr>PowerPoint Presentation</vt:lpstr>
      <vt:lpstr>Invoice Portal User Interaction</vt:lpstr>
      <vt:lpstr>PowerPoint Presentation</vt:lpstr>
      <vt:lpstr>PO/ SA/ SAR-Based Invoice Create Invoice </vt:lpstr>
      <vt:lpstr>PO/ SA/ SAR-Based Invoice Invoice Header </vt:lpstr>
      <vt:lpstr>PO/ SA/ SAR-Based Invoice Line Items</vt:lpstr>
      <vt:lpstr>PO/ SA/ SAR-Based Invoice Additional Tax Options &amp; Line Item Shipping 1</vt:lpstr>
      <vt:lpstr>PO/ SA/ SAR-Based Invoice Additional Tax Options &amp; Line Item Shipping 2</vt:lpstr>
      <vt:lpstr>PO/ SA/ SAR-Based Invoice Review Invoice Allowances and Charges</vt:lpstr>
      <vt:lpstr>PO/ SA/ SAR-Based Invoice Detail Line Items</vt:lpstr>
      <vt:lpstr>PO/ SA/ SAR-Based Invoice Line Item Comments </vt:lpstr>
      <vt:lpstr>PO/ SA/ SAR-Based Invoice Review, Save, or Submit Invoice </vt:lpstr>
      <vt:lpstr>PO/ SA/ SAR-Based Invoice GR-Based Invoice Verification </vt:lpstr>
      <vt:lpstr>PO/ SA/ SAR-Based Invoice Goods-receipt based invoice verification </vt:lpstr>
      <vt:lpstr>Consignment Settlement – Buyer creates the invoice </vt:lpstr>
      <vt:lpstr>Credit Memo Header Level</vt:lpstr>
      <vt:lpstr>Credit Memo Line Level Detail </vt:lpstr>
      <vt:lpstr>PowerPoint Presentation</vt:lpstr>
      <vt:lpstr>Invoice Management Search for Invoice </vt:lpstr>
      <vt:lpstr>Routing Statuses</vt:lpstr>
      <vt:lpstr>Invoice Statuses</vt:lpstr>
      <vt:lpstr>Invoice Management  Rejected Invoices</vt:lpstr>
      <vt:lpstr>Invoice Management  Rejected Invoices</vt:lpstr>
      <vt:lpstr>Invoice Management  Review Invoice History </vt:lpstr>
      <vt:lpstr>Invoice Management Modify an Existing Invoice - Cancel, Edit, and Resubmit</vt:lpstr>
      <vt:lpstr>Invoice Management Create Invoice Reports 1 </vt:lpstr>
      <vt:lpstr>Invoice Management Create Invoice Reports 2</vt:lpstr>
      <vt:lpstr>Invoice Management Invoice Error Summary Report</vt:lpstr>
      <vt:lpstr>Compliance Aspects of SBN Invoicing In this Chapter You Will Learn About …</vt:lpstr>
      <vt:lpstr>PowerPoint Presentation</vt:lpstr>
      <vt:lpstr>PowerPoint Presentation</vt:lpstr>
      <vt:lpstr>Invoice Storage and Retrieval (Archival)</vt:lpstr>
      <vt:lpstr>Marking an Invoice Attachment as the Original Invoice</vt:lpstr>
      <vt:lpstr>Help Portal – SAP Business Network Guide to Invoicing </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subject/>
  <dc:creator>SAP</dc:creator>
  <cp:keywords>2022/16:9/white</cp:keywords>
  <dc:description/>
  <cp:revision>1</cp:revision>
  <dcterms:created xsi:type="dcterms:W3CDTF">2022-07-22T06:40:08Z</dcterms:created>
  <dcterms:modified xsi:type="dcterms:W3CDTF">2025-05-07T15:54:08Z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0x010100DC07DBD021E5BC4A987B3D901B18124C</vt:lpwstr>
  </property>
  <property fmtid="{D5CDD505-2E9C-101B-9397-08002B2CF9AE}" pid="4" name="TemplafyTimeStamp">
    <vt:lpwstr>2022-07-04T13:53:54</vt:lpwstr>
  </property>
  <property fmtid="{D5CDD505-2E9C-101B-9397-08002B2CF9AE}" pid="5" name="TemplafyTenantId">
    <vt:lpwstr>sap</vt:lpwstr>
  </property>
  <property fmtid="{D5CDD505-2E9C-101B-9397-08002B2CF9AE}" pid="6" name="TemplafyTemplateId">
    <vt:lpwstr>637750826308903787</vt:lpwstr>
  </property>
  <property fmtid="{D5CDD505-2E9C-101B-9397-08002B2CF9AE}" pid="7" name="TemplafyUserProfileId">
    <vt:lpwstr>637716921277296581</vt:lpwstr>
  </property>
  <property fmtid="{D5CDD505-2E9C-101B-9397-08002B2CF9AE}" pid="8" name="TemplafyLanguageCode">
    <vt:lpwstr>en-US</vt:lpwstr>
  </property>
  <property fmtid="{D5CDD505-2E9C-101B-9397-08002B2CF9AE}" pid="9" name="TemplafyFromBlank">
    <vt:bool>false</vt:bool>
  </property>
  <property fmtid="{D5CDD505-2E9C-101B-9397-08002B2CF9AE}" pid="10" name="MediaServiceImageTags">
    <vt:lpwstr/>
  </property>
</Properties>
</file>