
<file path=[Content_Types].xml><?xml version="1.0" encoding="utf-8"?>
<Types xmlns="http://schemas.openxmlformats.org/package/2006/content-types">
  <Default Extension="bin" ContentType="image/png"/>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3" r:id="rId20"/>
  </p:sldMasterIdLst>
  <p:notesMasterIdLst>
    <p:notesMasterId r:id="rId29"/>
  </p:notesMasterIdLst>
  <p:handoutMasterIdLst>
    <p:handoutMasterId r:id="rId30"/>
  </p:handoutMasterIdLst>
  <p:sldIdLst>
    <p:sldId id="402" r:id="rId21"/>
    <p:sldId id="2060" r:id="rId22"/>
    <p:sldId id="365" r:id="rId23"/>
    <p:sldId id="366" r:id="rId24"/>
    <p:sldId id="367" r:id="rId25"/>
    <p:sldId id="449" r:id="rId26"/>
    <p:sldId id="256" r:id="rId27"/>
    <p:sldId id="2061" r:id="rId28"/>
  </p:sldIdLst>
  <p:sldSz cx="12195175" cy="6858000"/>
  <p:notesSz cx="6858000" cy="9144000"/>
  <p:embeddedFontLst>
    <p:embeddedFont>
      <p:font typeface="72" panose="020B0503030000000003" pitchFamily="34" charset="0"/>
      <p:regular r:id="rId31"/>
      <p:bold r:id="rId32"/>
      <p:italic r:id="rId33"/>
      <p:boldItalic r:id="rId34"/>
    </p:embeddedFont>
    <p:embeddedFont>
      <p:font typeface="72 Brand" panose="020B0504030603020204" pitchFamily="34" charset="0"/>
      <p:regular r:id="rId35"/>
      <p:bold r:id="rId36"/>
      <p:italic r:id="rId37"/>
      <p:boldItalic r:id="rId38"/>
    </p:embeddedFont>
    <p:embeddedFont>
      <p:font typeface="72 Brand Medium" panose="020B0604030603020204" pitchFamily="34" charset="0"/>
      <p:regular r:id="rId39"/>
      <p:italic r:id="rId40"/>
    </p:embeddedFont>
  </p:embeddedFontLst>
  <p:custDataLst>
    <p:tags r:id="rId41"/>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33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6" autoAdjust="0"/>
  </p:normalViewPr>
  <p:slideViewPr>
    <p:cSldViewPr snapToGrid="0" showGuides="1">
      <p:cViewPr varScale="1">
        <p:scale>
          <a:sx n="54" d="100"/>
          <a:sy n="54" d="100"/>
        </p:scale>
        <p:origin x="76" y="304"/>
      </p:cViewPr>
      <p:guideLst>
        <p:guide pos="3841"/>
        <p:guide orient="horz" pos="33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08" y="168"/>
      </p:cViewPr>
      <p:guideLst>
        <p:guide orient="horz" pos="2880"/>
        <p:guide pos="2160"/>
      </p:guideLst>
    </p:cSldViewPr>
  </p:notesViewPr>
  <p:gridSpacing cx="936117" cy="936117"/>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font" Target="fonts/font9.fntdata"/><Relationship Id="rId21" Type="http://schemas.openxmlformats.org/officeDocument/2006/relationships/slide" Target="slides/slide1.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font" Target="fonts/font6.fntdata"/><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Master" Target="slideMasters/slideMaster1.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latin typeface="72 Brand" panose="020B0504030603020204" pitchFamily="34" charset="0"/>
              </a:rPr>
              <a:pPr algn="ctr"/>
              <a:t>‹#›</a:t>
            </a:fld>
            <a:endParaRPr lang="de-DE" sz="1000" dirty="0">
              <a:latin typeface="72 Brand" panose="020B0504030603020204" pitchFamily="34" charset="0"/>
            </a:endParaRPr>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b="0" i="0">
                <a:latin typeface="72 Brand" panose="020B0504030603020204" pitchFamily="34" charset="0"/>
              </a:defRPr>
            </a:lvl1pPr>
          </a:lstStyle>
          <a:p>
            <a:fld id="{7D8C2C35-2B8A-446E-BEC0-FD36716C29AC}" type="slidenum">
              <a:rPr lang="en-DE" smtClean="0"/>
              <a:pPr/>
              <a:t>‹#›</a:t>
            </a:fld>
            <a:endParaRPr lang="en-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b="0" i="0" kern="1200">
        <a:solidFill>
          <a:schemeClr val="tx1"/>
        </a:solidFill>
        <a:latin typeface="72 Brand" panose="020B0504030603020204" pitchFamily="34" charset="0"/>
        <a:ea typeface="+mn-ea"/>
        <a:cs typeface="+mn-cs"/>
      </a:defRPr>
    </a:lvl1pPr>
    <a:lvl2pPr marL="180000" indent="-180000" algn="l" defTabSz="1088776" rtl="0" eaLnBrk="1" latinLnBrk="0" hangingPunct="1">
      <a:buClr>
        <a:schemeClr val="accent1"/>
      </a:buClr>
      <a:buSzPct val="100000"/>
      <a:buFont typeface="Wingdings" pitchFamily="2" charset="2"/>
      <a:buChar char=""/>
      <a:defRPr sz="1400" b="0" i="0" kern="1200">
        <a:solidFill>
          <a:schemeClr val="tx1"/>
        </a:solidFill>
        <a:latin typeface="72 Brand" panose="020B0504030603020204" pitchFamily="34" charset="0"/>
        <a:ea typeface="+mn-ea"/>
        <a:cs typeface="+mn-cs"/>
      </a:defRPr>
    </a:lvl2pPr>
    <a:lvl3pPr marL="360000" indent="-180000" algn="l" defTabSz="1088776" rtl="0" eaLnBrk="1" latinLnBrk="0" hangingPunct="1">
      <a:buClr>
        <a:schemeClr val="accent2"/>
      </a:buClr>
      <a:buSzPct val="80000"/>
      <a:buFont typeface="Symbol" pitchFamily="18" charset="2"/>
      <a:buChar char="-"/>
      <a:defRPr sz="1200" b="0" i="0" kern="1200">
        <a:solidFill>
          <a:schemeClr val="tx1"/>
        </a:solidFill>
        <a:latin typeface="72 Brand" panose="020B0504030603020204" pitchFamily="34" charset="0"/>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en-DE" smtClean="0"/>
              <a:pPr/>
              <a:t>1</a:t>
            </a:fld>
            <a:endParaRPr lang="en-DE"/>
          </a:p>
        </p:txBody>
      </p:sp>
    </p:spTree>
    <p:extLst>
      <p:ext uri="{BB962C8B-B14F-4D97-AF65-F5344CB8AC3E}">
        <p14:creationId xmlns:p14="http://schemas.microsoft.com/office/powerpoint/2010/main" val="236361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55097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a:pPr/>
              <a:t>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669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a:pPr/>
              <a:t>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13020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with blue pattern">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69E6551-269A-D225-4CF8-EC6D532E4902}"/>
              </a:ext>
            </a:extLst>
          </p:cNvPr>
          <p:cNvSpPr/>
          <p:nvPr userDrawn="1"/>
        </p:nvSpPr>
        <p:spPr bwMode="gray">
          <a:xfrm>
            <a:off x="0"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4" name="Title"/>
          <p:cNvSpPr>
            <a:spLocks noGrp="1"/>
          </p:cNvSpPr>
          <p:nvPr>
            <p:ph type="title" hasCustomPrompt="1"/>
          </p:nvPr>
        </p:nvSpPr>
        <p:spPr>
          <a:xfrm>
            <a:off x="288000" y="2706317"/>
            <a:ext cx="5441288" cy="997196"/>
          </a:xfrm>
        </p:spPr>
        <p:txBody>
          <a:bodyPr anchor="b" anchorCtr="0">
            <a:noAutofit/>
          </a:bodyPr>
          <a:lstStyle>
            <a:lvl1pPr>
              <a:lnSpc>
                <a:spcPct val="90000"/>
              </a:lnSpc>
              <a:defRPr sz="3600" b="0" i="0">
                <a:latin typeface="+mj-lt"/>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
        <p:nvSpPr>
          <p:cNvPr id="3" name="Picture Placeholder 2">
            <a:extLst>
              <a:ext uri="{FF2B5EF4-FFF2-40B4-BE49-F238E27FC236}">
                <a16:creationId xmlns:a16="http://schemas.microsoft.com/office/drawing/2014/main" id="{DE73D104-EF7E-A0AB-2243-882D65E686E2}"/>
              </a:ext>
            </a:extLst>
          </p:cNvPr>
          <p:cNvSpPr>
            <a:spLocks noGrp="1"/>
          </p:cNvSpPr>
          <p:nvPr>
            <p:ph type="pic" sz="quarter" idx="15" hasCustomPrompt="1"/>
          </p:nvPr>
        </p:nvSpPr>
        <p:spPr>
          <a:xfrm>
            <a:off x="6075363" y="0"/>
            <a:ext cx="6119812" cy="6858000"/>
          </a:xfrm>
        </p:spPr>
        <p:txBody>
          <a:bodyPr anchor="ctr" anchorCtr="0"/>
          <a:lstStyle>
            <a:lvl1pPr algn="ctr">
              <a:defRPr/>
            </a:lvl1pPr>
          </a:lstStyle>
          <a:p>
            <a:r>
              <a:rPr lang="en-US"/>
              <a:t>Click to insert picture</a:t>
            </a:r>
          </a:p>
        </p:txBody>
      </p:sp>
      <p:pic>
        <p:nvPicPr>
          <p:cNvPr id="1737707255" name="LogoBlue-Dynamic" descr="{&quot;templafy&quot;:{&quot;id&quot;:&quot;ed52cfc2-0308-497b-b278-9bda08e52919&quot;}}"/>
          <p:cNvPicPr>
            <a:picLocks noChangeAspect="1"/>
          </p:cNvPicPr>
          <p:nvPr/>
        </p:nvPicPr>
        <p:blipFill>
          <a:blip r:embed="rId2"/>
          <a:stretch>
            <a:fillRect/>
          </a:stretch>
        </p:blipFill>
        <p:spPr>
          <a:xfrm>
            <a:off x="288006" y="360000"/>
            <a:ext cx="1464202" cy="360000"/>
          </a:xfrm>
          <a:prstGeom prst="rect">
            <a:avLst/>
          </a:prstGeom>
        </p:spPr>
      </p:pic>
      <p:sp>
        <p:nvSpPr>
          <p:cNvPr id="6" name="Classification-Dynamic" descr="{&quot;templafy&quot;:{&quot;id&quot;:&quot;825a5abf-ad4a-41be-a053-f9bf11bdf890&quot;}}">
            <a:extLst>
              <a:ext uri="{FF2B5EF4-FFF2-40B4-BE49-F238E27FC236}">
                <a16:creationId xmlns:a16="http://schemas.microsoft.com/office/drawing/2014/main" id="{870EB466-B92B-9D4D-974E-A49C0F424152}"/>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1" userDrawn="1">
          <p15:clr>
            <a:srgbClr val="FBAE40"/>
          </p15:clr>
        </p15:guide>
        <p15:guide id="3" orient="horz" pos="2704" userDrawn="1">
          <p15:clr>
            <a:srgbClr val="FBAE40"/>
          </p15:clr>
        </p15:guide>
        <p15:guide id="4" orient="horz" pos="2334" userDrawn="1">
          <p15:clr>
            <a:srgbClr val="FBAE40"/>
          </p15:clr>
        </p15:guide>
        <p15:guide id="5" orient="horz" pos="2999" userDrawn="1">
          <p15:clr>
            <a:srgbClr val="FBAE40"/>
          </p15:clr>
        </p15:guide>
        <p15:guide id="7" orient="horz" pos="41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ith cover with image">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3FFCA81-9D1B-7BE9-9F97-BEDB3E67519A}"/>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6" name="Picture Placeholder 5">
            <a:extLst>
              <a:ext uri="{FF2B5EF4-FFF2-40B4-BE49-F238E27FC236}">
                <a16:creationId xmlns:a16="http://schemas.microsoft.com/office/drawing/2014/main" id="{28860E7D-5DEB-5F1B-5AAF-4C41BD1A7778}"/>
              </a:ext>
            </a:extLst>
          </p:cNvPr>
          <p:cNvSpPr>
            <a:spLocks noGrp="1"/>
          </p:cNvSpPr>
          <p:nvPr>
            <p:ph type="pic" sz="quarter" idx="15" hasCustomPrompt="1"/>
          </p:nvPr>
        </p:nvSpPr>
        <p:spPr>
          <a:xfrm>
            <a:off x="6108700" y="0"/>
            <a:ext cx="6086475" cy="6858000"/>
          </a:xfrm>
        </p:spPr>
        <p:txBody>
          <a:bodyPr anchor="ctr" anchorCtr="0"/>
          <a:lstStyle>
            <a:lvl1pPr algn="ctr">
              <a:defRPr/>
            </a:lvl1pPr>
          </a:lstStyle>
          <a:p>
            <a:r>
              <a:rPr lang="en-US"/>
              <a:t>Click to insert picture</a:t>
            </a:r>
          </a:p>
        </p:txBody>
      </p:sp>
      <p:pic>
        <p:nvPicPr>
          <p:cNvPr id="28936725" name="Acquired Company Logo Placeholder" descr="{&quot;templafy&quot;:{&quot;id&quot;:&quot;e24a6e43-600a-4c6b-89de-bcf3787a4fa8&quot;}}" hidden="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75" y="2141327"/>
            <a:ext cx="4125924" cy="266010"/>
          </a:xfrm>
          <a:prstGeom prst="rect">
            <a:avLst/>
          </a:prstGeom>
        </p:spPr>
      </p:pic>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8000" y="2706317"/>
            <a:ext cx="6026739"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183514521" name="LogoBlue-Dynamic" descr="{&quot;templafy&quot;:{&quot;id&quot;:&quot;48ca50a9-7141-4ded-9474-727056dc5afb&quot;}}"/>
          <p:cNvPicPr>
            <a:picLocks noChangeAspect="1"/>
          </p:cNvPicPr>
          <p:nvPr/>
        </p:nvPicPr>
        <p:blipFill>
          <a:blip r:embed="rId3"/>
          <a:stretch>
            <a:fillRect/>
          </a:stretch>
        </p:blipFill>
        <p:spPr>
          <a:xfrm>
            <a:off x="288006" y="360000"/>
            <a:ext cx="1464202" cy="360000"/>
          </a:xfrm>
          <a:prstGeom prst="rect">
            <a:avLst/>
          </a:prstGeom>
        </p:spPr>
      </p:pic>
      <p:sp>
        <p:nvSpPr>
          <p:cNvPr id="3" name="Classification-Dynamic" descr="{&quot;templafy&quot;:{&quot;id&quot;:&quot;7fb01ddb-9842-4bbf-aa3c-6d8f248e9614&quot;}}">
            <a:extLst>
              <a:ext uri="{FF2B5EF4-FFF2-40B4-BE49-F238E27FC236}">
                <a16:creationId xmlns:a16="http://schemas.microsoft.com/office/drawing/2014/main" id="{4A078429-99DD-7555-B0F4-FEF46FD297B0}"/>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10436557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and image">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9DE307C8-D1C3-00E2-C5B0-2A7EBB981384}"/>
              </a:ext>
            </a:extLst>
          </p:cNvPr>
          <p:cNvSpPr/>
          <p:nvPr/>
        </p:nvSpPr>
        <p:spPr>
          <a:xfrm>
            <a:off x="0" y="0"/>
            <a:ext cx="12195175" cy="6861495"/>
          </a:xfrm>
          <a:custGeom>
            <a:avLst/>
            <a:gdLst>
              <a:gd name="connsiteX0" fmla="*/ 0 w 12195175"/>
              <a:gd name="connsiteY0" fmla="*/ 0 h 6861495"/>
              <a:gd name="connsiteX1" fmla="*/ 12195175 w 12195175"/>
              <a:gd name="connsiteY1" fmla="*/ 0 h 6861495"/>
              <a:gd name="connsiteX2" fmla="*/ 12195175 w 12195175"/>
              <a:gd name="connsiteY2" fmla="*/ 6861496 h 6861495"/>
              <a:gd name="connsiteX3" fmla="*/ 0 w 12195175"/>
              <a:gd name="connsiteY3" fmla="*/ 6861496 h 6861495"/>
            </a:gdLst>
            <a:ahLst/>
            <a:cxnLst>
              <a:cxn ang="0">
                <a:pos x="connsiteX0" y="connsiteY0"/>
              </a:cxn>
              <a:cxn ang="0">
                <a:pos x="connsiteX1" y="connsiteY1"/>
              </a:cxn>
              <a:cxn ang="0">
                <a:pos x="connsiteX2" y="connsiteY2"/>
              </a:cxn>
              <a:cxn ang="0">
                <a:pos x="connsiteX3" y="connsiteY3"/>
              </a:cxn>
            </a:cxnLst>
            <a:rect l="l" t="t" r="r" b="b"/>
            <a:pathLst>
              <a:path w="12195175" h="6861495">
                <a:moveTo>
                  <a:pt x="0" y="0"/>
                </a:moveTo>
                <a:lnTo>
                  <a:pt x="12195175" y="0"/>
                </a:lnTo>
                <a:lnTo>
                  <a:pt x="12195175" y="6861496"/>
                </a:lnTo>
                <a:lnTo>
                  <a:pt x="0" y="6861496"/>
                </a:lnTo>
                <a:close/>
              </a:path>
            </a:pathLst>
          </a:custGeom>
          <a:solidFill>
            <a:srgbClr val="0057D2"/>
          </a:solidFill>
          <a:ln w="10160" cap="flat">
            <a:noFill/>
            <a:prstDash val="solid"/>
            <a:miter/>
          </a:ln>
        </p:spPr>
        <p:txBody>
          <a:bodyPr rtlCol="0" anchor="ctr"/>
          <a:lstStyle/>
          <a:p>
            <a:endParaRPr lang="en-US" b="0" i="0" dirty="0">
              <a:latin typeface="72 Brand" panose="020B0504030603020204" pitchFamily="34" charset="0"/>
            </a:endParaRPr>
          </a:p>
        </p:txBody>
      </p:sp>
      <p:sp>
        <p:nvSpPr>
          <p:cNvPr id="6" name="Anvil" descr="preencoded.png">
            <a:extLst>
              <a:ext uri="{FF2B5EF4-FFF2-40B4-BE49-F238E27FC236}">
                <a16:creationId xmlns:a16="http://schemas.microsoft.com/office/drawing/2014/main" id="{6C575B3E-49FD-8450-F2CB-84C6E7A1153D}"/>
              </a:ext>
            </a:extLst>
          </p:cNvPr>
          <p:cNvSpPr/>
          <p:nvPr/>
        </p:nvSpPr>
        <p:spPr>
          <a:xfrm>
            <a:off x="752355" y="1156532"/>
            <a:ext cx="5613722" cy="2756252"/>
          </a:xfrm>
          <a:custGeom>
            <a:avLst/>
            <a:gdLst>
              <a:gd name="connsiteX0" fmla="*/ 0 w 5613722"/>
              <a:gd name="connsiteY0" fmla="*/ 0 h 2756252"/>
              <a:gd name="connsiteX1" fmla="*/ 0 w 5613722"/>
              <a:gd name="connsiteY1" fmla="*/ 2756252 h 2756252"/>
              <a:gd name="connsiteX2" fmla="*/ 2852875 w 5613722"/>
              <a:gd name="connsiteY2" fmla="*/ 2756252 h 2756252"/>
              <a:gd name="connsiteX3" fmla="*/ 5613722 w 5613722"/>
              <a:gd name="connsiteY3" fmla="*/ 0 h 2756252"/>
              <a:gd name="connsiteX4" fmla="*/ 0 w 5613722"/>
              <a:gd name="connsiteY4" fmla="*/ 0 h 2756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722" h="2756252">
                <a:moveTo>
                  <a:pt x="0" y="0"/>
                </a:moveTo>
                <a:lnTo>
                  <a:pt x="0" y="2756252"/>
                </a:lnTo>
                <a:lnTo>
                  <a:pt x="2852875" y="2756252"/>
                </a:lnTo>
                <a:lnTo>
                  <a:pt x="5613722" y="0"/>
                </a:lnTo>
                <a:lnTo>
                  <a:pt x="0" y="0"/>
                </a:lnTo>
                <a:close/>
              </a:path>
            </a:pathLst>
          </a:custGeom>
          <a:solidFill>
            <a:srgbClr val="1B90FF"/>
          </a:solidFill>
          <a:ln w="9273" cap="flat">
            <a:noFill/>
            <a:prstDash val="solid"/>
            <a:miter/>
          </a:ln>
        </p:spPr>
        <p:txBody>
          <a:bodyPr rtlCol="0" anchor="ctr"/>
          <a:lstStyle/>
          <a:p>
            <a:endParaRPr lang="en-US" b="0" i="0" dirty="0">
              <a:latin typeface="72 Brand" panose="020B0504030603020204" pitchFamily="34" charset="0"/>
            </a:endParaRPr>
          </a:p>
        </p:txBody>
      </p:sp>
      <p:sp>
        <p:nvSpPr>
          <p:cNvPr id="13" name="Picture Placeholder 12">
            <a:extLst>
              <a:ext uri="{FF2B5EF4-FFF2-40B4-BE49-F238E27FC236}">
                <a16:creationId xmlns:a16="http://schemas.microsoft.com/office/drawing/2014/main" id="{FF6D8674-EA25-0C87-7F7A-4B6FFA7F1F14}"/>
              </a:ext>
            </a:extLst>
          </p:cNvPr>
          <p:cNvSpPr>
            <a:spLocks noGrp="1"/>
          </p:cNvSpPr>
          <p:nvPr>
            <p:ph type="pic" sz="quarter" idx="10" hasCustomPrompt="1"/>
          </p:nvPr>
        </p:nvSpPr>
        <p:spPr>
          <a:xfrm>
            <a:off x="7836062" y="0"/>
            <a:ext cx="4359114" cy="6858000"/>
          </a:xfrm>
        </p:spPr>
        <p:txBody>
          <a:bodyPr anchor="ctr" anchorCtr="0"/>
          <a:lstStyle>
            <a:lvl1pPr algn="ctr">
              <a:defRPr>
                <a:solidFill>
                  <a:schemeClr val="bg1"/>
                </a:solidFill>
              </a:defRPr>
            </a:lvl1pPr>
          </a:lstStyle>
          <a:p>
            <a:r>
              <a:rPr lang="en-US"/>
              <a:t>Click to insert picture</a:t>
            </a:r>
          </a:p>
        </p:txBody>
      </p:sp>
      <p:sp>
        <p:nvSpPr>
          <p:cNvPr id="4" name="Title">
            <a:extLst>
              <a:ext uri="{FF2B5EF4-FFF2-40B4-BE49-F238E27FC236}">
                <a16:creationId xmlns:a16="http://schemas.microsoft.com/office/drawing/2014/main" id="{A222ABC1-A03E-5EDE-02E2-6F3794850CC1}"/>
              </a:ext>
            </a:extLst>
          </p:cNvPr>
          <p:cNvSpPr>
            <a:spLocks noGrp="1"/>
          </p:cNvSpPr>
          <p:nvPr>
            <p:ph type="title" hasCustomPrompt="1"/>
          </p:nvPr>
        </p:nvSpPr>
        <p:spPr>
          <a:xfrm>
            <a:off x="287338" y="2206502"/>
            <a:ext cx="5529704" cy="997196"/>
          </a:xfrm>
        </p:spPr>
        <p:txBody>
          <a:bodyPr>
            <a:noAutofit/>
          </a:bodyPr>
          <a:lstStyle>
            <a:lvl1pPr>
              <a:lnSpc>
                <a:spcPct val="90000"/>
              </a:lnSpc>
              <a:defRPr sz="3600" b="0" i="0">
                <a:solidFill>
                  <a:schemeClr val="bg1"/>
                </a:solidFill>
                <a:latin typeface="72 Brand Medium" panose="020B0504030603020204"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1077038278" name="LogoWhite-Dynamic" descr="{&quot;templafy&quot;:{&quot;id&quot;:&quot;42fd08df-6573-47ab-941b-a020ceba5a97&quot;}}"/>
          <p:cNvPicPr>
            <a:picLocks noChangeAspect="1"/>
          </p:cNvPicPr>
          <p:nvPr/>
        </p:nvPicPr>
        <p:blipFill>
          <a:blip r:embed="rId2"/>
          <a:stretch>
            <a:fillRect/>
          </a:stretch>
        </p:blipFill>
        <p:spPr>
          <a:xfrm>
            <a:off x="288006" y="360000"/>
            <a:ext cx="1461176" cy="360000"/>
          </a:xfrm>
          <a:prstGeom prst="rect">
            <a:avLst/>
          </a:prstGeom>
        </p:spPr>
      </p:pic>
      <p:sp>
        <p:nvSpPr>
          <p:cNvPr id="5" name="Classification-Dynamic" descr="{&quot;templafy&quot;:{&quot;id&quot;:&quot;08aaedab-3383-4a2d-9df9-5356a905bcc6&quot;}}">
            <a:extLst>
              <a:ext uri="{FF2B5EF4-FFF2-40B4-BE49-F238E27FC236}">
                <a16:creationId xmlns:a16="http://schemas.microsoft.com/office/drawing/2014/main" id="{7A6CB977-D711-D436-9DC2-AAFCC56F9CAA}"/>
              </a:ext>
            </a:extLst>
          </p:cNvPr>
          <p:cNvSpPr txBox="1"/>
          <p:nvPr userDrawn="1"/>
        </p:nvSpPr>
        <p:spPr>
          <a:xfrm>
            <a:off x="440401"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19797496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385"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548000"/>
            <a:ext cx="11185200" cy="47879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a:xfrm>
            <a:off x="504000" y="505381"/>
            <a:ext cx="11186476" cy="369332"/>
          </a:xfrm>
        </p:spPr>
        <p:txBody>
          <a:bodyPr/>
          <a:lstStyle>
            <a:lvl1pPr>
              <a:defRPr b="0" i="0">
                <a:latin typeface="72 Brand Medium" panose="020B0504030603020204" pitchFamily="34" charset="0"/>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1" userDrawn="1">
          <p15:clr>
            <a:srgbClr val="FBAE40"/>
          </p15:clr>
        </p15:guide>
        <p15:guide id="2" orient="horz" pos="97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4"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4"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351453302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4"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0" i="0">
                <a:latin typeface="72 Brand Medium" panose="020B0504030603020204" pitchFamily="34" charset="0"/>
              </a:defRPr>
            </a:lvl1p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548000"/>
            <a:ext cx="11186477" cy="4787900"/>
          </a:xfrm>
        </p:spPr>
        <p:txBody>
          <a:bodyPr/>
          <a:lstStyle>
            <a:lvl1pPr>
              <a:defRPr/>
            </a:lvl1pPr>
          </a:lstStyle>
          <a:p>
            <a:pPr lvl="0"/>
            <a:r>
              <a:rPr lang="en-GB" dirty="0"/>
              <a:t>Start typing to add text without a bullet point. To add a bullet point, place the cursor at the start of this line and press tab.</a:t>
            </a:r>
            <a:endParaRPr lang="en-US" noProof="0"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0" y="504000"/>
            <a:ext cx="11186476" cy="369332"/>
          </a:xfrm>
        </p:spPr>
        <p:txBody>
          <a:bodyPr/>
          <a:lstStyle>
            <a:lvl1pPr>
              <a:defRPr b="0"/>
            </a:lvl1p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2" userDrawn="1">
          <p15:clr>
            <a:srgbClr val="FBAE40"/>
          </p15:clr>
        </p15:guide>
        <p15:guide id="2" orient="horz" pos="3997"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97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548000"/>
            <a:ext cx="5328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548000"/>
            <a:ext cx="5328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997"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9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974" userDrawn="1">
          <p15:clr>
            <a:srgbClr val="FBAE40"/>
          </p15:clr>
        </p15:guide>
        <p15:guide id="10" orient="horz" pos="39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nk cover with anvil">
    <p:bg>
      <p:bgPr>
        <a:solidFill>
          <a:srgbClr val="28004A"/>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37E79459-E5C5-5E87-E38B-80855D38E462}"/>
              </a:ext>
            </a:extLst>
          </p:cNvPr>
          <p:cNvSpPr/>
          <p:nvPr userDrawn="1"/>
        </p:nvSpPr>
        <p:spPr bwMode="gray">
          <a:xfrm>
            <a:off x="-1" y="0"/>
            <a:ext cx="12195175" cy="6858000"/>
          </a:xfrm>
          <a:prstGeom prst="rect">
            <a:avLst/>
          </a:prstGeom>
          <a:solidFill>
            <a:srgbClr val="28004A"/>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pic>
        <p:nvPicPr>
          <p:cNvPr id="2" name="Picture 1">
            <a:extLst>
              <a:ext uri="{FF2B5EF4-FFF2-40B4-BE49-F238E27FC236}">
                <a16:creationId xmlns:a16="http://schemas.microsoft.com/office/drawing/2014/main" id="{1846E736-979F-0D4B-6D59-D0EA5D367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9111" y="1216759"/>
            <a:ext cx="8887864" cy="4424483"/>
          </a:xfrm>
          <a:prstGeom prst="rect">
            <a:avLst/>
          </a:prstGeom>
        </p:spPr>
      </p:pic>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b="0" i="0">
                <a:solidFill>
                  <a:schemeClr val="bg1"/>
                </a:solidFill>
                <a:latin typeface="+mj-lt"/>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1359810097" name="LogoWhite-Dynamic" descr="{&quot;templafy&quot;:{&quot;id&quot;:&quot;9006c03d-c9ab-42a0-acb7-24bd9d813021&quot;}}"/>
          <p:cNvPicPr>
            <a:picLocks noChangeAspect="1"/>
          </p:cNvPicPr>
          <p:nvPr/>
        </p:nvPicPr>
        <p:blipFill>
          <a:blip r:embed="rId3"/>
          <a:stretch>
            <a:fillRect/>
          </a:stretch>
        </p:blipFill>
        <p:spPr>
          <a:xfrm>
            <a:off x="288006" y="360000"/>
            <a:ext cx="1461176" cy="360000"/>
          </a:xfrm>
          <a:prstGeom prst="rect">
            <a:avLst/>
          </a:prstGeom>
        </p:spPr>
      </p:pic>
      <p:sp>
        <p:nvSpPr>
          <p:cNvPr id="7" name="Classification-Dynamic" descr="{&quot;templafy&quot;:{&quot;id&quot;:&quot;5218c3df-aa50-4fad-b45b-b540a88f7f26&quot;}}">
            <a:extLst>
              <a:ext uri="{FF2B5EF4-FFF2-40B4-BE49-F238E27FC236}">
                <a16:creationId xmlns:a16="http://schemas.microsoft.com/office/drawing/2014/main" id="{1D05DC80-84C9-9ECA-3B84-3577D8D8165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2667257257"/>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1" userDrawn="1">
          <p15:clr>
            <a:srgbClr val="FBAE40"/>
          </p15:clr>
        </p15:guide>
        <p15:guide id="3" orient="horz" pos="2688" userDrawn="1">
          <p15:clr>
            <a:srgbClr val="FBAE40"/>
          </p15:clr>
        </p15:guide>
        <p15:guide id="4" orient="horz" pos="2334" userDrawn="1">
          <p15:clr>
            <a:srgbClr val="FBAE40"/>
          </p15:clr>
        </p15:guide>
        <p15:guide id="5" orient="horz" pos="2999"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75238"/>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548000"/>
            <a:ext cx="5328000" cy="279259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75238"/>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548000"/>
            <a:ext cx="5328000" cy="279259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orient="horz" pos="551" userDrawn="1">
          <p15:clr>
            <a:srgbClr val="FBAE40"/>
          </p15:clr>
        </p15:guide>
        <p15:guide id="4" orient="horz" pos="974" userDrawn="1">
          <p15:clr>
            <a:srgbClr val="FBAE40"/>
          </p15:clr>
        </p15:guide>
        <p15:guide id="5" orient="horz" pos="2750" userDrawn="1">
          <p15:clr>
            <a:srgbClr val="FBAE40"/>
          </p15:clr>
        </p15:guide>
        <p15:guide id="6" orient="horz" pos="3004" userDrawn="1">
          <p15:clr>
            <a:srgbClr val="FBAE40"/>
          </p15:clr>
        </p15:guide>
        <p15:guide id="7" orient="horz" pos="3997"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970" userDrawn="1">
          <p15:clr>
            <a:srgbClr val="FBAE40"/>
          </p15:clr>
        </p15:guide>
        <p15:guide id="10" orient="horz" pos="2428" userDrawn="1">
          <p15:clr>
            <a:srgbClr val="FBAE40"/>
          </p15:clr>
        </p15:guide>
        <p15:guide id="11" orient="horz" pos="2743" userDrawn="1">
          <p15:clr>
            <a:srgbClr val="FBAE40"/>
          </p15:clr>
        </p15:guide>
        <p15:guide id="12" orient="horz" pos="39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orient="horz" pos="551" userDrawn="1">
          <p15:clr>
            <a:srgbClr val="FBAE40"/>
          </p15:clr>
        </p15:guide>
        <p15:guide id="4" orient="horz" pos="974" userDrawn="1">
          <p15:clr>
            <a:srgbClr val="FBAE40"/>
          </p15:clr>
        </p15:guide>
        <p15:guide id="5" orient="horz" pos="216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0" i="0">
                <a:latin typeface="72 Brand Medium" panose="020B0504030603020204" pitchFamily="34" charset="0"/>
              </a:defRPr>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4" userDrawn="1">
          <p15:clr>
            <a:srgbClr val="FBAE40"/>
          </p15:clr>
        </p15:guide>
        <p15:guide id="4" orient="horz" pos="1132"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548000"/>
            <a:ext cx="7092000" cy="4788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991" userDrawn="1">
          <p15:clr>
            <a:srgbClr val="FBAE40"/>
          </p15:clr>
        </p15:guide>
        <p15:guide id="3" pos="4786" userDrawn="1">
          <p15:clr>
            <a:srgbClr val="FBAE40"/>
          </p15:clr>
        </p15:guide>
        <p15:guide id="4" pos="5111" userDrawn="1">
          <p15:clr>
            <a:srgbClr val="FBAE40"/>
          </p15:clr>
        </p15:guide>
        <p15:guide id="5" orient="horz" pos="317" userDrawn="1">
          <p15:clr>
            <a:srgbClr val="FBAE40"/>
          </p15:clr>
        </p15:guide>
        <p15:guide id="6" orient="horz" pos="551" userDrawn="1">
          <p15:clr>
            <a:srgbClr val="FBAE40"/>
          </p15:clr>
        </p15:guide>
        <p15:guide id="7" orient="horz" pos="97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557338"/>
            <a:ext cx="5328000" cy="4788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548000"/>
            <a:ext cx="5328000" cy="4788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972"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548000"/>
            <a:ext cx="11185200" cy="4788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orient="horz" pos="551" userDrawn="1">
          <p15:clr>
            <a:srgbClr val="FBAE40"/>
          </p15:clr>
        </p15:guide>
        <p15:guide id="4" orient="horz" pos="972"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b="0" i="0">
                <a:latin typeface="+mn-lt"/>
              </a:rPr>
              <a:t>Contact information:</a:t>
            </a:r>
          </a:p>
        </p:txBody>
      </p:sp>
      <p:sp>
        <p:nvSpPr>
          <p:cNvPr id="9" name="Copyright - Dynamic" descr="{&quot;templafy&quot;:{&quot;id&quot;:&quot;d888bd44-e8df-4176-a45b-91a2ce93e7ac&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a:latin typeface="+mn-lt"/>
              </a:rPr>
              <a:t>© 2024 SAP SE or an SAP affiliate company. All rights reserved. See Legal Notice on www.sap.com/legal-notice for use terms, disclaimers, disclosures, or restrictions related to this material.</a:t>
            </a:r>
          </a:p>
        </p:txBody>
      </p:sp>
      <p:sp>
        <p:nvSpPr>
          <p:cNvPr id="3" name="Title 2">
            <a:extLst>
              <a:ext uri="{FF2B5EF4-FFF2-40B4-BE49-F238E27FC236}">
                <a16:creationId xmlns:a16="http://schemas.microsoft.com/office/drawing/2014/main" id="{5692DE12-4084-77D2-FD2A-8E63F6FBE7C5}"/>
              </a:ext>
            </a:extLst>
          </p:cNvPr>
          <p:cNvSpPr>
            <a:spLocks noGrp="1"/>
          </p:cNvSpPr>
          <p:nvPr>
            <p:ph type="title" hasCustomPrompt="1"/>
          </p:nvPr>
        </p:nvSpPr>
        <p:spPr>
          <a:xfrm>
            <a:off x="503238" y="1543050"/>
            <a:ext cx="5413477" cy="846386"/>
          </a:xfrm>
        </p:spPr>
        <p:txBody>
          <a:bodyPr/>
          <a:lstStyle>
            <a:lvl1pPr>
              <a:defRPr sz="5500" b="0" i="0">
                <a:latin typeface="72 Brand Medium" panose="020B0504030603020204" pitchFamily="34" charset="0"/>
              </a:defRPr>
            </a:lvl1pPr>
          </a:lstStyle>
          <a:p>
            <a:r>
              <a:rPr lang="en-GB" dirty="0"/>
              <a:t>Thank you.</a:t>
            </a:r>
            <a:endParaRPr lang="en-US" dirty="0"/>
          </a:p>
        </p:txBody>
      </p:sp>
      <p:pic>
        <p:nvPicPr>
          <p:cNvPr id="2" name="Picture 1">
            <a:extLst>
              <a:ext uri="{FF2B5EF4-FFF2-40B4-BE49-F238E27FC236}">
                <a16:creationId xmlns:a16="http://schemas.microsoft.com/office/drawing/2014/main" id="{2A23274F-1EBD-A73A-AC54-963A234E9EB2}"/>
              </a:ext>
            </a:extLst>
          </p:cNvPr>
          <p:cNvPicPr>
            <a:picLocks noChangeAspect="1"/>
          </p:cNvPicPr>
          <p:nvPr userDrawn="1"/>
        </p:nvPicPr>
        <p:blipFill>
          <a:blip r:embed="rId2"/>
          <a:stretch>
            <a:fillRect/>
          </a:stretch>
        </p:blipFill>
        <p:spPr>
          <a:xfrm>
            <a:off x="10963291" y="5990000"/>
            <a:ext cx="727059"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70" userDrawn="1">
          <p15:clr>
            <a:srgbClr val="FBAE40"/>
          </p15:clr>
        </p15:guide>
        <p15:guide id="4" orient="horz" pos="1830" userDrawn="1">
          <p15:clr>
            <a:srgbClr val="FBAE40"/>
          </p15:clr>
        </p15:guide>
        <p15:guide id="5" orient="horz" pos="4000" userDrawn="1">
          <p15:clr>
            <a:srgbClr val="FBAE40"/>
          </p15:clr>
        </p15:guide>
        <p15:guide id="6" pos="314"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ngo cover with anvil and image">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3F9D113E-DB39-0CF2-578D-9B5D35C92F55}"/>
              </a:ext>
            </a:extLst>
          </p:cNvPr>
          <p:cNvSpPr/>
          <p:nvPr userDrawn="1"/>
        </p:nvSpPr>
        <p:spPr bwMode="gray">
          <a:xfrm>
            <a:off x="7102258" y="0"/>
            <a:ext cx="5092917" cy="6858000"/>
          </a:xfrm>
          <a:prstGeom prst="rect">
            <a:avLst/>
          </a:prstGeom>
          <a:solidFill>
            <a:srgbClr val="FFC93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pic>
        <p:nvPicPr>
          <p:cNvPr id="6" name="Graphic 5">
            <a:extLst>
              <a:ext uri="{FF2B5EF4-FFF2-40B4-BE49-F238E27FC236}">
                <a16:creationId xmlns:a16="http://schemas.microsoft.com/office/drawing/2014/main" id="{F9CF98F2-AE93-6F6D-B5F5-C2F74E078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250521"/>
            <a:ext cx="4538091" cy="6328079"/>
          </a:xfrm>
          <a:prstGeom prst="rect">
            <a:avLst/>
          </a:prstGeom>
        </p:spPr>
      </p:pic>
      <p:sp>
        <p:nvSpPr>
          <p:cNvPr id="2" name="Rectangle 1">
            <a:extLst>
              <a:ext uri="{FF2B5EF4-FFF2-40B4-BE49-F238E27FC236}">
                <a16:creationId xmlns:a16="http://schemas.microsoft.com/office/drawing/2014/main" id="{FDD06AF2-2141-CEFD-4797-A6E50CC267FE}"/>
              </a:ext>
            </a:extLst>
          </p:cNvPr>
          <p:cNvSpPr/>
          <p:nvPr userDrawn="1"/>
        </p:nvSpPr>
        <p:spPr bwMode="gray">
          <a:xfrm>
            <a:off x="1" y="0"/>
            <a:ext cx="7226300" cy="6858000"/>
          </a:xfrm>
          <a:prstGeom prst="rect">
            <a:avLst/>
          </a:prstGeom>
          <a:solidFill>
            <a:schemeClr val="accent1"/>
          </a:solidFill>
          <a:ln w="1342"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pic>
        <p:nvPicPr>
          <p:cNvPr id="1387950783" name="LogoWhite-Dynamic" descr="{&quot;templafy&quot;:{&quot;id&quot;:&quot;83ed43b0-2df5-4775-b135-9f06e3cec76d&quot;}}"/>
          <p:cNvPicPr>
            <a:picLocks noChangeAspect="1"/>
          </p:cNvPicPr>
          <p:nvPr/>
        </p:nvPicPr>
        <p:blipFill>
          <a:blip r:embed="rId4"/>
          <a:stretch>
            <a:fillRect/>
          </a:stretch>
        </p:blipFill>
        <p:spPr>
          <a:xfrm>
            <a:off x="288006" y="360000"/>
            <a:ext cx="1461176" cy="360000"/>
          </a:xfrm>
          <a:prstGeom prst="rect">
            <a:avLst/>
          </a:prstGeom>
        </p:spPr>
      </p:pic>
      <p:sp>
        <p:nvSpPr>
          <p:cNvPr id="8" name="Classification-Dynamic" descr="{&quot;templafy&quot;:{&quot;id&quot;:&quot;c8d3f594-6a16-471d-b6ad-ea04f633237d&quot;}}">
            <a:extLst>
              <a:ext uri="{FF2B5EF4-FFF2-40B4-BE49-F238E27FC236}">
                <a16:creationId xmlns:a16="http://schemas.microsoft.com/office/drawing/2014/main" id="{F1333C1B-AD40-D53A-5A1E-EFB8C6390D4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Public</a:t>
            </a:r>
          </a:p>
        </p:txBody>
      </p:sp>
      <p:pic>
        <p:nvPicPr>
          <p:cNvPr id="5" name="Picture 4">
            <a:extLst>
              <a:ext uri="{FF2B5EF4-FFF2-40B4-BE49-F238E27FC236}">
                <a16:creationId xmlns:a16="http://schemas.microsoft.com/office/drawing/2014/main" id="{F75B4DB5-6F82-52F7-7AD9-80874B011E33}"/>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4664821" y="1129553"/>
            <a:ext cx="6886462" cy="5728447"/>
          </a:xfrm>
          <a:prstGeom prst="rect">
            <a:avLst/>
          </a:prstGeom>
        </p:spPr>
      </p:pic>
      <p:sp>
        <p:nvSpPr>
          <p:cNvPr id="4" name="Title"/>
          <p:cNvSpPr>
            <a:spLocks noGrp="1"/>
          </p:cNvSpPr>
          <p:nvPr>
            <p:ph type="title" hasCustomPrompt="1"/>
          </p:nvPr>
        </p:nvSpPr>
        <p:spPr>
          <a:xfrm>
            <a:off x="288000" y="2706317"/>
            <a:ext cx="6633305" cy="997196"/>
          </a:xfrm>
        </p:spPr>
        <p:txBody>
          <a:bodyPr anchor="b" anchorCtr="0">
            <a:noAutofit/>
          </a:bodyPr>
          <a:lstStyle>
            <a:lvl1pPr>
              <a:lnSpc>
                <a:spcPct val="90000"/>
              </a:lnSpc>
              <a:defRPr sz="3600"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Tree>
    <p:extLst>
      <p:ext uri="{BB962C8B-B14F-4D97-AF65-F5344CB8AC3E}">
        <p14:creationId xmlns:p14="http://schemas.microsoft.com/office/powerpoint/2010/main" val="277845837"/>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1" userDrawn="1">
          <p15:clr>
            <a:srgbClr val="FBAE40"/>
          </p15:clr>
        </p15:guide>
        <p15:guide id="3" orient="horz" pos="2688" userDrawn="1">
          <p15:clr>
            <a:srgbClr val="FBAE40"/>
          </p15:clr>
        </p15:guide>
        <p15:guide id="4" orient="horz" pos="2341" userDrawn="1">
          <p15:clr>
            <a:srgbClr val="FBAE40"/>
          </p15:clr>
        </p15:guide>
        <p15:guide id="5" orient="horz" pos="2999"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een cover with image in anvil shape">
    <p:bg>
      <p:bgPr>
        <a:solidFill>
          <a:srgbClr val="97DD40"/>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CF15634C-E3A9-CDE6-5F8E-35B41DFE2B5D}"/>
              </a:ext>
            </a:extLst>
          </p:cNvPr>
          <p:cNvSpPr/>
          <p:nvPr userDrawn="1"/>
        </p:nvSpPr>
        <p:spPr bwMode="gray">
          <a:xfrm>
            <a:off x="0" y="0"/>
            <a:ext cx="12195175" cy="6858000"/>
          </a:xfrm>
          <a:prstGeom prst="rect">
            <a:avLst/>
          </a:prstGeom>
          <a:solidFill>
            <a:srgbClr val="97DD40"/>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6" name="Title">
            <a:extLst>
              <a:ext uri="{FF2B5EF4-FFF2-40B4-BE49-F238E27FC236}">
                <a16:creationId xmlns:a16="http://schemas.microsoft.com/office/drawing/2014/main" id="{729E6C33-847C-5792-E2BD-5963C662ECED}"/>
              </a:ext>
            </a:extLst>
          </p:cNvPr>
          <p:cNvSpPr>
            <a:spLocks noGrp="1"/>
          </p:cNvSpPr>
          <p:nvPr>
            <p:ph type="title" hasCustomPrompt="1"/>
          </p:nvPr>
        </p:nvSpPr>
        <p:spPr>
          <a:xfrm>
            <a:off x="288001" y="2706317"/>
            <a:ext cx="5529704" cy="997196"/>
          </a:xfrm>
        </p:spPr>
        <p:txBody>
          <a:bodyPr anchor="b" anchorCtr="0">
            <a:noAutofit/>
          </a:bodyPr>
          <a:lstStyle>
            <a:lvl1pPr>
              <a:lnSpc>
                <a:spcPct val="90000"/>
              </a:lnSpc>
              <a:defRPr sz="3600" b="0" i="0">
                <a:solidFill>
                  <a:schemeClr val="tx1"/>
                </a:solidFill>
                <a:latin typeface="72 Brand Medium" panose="020B0504030603020204"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
        <p:nvSpPr>
          <p:cNvPr id="14" name="Picture Placeholder 5">
            <a:extLst>
              <a:ext uri="{FF2B5EF4-FFF2-40B4-BE49-F238E27FC236}">
                <a16:creationId xmlns:a16="http://schemas.microsoft.com/office/drawing/2014/main" id="{D2BFABF1-DD81-F2D4-FD65-DBCD6636029A}"/>
              </a:ext>
            </a:extLst>
          </p:cNvPr>
          <p:cNvSpPr>
            <a:spLocks noGrp="1"/>
          </p:cNvSpPr>
          <p:nvPr>
            <p:ph type="pic" sz="quarter" idx="10" hasCustomPrompt="1"/>
          </p:nvPr>
        </p:nvSpPr>
        <p:spPr>
          <a:xfrm>
            <a:off x="6069496" y="2029240"/>
            <a:ext cx="5711687" cy="2828844"/>
          </a:xfrm>
          <a:custGeom>
            <a:avLst/>
            <a:gdLst>
              <a:gd name="connsiteX0" fmla="*/ 0 w 5453062"/>
              <a:gd name="connsiteY0" fmla="*/ 0 h 2700337"/>
              <a:gd name="connsiteX1" fmla="*/ 5453062 w 5453062"/>
              <a:gd name="connsiteY1" fmla="*/ 0 h 2700337"/>
              <a:gd name="connsiteX2" fmla="*/ 5453062 w 5453062"/>
              <a:gd name="connsiteY2" fmla="*/ 2700337 h 2700337"/>
              <a:gd name="connsiteX3" fmla="*/ 0 w 5453062"/>
              <a:gd name="connsiteY3" fmla="*/ 2700337 h 2700337"/>
              <a:gd name="connsiteX4" fmla="*/ 0 w 5453062"/>
              <a:gd name="connsiteY4" fmla="*/ 0 h 2700337"/>
              <a:gd name="connsiteX0" fmla="*/ 0 w 5453062"/>
              <a:gd name="connsiteY0" fmla="*/ 0 h 2758526"/>
              <a:gd name="connsiteX1" fmla="*/ 5453062 w 5453062"/>
              <a:gd name="connsiteY1" fmla="*/ 0 h 2758526"/>
              <a:gd name="connsiteX2" fmla="*/ 2751426 w 5453062"/>
              <a:gd name="connsiteY2" fmla="*/ 2758526 h 2758526"/>
              <a:gd name="connsiteX3" fmla="*/ 0 w 5453062"/>
              <a:gd name="connsiteY3" fmla="*/ 2700337 h 2758526"/>
              <a:gd name="connsiteX4" fmla="*/ 0 w 5453062"/>
              <a:gd name="connsiteY4" fmla="*/ 0 h 2758526"/>
              <a:gd name="connsiteX0" fmla="*/ 0 w 5453062"/>
              <a:gd name="connsiteY0" fmla="*/ 0 h 2700337"/>
              <a:gd name="connsiteX1" fmla="*/ 5453062 w 5453062"/>
              <a:gd name="connsiteY1" fmla="*/ 0 h 2700337"/>
              <a:gd name="connsiteX2" fmla="*/ 2726487 w 5453062"/>
              <a:gd name="connsiteY2" fmla="*/ 2700336 h 2700337"/>
              <a:gd name="connsiteX3" fmla="*/ 0 w 5453062"/>
              <a:gd name="connsiteY3" fmla="*/ 2700337 h 2700337"/>
              <a:gd name="connsiteX4" fmla="*/ 0 w 5453062"/>
              <a:gd name="connsiteY4" fmla="*/ 0 h 270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62" h="2700337">
                <a:moveTo>
                  <a:pt x="0" y="0"/>
                </a:moveTo>
                <a:lnTo>
                  <a:pt x="5453062" y="0"/>
                </a:lnTo>
                <a:lnTo>
                  <a:pt x="2726487" y="2700336"/>
                </a:lnTo>
                <a:lnTo>
                  <a:pt x="0" y="2700337"/>
                </a:lnTo>
                <a:lnTo>
                  <a:pt x="0" y="0"/>
                </a:lnTo>
                <a:close/>
              </a:path>
            </a:pathLst>
          </a:custGeom>
        </p:spPr>
        <p:txBody>
          <a:bodyPr anchor="ctr" anchorCtr="0"/>
          <a:lstStyle>
            <a:lvl1pPr algn="l">
              <a:defRPr>
                <a:solidFill>
                  <a:schemeClr val="tx1"/>
                </a:solidFill>
              </a:defRPr>
            </a:lvl1pPr>
          </a:lstStyle>
          <a:p>
            <a:r>
              <a:rPr lang="en-US"/>
              <a:t>         Click to add image</a:t>
            </a:r>
          </a:p>
        </p:txBody>
      </p:sp>
      <p:sp>
        <p:nvSpPr>
          <p:cNvPr id="4" name="Classification-Dynamic" descr="{&quot;templafy&quot;:{&quot;id&quot;:&quot;a7af34e7-d1a2-463d-aab1-c1097c99b4ce&quot;}}">
            <a:extLst>
              <a:ext uri="{FF2B5EF4-FFF2-40B4-BE49-F238E27FC236}">
                <a16:creationId xmlns:a16="http://schemas.microsoft.com/office/drawing/2014/main" id="{13EDB9F6-FBDA-8ED8-A84B-244CC53CFF9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pic>
        <p:nvPicPr>
          <p:cNvPr id="1266041150" name="LogoBlack-Dynamic" descr="{&quot;templafy&quot;:{&quot;id&quot;:&quot;29ccba60-29a6-41b0-97ac-e917e8097a42&quot;}}"/>
          <p:cNvPicPr>
            <a:picLocks noChangeAspect="1"/>
          </p:cNvPicPr>
          <p:nvPr/>
        </p:nvPicPr>
        <p:blipFill>
          <a:blip r:embed="rId2"/>
          <a:stretch>
            <a:fillRect/>
          </a:stretch>
        </p:blipFill>
        <p:spPr>
          <a:xfrm>
            <a:off x="288006" y="360000"/>
            <a:ext cx="1461176" cy="360000"/>
          </a:xfrm>
          <a:prstGeom prst="rect">
            <a:avLst/>
          </a:prstGeom>
        </p:spPr>
      </p:pic>
    </p:spTree>
    <p:extLst>
      <p:ext uri="{BB962C8B-B14F-4D97-AF65-F5344CB8AC3E}">
        <p14:creationId xmlns:p14="http://schemas.microsoft.com/office/powerpoint/2010/main" val="1084997862"/>
      </p:ext>
    </p:extLst>
  </p:cSld>
  <p:clrMapOvr>
    <a:masterClrMapping/>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41">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B4F408-95BC-730E-4114-45641ED46491}"/>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b="0" i="0" dirty="0">
                <a:latin typeface="72 Brand Medium" panose="020B0504030603020204" pitchFamily="34" charset="0"/>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hasCustomPrompt="1"/>
          </p:nvPr>
        </p:nvSpPr>
        <p:spPr>
          <a:xfrm>
            <a:off x="0" y="-1"/>
            <a:ext cx="12195175" cy="3430800"/>
          </a:xfrm>
        </p:spPr>
        <p:txBody>
          <a:bodyPr anchor="ctr" anchorCtr="0"/>
          <a:lstStyle>
            <a:lvl1pPr marL="0" marR="0" indent="0" algn="ctr" defTabSz="1088558" rtl="0" eaLnBrk="1" fontAlgn="auto" latinLnBrk="0" hangingPunct="1">
              <a:lnSpc>
                <a:spcPct val="100000"/>
              </a:lnSpc>
              <a:spcBef>
                <a:spcPts val="1800"/>
              </a:spcBef>
              <a:spcAft>
                <a:spcPts val="0"/>
              </a:spcAft>
              <a:buClr>
                <a:schemeClr val="accent1"/>
              </a:buClr>
              <a:buSzPct val="80000"/>
              <a:buFontTx/>
              <a:buNone/>
              <a:tabLst/>
              <a:defRPr/>
            </a:lvl1pPr>
          </a:lstStyle>
          <a:p>
            <a:pPr marL="0" marR="0" lvl="0" indent="0" algn="ctr" defTabSz="1088558" rtl="0" eaLnBrk="1" fontAlgn="auto" latinLnBrk="0" hangingPunct="1">
              <a:lnSpc>
                <a:spcPct val="100000"/>
              </a:lnSpc>
              <a:spcBef>
                <a:spcPts val="1800"/>
              </a:spcBef>
              <a:spcAft>
                <a:spcPts val="0"/>
              </a:spcAft>
              <a:buClr>
                <a:schemeClr val="accent1"/>
              </a:buClr>
              <a:buSzPct val="80000"/>
              <a:buFontTx/>
              <a:buNone/>
              <a:tabLst/>
              <a:defRPr/>
            </a:pPr>
            <a:r>
              <a:rPr lang="en-US"/>
              <a:t>Click to insert picture</a:t>
            </a:r>
          </a:p>
        </p:txBody>
      </p:sp>
      <p:pic>
        <p:nvPicPr>
          <p:cNvPr id="475975980" name="LogoBlue-Dynamic" descr="{&quot;templafy&quot;:{&quot;id&quot;:&quot;bddbc878-9443-4298-a15e-22fd8db66495&quot;}}"/>
          <p:cNvPicPr>
            <a:picLocks noChangeAspect="1"/>
          </p:cNvPicPr>
          <p:nvPr/>
        </p:nvPicPr>
        <p:blipFill>
          <a:blip r:embed="rId2"/>
          <a:stretch>
            <a:fillRect/>
          </a:stretch>
        </p:blipFill>
        <p:spPr>
          <a:xfrm>
            <a:off x="288006" y="6218600"/>
            <a:ext cx="1464202" cy="360000"/>
          </a:xfrm>
          <a:prstGeom prst="rect">
            <a:avLst/>
          </a:prstGeom>
        </p:spPr>
      </p:pic>
      <p:sp>
        <p:nvSpPr>
          <p:cNvPr id="9" name="Classification-Dynamic" descr="{&quot;templafy&quot;:{&quot;id&quot;:&quot;07e5f6bf-f0bf-4105-b8df-3e159d6b8187&quot;}}">
            <a:extLst>
              <a:ext uri="{FF2B5EF4-FFF2-40B4-BE49-F238E27FC236}">
                <a16:creationId xmlns:a16="http://schemas.microsoft.com/office/drawing/2014/main" id="{CE0C2033-6FDF-7DD6-E25C-C03296FDAD00}"/>
              </a:ext>
            </a:extLst>
          </p:cNvPr>
          <p:cNvSpPr txBox="1"/>
          <p:nvPr userDrawn="1"/>
        </p:nvSpPr>
        <p:spPr>
          <a:xfrm>
            <a:off x="282575" y="5724000"/>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2183850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cover with green anvil">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615A14AB-7A75-B899-CDA1-E311E201A837}"/>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3" name="Anvil" descr="preencoded.png">
            <a:extLst>
              <a:ext uri="{FF2B5EF4-FFF2-40B4-BE49-F238E27FC236}">
                <a16:creationId xmlns:a16="http://schemas.microsoft.com/office/drawing/2014/main" id="{CAD3135A-95A0-606F-5A25-35CF890B232D}"/>
              </a:ext>
            </a:extLst>
          </p:cNvPr>
          <p:cNvSpPr/>
          <p:nvPr/>
        </p:nvSpPr>
        <p:spPr>
          <a:xfrm>
            <a:off x="5072441" y="1275473"/>
            <a:ext cx="6069341" cy="2991727"/>
          </a:xfrm>
          <a:custGeom>
            <a:avLst/>
            <a:gdLst>
              <a:gd name="connsiteX0" fmla="*/ 0 w 6069341"/>
              <a:gd name="connsiteY0" fmla="*/ 0 h 2991727"/>
              <a:gd name="connsiteX1" fmla="*/ 0 w 6069341"/>
              <a:gd name="connsiteY1" fmla="*/ 2991727 h 2991727"/>
              <a:gd name="connsiteX2" fmla="*/ 3084421 w 6069341"/>
              <a:gd name="connsiteY2" fmla="*/ 2991727 h 2991727"/>
              <a:gd name="connsiteX3" fmla="*/ 6069341 w 6069341"/>
              <a:gd name="connsiteY3" fmla="*/ 0 h 2991727"/>
              <a:gd name="connsiteX4" fmla="*/ 0 w 6069341"/>
              <a:gd name="connsiteY4" fmla="*/ 0 h 299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341" h="2991727">
                <a:moveTo>
                  <a:pt x="0" y="0"/>
                </a:moveTo>
                <a:lnTo>
                  <a:pt x="0" y="2991727"/>
                </a:lnTo>
                <a:lnTo>
                  <a:pt x="3084421" y="2991727"/>
                </a:lnTo>
                <a:lnTo>
                  <a:pt x="6069341" y="0"/>
                </a:lnTo>
                <a:lnTo>
                  <a:pt x="0" y="0"/>
                </a:lnTo>
                <a:close/>
              </a:path>
            </a:pathLst>
          </a:custGeom>
          <a:solidFill>
            <a:srgbClr val="97DD40"/>
          </a:solidFill>
          <a:ln w="7155" cap="flat">
            <a:noFill/>
            <a:prstDash val="solid"/>
            <a:miter/>
          </a:ln>
        </p:spPr>
        <p:txBody>
          <a:bodyPr rtlCol="0" anchor="ctr"/>
          <a:lstStyle/>
          <a:p>
            <a:endParaRPr lang="en-US" b="0" i="0" dirty="0">
              <a:latin typeface="72 Brand" panose="020B0504030603020204" pitchFamily="34" charset="0"/>
            </a:endParaRPr>
          </a:p>
        </p:txBody>
      </p:sp>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8000" y="2706317"/>
            <a:ext cx="6026739"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1632334696" name="LogoBlue-Dynamic" descr="{&quot;templafy&quot;:{&quot;id&quot;:&quot;60c994da-e81f-4bb1-8ae8-6e01b776d386&quot;}}"/>
          <p:cNvPicPr>
            <a:picLocks noChangeAspect="1"/>
          </p:cNvPicPr>
          <p:nvPr/>
        </p:nvPicPr>
        <p:blipFill>
          <a:blip r:embed="rId2"/>
          <a:stretch>
            <a:fillRect/>
          </a:stretch>
        </p:blipFill>
        <p:spPr>
          <a:xfrm>
            <a:off x="288006" y="360000"/>
            <a:ext cx="1464202" cy="360000"/>
          </a:xfrm>
          <a:prstGeom prst="rect">
            <a:avLst/>
          </a:prstGeom>
        </p:spPr>
      </p:pic>
      <p:sp>
        <p:nvSpPr>
          <p:cNvPr id="11" name="Classification-Dynamic" descr="{&quot;templafy&quot;:{&quot;id&quot;:&quot;e683971d-3d67-47f5-9b7f-d843f5511a8f&quot;}}">
            <a:extLst>
              <a:ext uri="{FF2B5EF4-FFF2-40B4-BE49-F238E27FC236}">
                <a16:creationId xmlns:a16="http://schemas.microsoft.com/office/drawing/2014/main" id="{62D91ACB-BD14-46CB-4B61-F4B072D877C0}"/>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1554761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blue cover with anvil">
    <p:bg>
      <p:bgRef idx="1001">
        <a:schemeClr val="bg1"/>
      </p:bgRef>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81FAEF7-1ACD-83AC-7B42-761E6A30387F}"/>
              </a:ext>
            </a:extLst>
          </p:cNvPr>
          <p:cNvSpPr/>
          <p:nvPr userDrawn="1"/>
        </p:nvSpPr>
        <p:spPr bwMode="gray">
          <a:xfrm>
            <a:off x="0" y="0"/>
            <a:ext cx="12195175" cy="6858000"/>
          </a:xfrm>
          <a:prstGeom prst="rect">
            <a:avLst/>
          </a:prstGeom>
          <a:solidFill>
            <a:srgbClr val="A6E0FF">
              <a:alpha val="42715"/>
            </a:srgbClr>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2" name="Anvil" descr="preencoded.png">
            <a:extLst>
              <a:ext uri="{FF2B5EF4-FFF2-40B4-BE49-F238E27FC236}">
                <a16:creationId xmlns:a16="http://schemas.microsoft.com/office/drawing/2014/main" id="{94093846-CC07-3993-CA62-86004F1C03F9}"/>
              </a:ext>
            </a:extLst>
          </p:cNvPr>
          <p:cNvSpPr/>
          <p:nvPr/>
        </p:nvSpPr>
        <p:spPr>
          <a:xfrm>
            <a:off x="2289865" y="1275473"/>
            <a:ext cx="8851917" cy="4363327"/>
          </a:xfrm>
          <a:custGeom>
            <a:avLst/>
            <a:gdLst>
              <a:gd name="connsiteX0" fmla="*/ 0 w 8851917"/>
              <a:gd name="connsiteY0" fmla="*/ 0 h 4363327"/>
              <a:gd name="connsiteX1" fmla="*/ 0 w 8851917"/>
              <a:gd name="connsiteY1" fmla="*/ 4363327 h 4363327"/>
              <a:gd name="connsiteX2" fmla="*/ 4498517 w 8851917"/>
              <a:gd name="connsiteY2" fmla="*/ 4363327 h 4363327"/>
              <a:gd name="connsiteX3" fmla="*/ 8851917 w 8851917"/>
              <a:gd name="connsiteY3" fmla="*/ 0 h 4363327"/>
              <a:gd name="connsiteX4" fmla="*/ 0 w 8851917"/>
              <a:gd name="connsiteY4" fmla="*/ 0 h 436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917" h="4363327">
                <a:moveTo>
                  <a:pt x="0" y="0"/>
                </a:moveTo>
                <a:lnTo>
                  <a:pt x="0" y="4363327"/>
                </a:lnTo>
                <a:lnTo>
                  <a:pt x="4498517" y="4363327"/>
                </a:lnTo>
                <a:lnTo>
                  <a:pt x="8851917" y="0"/>
                </a:lnTo>
                <a:lnTo>
                  <a:pt x="0" y="0"/>
                </a:lnTo>
                <a:close/>
              </a:path>
            </a:pathLst>
          </a:custGeom>
          <a:solidFill>
            <a:srgbClr val="A6E0FF"/>
          </a:solidFill>
          <a:ln w="15238" cap="flat">
            <a:noFill/>
            <a:prstDash val="solid"/>
            <a:miter/>
          </a:ln>
        </p:spPr>
        <p:txBody>
          <a:bodyPr rtlCol="0" anchor="ctr"/>
          <a:lstStyle/>
          <a:p>
            <a:endParaRPr lang="en-US" b="0" i="0" dirty="0">
              <a:latin typeface="72 Brand" panose="020B0504030603020204" pitchFamily="34" charset="0"/>
            </a:endParaRPr>
          </a:p>
        </p:txBody>
      </p:sp>
      <p:sp>
        <p:nvSpPr>
          <p:cNvPr id="8" name="Title">
            <a:extLst>
              <a:ext uri="{FF2B5EF4-FFF2-40B4-BE49-F238E27FC236}">
                <a16:creationId xmlns:a16="http://schemas.microsoft.com/office/drawing/2014/main" id="{1098B98B-8FDE-5B19-2FC7-97058A6B53FD}"/>
              </a:ext>
            </a:extLst>
          </p:cNvPr>
          <p:cNvSpPr>
            <a:spLocks noGrp="1"/>
          </p:cNvSpPr>
          <p:nvPr>
            <p:ph type="title" hasCustomPrompt="1"/>
          </p:nvPr>
        </p:nvSpPr>
        <p:spPr>
          <a:xfrm>
            <a:off x="288000" y="2706317"/>
            <a:ext cx="5929920"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227105441" name="LogoBlack-Dynamic" descr="{&quot;templafy&quot;:{&quot;id&quot;:&quot;2909638d-6402-46b5-97aa-dc9a9b90c8f4&quot;}}"/>
          <p:cNvPicPr>
            <a:picLocks noChangeAspect="1"/>
          </p:cNvPicPr>
          <p:nvPr/>
        </p:nvPicPr>
        <p:blipFill>
          <a:blip r:embed="rId2"/>
          <a:stretch>
            <a:fillRect/>
          </a:stretch>
        </p:blipFill>
        <p:spPr>
          <a:xfrm>
            <a:off x="288006" y="360000"/>
            <a:ext cx="1461176" cy="360000"/>
          </a:xfrm>
          <a:prstGeom prst="rect">
            <a:avLst/>
          </a:prstGeom>
        </p:spPr>
      </p:pic>
      <p:sp>
        <p:nvSpPr>
          <p:cNvPr id="3" name="Classification-Dynamic" descr="{&quot;templafy&quot;:{&quot;id&quot;:&quot;3f219eab-8c9c-4561-8811-acf1492b9594&quot;}}">
            <a:extLst>
              <a:ext uri="{FF2B5EF4-FFF2-40B4-BE49-F238E27FC236}">
                <a16:creationId xmlns:a16="http://schemas.microsoft.com/office/drawing/2014/main" id="{D417CEF6-1FCD-75B6-FA13-C583ECCE7BE5}"/>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13159755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5F3BB899-74C3-EBF7-C191-EC2863B8F536}"/>
              </a:ext>
            </a:extLst>
          </p:cNvPr>
          <p:cNvSpPr/>
          <p:nvPr/>
        </p:nvSpPr>
        <p:spPr>
          <a:xfrm>
            <a:off x="0" y="0"/>
            <a:ext cx="12195175"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1B90FF"/>
          </a:solidFill>
          <a:ln w="11289" cap="flat">
            <a:noFill/>
            <a:prstDash val="solid"/>
            <a:miter/>
          </a:ln>
        </p:spPr>
        <p:txBody>
          <a:bodyPr rtlCol="0" anchor="ctr"/>
          <a:lstStyle/>
          <a:p>
            <a:endParaRPr lang="en-US" b="0" i="0" dirty="0">
              <a:latin typeface="72 Brand" panose="020B0504030603020204" pitchFamily="34" charset="0"/>
            </a:endParaRPr>
          </a:p>
        </p:txBody>
      </p:sp>
      <p:sp>
        <p:nvSpPr>
          <p:cNvPr id="8" name="Anvil" descr="preencoded.png">
            <a:extLst>
              <a:ext uri="{FF2B5EF4-FFF2-40B4-BE49-F238E27FC236}">
                <a16:creationId xmlns:a16="http://schemas.microsoft.com/office/drawing/2014/main" id="{39A9B643-3B5A-F0D7-C3BF-3A81DE80FEB6}"/>
              </a:ext>
            </a:extLst>
          </p:cNvPr>
          <p:cNvSpPr/>
          <p:nvPr/>
        </p:nvSpPr>
        <p:spPr>
          <a:xfrm>
            <a:off x="287339" y="935666"/>
            <a:ext cx="6762048" cy="3333180"/>
          </a:xfrm>
          <a:custGeom>
            <a:avLst/>
            <a:gdLst>
              <a:gd name="connsiteX0" fmla="*/ 0 w 6762048"/>
              <a:gd name="connsiteY0" fmla="*/ 0 h 3333180"/>
              <a:gd name="connsiteX1" fmla="*/ 0 w 6762048"/>
              <a:gd name="connsiteY1" fmla="*/ 3333180 h 3333180"/>
              <a:gd name="connsiteX2" fmla="*/ 3436452 w 6762048"/>
              <a:gd name="connsiteY2" fmla="*/ 3333180 h 3333180"/>
              <a:gd name="connsiteX3" fmla="*/ 6762048 w 6762048"/>
              <a:gd name="connsiteY3" fmla="*/ 0 h 3333180"/>
              <a:gd name="connsiteX4" fmla="*/ 0 w 6762048"/>
              <a:gd name="connsiteY4" fmla="*/ 0 h 3333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048" h="3333180">
                <a:moveTo>
                  <a:pt x="0" y="0"/>
                </a:moveTo>
                <a:lnTo>
                  <a:pt x="0" y="3333180"/>
                </a:lnTo>
                <a:lnTo>
                  <a:pt x="3436452" y="3333180"/>
                </a:lnTo>
                <a:lnTo>
                  <a:pt x="6762048" y="0"/>
                </a:lnTo>
                <a:lnTo>
                  <a:pt x="0" y="0"/>
                </a:lnTo>
                <a:close/>
              </a:path>
            </a:pathLst>
          </a:custGeom>
          <a:solidFill>
            <a:srgbClr val="002A86"/>
          </a:solidFill>
          <a:ln w="9264" cap="flat">
            <a:noFill/>
            <a:prstDash val="solid"/>
            <a:miter/>
          </a:ln>
        </p:spPr>
        <p:txBody>
          <a:bodyPr rtlCol="0" anchor="ctr"/>
          <a:lstStyle/>
          <a:p>
            <a:endParaRPr lang="en-US" b="0" i="0" dirty="0">
              <a:latin typeface="72 Brand" panose="020B0504030603020204" pitchFamily="34" charset="0"/>
            </a:endParaRPr>
          </a:p>
        </p:txBody>
      </p:sp>
      <p:sp>
        <p:nvSpPr>
          <p:cNvPr id="4" name="Title">
            <a:extLst>
              <a:ext uri="{FF2B5EF4-FFF2-40B4-BE49-F238E27FC236}">
                <a16:creationId xmlns:a16="http://schemas.microsoft.com/office/drawing/2014/main" id="{709C0759-3773-C728-D6A6-855D822107FE}"/>
              </a:ext>
            </a:extLst>
          </p:cNvPr>
          <p:cNvSpPr>
            <a:spLocks noGrp="1"/>
          </p:cNvSpPr>
          <p:nvPr>
            <p:ph type="title" hasCustomPrompt="1"/>
          </p:nvPr>
        </p:nvSpPr>
        <p:spPr>
          <a:xfrm>
            <a:off x="288000" y="2706317"/>
            <a:ext cx="6876593" cy="997196"/>
          </a:xfrm>
        </p:spPr>
        <p:txBody>
          <a:bodyPr>
            <a:noAutofit/>
          </a:bodyPr>
          <a:lstStyle>
            <a:lvl1pPr>
              <a:lnSpc>
                <a:spcPct val="90000"/>
              </a:lnSpc>
              <a:defRPr sz="3600"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1640664914" name="LogoWhite-Dynamic" descr="{&quot;templafy&quot;:{&quot;id&quot;:&quot;6aa04da4-e561-4369-aff1-746e1fb59b4a&quot;}}"/>
          <p:cNvPicPr>
            <a:picLocks noChangeAspect="1"/>
          </p:cNvPicPr>
          <p:nvPr/>
        </p:nvPicPr>
        <p:blipFill>
          <a:blip r:embed="rId2"/>
          <a:stretch>
            <a:fillRect/>
          </a:stretch>
        </p:blipFill>
        <p:spPr>
          <a:xfrm>
            <a:off x="288006" y="360000"/>
            <a:ext cx="1461176" cy="360000"/>
          </a:xfrm>
          <a:prstGeom prst="rect">
            <a:avLst/>
          </a:prstGeom>
        </p:spPr>
      </p:pic>
      <p:sp>
        <p:nvSpPr>
          <p:cNvPr id="3" name="Classification-Dynamic" descr="{&quot;templafy&quot;:{&quot;id&quot;:&quot;3efba306-78e1-4b1d-bc80-523a9b6f5bd7&quot;}}">
            <a:extLst>
              <a:ext uri="{FF2B5EF4-FFF2-40B4-BE49-F238E27FC236}">
                <a16:creationId xmlns:a16="http://schemas.microsoft.com/office/drawing/2014/main" id="{D67AB148-356D-F356-4E6C-9664D9EB9DF3}"/>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42932821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l cover with anvil ">
    <p:bg>
      <p:bgRef idx="1001">
        <a:schemeClr val="bg1"/>
      </p:bgRef>
    </p:bg>
    <p:spTree>
      <p:nvGrpSpPr>
        <p:cNvPr id="1" name=""/>
        <p:cNvGrpSpPr/>
        <p:nvPr/>
      </p:nvGrpSpPr>
      <p:grpSpPr>
        <a:xfrm>
          <a:off x="0" y="0"/>
          <a:ext cx="0" cy="0"/>
          <a:chOff x="0" y="0"/>
          <a:chExt cx="0" cy="0"/>
        </a:xfrm>
      </p:grpSpPr>
      <p:sp>
        <p:nvSpPr>
          <p:cNvPr id="5" name="Background" descr="preencoded.png">
            <a:extLst>
              <a:ext uri="{FF2B5EF4-FFF2-40B4-BE49-F238E27FC236}">
                <a16:creationId xmlns:a16="http://schemas.microsoft.com/office/drawing/2014/main" id="{5F3BB899-74C3-EBF7-C191-EC2863B8F536}"/>
              </a:ext>
            </a:extLst>
          </p:cNvPr>
          <p:cNvSpPr/>
          <p:nvPr/>
        </p:nvSpPr>
        <p:spPr>
          <a:xfrm>
            <a:off x="0" y="0"/>
            <a:ext cx="12195175"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00CEAC"/>
          </a:solidFill>
          <a:ln w="11289" cap="flat">
            <a:noFill/>
            <a:prstDash val="solid"/>
            <a:miter/>
          </a:ln>
        </p:spPr>
        <p:txBody>
          <a:bodyPr rtlCol="0" anchor="ctr"/>
          <a:lstStyle/>
          <a:p>
            <a:endParaRPr lang="en-US" b="0" i="0" dirty="0">
              <a:latin typeface="72 Brand" panose="020B0504030603020204" pitchFamily="34" charset="0"/>
            </a:endParaRPr>
          </a:p>
        </p:txBody>
      </p:sp>
      <p:sp>
        <p:nvSpPr>
          <p:cNvPr id="6" name="Anvil" descr="preencoded.png">
            <a:extLst>
              <a:ext uri="{FF2B5EF4-FFF2-40B4-BE49-F238E27FC236}">
                <a16:creationId xmlns:a16="http://schemas.microsoft.com/office/drawing/2014/main" id="{F36DF1A0-33EF-D4BF-029F-2435A3EF8C01}"/>
              </a:ext>
            </a:extLst>
          </p:cNvPr>
          <p:cNvSpPr/>
          <p:nvPr/>
        </p:nvSpPr>
        <p:spPr>
          <a:xfrm>
            <a:off x="870433" y="989322"/>
            <a:ext cx="9187967" cy="4528975"/>
          </a:xfrm>
          <a:custGeom>
            <a:avLst/>
            <a:gdLst>
              <a:gd name="connsiteX0" fmla="*/ 0 w 9187967"/>
              <a:gd name="connsiteY0" fmla="*/ 0 h 4528975"/>
              <a:gd name="connsiteX1" fmla="*/ 0 w 9187967"/>
              <a:gd name="connsiteY1" fmla="*/ 4528975 h 4528975"/>
              <a:gd name="connsiteX2" fmla="*/ 4669297 w 9187967"/>
              <a:gd name="connsiteY2" fmla="*/ 4528975 h 4528975"/>
              <a:gd name="connsiteX3" fmla="*/ 9187967 w 9187967"/>
              <a:gd name="connsiteY3" fmla="*/ 0 h 4528975"/>
              <a:gd name="connsiteX4" fmla="*/ 0 w 9187967"/>
              <a:gd name="connsiteY4" fmla="*/ 0 h 45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7967" h="4528975">
                <a:moveTo>
                  <a:pt x="0" y="0"/>
                </a:moveTo>
                <a:lnTo>
                  <a:pt x="0" y="4528975"/>
                </a:lnTo>
                <a:lnTo>
                  <a:pt x="4669297" y="4528975"/>
                </a:lnTo>
                <a:lnTo>
                  <a:pt x="9187967" y="0"/>
                </a:lnTo>
                <a:lnTo>
                  <a:pt x="0" y="0"/>
                </a:lnTo>
                <a:close/>
              </a:path>
            </a:pathLst>
          </a:custGeom>
          <a:solidFill>
            <a:srgbClr val="63EDD4"/>
          </a:solidFill>
          <a:ln w="12596" cap="flat">
            <a:noFill/>
            <a:prstDash val="solid"/>
            <a:miter/>
          </a:ln>
        </p:spPr>
        <p:txBody>
          <a:bodyPr rtlCol="0" anchor="ctr"/>
          <a:lstStyle/>
          <a:p>
            <a:endParaRPr lang="en-US" b="0" i="0" dirty="0">
              <a:latin typeface="72 Brand" panose="020B0504030603020204" pitchFamily="34" charset="0"/>
            </a:endParaRPr>
          </a:p>
        </p:txBody>
      </p:sp>
      <p:sp>
        <p:nvSpPr>
          <p:cNvPr id="9" name="Title">
            <a:extLst>
              <a:ext uri="{FF2B5EF4-FFF2-40B4-BE49-F238E27FC236}">
                <a16:creationId xmlns:a16="http://schemas.microsoft.com/office/drawing/2014/main" id="{5515F5CA-E76C-CC3B-68A7-37E88873AB4B}"/>
              </a:ext>
            </a:extLst>
          </p:cNvPr>
          <p:cNvSpPr>
            <a:spLocks noGrp="1"/>
          </p:cNvSpPr>
          <p:nvPr>
            <p:ph type="title" hasCustomPrompt="1"/>
          </p:nvPr>
        </p:nvSpPr>
        <p:spPr>
          <a:xfrm>
            <a:off x="288000" y="2706317"/>
            <a:ext cx="5929920"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6750878" name="LogoBlack-Dynamic" descr="{&quot;templafy&quot;:{&quot;id&quot;:&quot;f46a7338-263d-423e-bbb5-a30c89b2ba6b&quot;}}"/>
          <p:cNvPicPr>
            <a:picLocks noChangeAspect="1"/>
          </p:cNvPicPr>
          <p:nvPr/>
        </p:nvPicPr>
        <p:blipFill>
          <a:blip r:embed="rId2"/>
          <a:stretch>
            <a:fillRect/>
          </a:stretch>
        </p:blipFill>
        <p:spPr>
          <a:xfrm>
            <a:off x="288006" y="360000"/>
            <a:ext cx="1461176" cy="360000"/>
          </a:xfrm>
          <a:prstGeom prst="rect">
            <a:avLst/>
          </a:prstGeom>
        </p:spPr>
      </p:pic>
      <p:sp>
        <p:nvSpPr>
          <p:cNvPr id="3" name="Classification-Dynamic" descr="{&quot;templafy&quot;:{&quot;id&quot;:&quot;41420ede-a3cb-427e-a620-7a5a116a7f35&quot;}}">
            <a:extLst>
              <a:ext uri="{FF2B5EF4-FFF2-40B4-BE49-F238E27FC236}">
                <a16:creationId xmlns:a16="http://schemas.microsoft.com/office/drawing/2014/main" id="{BBFBBDC3-D031-6041-465D-9F7147F423CF}"/>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Public</a:t>
            </a:r>
          </a:p>
        </p:txBody>
      </p:sp>
    </p:spTree>
    <p:extLst>
      <p:ext uri="{BB962C8B-B14F-4D97-AF65-F5344CB8AC3E}">
        <p14:creationId xmlns:p14="http://schemas.microsoft.com/office/powerpoint/2010/main" val="2910220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88.xml"/><Relationship Id="rId21" Type="http://schemas.openxmlformats.org/officeDocument/2006/relationships/slideLayout" Target="../slideLayouts/slideLayout21.xml"/><Relationship Id="rId42" Type="http://schemas.openxmlformats.org/officeDocument/2006/relationships/tags" Target="../tags/tag13.xml"/><Relationship Id="rId63" Type="http://schemas.openxmlformats.org/officeDocument/2006/relationships/tags" Target="../tags/tag34.xml"/><Relationship Id="rId84" Type="http://schemas.openxmlformats.org/officeDocument/2006/relationships/tags" Target="../tags/tag55.xml"/><Relationship Id="rId138" Type="http://schemas.openxmlformats.org/officeDocument/2006/relationships/tags" Target="../tags/tag109.xml"/><Relationship Id="rId107" Type="http://schemas.openxmlformats.org/officeDocument/2006/relationships/tags" Target="../tags/tag78.xml"/><Relationship Id="rId11" Type="http://schemas.openxmlformats.org/officeDocument/2006/relationships/slideLayout" Target="../slideLayouts/slideLayout11.xml"/><Relationship Id="rId32" Type="http://schemas.openxmlformats.org/officeDocument/2006/relationships/tags" Target="../tags/tag3.xml"/><Relationship Id="rId53" Type="http://schemas.openxmlformats.org/officeDocument/2006/relationships/tags" Target="../tags/tag24.xml"/><Relationship Id="rId74" Type="http://schemas.openxmlformats.org/officeDocument/2006/relationships/tags" Target="../tags/tag45.xml"/><Relationship Id="rId128" Type="http://schemas.openxmlformats.org/officeDocument/2006/relationships/tags" Target="../tags/tag99.xml"/><Relationship Id="rId149" Type="http://schemas.openxmlformats.org/officeDocument/2006/relationships/tags" Target="../tags/tag120.xml"/><Relationship Id="rId5" Type="http://schemas.openxmlformats.org/officeDocument/2006/relationships/slideLayout" Target="../slideLayouts/slideLayout5.xml"/><Relationship Id="rId95" Type="http://schemas.openxmlformats.org/officeDocument/2006/relationships/tags" Target="../tags/tag66.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14.xml"/><Relationship Id="rId48" Type="http://schemas.openxmlformats.org/officeDocument/2006/relationships/tags" Target="../tags/tag19.xml"/><Relationship Id="rId64" Type="http://schemas.openxmlformats.org/officeDocument/2006/relationships/tags" Target="../tags/tag35.xml"/><Relationship Id="rId69" Type="http://schemas.openxmlformats.org/officeDocument/2006/relationships/tags" Target="../tags/tag40.xml"/><Relationship Id="rId113" Type="http://schemas.openxmlformats.org/officeDocument/2006/relationships/tags" Target="../tags/tag84.xml"/><Relationship Id="rId118" Type="http://schemas.openxmlformats.org/officeDocument/2006/relationships/tags" Target="../tags/tag89.xml"/><Relationship Id="rId134" Type="http://schemas.openxmlformats.org/officeDocument/2006/relationships/tags" Target="../tags/tag105.xml"/><Relationship Id="rId139" Type="http://schemas.openxmlformats.org/officeDocument/2006/relationships/tags" Target="../tags/tag110.xml"/><Relationship Id="rId80" Type="http://schemas.openxmlformats.org/officeDocument/2006/relationships/tags" Target="../tags/tag51.xml"/><Relationship Id="rId85" Type="http://schemas.openxmlformats.org/officeDocument/2006/relationships/tags" Target="../tags/tag56.xml"/><Relationship Id="rId150" Type="http://schemas.openxmlformats.org/officeDocument/2006/relationships/tags" Target="../tags/tag12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4.xml"/><Relationship Id="rId38" Type="http://schemas.openxmlformats.org/officeDocument/2006/relationships/tags" Target="../tags/tag9.xml"/><Relationship Id="rId59" Type="http://schemas.openxmlformats.org/officeDocument/2006/relationships/tags" Target="../tags/tag30.xml"/><Relationship Id="rId103" Type="http://schemas.openxmlformats.org/officeDocument/2006/relationships/tags" Target="../tags/tag74.xml"/><Relationship Id="rId108" Type="http://schemas.openxmlformats.org/officeDocument/2006/relationships/tags" Target="../tags/tag79.xml"/><Relationship Id="rId124" Type="http://schemas.openxmlformats.org/officeDocument/2006/relationships/tags" Target="../tags/tag95.xml"/><Relationship Id="rId129" Type="http://schemas.openxmlformats.org/officeDocument/2006/relationships/tags" Target="../tags/tag100.xml"/><Relationship Id="rId54" Type="http://schemas.openxmlformats.org/officeDocument/2006/relationships/tags" Target="../tags/tag25.xml"/><Relationship Id="rId70" Type="http://schemas.openxmlformats.org/officeDocument/2006/relationships/tags" Target="../tags/tag41.xml"/><Relationship Id="rId75" Type="http://schemas.openxmlformats.org/officeDocument/2006/relationships/tags" Target="../tags/tag46.xml"/><Relationship Id="rId91" Type="http://schemas.openxmlformats.org/officeDocument/2006/relationships/tags" Target="../tags/tag62.xml"/><Relationship Id="rId96" Type="http://schemas.openxmlformats.org/officeDocument/2006/relationships/tags" Target="../tags/tag67.xml"/><Relationship Id="rId140" Type="http://schemas.openxmlformats.org/officeDocument/2006/relationships/tags" Target="../tags/tag111.xml"/><Relationship Id="rId145" Type="http://schemas.openxmlformats.org/officeDocument/2006/relationships/tags" Target="../tags/tag11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tags" Target="../tags/tag20.xml"/><Relationship Id="rId114" Type="http://schemas.openxmlformats.org/officeDocument/2006/relationships/tags" Target="../tags/tag85.xml"/><Relationship Id="rId119" Type="http://schemas.openxmlformats.org/officeDocument/2006/relationships/tags" Target="../tags/tag90.xml"/><Relationship Id="rId44" Type="http://schemas.openxmlformats.org/officeDocument/2006/relationships/tags" Target="../tags/tag15.xml"/><Relationship Id="rId60" Type="http://schemas.openxmlformats.org/officeDocument/2006/relationships/tags" Target="../tags/tag31.xml"/><Relationship Id="rId65" Type="http://schemas.openxmlformats.org/officeDocument/2006/relationships/tags" Target="../tags/tag36.xml"/><Relationship Id="rId81" Type="http://schemas.openxmlformats.org/officeDocument/2006/relationships/tags" Target="../tags/tag52.xml"/><Relationship Id="rId86" Type="http://schemas.openxmlformats.org/officeDocument/2006/relationships/tags" Target="../tags/tag57.xml"/><Relationship Id="rId130" Type="http://schemas.openxmlformats.org/officeDocument/2006/relationships/tags" Target="../tags/tag101.xml"/><Relationship Id="rId135" Type="http://schemas.openxmlformats.org/officeDocument/2006/relationships/tags" Target="../tags/tag106.xml"/><Relationship Id="rId151" Type="http://schemas.openxmlformats.org/officeDocument/2006/relationships/tags" Target="../tags/tag12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0.xml"/><Relationship Id="rId109" Type="http://schemas.openxmlformats.org/officeDocument/2006/relationships/tags" Target="../tags/tag80.xml"/><Relationship Id="rId34" Type="http://schemas.openxmlformats.org/officeDocument/2006/relationships/tags" Target="../tags/tag5.xml"/><Relationship Id="rId50" Type="http://schemas.openxmlformats.org/officeDocument/2006/relationships/tags" Target="../tags/tag21.xml"/><Relationship Id="rId55" Type="http://schemas.openxmlformats.org/officeDocument/2006/relationships/tags" Target="../tags/tag26.xml"/><Relationship Id="rId76" Type="http://schemas.openxmlformats.org/officeDocument/2006/relationships/tags" Target="../tags/tag47.xml"/><Relationship Id="rId97" Type="http://schemas.openxmlformats.org/officeDocument/2006/relationships/tags" Target="../tags/tag68.xml"/><Relationship Id="rId104" Type="http://schemas.openxmlformats.org/officeDocument/2006/relationships/tags" Target="../tags/tag75.xml"/><Relationship Id="rId120" Type="http://schemas.openxmlformats.org/officeDocument/2006/relationships/tags" Target="../tags/tag91.xml"/><Relationship Id="rId125" Type="http://schemas.openxmlformats.org/officeDocument/2006/relationships/tags" Target="../tags/tag96.xml"/><Relationship Id="rId141" Type="http://schemas.openxmlformats.org/officeDocument/2006/relationships/tags" Target="../tags/tag112.xml"/><Relationship Id="rId146" Type="http://schemas.openxmlformats.org/officeDocument/2006/relationships/tags" Target="../tags/tag117.xml"/><Relationship Id="rId7" Type="http://schemas.openxmlformats.org/officeDocument/2006/relationships/slideLayout" Target="../slideLayouts/slideLayout7.xml"/><Relationship Id="rId71" Type="http://schemas.openxmlformats.org/officeDocument/2006/relationships/tags" Target="../tags/tag42.xml"/><Relationship Id="rId92" Type="http://schemas.openxmlformats.org/officeDocument/2006/relationships/tags" Target="../tags/tag6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11.xml"/><Relationship Id="rId45" Type="http://schemas.openxmlformats.org/officeDocument/2006/relationships/tags" Target="../tags/tag16.xml"/><Relationship Id="rId66" Type="http://schemas.openxmlformats.org/officeDocument/2006/relationships/tags" Target="../tags/tag37.xml"/><Relationship Id="rId87" Type="http://schemas.openxmlformats.org/officeDocument/2006/relationships/tags" Target="../tags/tag58.xml"/><Relationship Id="rId110" Type="http://schemas.openxmlformats.org/officeDocument/2006/relationships/tags" Target="../tags/tag81.xml"/><Relationship Id="rId115" Type="http://schemas.openxmlformats.org/officeDocument/2006/relationships/tags" Target="../tags/tag86.xml"/><Relationship Id="rId131" Type="http://schemas.openxmlformats.org/officeDocument/2006/relationships/tags" Target="../tags/tag102.xml"/><Relationship Id="rId136" Type="http://schemas.openxmlformats.org/officeDocument/2006/relationships/tags" Target="../tags/tag107.xml"/><Relationship Id="rId61" Type="http://schemas.openxmlformats.org/officeDocument/2006/relationships/tags" Target="../tags/tag32.xml"/><Relationship Id="rId82" Type="http://schemas.openxmlformats.org/officeDocument/2006/relationships/tags" Target="../tags/tag53.xml"/><Relationship Id="rId152" Type="http://schemas.openxmlformats.org/officeDocument/2006/relationships/tags" Target="../tags/tag12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heme" Target="../theme/theme1.xml"/><Relationship Id="rId35" Type="http://schemas.openxmlformats.org/officeDocument/2006/relationships/tags" Target="../tags/tag6.xml"/><Relationship Id="rId56" Type="http://schemas.openxmlformats.org/officeDocument/2006/relationships/tags" Target="../tags/tag27.xml"/><Relationship Id="rId77" Type="http://schemas.openxmlformats.org/officeDocument/2006/relationships/tags" Target="../tags/tag48.xml"/><Relationship Id="rId100" Type="http://schemas.openxmlformats.org/officeDocument/2006/relationships/tags" Target="../tags/tag71.xml"/><Relationship Id="rId105" Type="http://schemas.openxmlformats.org/officeDocument/2006/relationships/tags" Target="../tags/tag76.xml"/><Relationship Id="rId126" Type="http://schemas.openxmlformats.org/officeDocument/2006/relationships/tags" Target="../tags/tag97.xml"/><Relationship Id="rId147" Type="http://schemas.openxmlformats.org/officeDocument/2006/relationships/tags" Target="../tags/tag118.xml"/><Relationship Id="rId8" Type="http://schemas.openxmlformats.org/officeDocument/2006/relationships/slideLayout" Target="../slideLayouts/slideLayout8.xml"/><Relationship Id="rId51" Type="http://schemas.openxmlformats.org/officeDocument/2006/relationships/tags" Target="../tags/tag22.xml"/><Relationship Id="rId72" Type="http://schemas.openxmlformats.org/officeDocument/2006/relationships/tags" Target="../tags/tag43.xml"/><Relationship Id="rId93" Type="http://schemas.openxmlformats.org/officeDocument/2006/relationships/tags" Target="../tags/tag64.xml"/><Relationship Id="rId98" Type="http://schemas.openxmlformats.org/officeDocument/2006/relationships/tags" Target="../tags/tag69.xml"/><Relationship Id="rId121" Type="http://schemas.openxmlformats.org/officeDocument/2006/relationships/tags" Target="../tags/tag92.xml"/><Relationship Id="rId142" Type="http://schemas.openxmlformats.org/officeDocument/2006/relationships/tags" Target="../tags/tag11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7.xml"/><Relationship Id="rId67" Type="http://schemas.openxmlformats.org/officeDocument/2006/relationships/tags" Target="../tags/tag38.xml"/><Relationship Id="rId116" Type="http://schemas.openxmlformats.org/officeDocument/2006/relationships/tags" Target="../tags/tag87.xml"/><Relationship Id="rId137" Type="http://schemas.openxmlformats.org/officeDocument/2006/relationships/tags" Target="../tags/tag108.xml"/><Relationship Id="rId20" Type="http://schemas.openxmlformats.org/officeDocument/2006/relationships/slideLayout" Target="../slideLayouts/slideLayout20.xml"/><Relationship Id="rId41" Type="http://schemas.openxmlformats.org/officeDocument/2006/relationships/tags" Target="../tags/tag12.xml"/><Relationship Id="rId62" Type="http://schemas.openxmlformats.org/officeDocument/2006/relationships/tags" Target="../tags/tag33.xml"/><Relationship Id="rId83" Type="http://schemas.openxmlformats.org/officeDocument/2006/relationships/tags" Target="../tags/tag54.xml"/><Relationship Id="rId88" Type="http://schemas.openxmlformats.org/officeDocument/2006/relationships/tags" Target="../tags/tag59.xml"/><Relationship Id="rId111" Type="http://schemas.openxmlformats.org/officeDocument/2006/relationships/tags" Target="../tags/tag82.xml"/><Relationship Id="rId132" Type="http://schemas.openxmlformats.org/officeDocument/2006/relationships/tags" Target="../tags/tag103.xml"/><Relationship Id="rId153" Type="http://schemas.openxmlformats.org/officeDocument/2006/relationships/tags" Target="../tags/tag124.xml"/><Relationship Id="rId15" Type="http://schemas.openxmlformats.org/officeDocument/2006/relationships/slideLayout" Target="../slideLayouts/slideLayout15.xml"/><Relationship Id="rId36" Type="http://schemas.openxmlformats.org/officeDocument/2006/relationships/tags" Target="../tags/tag7.xml"/><Relationship Id="rId57" Type="http://schemas.openxmlformats.org/officeDocument/2006/relationships/tags" Target="../tags/tag28.xml"/><Relationship Id="rId106" Type="http://schemas.openxmlformats.org/officeDocument/2006/relationships/tags" Target="../tags/tag77.xml"/><Relationship Id="rId127" Type="http://schemas.openxmlformats.org/officeDocument/2006/relationships/tags" Target="../tags/tag98.xml"/><Relationship Id="rId10" Type="http://schemas.openxmlformats.org/officeDocument/2006/relationships/slideLayout" Target="../slideLayouts/slideLayout10.xml"/><Relationship Id="rId31" Type="http://schemas.openxmlformats.org/officeDocument/2006/relationships/tags" Target="../tags/tag2.xml"/><Relationship Id="rId52" Type="http://schemas.openxmlformats.org/officeDocument/2006/relationships/tags" Target="../tags/tag23.xml"/><Relationship Id="rId73" Type="http://schemas.openxmlformats.org/officeDocument/2006/relationships/tags" Target="../tags/tag44.xml"/><Relationship Id="rId78" Type="http://schemas.openxmlformats.org/officeDocument/2006/relationships/tags" Target="../tags/tag49.xml"/><Relationship Id="rId94" Type="http://schemas.openxmlformats.org/officeDocument/2006/relationships/tags" Target="../tags/tag65.xml"/><Relationship Id="rId99" Type="http://schemas.openxmlformats.org/officeDocument/2006/relationships/tags" Target="../tags/tag70.xml"/><Relationship Id="rId101" Type="http://schemas.openxmlformats.org/officeDocument/2006/relationships/tags" Target="../tags/tag72.xml"/><Relationship Id="rId122" Type="http://schemas.openxmlformats.org/officeDocument/2006/relationships/tags" Target="../tags/tag93.xml"/><Relationship Id="rId143" Type="http://schemas.openxmlformats.org/officeDocument/2006/relationships/tags" Target="../tags/tag114.xml"/><Relationship Id="rId148" Type="http://schemas.openxmlformats.org/officeDocument/2006/relationships/tags" Target="../tags/tag119.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tags" Target="../tags/tag18.xml"/><Relationship Id="rId68" Type="http://schemas.openxmlformats.org/officeDocument/2006/relationships/tags" Target="../tags/tag39.xml"/><Relationship Id="rId89" Type="http://schemas.openxmlformats.org/officeDocument/2006/relationships/tags" Target="../tags/tag60.xml"/><Relationship Id="rId112" Type="http://schemas.openxmlformats.org/officeDocument/2006/relationships/tags" Target="../tags/tag83.xml"/><Relationship Id="rId133" Type="http://schemas.openxmlformats.org/officeDocument/2006/relationships/tags" Target="../tags/tag104.xml"/><Relationship Id="rId16" Type="http://schemas.openxmlformats.org/officeDocument/2006/relationships/slideLayout" Target="../slideLayouts/slideLayout16.xml"/><Relationship Id="rId37" Type="http://schemas.openxmlformats.org/officeDocument/2006/relationships/tags" Target="../tags/tag8.xml"/><Relationship Id="rId58" Type="http://schemas.openxmlformats.org/officeDocument/2006/relationships/tags" Target="../tags/tag29.xml"/><Relationship Id="rId79" Type="http://schemas.openxmlformats.org/officeDocument/2006/relationships/tags" Target="../tags/tag50.xml"/><Relationship Id="rId102" Type="http://schemas.openxmlformats.org/officeDocument/2006/relationships/tags" Target="../tags/tag73.xml"/><Relationship Id="rId123" Type="http://schemas.openxmlformats.org/officeDocument/2006/relationships/tags" Target="../tags/tag94.xml"/><Relationship Id="rId144" Type="http://schemas.openxmlformats.org/officeDocument/2006/relationships/tags" Target="../tags/tag115.xml"/><Relationship Id="rId90" Type="http://schemas.openxmlformats.org/officeDocument/2006/relationships/tags" Target="../tags/tag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7293E41-954C-9E9C-7DE2-32FEDBD5A1C6}"/>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sp>
        <p:nvSpPr>
          <p:cNvPr id="34" name="Slide number"/>
          <p:cNvSpPr txBox="1"/>
          <p:nvPr userDrawn="1"/>
        </p:nvSpPr>
        <p:spPr bwMode="black">
          <a:xfrm>
            <a:off x="11546207" y="6536751"/>
            <a:ext cx="144270"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b="0" i="0" noProof="0" smtClean="0">
                <a:latin typeface="+mn-lt"/>
              </a:rPr>
              <a:pPr marL="0" lvl="0" indent="0" algn="r">
                <a:buNone/>
              </a:pPr>
              <a:t>‹#›</a:t>
            </a:fld>
            <a:endParaRPr lang="en-US" sz="900" b="0" i="0" noProof="0" dirty="0">
              <a:latin typeface="+mn-lt"/>
            </a:endParaRPr>
          </a:p>
        </p:txBody>
      </p:sp>
      <p:sp>
        <p:nvSpPr>
          <p:cNvPr id="12" name="Copyright Placeholder" descr="{&quot;templafy&quot;:{&quot;id&quot;:&quot;c62fa0b2-1965-4512-85ea-d1d56c3ec499&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dirty="0">
                <a:latin typeface="72 Brand" panose="020B0504030603020204" pitchFamily="34" charset="0"/>
              </a:rPr>
              <a:t>Public</a:t>
            </a:r>
          </a:p>
        </p:txBody>
      </p:sp>
      <p:sp>
        <p:nvSpPr>
          <p:cNvPr id="3" name="Text Placeholder"/>
          <p:cNvSpPr>
            <a:spLocks noGrp="1"/>
          </p:cNvSpPr>
          <p:nvPr userDrawn="1">
            <p:ph type="body" idx="1"/>
          </p:nvPr>
        </p:nvSpPr>
        <p:spPr bwMode="black">
          <a:xfrm>
            <a:off x="504001" y="1548560"/>
            <a:ext cx="11186476" cy="4788000"/>
          </a:xfrm>
          <a:prstGeom prst="rect">
            <a:avLst/>
          </a:prstGeom>
        </p:spPr>
        <p:txBody>
          <a:bodyPr vert="horz" lIns="0" tIns="0" rIns="0" bIns="0" rtlCol="0">
            <a:noAutofit/>
          </a:bodyPr>
          <a:lstStyle/>
          <a:p>
            <a:pPr lvl="0"/>
            <a:r>
              <a:rPr lang="en-GB" dirty="0"/>
              <a:t>Start typing to add text without a bullet point. To add a bullet point, place the cursor at the start of this line and press tab.</a:t>
            </a:r>
            <a:endParaRPr lang="en-US" noProof="0" dirty="0"/>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31"/>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5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32"/>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4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33"/>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34"/>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35"/>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b="0" i="0" dirty="0">
                <a:latin typeface="72 Brand" panose="020B0504030603020204" pitchFamily="34" charset="0"/>
              </a:endParaRPr>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b="0" i="0" kern="0" dirty="0">
                <a:latin typeface="72 Brand" panose="020B0504030603020204" pitchFamily="34" charset="0"/>
                <a:ea typeface="72 Brand" pitchFamily="34" charset="-128"/>
                <a:cs typeface="72 Brand" pitchFamily="34" charset="-128"/>
              </a:rPr>
              <a:t>(r) Footnote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72 Brand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yyyy</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-MM-dd </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hh:mm</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latin typeface="72 Brand" panose="020B0504030603020204" pitchFamily="34" charset="0"/>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yyyy</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-MM-dd </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hh:mm</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0" i="0" u="none" strike="noStrike" kern="0" cap="none" spc="0" normalizeH="0" baseline="0" noProof="0" dirty="0">
                <a:ln>
                  <a:noFill/>
                </a:ln>
                <a:solidFill>
                  <a:schemeClr val="tx2"/>
                </a:solidFill>
                <a:effectLst/>
                <a:uLnTx/>
                <a:uFillTx/>
                <a:latin typeface="72 Brand" panose="020B0504030603020204" pitchFamily="34" charset="0"/>
                <a:ea typeface="72 Brand" pitchFamily="34" charset="-128"/>
                <a:cs typeface="72 Brand" pitchFamily="34" charset="-128"/>
              </a:rPr>
              <a:t>DRAFT</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3" r:id="rId1"/>
    <p:sldLayoutId id="2147483780" r:id="rId2"/>
    <p:sldLayoutId id="2147483787" r:id="rId3"/>
    <p:sldLayoutId id="2147483777" r:id="rId4"/>
    <p:sldLayoutId id="2147483788" r:id="rId5"/>
    <p:sldLayoutId id="2147483789" r:id="rId6"/>
    <p:sldLayoutId id="2147483790" r:id="rId7"/>
    <p:sldLayoutId id="2147483791" r:id="rId8"/>
    <p:sldLayoutId id="2147483792" r:id="rId9"/>
    <p:sldLayoutId id="2147483793" r:id="rId10"/>
    <p:sldLayoutId id="2147483794" r:id="rId11"/>
    <p:sldLayoutId id="2147483741" r:id="rId12"/>
    <p:sldLayoutId id="2147483765" r:id="rId13"/>
    <p:sldLayoutId id="2147483767" r:id="rId14"/>
    <p:sldLayoutId id="2147483786" r:id="rId15"/>
    <p:sldLayoutId id="2147483743" r:id="rId16"/>
    <p:sldLayoutId id="2147483774" r:id="rId17"/>
    <p:sldLayoutId id="2147483745" r:id="rId18"/>
    <p:sldLayoutId id="2147483760" r:id="rId19"/>
    <p:sldLayoutId id="2147483768" r:id="rId20"/>
    <p:sldLayoutId id="2147483769" r:id="rId21"/>
    <p:sldLayoutId id="2147483770" r:id="rId22"/>
    <p:sldLayoutId id="2147483744" r:id="rId23"/>
    <p:sldLayoutId id="2147483757" r:id="rId24"/>
    <p:sldLayoutId id="2147483771" r:id="rId25"/>
    <p:sldLayoutId id="2147483763" r:id="rId26"/>
    <p:sldLayoutId id="2147483751" r:id="rId27"/>
    <p:sldLayoutId id="2147483756" r:id="rId28"/>
    <p:sldLayoutId id="2147483740" r:id="rId29"/>
  </p:sldLayoutIdLst>
  <p:hf hdr="0" ftr="0" dt="0"/>
  <p:txStyles>
    <p:titleStyle>
      <a:lvl1pPr algn="l" defTabSz="1088558" rtl="0" eaLnBrk="1" latinLnBrk="0" hangingPunct="1">
        <a:spcBef>
          <a:spcPct val="0"/>
        </a:spcBef>
        <a:buNone/>
        <a:defRPr sz="2400" b="0" i="0" kern="1200" baseline="0">
          <a:solidFill>
            <a:schemeClr val="tx1"/>
          </a:solidFill>
          <a:latin typeface="72 Brand Medium" panose="020B0504030603020204" pitchFamily="34" charset="0"/>
          <a:ea typeface="+mj-ea"/>
          <a:cs typeface="+mj-cs"/>
        </a:defRPr>
      </a:lvl1pPr>
    </p:titleStyle>
    <p:bodyStyle>
      <a:lvl1pPr marL="0" indent="0" algn="l" defTabSz="1088558" rtl="0" eaLnBrk="1" latinLnBrk="0" hangingPunct="1">
        <a:spcBef>
          <a:spcPts val="1800"/>
        </a:spcBef>
        <a:buClrTx/>
        <a:buSzPct val="80000"/>
        <a:buFont typeface="72 Brand" panose="02000000000000000000" pitchFamily="2" charset="0"/>
        <a:buChar char="​"/>
        <a:defRPr sz="2000" b="0" i="0" kern="1200">
          <a:solidFill>
            <a:schemeClr val="tx1"/>
          </a:solidFill>
          <a:latin typeface="+mn-lt"/>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5.xml"/><Relationship Id="rId1" Type="http://schemas.openxmlformats.org/officeDocument/2006/relationships/customXml" Target="../../customXml/item2.xml"/><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15.xml"/><Relationship Id="rId1" Type="http://schemas.openxmlformats.org/officeDocument/2006/relationships/customXml" Target="../../customXml/item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ustomXml" Target="../../customXml/item4.xml"/><Relationship Id="rId1" Type="http://schemas.openxmlformats.org/officeDocument/2006/relationships/customXml" Target="../../customXml/item13.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17.xml"/><Relationship Id="rId1" Type="http://schemas.openxmlformats.org/officeDocument/2006/relationships/customXml" Target="../../customXml/item16.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4752C8-1E80-B141-5BC9-264FD3E5257B}"/>
              </a:ext>
            </a:extLst>
          </p:cNvPr>
          <p:cNvSpPr>
            <a:spLocks noGrp="1"/>
          </p:cNvSpPr>
          <p:nvPr>
            <p:ph type="title"/>
          </p:nvPr>
        </p:nvSpPr>
        <p:spPr/>
        <p:txBody>
          <a:bodyPr/>
          <a:lstStyle/>
          <a:p>
            <a:r>
              <a:rPr lang="en-US" dirty="0"/>
              <a:t>SAP Ariba Procurement</a:t>
            </a:r>
            <a:br>
              <a:rPr lang="en-US" dirty="0"/>
            </a:br>
            <a:r>
              <a:rPr lang="en-US" sz="2800" dirty="0"/>
              <a:t>Notification Preferences for Carbon Copy Invoices</a:t>
            </a:r>
            <a:endParaRPr lang="en-US" dirty="0"/>
          </a:p>
        </p:txBody>
      </p:sp>
      <p:sp>
        <p:nvSpPr>
          <p:cNvPr id="2" name="Spaker name - Dynamic" descr="{&quot;templafy&quot;:{&quot;id&quot;:&quot;8971305f-95d3-4900-94fa-2278f1a960c5&quot;}}">
            <a:extLst>
              <a:ext uri="{FF2B5EF4-FFF2-40B4-BE49-F238E27FC236}">
                <a16:creationId xmlns:a16="http://schemas.microsoft.com/office/drawing/2014/main" id="{E0BFCFDD-1D42-358F-BC70-8570C4C662EF}"/>
              </a:ext>
            </a:extLst>
          </p:cNvPr>
          <p:cNvSpPr txBox="1">
            <a:spLocks/>
          </p:cNvSpPr>
          <p:nvPr/>
        </p:nvSpPr>
        <p:spPr>
          <a:xfrm>
            <a:off x="287338" y="4303486"/>
            <a:ext cx="5402236" cy="223148"/>
          </a:xfrm>
          <a:prstGeom prst="rect">
            <a:avLst/>
          </a:prstGeom>
          <a:noFill/>
        </p:spPr>
        <p:txBody>
          <a:bodyPr wrap="square" lIns="0" tIns="0" rIns="0" bIns="0" rtlCol="0" anchor="b" anchorCtr="0">
            <a:noAutofit/>
          </a:bodyPr>
          <a:lstStyle/>
          <a:p>
            <a:pPr algn="l"/>
            <a:r>
              <a:rPr lang="en-US" sz="1400" dirty="0">
                <a:latin typeface="72 Brand" panose="020B0504030603020204" pitchFamily="34" charset="0"/>
                <a:cs typeface="72" panose="020B0503030000000003" pitchFamily="34" charset="0"/>
              </a:rPr>
              <a:t>Name, SAP</a:t>
            </a:r>
          </a:p>
        </p:txBody>
      </p:sp>
      <p:sp>
        <p:nvSpPr>
          <p:cNvPr id="3" name="Date - Dynamic" descr="{&quot;templafy&quot;:{&quot;id&quot;:&quot;a8480dc7-5c49-4c73-bb18-fb606cefda42&quot;}}">
            <a:extLst>
              <a:ext uri="{FF2B5EF4-FFF2-40B4-BE49-F238E27FC236}">
                <a16:creationId xmlns:a16="http://schemas.microsoft.com/office/drawing/2014/main" id="{9E1171E2-38D8-8239-71E9-69DC21FF73B2}"/>
              </a:ext>
            </a:extLst>
          </p:cNvPr>
          <p:cNvSpPr txBox="1">
            <a:spLocks/>
          </p:cNvSpPr>
          <p:nvPr/>
        </p:nvSpPr>
        <p:spPr>
          <a:xfrm>
            <a:off x="288000" y="4534259"/>
            <a:ext cx="5402236" cy="223148"/>
          </a:xfrm>
          <a:prstGeom prst="rect">
            <a:avLst/>
          </a:prstGeom>
          <a:noFill/>
        </p:spPr>
        <p:txBody>
          <a:bodyPr wrap="square" lIns="0" tIns="0" rIns="0" bIns="0" rtlCol="0" anchor="b" anchorCtr="0">
            <a:noAutofit/>
          </a:bodyPr>
          <a:lstStyle/>
          <a:p>
            <a:pPr algn="l"/>
            <a:r>
              <a:rPr lang="en-US" sz="1400" dirty="0">
                <a:latin typeface="72 Brand" panose="020B0504030603020204" pitchFamily="34" charset="0"/>
                <a:cs typeface="72" panose="020B0503030000000003" pitchFamily="34" charset="0"/>
              </a:rPr>
              <a:t>Date</a:t>
            </a:r>
          </a:p>
        </p:txBody>
      </p:sp>
      <p:sp>
        <p:nvSpPr>
          <p:cNvPr id="8" name="Partner Logo Placeholder">
            <a:extLst>
              <a:ext uri="{FF2B5EF4-FFF2-40B4-BE49-F238E27FC236}">
                <a16:creationId xmlns:a16="http://schemas.microsoft.com/office/drawing/2014/main" id="{80DF230B-0E63-B973-49FD-136265D25CED}"/>
              </a:ext>
            </a:extLst>
          </p:cNvPr>
          <p:cNvSpPr txBox="1">
            <a:spLocks/>
          </p:cNvSpPr>
          <p:nvPr/>
        </p:nvSpPr>
        <p:spPr>
          <a:xfrm>
            <a:off x="282574" y="6161088"/>
            <a:ext cx="1194533" cy="417512"/>
          </a:xfrm>
          <a:prstGeom prst="rect">
            <a:avLst/>
          </a:prstGeom>
          <a:ln>
            <a:solidFill>
              <a:schemeClr val="tx1"/>
            </a:solidFill>
          </a:ln>
        </p:spPr>
        <p:txBody>
          <a:bodyPr anchor="ctr" anchorCtr="0">
            <a:noAutofit/>
          </a:bodyPr>
          <a:lstStyle>
            <a:lvl1pPr marL="0" indent="0" algn="ctr" defTabSz="1088558" rtl="0" eaLnBrk="1" latinLnBrk="0" hangingPunct="1">
              <a:spcBef>
                <a:spcPts val="0"/>
              </a:spcBef>
              <a:buClr>
                <a:schemeClr val="accent1"/>
              </a:buClr>
              <a:buSzPct val="80000"/>
              <a:buFontTx/>
              <a:buNone/>
              <a:defRPr sz="900" b="0" i="0" kern="1200">
                <a:solidFill>
                  <a:schemeClr val="tx1"/>
                </a:solidFill>
                <a:latin typeface="72" panose="020B0503030000000003"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b="0" i="0" kern="1200">
                <a:solidFill>
                  <a:schemeClr val="tx1"/>
                </a:solidFill>
                <a:latin typeface="72" panose="020B0503030000000003"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panose="020B0503030000000003"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b="0" i="0" kern="1200">
                <a:solidFill>
                  <a:schemeClr val="tx1"/>
                </a:solidFill>
                <a:latin typeface="72" panose="020B0503030000000003"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panose="020B0503030000000003"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latin typeface="+mn-lt"/>
              </a:rPr>
              <a:t>Add partner </a:t>
            </a:r>
            <a:br>
              <a:rPr lang="en-US" dirty="0">
                <a:latin typeface="+mn-lt"/>
              </a:rPr>
            </a:br>
            <a:r>
              <a:rPr lang="en-US" dirty="0">
                <a:latin typeface="+mn-lt"/>
              </a:rPr>
              <a:t>logo and alt text</a:t>
            </a:r>
          </a:p>
        </p:txBody>
      </p:sp>
      <p:pic>
        <p:nvPicPr>
          <p:cNvPr id="18" name="Picture Placeholder 14">
            <a:extLst>
              <a:ext uri="{FF2B5EF4-FFF2-40B4-BE49-F238E27FC236}">
                <a16:creationId xmlns:a16="http://schemas.microsoft.com/office/drawing/2014/main" id="{6D39BC90-CF11-3E9B-D0F0-AE61667F4A1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t="195" b="195"/>
          <a:stretch/>
        </p:blipFill>
        <p:spPr bwMode="black">
          <a:prstGeom prst="rect">
            <a:avLst/>
          </a:prstGeom>
        </p:spPr>
      </p:pic>
    </p:spTree>
    <p:custDataLst>
      <p:custData r:id="rId1"/>
      <p:custData r:id="rId2"/>
    </p:custDataLst>
    <p:extLst>
      <p:ext uri="{BB962C8B-B14F-4D97-AF65-F5344CB8AC3E}">
        <p14:creationId xmlns:p14="http://schemas.microsoft.com/office/powerpoint/2010/main" val="33168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bwMode="gray">
          <a:xfrm>
            <a:off x="504001" y="504000"/>
            <a:ext cx="11186476" cy="369332"/>
          </a:xfrm>
          <a:noFill/>
        </p:spPr>
        <p:txBody>
          <a:bodyPr/>
          <a:lstStyle/>
          <a:p>
            <a:r>
              <a:rPr lang="en-US" dirty="0"/>
              <a:t>SAP Ariba Carbon Copy Invoice Functionality (Email Notification)</a:t>
            </a:r>
          </a:p>
        </p:txBody>
      </p:sp>
      <p:pic>
        <p:nvPicPr>
          <p:cNvPr id="6" name="Picture 5">
            <a:extLst>
              <a:ext uri="{FF2B5EF4-FFF2-40B4-BE49-F238E27FC236}">
                <a16:creationId xmlns:a16="http://schemas.microsoft.com/office/drawing/2014/main" id="{0092DAE3-877E-CEFA-D52F-2E5C38712F68}"/>
              </a:ext>
            </a:extLst>
          </p:cNvPr>
          <p:cNvPicPr>
            <a:picLocks noChangeAspect="1"/>
          </p:cNvPicPr>
          <p:nvPr/>
        </p:nvPicPr>
        <p:blipFill>
          <a:blip r:embed="rId4"/>
          <a:stretch>
            <a:fillRect/>
          </a:stretch>
        </p:blipFill>
        <p:spPr>
          <a:xfrm>
            <a:off x="582060" y="1587838"/>
            <a:ext cx="4541914" cy="4351397"/>
          </a:xfrm>
          <a:prstGeom prst="rect">
            <a:avLst/>
          </a:prstGeom>
        </p:spPr>
      </p:pic>
      <p:sp>
        <p:nvSpPr>
          <p:cNvPr id="2" name="TextBox 1">
            <a:extLst>
              <a:ext uri="{FF2B5EF4-FFF2-40B4-BE49-F238E27FC236}">
                <a16:creationId xmlns:a16="http://schemas.microsoft.com/office/drawing/2014/main" id="{AE4C2DC3-0600-1291-AFB1-073CA75C1E8A}"/>
              </a:ext>
            </a:extLst>
          </p:cNvPr>
          <p:cNvSpPr txBox="1"/>
          <p:nvPr/>
        </p:nvSpPr>
        <p:spPr>
          <a:xfrm>
            <a:off x="5422231" y="1571796"/>
            <a:ext cx="4211053" cy="1107996"/>
          </a:xfrm>
          <a:prstGeom prst="rect">
            <a:avLst/>
          </a:prstGeom>
          <a:noFill/>
        </p:spPr>
        <p:txBody>
          <a:bodyPr wrap="square" lIns="0" tIns="0" rIns="0" bIns="0" rtlCol="0">
            <a:spAutoFit/>
          </a:bodyPr>
          <a:lstStyle/>
          <a:p>
            <a:pPr algn="l" fontAlgn="base">
              <a:spcBef>
                <a:spcPct val="50000"/>
              </a:spcBef>
              <a:spcAft>
                <a:spcPct val="0"/>
              </a:spcAft>
              <a:buClr>
                <a:schemeClr val="tx1"/>
              </a:buClr>
              <a:buSzPct val="100000"/>
            </a:pPr>
            <a:r>
              <a:rPr lang="en-IN" sz="1800" kern="0" dirty="0">
                <a:latin typeface="72 Brand" panose="020B0504030603020204" pitchFamily="34" charset="0"/>
                <a:ea typeface="Arial Unicode MS" pitchFamily="34" charset="-128"/>
                <a:cs typeface="Arial Unicode MS" pitchFamily="34" charset="-128"/>
              </a:rPr>
              <a:t>While invoicing outside the SAP Business Network, you may receive this email notification updating you about your invoice status.</a:t>
            </a:r>
            <a:endParaRPr lang="en-US" sz="1800" kern="0" dirty="0" err="1">
              <a:latin typeface="72 Brand" panose="020B0504030603020204" pitchFamily="34" charset="0"/>
              <a:ea typeface="Arial Unicode MS" pitchFamily="34" charset="-128"/>
              <a:cs typeface="Arial Unicode MS" pitchFamily="34" charset="-128"/>
            </a:endParaRPr>
          </a:p>
        </p:txBody>
      </p:sp>
    </p:spTree>
    <p:custDataLst>
      <p:custData r:id="rId1"/>
      <p:custData r:id="rId2"/>
    </p:custDataLst>
    <p:extLst>
      <p:ext uri="{BB962C8B-B14F-4D97-AF65-F5344CB8AC3E}">
        <p14:creationId xmlns:p14="http://schemas.microsoft.com/office/powerpoint/2010/main" val="263134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46F74-A0D9-E442-565A-E17850AB0135}"/>
              </a:ext>
            </a:extLst>
          </p:cNvPr>
          <p:cNvSpPr>
            <a:spLocks noGrp="1"/>
          </p:cNvSpPr>
          <p:nvPr>
            <p:ph type="body" sz="quarter" idx="10"/>
          </p:nvPr>
        </p:nvSpPr>
        <p:spPr/>
        <p:txBody>
          <a:bodyPr/>
          <a:lstStyle/>
          <a:p>
            <a:pPr algn="l">
              <a:buNone/>
            </a:pPr>
            <a:r>
              <a:rPr lang="en-US" b="0" i="0" dirty="0">
                <a:solidFill>
                  <a:srgbClr val="32363A"/>
                </a:solidFill>
                <a:effectLst/>
                <a:latin typeface="72" panose="020B0503030000000003" pitchFamily="34" charset="0"/>
              </a:rPr>
              <a:t>To update notifications about Invoice status:</a:t>
            </a:r>
          </a:p>
          <a:p>
            <a:pPr marL="342900" indent="-342900">
              <a:buFont typeface="Arial" panose="020B0604020202020204" pitchFamily="34" charset="0"/>
              <a:buChar char="•"/>
            </a:pPr>
            <a:r>
              <a:rPr lang="en-US" b="0" i="0" dirty="0">
                <a:solidFill>
                  <a:srgbClr val="32363A"/>
                </a:solidFill>
                <a:effectLst/>
                <a:latin typeface="72" panose="020B0503030000000003" pitchFamily="34" charset="0"/>
              </a:rPr>
              <a:t>In the upper-right corner of the application, click </a:t>
            </a:r>
            <a:r>
              <a:rPr lang="en-US" b="1" i="0" dirty="0">
                <a:solidFill>
                  <a:srgbClr val="32363A"/>
                </a:solidFill>
                <a:effectLst/>
                <a:latin typeface="72" panose="020B0503030000000003" pitchFamily="34" charset="0"/>
              </a:rPr>
              <a:t>[user initials] </a:t>
            </a:r>
            <a:r>
              <a:rPr lang="en-US" b="0" i="0" dirty="0">
                <a:solidFill>
                  <a:srgbClr val="32363A"/>
                </a:solidFill>
                <a:effectLst/>
                <a:latin typeface="72" panose="020B0503030000000003" pitchFamily="34" charset="0"/>
              </a:rPr>
              <a:t>&gt; </a:t>
            </a:r>
            <a:r>
              <a:rPr lang="en-US" b="1" i="0" dirty="0">
                <a:solidFill>
                  <a:srgbClr val="32363A"/>
                </a:solidFill>
                <a:effectLst/>
                <a:latin typeface="72" panose="020B0503030000000003" pitchFamily="34" charset="0"/>
              </a:rPr>
              <a:t>Settings</a:t>
            </a:r>
            <a:r>
              <a:rPr lang="en-US" b="0" i="0" dirty="0">
                <a:solidFill>
                  <a:srgbClr val="32363A"/>
                </a:solidFill>
                <a:effectLst/>
                <a:latin typeface="72" panose="020B0503030000000003" pitchFamily="34" charset="0"/>
              </a:rPr>
              <a:t> and select </a:t>
            </a:r>
            <a:r>
              <a:rPr lang="en-US" b="1" i="0" dirty="0">
                <a:solidFill>
                  <a:srgbClr val="32363A"/>
                </a:solidFill>
                <a:effectLst/>
                <a:latin typeface="72" panose="020B0503030000000003" pitchFamily="34" charset="0"/>
              </a:rPr>
              <a:t>Electronic Invoice Routing</a:t>
            </a:r>
            <a:r>
              <a:rPr lang="en-US" b="0" i="0" dirty="0">
                <a:solidFill>
                  <a:srgbClr val="32363A"/>
                </a:solidFill>
                <a:effectLst/>
                <a:latin typeface="72" panose="020B0503030000000003" pitchFamily="34" charset="0"/>
              </a:rPr>
              <a:t>.</a:t>
            </a:r>
          </a:p>
          <a:p>
            <a:pPr algn="l">
              <a:buFont typeface="+mj-lt"/>
              <a:buAutoNum type="arabicPeriod"/>
            </a:pPr>
            <a:endParaRPr lang="en-US" b="0" i="0" dirty="0">
              <a:solidFill>
                <a:srgbClr val="32363A"/>
              </a:solidFill>
              <a:effectLst/>
              <a:latin typeface="72" panose="020B0503030000000003" pitchFamily="34" charset="0"/>
            </a:endParaRPr>
          </a:p>
          <a:p>
            <a:br>
              <a:rPr lang="en-US" dirty="0"/>
            </a:br>
            <a:endParaRPr lang="en-IN" dirty="0"/>
          </a:p>
        </p:txBody>
      </p:sp>
      <p:sp>
        <p:nvSpPr>
          <p:cNvPr id="3" name="Title 2">
            <a:extLst>
              <a:ext uri="{FF2B5EF4-FFF2-40B4-BE49-F238E27FC236}">
                <a16:creationId xmlns:a16="http://schemas.microsoft.com/office/drawing/2014/main" id="{FD2CB1FF-E777-D62F-DB8F-226A4FCB5D1D}"/>
              </a:ext>
            </a:extLst>
          </p:cNvPr>
          <p:cNvSpPr>
            <a:spLocks noGrp="1"/>
          </p:cNvSpPr>
          <p:nvPr>
            <p:ph type="title"/>
          </p:nvPr>
        </p:nvSpPr>
        <p:spPr/>
        <p:txBody>
          <a:bodyPr/>
          <a:lstStyle/>
          <a:p>
            <a:r>
              <a:rPr lang="en-IN" dirty="0"/>
              <a:t>Setup Notification Preferences for Carbon Copy Invoices</a:t>
            </a:r>
            <a:endParaRPr lang="en-US" dirty="0"/>
          </a:p>
        </p:txBody>
      </p:sp>
      <p:pic>
        <p:nvPicPr>
          <p:cNvPr id="7" name="Picture 6">
            <a:extLst>
              <a:ext uri="{FF2B5EF4-FFF2-40B4-BE49-F238E27FC236}">
                <a16:creationId xmlns:a16="http://schemas.microsoft.com/office/drawing/2014/main" id="{032C9F07-E222-C727-1A8C-3FD5120BA00D}"/>
              </a:ext>
            </a:extLst>
          </p:cNvPr>
          <p:cNvPicPr>
            <a:picLocks noChangeAspect="1"/>
          </p:cNvPicPr>
          <p:nvPr/>
        </p:nvPicPr>
        <p:blipFill>
          <a:blip r:embed="rId2"/>
          <a:stretch>
            <a:fillRect/>
          </a:stretch>
        </p:blipFill>
        <p:spPr>
          <a:xfrm>
            <a:off x="2651094" y="2849930"/>
            <a:ext cx="6642677" cy="3374407"/>
          </a:xfrm>
          <a:prstGeom prst="rect">
            <a:avLst/>
          </a:prstGeom>
        </p:spPr>
      </p:pic>
    </p:spTree>
    <p:extLst>
      <p:ext uri="{BB962C8B-B14F-4D97-AF65-F5344CB8AC3E}">
        <p14:creationId xmlns:p14="http://schemas.microsoft.com/office/powerpoint/2010/main" val="190049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57F23-043F-B393-44C5-11C436C9B5D6}"/>
              </a:ext>
            </a:extLst>
          </p:cNvPr>
          <p:cNvSpPr>
            <a:spLocks noGrp="1"/>
          </p:cNvSpPr>
          <p:nvPr>
            <p:ph type="body" sz="quarter" idx="10"/>
          </p:nvPr>
        </p:nvSpPr>
        <p:spPr>
          <a:xfrm>
            <a:off x="504000" y="1566100"/>
            <a:ext cx="11186477" cy="4787900"/>
          </a:xfrm>
        </p:spPr>
        <p:txBody>
          <a:bodyPr/>
          <a:lstStyle/>
          <a:p>
            <a:pPr marL="342900" indent="-342900">
              <a:buFont typeface="Arial" panose="020B0604020202020204" pitchFamily="34" charset="0"/>
              <a:buChar char="•"/>
            </a:pPr>
            <a:r>
              <a:rPr lang="en-US" b="0" i="0" dirty="0">
                <a:solidFill>
                  <a:srgbClr val="32363A"/>
                </a:solidFill>
                <a:effectLst/>
                <a:latin typeface="72" panose="020B0503030000000003" pitchFamily="34" charset="0"/>
              </a:rPr>
              <a:t>Under </a:t>
            </a:r>
            <a:r>
              <a:rPr lang="en-US" b="1" i="0" dirty="0">
                <a:solidFill>
                  <a:srgbClr val="32363A"/>
                </a:solidFill>
                <a:effectLst/>
                <a:latin typeface="72" panose="020B0503030000000003" pitchFamily="34" charset="0"/>
              </a:rPr>
              <a:t>Notifications</a:t>
            </a:r>
            <a:r>
              <a:rPr lang="en-US" b="0" i="0" dirty="0">
                <a:solidFill>
                  <a:srgbClr val="32363A"/>
                </a:solidFill>
                <a:effectLst/>
                <a:latin typeface="72" panose="020B0503030000000003" pitchFamily="34" charset="0"/>
              </a:rPr>
              <a:t>, check the box to turn on/off notification types based on your preferences.</a:t>
            </a:r>
          </a:p>
          <a:p>
            <a:endParaRPr lang="en-US" dirty="0"/>
          </a:p>
        </p:txBody>
      </p:sp>
      <p:sp>
        <p:nvSpPr>
          <p:cNvPr id="3" name="Title 2">
            <a:extLst>
              <a:ext uri="{FF2B5EF4-FFF2-40B4-BE49-F238E27FC236}">
                <a16:creationId xmlns:a16="http://schemas.microsoft.com/office/drawing/2014/main" id="{5AF9E23C-D366-6F37-28EC-9EF4C507599A}"/>
              </a:ext>
            </a:extLst>
          </p:cNvPr>
          <p:cNvSpPr>
            <a:spLocks noGrp="1"/>
          </p:cNvSpPr>
          <p:nvPr>
            <p:ph type="title"/>
          </p:nvPr>
        </p:nvSpPr>
        <p:spPr/>
        <p:txBody>
          <a:bodyPr/>
          <a:lstStyle/>
          <a:p>
            <a:r>
              <a:rPr lang="en-IN" dirty="0"/>
              <a:t>Setup Notification Preferences for Carbon Copy Invoices</a:t>
            </a:r>
            <a:endParaRPr lang="en-US" dirty="0"/>
          </a:p>
        </p:txBody>
      </p:sp>
      <p:pic>
        <p:nvPicPr>
          <p:cNvPr id="9" name="Picture 8">
            <a:extLst>
              <a:ext uri="{FF2B5EF4-FFF2-40B4-BE49-F238E27FC236}">
                <a16:creationId xmlns:a16="http://schemas.microsoft.com/office/drawing/2014/main" id="{DC9F11C4-AE08-78EE-DB23-B062F1D340B3}"/>
              </a:ext>
            </a:extLst>
          </p:cNvPr>
          <p:cNvPicPr>
            <a:picLocks noChangeAspect="1"/>
          </p:cNvPicPr>
          <p:nvPr/>
        </p:nvPicPr>
        <p:blipFill>
          <a:blip r:embed="rId2"/>
          <a:stretch>
            <a:fillRect/>
          </a:stretch>
        </p:blipFill>
        <p:spPr>
          <a:xfrm>
            <a:off x="577515" y="2143142"/>
            <a:ext cx="8353091" cy="4346210"/>
          </a:xfrm>
          <a:prstGeom prst="rect">
            <a:avLst/>
          </a:prstGeom>
        </p:spPr>
      </p:pic>
    </p:spTree>
    <p:extLst>
      <p:ext uri="{BB962C8B-B14F-4D97-AF65-F5344CB8AC3E}">
        <p14:creationId xmlns:p14="http://schemas.microsoft.com/office/powerpoint/2010/main" val="119385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405E5-BFA0-3307-0B56-B9D250B196A2}"/>
              </a:ext>
            </a:extLst>
          </p:cNvPr>
          <p:cNvSpPr>
            <a:spLocks noGrp="1"/>
          </p:cNvSpPr>
          <p:nvPr>
            <p:ph type="body" sz="quarter" idx="10"/>
          </p:nvPr>
        </p:nvSpPr>
        <p:spPr/>
        <p:txBody>
          <a:bodyPr/>
          <a:lstStyle/>
          <a:p>
            <a:pPr marL="342900" indent="-342900" algn="l">
              <a:buFont typeface="Arial" panose="020B0604020202020204" pitchFamily="34" charset="0"/>
              <a:buChar char="•"/>
            </a:pPr>
            <a:r>
              <a:rPr lang="en-US" i="0" dirty="0">
                <a:solidFill>
                  <a:srgbClr val="32363A"/>
                </a:solidFill>
                <a:effectLst/>
                <a:latin typeface="72" panose="020B0503030000000003" pitchFamily="34" charset="0"/>
              </a:rPr>
              <a:t>You can enter up to three email addresses separated by a comma(no spaces) for multiple notification emails.</a:t>
            </a:r>
          </a:p>
          <a:p>
            <a:pPr marL="342900" indent="-342900" algn="l">
              <a:buFont typeface="Arial" panose="020B0604020202020204" pitchFamily="34" charset="0"/>
              <a:buChar char="•"/>
            </a:pPr>
            <a:r>
              <a:rPr lang="en-US" i="0" dirty="0">
                <a:solidFill>
                  <a:srgbClr val="32363A"/>
                </a:solidFill>
                <a:effectLst/>
                <a:latin typeface="72" panose="020B0503030000000003" pitchFamily="34" charset="0"/>
              </a:rPr>
              <a:t>Click </a:t>
            </a:r>
            <a:r>
              <a:rPr lang="en-US" b="1" i="0" dirty="0">
                <a:solidFill>
                  <a:srgbClr val="32363A"/>
                </a:solidFill>
                <a:effectLst/>
                <a:latin typeface="72" panose="020B0503030000000003" pitchFamily="34" charset="0"/>
              </a:rPr>
              <a:t>Save </a:t>
            </a:r>
            <a:r>
              <a:rPr lang="en-US" i="0" dirty="0">
                <a:solidFill>
                  <a:srgbClr val="32363A"/>
                </a:solidFill>
                <a:effectLst/>
                <a:latin typeface="72" panose="020B0503030000000003" pitchFamily="34" charset="0"/>
              </a:rPr>
              <a:t>at the bottom of the page.</a:t>
            </a:r>
          </a:p>
          <a:p>
            <a:endParaRPr lang="en-US" dirty="0"/>
          </a:p>
        </p:txBody>
      </p:sp>
      <p:sp>
        <p:nvSpPr>
          <p:cNvPr id="3" name="Title 2">
            <a:extLst>
              <a:ext uri="{FF2B5EF4-FFF2-40B4-BE49-F238E27FC236}">
                <a16:creationId xmlns:a16="http://schemas.microsoft.com/office/drawing/2014/main" id="{40413BB4-A209-315D-B96A-5EF22CBCA6FE}"/>
              </a:ext>
            </a:extLst>
          </p:cNvPr>
          <p:cNvSpPr>
            <a:spLocks noGrp="1"/>
          </p:cNvSpPr>
          <p:nvPr>
            <p:ph type="title"/>
          </p:nvPr>
        </p:nvSpPr>
        <p:spPr/>
        <p:txBody>
          <a:bodyPr/>
          <a:lstStyle/>
          <a:p>
            <a:r>
              <a:rPr lang="en-IN" dirty="0"/>
              <a:t>Setup Notification Preferences for Carbon Copy Invoices</a:t>
            </a:r>
            <a:endParaRPr lang="en-US" dirty="0"/>
          </a:p>
        </p:txBody>
      </p:sp>
      <p:pic>
        <p:nvPicPr>
          <p:cNvPr id="5" name="Picture 4">
            <a:extLst>
              <a:ext uri="{FF2B5EF4-FFF2-40B4-BE49-F238E27FC236}">
                <a16:creationId xmlns:a16="http://schemas.microsoft.com/office/drawing/2014/main" id="{C53A2C06-6534-B32A-B8CE-00EBBC383104}"/>
              </a:ext>
            </a:extLst>
          </p:cNvPr>
          <p:cNvPicPr>
            <a:picLocks noChangeAspect="1"/>
          </p:cNvPicPr>
          <p:nvPr/>
        </p:nvPicPr>
        <p:blipFill>
          <a:blip r:embed="rId2"/>
          <a:stretch>
            <a:fillRect/>
          </a:stretch>
        </p:blipFill>
        <p:spPr>
          <a:xfrm>
            <a:off x="505587" y="3677661"/>
            <a:ext cx="7550986" cy="2416964"/>
          </a:xfrm>
          <a:prstGeom prst="rect">
            <a:avLst/>
          </a:prstGeom>
        </p:spPr>
      </p:pic>
    </p:spTree>
    <p:extLst>
      <p:ext uri="{BB962C8B-B14F-4D97-AF65-F5344CB8AC3E}">
        <p14:creationId xmlns:p14="http://schemas.microsoft.com/office/powerpoint/2010/main" val="337853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F7117E-15CD-54C6-0889-3BD67DE0E5CB}"/>
              </a:ext>
            </a:extLst>
          </p:cNvPr>
          <p:cNvSpPr>
            <a:spLocks noGrp="1"/>
          </p:cNvSpPr>
          <p:nvPr>
            <p:ph type="title"/>
          </p:nvPr>
        </p:nvSpPr>
        <p:spPr>
          <a:xfrm>
            <a:off x="498475" y="1539875"/>
            <a:ext cx="5413477" cy="846386"/>
          </a:xfrm>
        </p:spPr>
        <p:txBody>
          <a:bodyPr/>
          <a:lstStyle/>
          <a:p>
            <a:r>
              <a:rPr lang="en-US" dirty="0"/>
              <a:t>Thank you.</a:t>
            </a:r>
          </a:p>
        </p:txBody>
      </p:sp>
      <p:sp>
        <p:nvSpPr>
          <p:cNvPr id="3" name="Spaker name - Dynamic" descr="{&quot;templafy&quot;:{&quot;id&quot;:&quot;97c3bf10-141e-422e-94b0-e07abdef7d60&quot;}}">
            <a:extLst>
              <a:ext uri="{FF2B5EF4-FFF2-40B4-BE49-F238E27FC236}">
                <a16:creationId xmlns:a16="http://schemas.microsoft.com/office/drawing/2014/main" id="{F02EFDEC-1C58-4504-92E1-D8E4DBCFE8FE}"/>
              </a:ext>
            </a:extLst>
          </p:cNvPr>
          <p:cNvSpPr txBox="1"/>
          <p:nvPr/>
        </p:nvSpPr>
        <p:spPr>
          <a:xfrm>
            <a:off x="503238" y="3351716"/>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72 Brand" panose="020B0504030603020204" pitchFamily="34" charset="0"/>
              </a:rPr>
              <a:t>Name</a:t>
            </a:r>
          </a:p>
        </p:txBody>
      </p:sp>
      <p:sp>
        <p:nvSpPr>
          <p:cNvPr id="4" name="Spaker email - Dynamic" descr="{&quot;templafy&quot;:{&quot;id&quot;:&quot;efbbb186-f761-496a-832f-1a2ec9647984&quot;}}">
            <a:extLst>
              <a:ext uri="{FF2B5EF4-FFF2-40B4-BE49-F238E27FC236}">
                <a16:creationId xmlns:a16="http://schemas.microsoft.com/office/drawing/2014/main" id="{E8CBF4DD-15EB-47C8-94C8-492FB092CB97}"/>
              </a:ext>
            </a:extLst>
          </p:cNvPr>
          <p:cNvSpPr txBox="1"/>
          <p:nvPr/>
        </p:nvSpPr>
        <p:spPr>
          <a:xfrm>
            <a:off x="503238" y="3599248"/>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72 Brand" panose="020B0504030603020204" pitchFamily="34" charset="0"/>
              </a:rPr>
              <a:t>Email</a:t>
            </a:r>
          </a:p>
        </p:txBody>
      </p:sp>
    </p:spTree>
    <p:custDataLst>
      <p:custData r:id="rId1"/>
      <p:custData r:id="rId2"/>
    </p:custDataLst>
    <p:extLst>
      <p:ext uri="{BB962C8B-B14F-4D97-AF65-F5344CB8AC3E}">
        <p14:creationId xmlns:p14="http://schemas.microsoft.com/office/powerpoint/2010/main" val="40608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0" lvl="1" indent="0">
              <a:buNone/>
            </a:pPr>
            <a:r>
              <a:rPr lang="en-US" sz="1600" dirty="0"/>
              <a:t>The information in this presentation is confidential and proprietary to SAP and may not be disclosed without the permission of SAP. Except for your obligation to protect confidential information, this presentation is not subject to your license agreement or any other service or subscription agreement with SAP. SAP has no obligation to pursue any course of business outlined in this presentation or any related document, or to develop or release any functionality mentioned therein.</a:t>
            </a:r>
          </a:p>
          <a:p>
            <a:pPr marL="0" lvl="1" indent="0">
              <a:buNone/>
            </a:pPr>
            <a:r>
              <a:rPr lang="en-US" sz="1600" dirty="0"/>
              <a:t>This presentation, or any related document and SAP's strategy and possible future developments, products and or platforms directions and functionality are all subject to change and may be changed by SAP at any time for any reason without notice. The information in this presentation is not a commitment, promise or legal obligation to deliver any material, code or functionality. This presentation is provided without a warranty of any kind, either express or implied, including but not limited to, the implied warranties of merchantability, fitness for a particular purpose, or non-infringement. This presentation is for informational purposes and may not be incorporated into a contract. SAP assumes no responsibility for errors or omissions in this presentation, except if such damages were caused by SAP’s intentional or gross negligence.</a:t>
            </a:r>
          </a:p>
          <a:p>
            <a:pPr marL="0" lvl="1" indent="0">
              <a:buNone/>
            </a:pPr>
            <a:r>
              <a:rPr lang="en-US" sz="1600" dirty="0"/>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
        <p:nvSpPr>
          <p:cNvPr id="2" name="Title 1"/>
          <p:cNvSpPr>
            <a:spLocks noGrp="1"/>
          </p:cNvSpPr>
          <p:nvPr>
            <p:ph type="title"/>
          </p:nvPr>
        </p:nvSpPr>
        <p:spPr/>
        <p:txBody>
          <a:bodyPr/>
          <a:lstStyle/>
          <a:p>
            <a:r>
              <a:rPr lang="en-US" dirty="0"/>
              <a:t>Disclaimer</a:t>
            </a:r>
          </a:p>
        </p:txBody>
      </p:sp>
    </p:spTree>
    <p:custDataLst>
      <p:custData r:id="rId1"/>
      <p:custData r:id="rId2"/>
    </p:custDataLst>
    <p:extLst>
      <p:ext uri="{BB962C8B-B14F-4D97-AF65-F5344CB8AC3E}">
        <p14:creationId xmlns:p14="http://schemas.microsoft.com/office/powerpoint/2010/main" val="42947806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pPr marL="0" lvl="1" indent="0">
              <a:buNone/>
            </a:pPr>
            <a:r>
              <a:rPr lang="de-DE" sz="1600" dirty="0"/>
              <a:t>Die Informationen in dieser Präsentation sind vertraulich und urheberrechtlich geschützt und dürfen nicht ohne Genehmigung von SAP offengelegt werden. Diese Präsentation unterliegt weder Ihrem Lizenzvertrag noch einer anderen Service- oder Subskriptionsvereinbarung mit SAP. SAP ist in keiner Weise verpflichtet, in dieser Präsentation oder einem dazugehörigen Dokument dargestellte Geschäftsabläufe zu verfolgen oder hierin wiedergegebene Funktionen zu entwickeln oder zu veröffentlichen.</a:t>
            </a:r>
          </a:p>
          <a:p>
            <a:pPr marL="0" lvl="1" indent="0">
              <a:buNone/>
            </a:pPr>
            <a:r>
              <a:rPr lang="de-DE" sz="1600" dirty="0"/>
              <a:t>Diese Präsentation oder jedes dazugehörige Dokument über die Strategie von SAP und mögliche zukünftige Entwicklungen, Ausrichtungen und Funktionen von Produkten und/oder Plattformen kann von SAP jederzeit aus beliebigen Gründen ohne vorherige Ankündigung geändert werden. Die Informationen in dieser Präsentation stellen keinerlei Zusage, Versprechen oder rechtliche Verpflichtung zur Auslieferung von Materialien, Code oder Funktionen dar. Diese Präsentation wird ohne jegliche Gewähr, weder ausdrücklich noch stillschweigend, bereitgestellt. Dies gilt insbesondere, hinsichtlich der Gewährleistung der Marktgängigkeit und der Eignung für einen bestimmten Zweck sowie für die Gewährleistung der Nichtverletzung geltenden Rechts. Diese Präsentation dient zu Informationszwecken und darf nicht in einen Vertrag eingebunden werden. SAP übernimmt keine Verantwortung für Fehler oder Unvollständigkeiten in dieser Präsentation, es sei denn, solche Schäden wurden von SAP vorsätzlich oder grob fahrlässig verursacht. Sämtliche vorausschauenden Aussagen unterliegen verschiedenen Risiken und Unsicherheiten, durch die die tatsächlichen Ergebnisse von den Erwartungen abweichen können.</a:t>
            </a:r>
          </a:p>
          <a:p>
            <a:pPr marL="0" lvl="1" indent="0">
              <a:buNone/>
            </a:pPr>
            <a:r>
              <a:rPr lang="de-DE" sz="1600" dirty="0"/>
              <a:t>Die vorausschauenden Aussagen geben die Sicht zu dem Zeitpunkt wieder, zu dem sie getätigt wurden. Dem Leser wird empfohlen, diesen Aussagen kein übertriebenes Vertrauen zu schenken und sich bei Kaufentscheidungen nicht auf sie zu stützen.</a:t>
            </a:r>
          </a:p>
        </p:txBody>
      </p:sp>
      <p:sp>
        <p:nvSpPr>
          <p:cNvPr id="2" name="Title 1"/>
          <p:cNvSpPr>
            <a:spLocks noGrp="1"/>
          </p:cNvSpPr>
          <p:nvPr>
            <p:ph type="title"/>
          </p:nvPr>
        </p:nvSpPr>
        <p:spPr/>
        <p:txBody>
          <a:bodyPr/>
          <a:lstStyle/>
          <a:p>
            <a:r>
              <a:rPr lang="de-DE" dirty="0"/>
              <a:t>Disclaimer</a:t>
            </a:r>
          </a:p>
        </p:txBody>
      </p:sp>
    </p:spTree>
    <p:custDataLst>
      <p:custData r:id="rId1"/>
      <p:custData r:id="rId2"/>
    </p:custDataLst>
    <p:extLst>
      <p:ext uri="{BB962C8B-B14F-4D97-AF65-F5344CB8AC3E}">
        <p14:creationId xmlns:p14="http://schemas.microsoft.com/office/powerpoint/2010/main" val="115723755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AP Template 2024">
  <a:themeElements>
    <a:clrScheme name="SAP Colors 2023">
      <a:dk1>
        <a:srgbClr val="000000"/>
      </a:dk1>
      <a:lt1>
        <a:srgbClr val="FFFFFF"/>
      </a:lt1>
      <a:dk2>
        <a:srgbClr val="1B90FF"/>
      </a:dk2>
      <a:lt2>
        <a:srgbClr val="89D1FF"/>
      </a:lt2>
      <a:accent1>
        <a:srgbClr val="E76500"/>
      </a:accent1>
      <a:accent2>
        <a:srgbClr val="049F9A"/>
      </a:accent2>
      <a:accent3>
        <a:srgbClr val="36A41D"/>
      </a:accent3>
      <a:accent4>
        <a:srgbClr val="FA4F96"/>
      </a:accent4>
      <a:accent5>
        <a:srgbClr val="F31DED"/>
      </a:accent5>
      <a:accent6>
        <a:srgbClr val="7858FF"/>
      </a:accent6>
      <a:hlink>
        <a:srgbClr val="0070F2"/>
      </a:hlink>
      <a:folHlink>
        <a:srgbClr val="0070F2"/>
      </a:folHlink>
    </a:clrScheme>
    <a:fontScheme name="SAP 2023">
      <a:majorFont>
        <a:latin typeface="72 Brand Medium"/>
        <a:ea typeface=""/>
        <a:cs typeface=""/>
      </a:majorFont>
      <a:minorFont>
        <a:latin typeface="72 Brand"/>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smtClean="0">
            <a:ln>
              <a:noFill/>
            </a:ln>
            <a:effectLst/>
            <a:uLnTx/>
            <a:uFillTx/>
            <a:latin typeface="+mn-lt"/>
            <a:ea typeface="72 Brand" pitchFamily="34" charset="-128"/>
            <a:cs typeface="72 Brand"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fontAlgn="base">
          <a:spcBef>
            <a:spcPct val="50000"/>
          </a:spcBef>
          <a:spcAft>
            <a:spcPct val="0"/>
          </a:spcAft>
          <a:buClr>
            <a:schemeClr val="tx1"/>
          </a:buClr>
          <a:buSzPct val="100000"/>
          <a:defRPr sz="1800" kern="0" dirty="0" err="1" smtClean="0">
            <a:latin typeface="72 Brand" panose="020B0504030603020204" pitchFamily="34" charset="0"/>
            <a:ea typeface="72 Brand" pitchFamily="34" charset="-128"/>
            <a:cs typeface="72 Brand" pitchFamily="34" charset="-128"/>
          </a:defRPr>
        </a:defPPr>
      </a:lstStyle>
    </a:txDef>
  </a:objectDefaults>
  <a:extraClrSchemeLst/>
  <a:custClrLst>
    <a:custClr name="Blue 2">
      <a:srgbClr val="D1EFFF"/>
    </a:custClr>
    <a:custClr name="Blue 4">
      <a:srgbClr val="89D1FF"/>
    </a:custClr>
    <a:custClr name="Blue 6">
      <a:srgbClr val="1B90FF"/>
    </a:custClr>
    <a:custClr name="Blue 7">
      <a:srgbClr val="0070F2"/>
    </a:custClr>
    <a:custClr name="Blue 10">
      <a:srgbClr val="002A86"/>
    </a:custClr>
    <a:custClr name="Blue 11">
      <a:srgbClr val="00144A"/>
    </a:custClr>
    <a:custClr name="Mango 2">
      <a:srgbClr val="FFF3B8"/>
    </a:custClr>
    <a:custClr name="Mango 4">
      <a:srgbClr val="FFC933"/>
    </a:custClr>
    <a:custClr name="Mango 6">
      <a:srgbClr val="E76500"/>
    </a:custClr>
    <a:custClr name="Mango 7">
      <a:srgbClr val="C35500"/>
    </a:custClr>
    <a:custClr name="Mango 10">
      <a:srgbClr val="6D1900"/>
    </a:custClr>
    <a:custClr name="Mango 11">
      <a:srgbClr val="450B00"/>
    </a:custClr>
    <a:custClr name="Teal 2">
      <a:srgbClr val="C2FCEE"/>
    </a:custClr>
    <a:custClr name="Teal 4">
      <a:srgbClr val="2CE0BF"/>
    </a:custClr>
    <a:custClr name="Teal 6">
      <a:srgbClr val="049F9A"/>
    </a:custClr>
    <a:custClr name="Teal 7">
      <a:srgbClr val="07838F"/>
    </a:custClr>
    <a:custClr name="Teal 10">
      <a:srgbClr val="02414C"/>
    </a:custClr>
    <a:custClr name="Teal 11">
      <a:srgbClr val="012931"/>
    </a:custClr>
    <a:custClr name="Green 2">
      <a:srgbClr val="EBF5CB"/>
    </a:custClr>
    <a:custClr name="Green 4">
      <a:srgbClr val="97DD40"/>
    </a:custClr>
    <a:custClr name="Green 6">
      <a:srgbClr val="36A41D"/>
    </a:custClr>
    <a:custClr name="Green 7">
      <a:srgbClr val="188918"/>
    </a:custClr>
    <a:custClr name="Green 10">
      <a:srgbClr val="164323"/>
    </a:custClr>
    <a:custClr name="Green 11">
      <a:srgbClr val="0E2B16"/>
    </a:custClr>
    <a:custClr name="Red 2">
      <a:srgbClr val="FFD5EA"/>
    </a:custClr>
    <a:custClr name="Red 4">
      <a:srgbClr val="FF8CB2"/>
    </a:custClr>
    <a:custClr name="Red 6">
      <a:srgbClr val="EE3939"/>
    </a:custClr>
    <a:custClr name="Red 7">
      <a:srgbClr val="D20A0A"/>
    </a:custClr>
    <a:custClr name="Red 10">
      <a:srgbClr val="5A0404"/>
    </a:custClr>
    <a:custClr name="Red 11">
      <a:srgbClr val="350000"/>
    </a:custClr>
    <a:custClr name="Raspberry 2">
      <a:srgbClr val="FFDCE8"/>
    </a:custClr>
    <a:custClr name="Raspberry 4">
      <a:srgbClr val="FEADC8"/>
    </a:custClr>
    <a:custClr name="Raspberry 6">
      <a:srgbClr val="FA4F96"/>
    </a:custClr>
    <a:custClr name="Raspberry 7">
      <a:srgbClr val="DF1278"/>
    </a:custClr>
    <a:custClr name="Raspberry 10">
      <a:srgbClr val="71014B"/>
    </a:custClr>
    <a:custClr name="Raspberry 11">
      <a:srgbClr val="510136"/>
    </a:custClr>
    <a:custClr name="Pink 2">
      <a:srgbClr val="FFDCF3"/>
    </a:custClr>
    <a:custClr name="Pink 4">
      <a:srgbClr val="FF8AF0"/>
    </a:custClr>
    <a:custClr name="Pink 6">
      <a:srgbClr val="F31DED"/>
    </a:custClr>
    <a:custClr name="Pink 7">
      <a:srgbClr val="CC00DC"/>
    </a:custClr>
    <a:custClr name="Pink 10">
      <a:srgbClr val="510080"/>
    </a:custClr>
    <a:custClr name="Pink 11">
      <a:srgbClr val="28004A"/>
    </a:custClr>
    <a:custClr name="Indigo 2">
      <a:srgbClr val="E2D8FF"/>
    </a:custClr>
    <a:custClr name="Indigo 4">
      <a:srgbClr val="B894FF"/>
    </a:custClr>
    <a:custClr name="Indigo 6">
      <a:srgbClr val="7858FF"/>
    </a:custClr>
    <a:custClr name="Indigo 7">
      <a:srgbClr val="5D36FF"/>
    </a:custClr>
    <a:custClr name="Indigo 10">
      <a:srgbClr val="1C0C6E"/>
    </a:custClr>
    <a:custClr name="Indigo 11">
      <a:srgbClr val="0E0637"/>
    </a:custClr>
  </a:custClr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ue 2">
      <a:srgbClr val="D1EFFF"/>
    </a:custClr>
  </a:custClr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ue 2">
      <a:srgbClr val="D1EFFF"/>
    </a:custClr>
  </a:custClr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0FCFAFA-D3D3-1441-8101-DA629D03A5D9}">
  <we:reference id="b0692d11-e342-a550-cfba-e8c57e47b8f1" version="1.0.0.8"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65AE667-A5F5-0F47-8627-5174A8B7EA47}">
  <we:reference id="b8d7a30b-109c-4c41-a1df-a6cb639730b5" version="2.0.0.5"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2,"isValidatorEnabled":false,"isLocked":false,"elementsMetadata":[],"slideId":"638331234103099669","enableDocumentContentUpdater":false,"version":"2.0"}]]></TemplafySlideTemplateConfiguration>
</file>

<file path=customXml/item11.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TemplafySlideFormConfiguration><![CDATA[{"formFields":[{"required":false,"placeholder":"","lines":1,"defaultValue":"{{StringJoin(\" \", UserProfile.FirstName,UserProfile.LastName)}}","helpTexts":{"prefix":"After your name, include your preferred pronouns (they/them, she/her, he/him)."},"shareValue":false,"type":"textBox","name":"SpeakerName","label":"Name and Pronouns"},{"required":false,"placeholder":"","lines":1,"defaultValue":"{{UserProfile.Email}}","shareValue":false,"type":"textBox","name":"Email","label":"Email"}],"formDataEntries":[]}]]></TemplafySlideFormConfiguration>
</file>

<file path=customXml/item14.xml><?xml version="1.0" encoding="utf-8"?>
<TemplafySlideTemplateConfiguration><![CDATA[{"slideVersion":1,"isValidatorEnabled":false,"isLocked":false,"elementsMetadata":[],"slideId":"638433266900507826","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2,"isValidatorEnabled":false,"isLocked":false,"elementsMetadata":[],"slideId":"638315636850056675","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slideVersion":2,"isValidatorEnabled":false,"isLocked":false,"elementsMetadata":[],"slideId":"638315636850044656","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3.xml><?xml version="1.0" encoding="utf-8"?>
<TemplafyTemplateConfiguration><![CDATA[{"elementsMetadata":[{"type":"shape","id":"c62fa0b2-1965-4512-85ea-d1d56c3ec499","elementConfiguration":{"binding":"{{ DataSources.Classification[Form.Classification.Name].Display}}","type":"text","disableUpdates":false}},{"type":"shape","id":"48ca50a9-7141-4ded-9474-727056dc5afb","elementConfiguration":{"inheritDimensions":"{{InheritDimensions.InheritNone}}","width":"","height":"1 cm","image":"{{Form.SAPLogo.SubbrandBlue}}","visibility":"","type":"image","disableUpdates":false}},{"type":"shape","id":"7fb01ddb-9842-4bbf-aa3c-6d8f248e9614","elementConfiguration":{"binding":"{{Form.Classification.Display}}","visibility":"","type":"text","disableUpdates":false}},{"type":"shape","id":"a7af34e7-d1a2-463d-aab1-c1097c99b4ce","elementConfiguration":{"binding":"{{Form.Classification.Display}}","visibility":"","type":"text","disableUpdates":false}},{"type":"shape","id":"29ccba60-29a6-41b0-97ac-e917e8097a42","elementConfiguration":{"inheritDimensions":"{{InheritDimensions.InheritNone}}","width":"","height":"1 cm","image":"{{Form.SAPLogo.SubbrandBlack}}","visibility":"","type":"image","disableUpdates":false}},{"type":"shape","id":"42fd08df-6573-47ab-941b-a020ceba5a97","elementConfiguration":{"inheritDimensions":"{{InheritDimensions.InheritNone}}","width":"","height":"1 cm","image":"{{Form.SAPLogo.SubbrandWhite}}","visibility":"","type":"image","disableUpdates":false}},{"type":"shape","id":"08aaedab-3383-4a2d-9df9-5356a905bcc6","elementConfiguration":{"binding":"{{Form.Classification.Display}}","visibility":"","type":"text","disableUpdates":false}},{"type":"shape","id":"ed52cfc2-0308-497b-b278-9bda08e52919","elementConfiguration":{"inheritDimensions":"{{InheritDimensions.InheritNone}}","width":"","height":"1 cm","image":"{{Form.SAPLogo.SubbrandBlue}}","visibility":"","type":"image","disableUpdates":false}},{"type":"shape","id":"825a5abf-ad4a-41be-a053-f9bf11bdf890","elementConfiguration":{"binding":"{{Form.Classification.Display}}","visibility":"","type":"text","disableUpdates":false}},{"type":"shape","id":"bddbc878-9443-4298-a15e-22fd8db66495","elementConfiguration":{"inheritDimensions":"{{InheritDimensions.InheritNone}}","width":"","height":"1 cm","image":"{{Form.SAPLogo.SubbrandBlue}}","visibility":"","type":"image","disableUpdates":false}},{"type":"shape","id":"07e5f6bf-f0bf-4105-b8df-3e159d6b8187","elementConfiguration":{"binding":"{{Form.Classification.Display}}","visibility":"","type":"text","disableUpdates":false}},{"type":"shape","id":"60c994da-e81f-4bb1-8ae8-6e01b776d386","elementConfiguration":{"inheritDimensions":"{{InheritDimensions.InheritNone}}","width":"","height":"1 cm","image":"{{Form.SAPLogo.SubbrandBlue}}","visibility":"","type":"image","disableUpdates":false}},{"type":"shape","id":"e683971d-3d67-47f5-9b7f-d843f5511a8f","elementConfiguration":{"binding":"{{Form.Classification.Display}}","visibility":"","type":"text","disableUpdates":false}},{"type":"shape","id":"03404c58-4e21-4000-a12e-31548eaa2afb","elementConfiguration":{"inheritDimensions":"{{InheritDimensions.InheritNone}}","width":"","height":"1 cm","image":"{{Form.SAPLogo.SubbrandWhite}}","visibility":"","type":"image","disableUpdates":false}},{"type":"shape","id":"a13c941d-5797-47f9-8ed8-8889e4004ec1","elementConfiguration":{"binding":"{{Form.Classification.Display}}","visibility":"","type":"text","disableUpdates":false}},{"type":"shape","id":"d888bd44-e8df-4176-a45b-91a2ce93e7ac","elementConfiguration":{"binding":"{{DataSources.PPTCopyRight[\"Slide 5 copyright\"].CopyrightMessage}}","visibility":"","type":"text","disableUpdates":false}},{"type":"shape","id":"2909638d-6402-46b5-97aa-dc9a9b90c8f4","elementConfiguration":{"inheritDimensions":"{{InheritDimensions.InheritNone}}","width":"","height":"1 cm","image":"{{Form.SAPLogo.SubbrandBlack}}","visibility":"","type":"image","disableUpdates":false}},{"type":"shape","id":"3f219eab-8c9c-4561-8811-acf1492b9594","elementConfiguration":{"binding":"{{Form.Classification.Display}}","visibility":"","type":"text","disableUpdates":false}},{"type":"shape","id":"9006c03d-c9ab-42a0-acb7-24bd9d813021","elementConfiguration":{"inheritDimensions":"{{InheritDimensions.InheritNone}}","width":"","height":"1 cm","image":"{{Form.SAPLogo.SubbrandWhite}}","visibility":"","type":"image","disableUpdates":false}},{"type":"shape","id":"5218c3df-aa50-4fad-b45b-b540a88f7f26","elementConfiguration":{"binding":"{{Form.Classification.Display}}","visibility":"","type":"text","disableUpdates":false}},{"type":"shape","id":"f46a7338-263d-423e-bbb5-a30c89b2ba6b","elementConfiguration":{"inheritDimensions":"{{InheritDimensions.InheritNone}}","width":"","height":"1 cm","image":"{{Form.SAPLogo.SubbrandBlack}}","visibility":"","type":"image","disableUpdates":false}},{"type":"shape","id":"41420ede-a3cb-427e-a620-7a5a116a7f35","elementConfiguration":{"binding":"{{Form.Classification.Display}}","visibility":"","type":"text","disableUpdates":false}},{"type":"shape","id":"83ed43b0-2df5-4775-b135-9f06e3cec76d","elementConfiguration":{"inheritDimensions":"{{InheritDimensions.InheritNone}}","width":"","height":"1 cm","image":"{{Form.SAPLogo.SubbrandWhite}}","visibility":"","type":"image","disableUpdates":false}},{"type":"shape","id":"c8d3f594-6a16-471d-b6ad-ea04f633237d","elementConfiguration":{"binding":"{{Form.Classification.Display}}","visibility":"","type":"text","disableUpdates":false}},{"type":"shape","id":"6aa04da4-e561-4369-aff1-746e1fb59b4a","elementConfiguration":{"inheritDimensions":"{{InheritDimensions.InheritNone}}","width":"","height":"1 cm","image":"{{Form.SAPLogo.SubbrandWhite}}","visibility":"","type":"image","disableUpdates":false}},{"type":"shape","id":"3efba306-78e1-4b1d-bc80-523a9b6f5bd7","elementConfiguration":{"binding":"{{Form.Classification.Display}}","visibility":"","type":"text","disableUpdates":false}},{"type":"shape","id":"e8ae9971-99ef-4273-b14a-909387db6626","elementConfiguration":{"binding":"{{StringJoin(\", \", Form.SpeakerName,\"SAP\")}}","type":"text","disableUpdates":false}},{"type":"shape","id":"297530df-6d03-4ca0-9c2d-84f9e72236cd","elementConfiguration":{"binding":"{{FormatDateTime(Form.Date,\"MMMM dd, yyyy\",\"en-US\")}}","type":"text","disableUpdates":false}},{"type":"shape","id":"8971305f-95d3-4900-94fa-2278f1a960c5","elementConfiguration":{"binding":"{{StringJoin(\", \", Form.SpeakerName,\"SAP\")}}","type":"text","disableUpdates":false}},{"type":"shape","id":"a8480dc7-5c49-4c73-bb18-fb606cefda42","elementConfiguration":{"binding":"{{FormatDateTime(Form.Date,\"MMMM dd, yyyy\",\"en-US\")}}","type":"text","disableUpdates":false}},{"type":"shape","id":"bbb66b94-e528-49ef-90d2-6dba11390e1f","elementConfiguration":{"binding":"{{StringJoin(\", \", Form.SpeakerName,\"SAP\")}}","type":"text","disableUpdates":false}},{"type":"shape","id":"ae904bf1-968e-4764-8fe3-fafa6e144f2a","elementConfiguration":{"binding":"{{FormatDateTime(Form.Date,\"MMMM dd, yyyy\",\"en-US\")}}","type":"text","disableUpdates":false}},{"type":"shape","id":"0cb27348-4b90-4e5a-bf78-f8f0c4eaa349","elementConfiguration":{"binding":"{{StringJoin(\", \", Form.SpeakerName,\"SAP\")}}","type":"text","disableUpdates":false}},{"type":"shape","id":"d4ddf6f8-692c-440d-a299-5c68f167f203","elementConfiguration":{"binding":"{{FormatDateTime(Form.Date,\"MMMM dd, yyyy\",\"en-US\")}}","type":"text","disableUpdates":false}},{"type":"shape","id":"e23407e0-4d04-4aa8-9285-ac6f11168d3b","elementConfiguration":{"binding":"{{StringJoin(\", \", Form.SpeakerName,\"SAP\")}}","type":"text","disableUpdates":false}},{"type":"shape","id":"4c5dc038-fcd4-4fa2-8066-4ddad27a6368","elementConfiguration":{"binding":"{{FormatDateTime(Form.Date,\"MMMM dd, yyyy\",\"en-US\")}}","type":"text","disableUpdates":false}},{"type":"shape","id":"72c5f6e8-8929-44e0-a4b1-f4dfc3318c42","elementConfiguration":{"binding":"{{StringJoin(\", \", Form.SpeakerName,\"SAP\")}}","type":"text","disableUpdates":false}},{"type":"shape","id":"9d7449e7-8fa4-4d77-b5f8-17e6d8ee5907","elementConfiguration":{"binding":"{{FormatDateTime(Form.Date,\"MMMM dd, yyyy\",\"en-US\")}}","type":"text","disableUpdates":false}},{"type":"shape","id":"97c3bf10-141e-422e-94b0-e07abdef7d60","elementConfiguration":{"binding":"{{Form.SpeakerName}}","type":"text","disableUpdates":false}},{"type":"shape","id":"efbbb186-f761-496a-832f-1a2ec9647984","elementConfiguration":{"binding":"{{Form.Email}}","type":"text","disableUpdates":false}}],"transformationConfigurations":[],"templateName":"SAP Template NEW","templateDescription":"","enableDocumentContentUpdater":true,"version":"2.0"}]]></TemplafyTemplateConfiguration>
</file>

<file path=customXml/item4.xml><?xml version="1.0" encoding="utf-8"?>
<TemplafySlideTemplateConfiguration><![CDATA[{"slideVersion":12,"isValidatorEnabled":false,"isLocked":false,"elementsMetadata":[{"type":"shape","elementConfiguration":{"binding":"{{Form.SpeakerName}}","type":"text","disableUpdates":false}},{"type":"shape","elementConfiguration":{"binding":"{{Form.Email}}","type":"text","disableUpdates":false}},{"type":"shape","elementConfiguration":{"binding":"{{DataSources.PPTCopyRight[\"Slide 5 copyright\"].CopyrightMessage}}","visibility":"","type":"text","disableUpdates":false}}],"slideId":"638331234103056874","enableDocumentContentUpdater":false,"version":"2.0"}]]></TemplafySlideTemplateConfiguration>
</file>

<file path=customXml/item5.xml><?xml version="1.0" encoding="utf-8"?>
<TemplafySlideTemplateConfiguration><![CDATA[{"slideVersion":14,"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Blue}}","visibility":"","type":"image","disableUpdates":false}},{"type":"shape","elementConfiguration":{"binding":"{{Form.Classification.Display}}","visibility":"","type":"text","disableUpdates":false}}],"slideId":"638331234101560684","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5,"isValidatorEnabled":false,"isLocked":false,"elementsMetadata":[],"slideId":"638331234103040955","enableDocumentContentUpdater":false,"version":"2.0"}]]></TemplafySlideTemplateConfiguration>
</file>

<file path=customXml/item8.xml><?xml version="1.0" encoding="utf-8"?>
<Templafy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required":false,"placeholder":"","lines":1,"defaultValue":"{{UserProfile.Email}}","shareValue":false,"type":"textBox","name":"Email","label":"Email"}],"formDataEntries":[{"name":"SAPLogo","value":"S53VNoYTWLZeRNa9ud1p8Pedp7PjdVNyQtgSuiloaX8="},{"name":"Classification","value":"bNSU3Pw4Gyc4shCtJaykrx0wvtlxo5J8zr5MhVcSZRA="},{"name":"SpeakerName","value":"YnPwfaWtJd9yqRikMcavEg=="},{"name":"Email","value":"v35+JSpO6F5yjM5PrFdVwQ=="}]}]]></TemplafyFormConfiguration>
</file>

<file path=customXml/item9.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Props1.xml><?xml version="1.0" encoding="utf-8"?>
<ds:datastoreItem xmlns:ds="http://schemas.openxmlformats.org/officeDocument/2006/customXml" ds:itemID="{8D60027D-B63E-433E-BB56-64F598DA4B11}">
  <ds:schemaRefs/>
</ds:datastoreItem>
</file>

<file path=customXml/itemProps10.xml><?xml version="1.0" encoding="utf-8"?>
<ds:datastoreItem xmlns:ds="http://schemas.openxmlformats.org/officeDocument/2006/customXml" ds:itemID="{0EC57229-3C66-4E28-BE75-EC4AA2288617}">
  <ds:schemaRefs/>
</ds:datastoreItem>
</file>

<file path=customXml/itemProps11.xml><?xml version="1.0" encoding="utf-8"?>
<ds:datastoreItem xmlns:ds="http://schemas.openxmlformats.org/officeDocument/2006/customXml" ds:itemID="{B3812128-B7DF-461F-A8F2-831754A1D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2.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13.xml><?xml version="1.0" encoding="utf-8"?>
<ds:datastoreItem xmlns:ds="http://schemas.openxmlformats.org/officeDocument/2006/customXml" ds:itemID="{47869D81-24A3-1649-A7BC-E604AE89024C}">
  <ds:schemaRefs/>
</ds:datastoreItem>
</file>

<file path=customXml/itemProps14.xml><?xml version="1.0" encoding="utf-8"?>
<ds:datastoreItem xmlns:ds="http://schemas.openxmlformats.org/officeDocument/2006/customXml" ds:itemID="{2E566E46-38D1-4FF6-AC12-AFCFCA15E440}">
  <ds:schemaRefs/>
</ds:datastoreItem>
</file>

<file path=customXml/itemProps15.xml><?xml version="1.0" encoding="utf-8"?>
<ds:datastoreItem xmlns:ds="http://schemas.openxmlformats.org/officeDocument/2006/customXml" ds:itemID="{91D4C477-4CBF-4833-A763-167B6759CA65}">
  <ds:schemaRefs/>
</ds:datastoreItem>
</file>

<file path=customXml/itemProps16.xml><?xml version="1.0" encoding="utf-8"?>
<ds:datastoreItem xmlns:ds="http://schemas.openxmlformats.org/officeDocument/2006/customXml" ds:itemID="{84E98B9D-04A1-4679-99F3-72E08857EF30}">
  <ds:schemaRefs/>
</ds:datastoreItem>
</file>

<file path=customXml/itemProps17.xml><?xml version="1.0" encoding="utf-8"?>
<ds:datastoreItem xmlns:ds="http://schemas.openxmlformats.org/officeDocument/2006/customXml" ds:itemID="{F1D6222C-A161-41F0-BF46-6219EA50AC93}">
  <ds:schemaRefs/>
</ds:datastoreItem>
</file>

<file path=customXml/itemProps18.xml><?xml version="1.0" encoding="utf-8"?>
<ds:datastoreItem xmlns:ds="http://schemas.openxmlformats.org/officeDocument/2006/customXml" ds:itemID="{265186BD-CC6B-4E9C-AE97-73F597E291C7}">
  <ds:schemaRefs/>
</ds:datastoreItem>
</file>

<file path=customXml/itemProps19.xml><?xml version="1.0" encoding="utf-8"?>
<ds:datastoreItem xmlns:ds="http://schemas.openxmlformats.org/officeDocument/2006/customXml" ds:itemID="{19F17371-8056-4D77-8AB9-C58ED5B36F69}">
  <ds:schemaRefs/>
</ds:datastoreItem>
</file>

<file path=customXml/itemProps2.xml><?xml version="1.0" encoding="utf-8"?>
<ds:datastoreItem xmlns:ds="http://schemas.openxmlformats.org/officeDocument/2006/customXml" ds:itemID="{5E726EAB-FE30-4F4D-A478-DE4759D9A12E}">
  <ds:schemaRefs/>
</ds:datastoreItem>
</file>

<file path=customXml/itemProps3.xml><?xml version="1.0" encoding="utf-8"?>
<ds:datastoreItem xmlns:ds="http://schemas.openxmlformats.org/officeDocument/2006/customXml" ds:itemID="{626BBCBB-1894-4E66-BA48-9E91CE3ACBA0}">
  <ds:schemaRefs/>
</ds:datastoreItem>
</file>

<file path=customXml/itemProps4.xml><?xml version="1.0" encoding="utf-8"?>
<ds:datastoreItem xmlns:ds="http://schemas.openxmlformats.org/officeDocument/2006/customXml" ds:itemID="{3E4381A6-8E2C-574D-B48E-536A53B18F66}">
  <ds:schemaRefs/>
</ds:datastoreItem>
</file>

<file path=customXml/itemProps5.xml><?xml version="1.0" encoding="utf-8"?>
<ds:datastoreItem xmlns:ds="http://schemas.openxmlformats.org/officeDocument/2006/customXml" ds:itemID="{F444086E-23D4-43AE-9B84-AA7543534A61}">
  <ds:schemaRefs/>
</ds:datastoreItem>
</file>

<file path=customXml/itemProps6.xml><?xml version="1.0" encoding="utf-8"?>
<ds:datastoreItem xmlns:ds="http://schemas.openxmlformats.org/officeDocument/2006/customXml" ds:itemID="{32B4CE40-A540-46F0-A4B7-2503498DD8B0}">
  <ds:schemaRefs/>
</ds:datastoreItem>
</file>

<file path=customXml/itemProps7.xml><?xml version="1.0" encoding="utf-8"?>
<ds:datastoreItem xmlns:ds="http://schemas.openxmlformats.org/officeDocument/2006/customXml" ds:itemID="{FB3CBE98-0F50-4DCC-AB6D-9CE0DBAA75FF}">
  <ds:schemaRefs/>
</ds:datastoreItem>
</file>

<file path=customXml/itemProps8.xml><?xml version="1.0" encoding="utf-8"?>
<ds:datastoreItem xmlns:ds="http://schemas.openxmlformats.org/officeDocument/2006/customXml" ds:itemID="{CC49FFC8-2FF3-4057-96F0-3BCD1A4F0351}">
  <ds:schemaRefs/>
</ds:datastoreItem>
</file>

<file path=customXml/itemProps9.xml><?xml version="1.0" encoding="utf-8"?>
<ds:datastoreItem xmlns:ds="http://schemas.openxmlformats.org/officeDocument/2006/customXml" ds:itemID="{C1422F45-04DB-421D-8796-270006657806}">
  <ds:schemaRef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47fc58d8-9f4b-4bc8-b278-c3cb6f298023"/>
    <ds:schemaRef ds:uri="http://schemas.openxmlformats.org/package/2006/metadata/core-properties"/>
    <ds:schemaRef ds:uri="0e00d59e-b0d2-4e67-be34-67e465b0fbe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28210</TotalTime>
  <Words>699</Words>
  <Application>Microsoft Office PowerPoint</Application>
  <PresentationFormat>Custom</PresentationFormat>
  <Paragraphs>31</Paragraphs>
  <Slides>8</Slides>
  <Notes>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72 Brand Medium</vt:lpstr>
      <vt:lpstr>wingdings</vt:lpstr>
      <vt:lpstr>Symbol</vt:lpstr>
      <vt:lpstr>72</vt:lpstr>
      <vt:lpstr>Courier New</vt:lpstr>
      <vt:lpstr>Arial</vt:lpstr>
      <vt:lpstr>72 Brand</vt:lpstr>
      <vt:lpstr>wingdings</vt:lpstr>
      <vt:lpstr>SAP Template 2024</vt:lpstr>
      <vt:lpstr>SAP Ariba Procurement Notification Preferences for Carbon Copy Invoices</vt:lpstr>
      <vt:lpstr>SAP Ariba Carbon Copy Invoice Functionality (Email Notification)</vt:lpstr>
      <vt:lpstr>Setup Notification Preferences for Carbon Copy Invoices</vt:lpstr>
      <vt:lpstr>Setup Notification Preferences for Carbon Copy Invoices</vt:lpstr>
      <vt:lpstr>Setup Notification Preferences for Carbon Copy Invoices</vt:lpstr>
      <vt:lpstr>Thank you.</vt:lpstr>
      <vt:lpstr>Disclaimer</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Daykon, John</dc:creator>
  <cp:keywords>2024/16:9/white</cp:keywords>
  <dc:description/>
  <cp:lastModifiedBy>Daykon, John</cp:lastModifiedBy>
  <cp:revision>31</cp:revision>
  <dcterms:created xsi:type="dcterms:W3CDTF">2024-03-22T13:56:52Z</dcterms:created>
  <dcterms:modified xsi:type="dcterms:W3CDTF">2024-03-22T14:02:01Z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PreviousAdHocReviewCycleID">
    <vt:i4>1357826825</vt:i4>
  </property>
  <property fmtid="{D5CDD505-2E9C-101B-9397-08002B2CF9AE}" pid="6" name="ContentTypeId">
    <vt:lpwstr>0x010100615F0F9DCBF1E94796646FCF98A7C072</vt:lpwstr>
  </property>
  <property fmtid="{D5CDD505-2E9C-101B-9397-08002B2CF9AE}" pid="7" name="TemplafyTimeStamp">
    <vt:lpwstr>2024-03-12T14:16:13</vt:lpwstr>
  </property>
  <property fmtid="{D5CDD505-2E9C-101B-9397-08002B2CF9AE}" pid="8" name="TemplafyTenantId">
    <vt:lpwstr>sap</vt:lpwstr>
  </property>
  <property fmtid="{D5CDD505-2E9C-101B-9397-08002B2CF9AE}" pid="9" name="TemplafyTemplateId">
    <vt:lpwstr>743088030174412800</vt:lpwstr>
  </property>
  <property fmtid="{D5CDD505-2E9C-101B-9397-08002B2CF9AE}" pid="10" name="TemplafyUserProfileId">
    <vt:lpwstr>637732208810456268</vt:lpwstr>
  </property>
  <property fmtid="{D5CDD505-2E9C-101B-9397-08002B2CF9AE}" pid="11" name="TemplafyLanguageCode">
    <vt:lpwstr>en-US</vt:lpwstr>
  </property>
  <property fmtid="{D5CDD505-2E9C-101B-9397-08002B2CF9AE}" pid="12" name="TemplafyFromBlank">
    <vt:bool>false</vt:bool>
  </property>
</Properties>
</file>