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7495" r:id="rId2"/>
    <p:sldId id="2078559424" r:id="rId3"/>
    <p:sldId id="2078559363" r:id="rId4"/>
    <p:sldId id="2078559331" r:id="rId5"/>
    <p:sldId id="2078559332" r:id="rId6"/>
    <p:sldId id="2078559333" r:id="rId7"/>
    <p:sldId id="2078559365" r:id="rId8"/>
    <p:sldId id="2078559334" r:id="rId9"/>
    <p:sldId id="2078559335" r:id="rId10"/>
    <p:sldId id="2078559336" r:id="rId11"/>
    <p:sldId id="2078559364" r:id="rId12"/>
    <p:sldId id="2078559337" r:id="rId13"/>
    <p:sldId id="2078559425" r:id="rId14"/>
    <p:sldId id="2078559314" r:id="rId15"/>
    <p:sldId id="2078559321" r:id="rId16"/>
    <p:sldId id="7527" r:id="rId1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435"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ol Guerrero Adrian" userId="59fe35c3-d1aa-47ee-91e4-91efab7f9c39" providerId="ADAL" clId="{248909CC-FA9E-4A85-A306-B124EA0C5FC9}"/>
    <pc:docChg chg="mod">
      <pc:chgData name="Terol Guerrero Adrian" userId="59fe35c3-d1aa-47ee-91e4-91efab7f9c39" providerId="ADAL" clId="{248909CC-FA9E-4A85-A306-B124EA0C5FC9}" dt="2024-04-03T16:41:58.670" v="0" actId="33475"/>
      <pc:docMkLst>
        <pc:docMk/>
      </pc:docMkLst>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hyperlink" Target="https://support.ariba.com/item/view/180235" TargetMode="Externa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hyperlink" Target="https://support.ariba.com/item/view/180235" TargetMode="External"/><Relationship Id="rId7" Type="http://schemas.openxmlformats.org/officeDocument/2006/relationships/image" Target="../media/image9.sv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178D2C-6F28-4187-907A-C78E0688340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EE93FEF-7C43-4D37-84D5-3A1F2F8A080A}">
      <dgm:prSet custT="1"/>
      <dgm:spPr/>
      <dgm:t>
        <a:bodyPr/>
        <a:lstStyle/>
        <a:p>
          <a:pPr algn="just">
            <a:lnSpc>
              <a:spcPct val="100000"/>
            </a:lnSpc>
          </a:pPr>
          <a:r>
            <a:rPr lang="es-ES" sz="1400" dirty="0">
              <a:latin typeface="Santander Text" panose="020B0504020201020104" pitchFamily="34" charset="0"/>
            </a:rPr>
            <a:t>Existen dos tipos de cuenta a utilizar:</a:t>
          </a:r>
        </a:p>
        <a:p>
          <a:pPr algn="just">
            <a:lnSpc>
              <a:spcPct val="100000"/>
            </a:lnSpc>
          </a:pPr>
          <a:r>
            <a:rPr lang="es-ES" sz="1400" b="1" dirty="0">
              <a:latin typeface="Santander Text" panose="020B0504020201020104" pitchFamily="34" charset="0"/>
            </a:rPr>
            <a:t>1. Standard: </a:t>
          </a:r>
          <a:r>
            <a:rPr lang="es-ES" sz="1400" b="0" dirty="0">
              <a:latin typeface="Santander Text" panose="020B0504020201020104" pitchFamily="34" charset="0"/>
            </a:rPr>
            <a:t>T</a:t>
          </a:r>
          <a:r>
            <a:rPr lang="es-ES" sz="1400" dirty="0">
              <a:latin typeface="Santander Text" panose="020B0504020201020104" pitchFamily="34" charset="0"/>
            </a:rPr>
            <a:t>otalmente gratis y cubre todas sus necesidades para su operativa con </a:t>
          </a:r>
          <a:r>
            <a:rPr lang="es-ES" sz="1400" b="1" dirty="0">
              <a:solidFill>
                <a:srgbClr val="FF0000"/>
              </a:solidFill>
              <a:latin typeface="Santander Text" panose="020B0504020201020104" pitchFamily="34" charset="0"/>
            </a:rPr>
            <a:t>Santander</a:t>
          </a:r>
        </a:p>
        <a:p>
          <a:pPr algn="just">
            <a:lnSpc>
              <a:spcPct val="100000"/>
            </a:lnSpc>
          </a:pPr>
          <a:r>
            <a:rPr lang="es-ES" sz="1400" b="1" dirty="0">
              <a:latin typeface="Santander Text" panose="020B0504020201020104" pitchFamily="34" charset="0"/>
            </a:rPr>
            <a:t>2. Premium: </a:t>
          </a:r>
          <a:r>
            <a:rPr lang="es-ES" sz="1400" b="0" dirty="0">
              <a:latin typeface="Santander Text" panose="020B0504020201020104" pitchFamily="34" charset="0"/>
            </a:rPr>
            <a:t>Condicionada a </a:t>
          </a:r>
          <a:r>
            <a:rPr lang="es-ES" sz="1400" b="1" dirty="0">
              <a:latin typeface="Santander Text" panose="020B0504020201020104" pitchFamily="34" charset="0"/>
            </a:rPr>
            <a:t>un coste para la empresa </a:t>
          </a:r>
          <a:r>
            <a:rPr lang="es-ES" sz="1400" dirty="0">
              <a:latin typeface="Santander Text" panose="020B0504020201020104" pitchFamily="34" charset="0"/>
            </a:rPr>
            <a:t>ya que incluye mejoras que el tipo estándar no permite</a:t>
          </a:r>
        </a:p>
        <a:p>
          <a:pPr algn="just">
            <a:lnSpc>
              <a:spcPct val="100000"/>
            </a:lnSpc>
          </a:pPr>
          <a:r>
            <a:rPr lang="es-ES" sz="1400" b="1" dirty="0">
              <a:latin typeface="Santander Text" panose="020B0504020201020104" pitchFamily="34" charset="0"/>
            </a:rPr>
            <a:t>La cuenta asignada por defecto </a:t>
          </a:r>
          <a:r>
            <a:rPr lang="es-ES" sz="1400" dirty="0">
              <a:latin typeface="Santander Text" panose="020B0504020201020104" pitchFamily="34" charset="0"/>
            </a:rPr>
            <a:t>en la plataforma Business Network es de </a:t>
          </a:r>
          <a:r>
            <a:rPr lang="es-ES" sz="1400" b="1" dirty="0">
              <a:solidFill>
                <a:srgbClr val="FF0000"/>
              </a:solidFill>
              <a:latin typeface="Santander Text" panose="020B0504020201020104" pitchFamily="34" charset="0"/>
            </a:rPr>
            <a:t>tipo</a:t>
          </a:r>
          <a:r>
            <a:rPr lang="es-ES" sz="1400" dirty="0">
              <a:solidFill>
                <a:srgbClr val="FF0000"/>
              </a:solidFill>
              <a:latin typeface="Santander Text" panose="020B0504020201020104" pitchFamily="34" charset="0"/>
            </a:rPr>
            <a:t> </a:t>
          </a:r>
          <a:r>
            <a:rPr lang="es-ES" sz="1400" b="1" dirty="0">
              <a:solidFill>
                <a:srgbClr val="FF0000"/>
              </a:solidFill>
              <a:latin typeface="Santander Text" panose="020B0504020201020104" pitchFamily="34" charset="0"/>
            </a:rPr>
            <a:t>Standard</a:t>
          </a:r>
          <a:r>
            <a:rPr lang="es-ES" sz="1400" b="1" dirty="0">
              <a:latin typeface="Santander Text" panose="020B0504020201020104" pitchFamily="34" charset="0"/>
            </a:rPr>
            <a:t>.</a:t>
          </a:r>
          <a:r>
            <a:rPr lang="es-ES" sz="1400" dirty="0">
              <a:latin typeface="Santander Text" panose="020B0504020201020104" pitchFamily="34" charset="0"/>
            </a:rPr>
            <a:t> Para los casos en que se haya asignado de manera equivocada una cuenta </a:t>
          </a:r>
          <a:r>
            <a:rPr lang="es-ES" sz="1400" b="1" dirty="0">
              <a:latin typeface="Santander Text" panose="020B0504020201020104" pitchFamily="34" charset="0"/>
            </a:rPr>
            <a:t>Enterprise</a:t>
          </a:r>
          <a:r>
            <a:rPr lang="es-ES" sz="1400" dirty="0">
              <a:latin typeface="Santander Text" panose="020B0504020201020104" pitchFamily="34" charset="0"/>
            </a:rPr>
            <a:t>, puede cambiar su tipo de cuenta aquí: </a:t>
          </a:r>
          <a:r>
            <a:rPr lang="en-US" sz="1400" i="1" baseline="0" dirty="0">
              <a:latin typeface="Santander Text" panose="020B0504020201020104" pitchFamily="34" charset="0"/>
              <a:hlinkClick xmlns:r="http://schemas.openxmlformats.org/officeDocument/2006/relationships" r:id="rId1"/>
            </a:rPr>
            <a:t>link</a:t>
          </a:r>
          <a:endParaRPr lang="en-US" sz="1400" dirty="0">
            <a:latin typeface="Santander Text" panose="020B0504020201020104" pitchFamily="34" charset="0"/>
          </a:endParaRPr>
        </a:p>
      </dgm:t>
    </dgm:pt>
    <dgm:pt modelId="{9B3F52AF-380E-4355-8B57-055A2DC8E8F4}" type="parTrans" cxnId="{B9348DA0-86B7-4FA3-A950-7CC79D273B6E}">
      <dgm:prSet/>
      <dgm:spPr/>
      <dgm:t>
        <a:bodyPr/>
        <a:lstStyle/>
        <a:p>
          <a:endParaRPr lang="en-US" sz="1600">
            <a:latin typeface="Santander Headline" panose="020B0504020201020104" pitchFamily="34" charset="0"/>
          </a:endParaRPr>
        </a:p>
      </dgm:t>
    </dgm:pt>
    <dgm:pt modelId="{041F5FCF-FD32-4F4A-92F2-0B3782892435}" type="sibTrans" cxnId="{B9348DA0-86B7-4FA3-A950-7CC79D273B6E}">
      <dgm:prSet/>
      <dgm:spPr/>
      <dgm:t>
        <a:bodyPr/>
        <a:lstStyle/>
        <a:p>
          <a:endParaRPr lang="en-US" sz="1600">
            <a:latin typeface="Santander Headline" panose="020B0504020201020104" pitchFamily="34" charset="0"/>
          </a:endParaRPr>
        </a:p>
      </dgm:t>
    </dgm:pt>
    <dgm:pt modelId="{C3649475-AE40-4A25-962E-D49AD128F285}">
      <dgm:prSet custT="1"/>
      <dgm:spPr/>
      <dgm:t>
        <a:bodyPr/>
        <a:lstStyle/>
        <a:p>
          <a:pPr algn="just">
            <a:lnSpc>
              <a:spcPct val="100000"/>
            </a:lnSpc>
          </a:pPr>
          <a:r>
            <a:rPr lang="es-SV" sz="1400" dirty="0">
              <a:latin typeface="Santander Headline" panose="020B0504020201020104" pitchFamily="34" charset="0"/>
            </a:rPr>
            <a:t>Configure su </a:t>
          </a:r>
          <a:r>
            <a:rPr lang="es-SV" sz="1400" b="1" dirty="0">
              <a:latin typeface="Santander Headline" panose="020B0504020201020104" pitchFamily="34" charset="0"/>
            </a:rPr>
            <a:t>Dirección de Remesa </a:t>
          </a:r>
          <a:r>
            <a:rPr lang="es-SV" sz="1400" dirty="0">
              <a:latin typeface="Santander Headline" panose="020B0504020201020104" pitchFamily="34" charset="0"/>
            </a:rPr>
            <a:t>y</a:t>
          </a:r>
          <a:r>
            <a:rPr lang="es-SV" sz="1400" b="1" dirty="0">
              <a:latin typeface="Santander Headline" panose="020B0504020201020104" pitchFamily="34" charset="0"/>
            </a:rPr>
            <a:t> Datos Bancarios </a:t>
          </a:r>
          <a:r>
            <a:rPr lang="es-SV" sz="1400" b="1" baseline="30000" dirty="0">
              <a:latin typeface="Santander Headline" panose="020B0504020201020104" pitchFamily="34" charset="0"/>
            </a:rPr>
            <a:t>(1)</a:t>
          </a:r>
          <a:r>
            <a:rPr lang="es-SV" sz="1400" b="1" dirty="0">
              <a:latin typeface="Santander Headline" panose="020B0504020201020104" pitchFamily="34" charset="0"/>
            </a:rPr>
            <a:t> </a:t>
          </a:r>
          <a:r>
            <a:rPr lang="es-SV" sz="1400" dirty="0">
              <a:latin typeface="Santander Headline" panose="020B0504020201020104" pitchFamily="34" charset="0"/>
            </a:rPr>
            <a:t>en su perfil de SAP Business Network. Los Datos Bancarios recogidos durante el Registro así como en la configuración de su Business Network </a:t>
          </a:r>
          <a:r>
            <a:rPr lang="es-SV" sz="1400" b="1" dirty="0">
              <a:latin typeface="Santander Headline" panose="020B0504020201020104" pitchFamily="34" charset="0"/>
            </a:rPr>
            <a:t>deben coincidir </a:t>
          </a:r>
          <a:r>
            <a:rPr lang="es-SV" sz="1400" dirty="0">
              <a:latin typeface="Santander Headline" panose="020B0504020201020104" pitchFamily="34" charset="0"/>
            </a:rPr>
            <a:t>con los datos bancarios facilitados posteriormente durante el proceso de facturación y pago (obligatorio). </a:t>
          </a:r>
        </a:p>
        <a:p>
          <a:pPr algn="just">
            <a:lnSpc>
              <a:spcPct val="100000"/>
            </a:lnSpc>
          </a:pPr>
          <a:r>
            <a:rPr lang="es-ES" sz="1400" b="0" dirty="0">
              <a:latin typeface="Santander Headline" panose="020B0504020201020104" pitchFamily="34" charset="0"/>
            </a:rPr>
            <a:t>Finalmente, si pertenece a algún Grupo empresarial, agradecemos que refleje su denominación durante el Registro</a:t>
          </a:r>
          <a:r>
            <a:rPr lang="es-ES" sz="1400" dirty="0">
              <a:latin typeface="Santander Headline" panose="020B0504020201020104" pitchFamily="34" charset="0"/>
            </a:rPr>
            <a:t>. </a:t>
          </a:r>
          <a:endParaRPr lang="en-US" sz="1400" dirty="0">
            <a:latin typeface="Santander Headline" panose="020B0504020201020104" pitchFamily="34" charset="0"/>
          </a:endParaRPr>
        </a:p>
      </dgm:t>
    </dgm:pt>
    <dgm:pt modelId="{F9B3CD44-0284-4A00-A899-D7EBC9096863}" type="parTrans" cxnId="{3BA38259-077B-434A-8E56-7AC107799157}">
      <dgm:prSet/>
      <dgm:spPr/>
      <dgm:t>
        <a:bodyPr/>
        <a:lstStyle/>
        <a:p>
          <a:endParaRPr lang="en-US" sz="1600">
            <a:latin typeface="Santander Headline" panose="020B0504020201020104" pitchFamily="34" charset="0"/>
          </a:endParaRPr>
        </a:p>
      </dgm:t>
    </dgm:pt>
    <dgm:pt modelId="{AB416062-682E-475E-AF8E-9DEE628C97D0}" type="sibTrans" cxnId="{3BA38259-077B-434A-8E56-7AC107799157}">
      <dgm:prSet/>
      <dgm:spPr/>
      <dgm:t>
        <a:bodyPr/>
        <a:lstStyle/>
        <a:p>
          <a:endParaRPr lang="en-US" sz="1600">
            <a:latin typeface="Santander Headline" panose="020B0504020201020104" pitchFamily="34" charset="0"/>
          </a:endParaRPr>
        </a:p>
      </dgm:t>
    </dgm:pt>
    <dgm:pt modelId="{065CC9B8-46B4-42EE-91BA-B4027974F1A5}">
      <dgm:prSet custT="1"/>
      <dgm:spPr/>
      <dgm:t>
        <a:bodyPr/>
        <a:lstStyle/>
        <a:p>
          <a:pPr algn="just">
            <a:lnSpc>
              <a:spcPct val="100000"/>
            </a:lnSpc>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gm:t>
    </dgm:pt>
    <dgm:pt modelId="{A03B0B0B-D889-4746-A9BA-BFA0E2E5DA5A}" type="parTrans" cxnId="{D1B4582D-8830-4926-83B1-CFCC99FAA167}">
      <dgm:prSet/>
      <dgm:spPr/>
      <dgm:t>
        <a:bodyPr/>
        <a:lstStyle/>
        <a:p>
          <a:endParaRPr lang="en-US" sz="1600">
            <a:latin typeface="Santander Headline" panose="020B0504020201020104" pitchFamily="34" charset="0"/>
          </a:endParaRPr>
        </a:p>
      </dgm:t>
    </dgm:pt>
    <dgm:pt modelId="{B5513CF7-37D3-4D74-9BEB-7CB1303EF8F5}" type="sibTrans" cxnId="{D1B4582D-8830-4926-83B1-CFCC99FAA167}">
      <dgm:prSet/>
      <dgm:spPr/>
      <dgm:t>
        <a:bodyPr/>
        <a:lstStyle/>
        <a:p>
          <a:endParaRPr lang="en-US" sz="1600">
            <a:latin typeface="Santander Headline" panose="020B0504020201020104" pitchFamily="34" charset="0"/>
          </a:endParaRPr>
        </a:p>
      </dgm:t>
    </dgm:pt>
    <dgm:pt modelId="{573F4B25-1280-4F94-9A41-3DC1B6FEB41A}" type="pres">
      <dgm:prSet presAssocID="{0A178D2C-6F28-4187-907A-C78E06883401}" presName="root" presStyleCnt="0">
        <dgm:presLayoutVars>
          <dgm:dir/>
          <dgm:resizeHandles val="exact"/>
        </dgm:presLayoutVars>
      </dgm:prSet>
      <dgm:spPr/>
    </dgm:pt>
    <dgm:pt modelId="{513366D7-A001-41E5-B4EA-EA098F222539}" type="pres">
      <dgm:prSet presAssocID="{0EE93FEF-7C43-4D37-84D5-3A1F2F8A080A}" presName="compNode" presStyleCnt="0"/>
      <dgm:spPr/>
    </dgm:pt>
    <dgm:pt modelId="{16B56AF2-676B-4D09-BA8A-650D2D788890}" type="pres">
      <dgm:prSet presAssocID="{0EE93FEF-7C43-4D37-84D5-3A1F2F8A080A}" presName="bgRect" presStyleLbl="bgShp" presStyleIdx="0" presStyleCnt="3" custLinFactNeighborX="233" custLinFactNeighborY="25171"/>
      <dgm:spPr>
        <a:solidFill>
          <a:srgbClr val="F2F2F2">
            <a:alpha val="60000"/>
          </a:srgbClr>
        </a:solidFill>
      </dgm:spPr>
    </dgm:pt>
    <dgm:pt modelId="{B9F7ABB2-499B-47F5-B2E4-C6A91E59BF3D}" type="pres">
      <dgm:prSet presAssocID="{0EE93FEF-7C43-4D37-84D5-3A1F2F8A080A}" presName="iconRect" presStyleLbl="node1" presStyleIdx="0" presStyleCnt="3" custLinFactNeighborY="4039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esconectado"/>
        </a:ext>
      </dgm:extLst>
    </dgm:pt>
    <dgm:pt modelId="{AE60178D-6DDE-4144-B10C-55F7564A0DE3}" type="pres">
      <dgm:prSet presAssocID="{0EE93FEF-7C43-4D37-84D5-3A1F2F8A080A}" presName="spaceRect" presStyleCnt="0"/>
      <dgm:spPr/>
    </dgm:pt>
    <dgm:pt modelId="{F4B297A9-40EE-4CF9-AB42-6A66166A0CC8}" type="pres">
      <dgm:prSet presAssocID="{0EE93FEF-7C43-4D37-84D5-3A1F2F8A080A}" presName="parTx" presStyleLbl="revTx" presStyleIdx="0" presStyleCnt="3" custScaleX="100000" custLinFactNeighborY="25367">
        <dgm:presLayoutVars>
          <dgm:chMax val="0"/>
          <dgm:chPref val="0"/>
        </dgm:presLayoutVars>
      </dgm:prSet>
      <dgm:spPr/>
    </dgm:pt>
    <dgm:pt modelId="{D38330BA-9B36-4015-AE2E-3DB44B451E2B}" type="pres">
      <dgm:prSet presAssocID="{041F5FCF-FD32-4F4A-92F2-0B3782892435}" presName="sibTrans" presStyleCnt="0"/>
      <dgm:spPr/>
    </dgm:pt>
    <dgm:pt modelId="{4B67514D-A7BD-4E29-BB8E-75C72E8F4794}" type="pres">
      <dgm:prSet presAssocID="{C3649475-AE40-4A25-962E-D49AD128F285}" presName="compNode" presStyleCnt="0"/>
      <dgm:spPr/>
    </dgm:pt>
    <dgm:pt modelId="{AF5F5E92-6082-4C71-B632-7DC422334DEC}" type="pres">
      <dgm:prSet presAssocID="{C3649475-AE40-4A25-962E-D49AD128F285}" presName="bgRect" presStyleLbl="bgShp" presStyleIdx="1" presStyleCnt="3" custLinFactNeighborY="14725"/>
      <dgm:spPr>
        <a:solidFill>
          <a:srgbClr val="F2F2F2">
            <a:alpha val="60000"/>
          </a:srgbClr>
        </a:solidFill>
      </dgm:spPr>
    </dgm:pt>
    <dgm:pt modelId="{35BDA797-25EE-45F7-974C-2E8255178CAB}" type="pres">
      <dgm:prSet presAssocID="{C3649475-AE40-4A25-962E-D49AD128F285}" presName="iconRect" presStyleLbl="node1" presStyleIdx="1" presStyleCnt="3" custLinFactNeighborX="1736" custLinFactNeighborY="3044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Usuario"/>
        </a:ext>
      </dgm:extLst>
    </dgm:pt>
    <dgm:pt modelId="{802AB396-9C84-4D04-9A20-15451BFFC67A}" type="pres">
      <dgm:prSet presAssocID="{C3649475-AE40-4A25-962E-D49AD128F285}" presName="spaceRect" presStyleCnt="0"/>
      <dgm:spPr/>
    </dgm:pt>
    <dgm:pt modelId="{72871B3F-FC48-43E7-B12F-B1AD3F5E8900}" type="pres">
      <dgm:prSet presAssocID="{C3649475-AE40-4A25-962E-D49AD128F285}" presName="parTx" presStyleLbl="revTx" presStyleIdx="1" presStyleCnt="3" custLinFactNeighborX="-66" custLinFactNeighborY="14571">
        <dgm:presLayoutVars>
          <dgm:chMax val="0"/>
          <dgm:chPref val="0"/>
        </dgm:presLayoutVars>
      </dgm:prSet>
      <dgm:spPr/>
    </dgm:pt>
    <dgm:pt modelId="{948D4054-9EE9-4212-8424-430C3F9C7077}" type="pres">
      <dgm:prSet presAssocID="{AB416062-682E-475E-AF8E-9DEE628C97D0}" presName="sibTrans" presStyleCnt="0"/>
      <dgm:spPr/>
    </dgm:pt>
    <dgm:pt modelId="{0D2DEA9B-A4D0-447A-AF70-0CE2D2E22A71}" type="pres">
      <dgm:prSet presAssocID="{065CC9B8-46B4-42EE-91BA-B4027974F1A5}" presName="compNode" presStyleCnt="0"/>
      <dgm:spPr/>
    </dgm:pt>
    <dgm:pt modelId="{E5AB9696-247C-4EED-A2F7-1D004074C6C0}" type="pres">
      <dgm:prSet presAssocID="{065CC9B8-46B4-42EE-91BA-B4027974F1A5}" presName="bgRect" presStyleLbl="bgShp" presStyleIdx="2" presStyleCnt="3" custLinFactNeighborX="428" custLinFactNeighborY="293"/>
      <dgm:spPr>
        <a:solidFill>
          <a:srgbClr val="F2F2F2">
            <a:alpha val="60000"/>
          </a:srgbClr>
        </a:solidFill>
      </dgm:spPr>
    </dgm:pt>
    <dgm:pt modelId="{86FAFCDD-831C-4792-AFDB-5A2B503D85F6}" type="pres">
      <dgm:prSet presAssocID="{065CC9B8-46B4-42EE-91BA-B4027974F1A5}" presName="iconRect" presStyleLbl="node1" presStyleIdx="2" presStyleCnt="3" custLinFactNeighborY="1122"/>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Apretón de manos"/>
        </a:ext>
      </dgm:extLst>
    </dgm:pt>
    <dgm:pt modelId="{B5608A62-C6B3-48D6-9914-968A2767BAFF}" type="pres">
      <dgm:prSet presAssocID="{065CC9B8-46B4-42EE-91BA-B4027974F1A5}" presName="spaceRect" presStyleCnt="0"/>
      <dgm:spPr/>
    </dgm:pt>
    <dgm:pt modelId="{392CBA9B-D0FE-412B-BA66-98E2C7BBE6EC}" type="pres">
      <dgm:prSet presAssocID="{065CC9B8-46B4-42EE-91BA-B4027974F1A5}" presName="parTx" presStyleLbl="revTx" presStyleIdx="2" presStyleCnt="3">
        <dgm:presLayoutVars>
          <dgm:chMax val="0"/>
          <dgm:chPref val="0"/>
        </dgm:presLayoutVars>
      </dgm:prSet>
      <dgm:spPr/>
    </dgm:pt>
  </dgm:ptLst>
  <dgm:cxnLst>
    <dgm:cxn modelId="{F316E90E-597B-4D63-BBC7-6A84341C337F}" type="presOf" srcId="{C3649475-AE40-4A25-962E-D49AD128F285}" destId="{72871B3F-FC48-43E7-B12F-B1AD3F5E8900}" srcOrd="0" destOrd="0" presId="urn:microsoft.com/office/officeart/2018/2/layout/IconVerticalSolidList"/>
    <dgm:cxn modelId="{67945215-8228-4148-9B59-FA72A2A38E4A}" type="presOf" srcId="{0A178D2C-6F28-4187-907A-C78E06883401}" destId="{573F4B25-1280-4F94-9A41-3DC1B6FEB41A}" srcOrd="0" destOrd="0" presId="urn:microsoft.com/office/officeart/2018/2/layout/IconVerticalSolidList"/>
    <dgm:cxn modelId="{D1B4582D-8830-4926-83B1-CFCC99FAA167}" srcId="{0A178D2C-6F28-4187-907A-C78E06883401}" destId="{065CC9B8-46B4-42EE-91BA-B4027974F1A5}" srcOrd="2" destOrd="0" parTransId="{A03B0B0B-D889-4746-A9BA-BFA0E2E5DA5A}" sibTransId="{B5513CF7-37D3-4D74-9BEB-7CB1303EF8F5}"/>
    <dgm:cxn modelId="{3BA38259-077B-434A-8E56-7AC107799157}" srcId="{0A178D2C-6F28-4187-907A-C78E06883401}" destId="{C3649475-AE40-4A25-962E-D49AD128F285}" srcOrd="1" destOrd="0" parTransId="{F9B3CD44-0284-4A00-A899-D7EBC9096863}" sibTransId="{AB416062-682E-475E-AF8E-9DEE628C97D0}"/>
    <dgm:cxn modelId="{B9348DA0-86B7-4FA3-A950-7CC79D273B6E}" srcId="{0A178D2C-6F28-4187-907A-C78E06883401}" destId="{0EE93FEF-7C43-4D37-84D5-3A1F2F8A080A}" srcOrd="0" destOrd="0" parTransId="{9B3F52AF-380E-4355-8B57-055A2DC8E8F4}" sibTransId="{041F5FCF-FD32-4F4A-92F2-0B3782892435}"/>
    <dgm:cxn modelId="{D8084EB7-A299-4428-9DF4-273A5FE753AA}" type="presOf" srcId="{0EE93FEF-7C43-4D37-84D5-3A1F2F8A080A}" destId="{F4B297A9-40EE-4CF9-AB42-6A66166A0CC8}" srcOrd="0" destOrd="0" presId="urn:microsoft.com/office/officeart/2018/2/layout/IconVerticalSolidList"/>
    <dgm:cxn modelId="{D86D65B8-EE59-4610-8166-706E092115D4}" type="presOf" srcId="{065CC9B8-46B4-42EE-91BA-B4027974F1A5}" destId="{392CBA9B-D0FE-412B-BA66-98E2C7BBE6EC}" srcOrd="0" destOrd="0" presId="urn:microsoft.com/office/officeart/2018/2/layout/IconVerticalSolidList"/>
    <dgm:cxn modelId="{F04AFC01-0C77-4DFC-889A-2E128C0B3513}" type="presParOf" srcId="{573F4B25-1280-4F94-9A41-3DC1B6FEB41A}" destId="{513366D7-A001-41E5-B4EA-EA098F222539}" srcOrd="0" destOrd="0" presId="urn:microsoft.com/office/officeart/2018/2/layout/IconVerticalSolidList"/>
    <dgm:cxn modelId="{CF9B373F-7B80-4342-B50D-C3C8F7D8524D}" type="presParOf" srcId="{513366D7-A001-41E5-B4EA-EA098F222539}" destId="{16B56AF2-676B-4D09-BA8A-650D2D788890}" srcOrd="0" destOrd="0" presId="urn:microsoft.com/office/officeart/2018/2/layout/IconVerticalSolidList"/>
    <dgm:cxn modelId="{ED1776D4-4C88-44D6-850A-987D05007952}" type="presParOf" srcId="{513366D7-A001-41E5-B4EA-EA098F222539}" destId="{B9F7ABB2-499B-47F5-B2E4-C6A91E59BF3D}" srcOrd="1" destOrd="0" presId="urn:microsoft.com/office/officeart/2018/2/layout/IconVerticalSolidList"/>
    <dgm:cxn modelId="{21F3E624-6546-4704-8945-BCF8D323A2A5}" type="presParOf" srcId="{513366D7-A001-41E5-B4EA-EA098F222539}" destId="{AE60178D-6DDE-4144-B10C-55F7564A0DE3}" srcOrd="2" destOrd="0" presId="urn:microsoft.com/office/officeart/2018/2/layout/IconVerticalSolidList"/>
    <dgm:cxn modelId="{3B2A712D-C05B-4F90-9221-246606996ADC}" type="presParOf" srcId="{513366D7-A001-41E5-B4EA-EA098F222539}" destId="{F4B297A9-40EE-4CF9-AB42-6A66166A0CC8}" srcOrd="3" destOrd="0" presId="urn:microsoft.com/office/officeart/2018/2/layout/IconVerticalSolidList"/>
    <dgm:cxn modelId="{4995DAEC-0E6F-42A5-AF3D-802CD3BCD865}" type="presParOf" srcId="{573F4B25-1280-4F94-9A41-3DC1B6FEB41A}" destId="{D38330BA-9B36-4015-AE2E-3DB44B451E2B}" srcOrd="1" destOrd="0" presId="urn:microsoft.com/office/officeart/2018/2/layout/IconVerticalSolidList"/>
    <dgm:cxn modelId="{AA49F69C-2DBB-4DE0-ABF2-32CC62F5D02D}" type="presParOf" srcId="{573F4B25-1280-4F94-9A41-3DC1B6FEB41A}" destId="{4B67514D-A7BD-4E29-BB8E-75C72E8F4794}" srcOrd="2" destOrd="0" presId="urn:microsoft.com/office/officeart/2018/2/layout/IconVerticalSolidList"/>
    <dgm:cxn modelId="{E0F53106-1AD7-48B3-AB64-051BEEF1612F}" type="presParOf" srcId="{4B67514D-A7BD-4E29-BB8E-75C72E8F4794}" destId="{AF5F5E92-6082-4C71-B632-7DC422334DEC}" srcOrd="0" destOrd="0" presId="urn:microsoft.com/office/officeart/2018/2/layout/IconVerticalSolidList"/>
    <dgm:cxn modelId="{2CC16FB3-8BA9-43EE-95E5-5CC0F02A044A}" type="presParOf" srcId="{4B67514D-A7BD-4E29-BB8E-75C72E8F4794}" destId="{35BDA797-25EE-45F7-974C-2E8255178CAB}" srcOrd="1" destOrd="0" presId="urn:microsoft.com/office/officeart/2018/2/layout/IconVerticalSolidList"/>
    <dgm:cxn modelId="{F65C20EE-B46C-411B-B4D5-9F3094A454AE}" type="presParOf" srcId="{4B67514D-A7BD-4E29-BB8E-75C72E8F4794}" destId="{802AB396-9C84-4D04-9A20-15451BFFC67A}" srcOrd="2" destOrd="0" presId="urn:microsoft.com/office/officeart/2018/2/layout/IconVerticalSolidList"/>
    <dgm:cxn modelId="{8AF0FD22-AB16-421E-B361-250C3C8D38EB}" type="presParOf" srcId="{4B67514D-A7BD-4E29-BB8E-75C72E8F4794}" destId="{72871B3F-FC48-43E7-B12F-B1AD3F5E8900}" srcOrd="3" destOrd="0" presId="urn:microsoft.com/office/officeart/2018/2/layout/IconVerticalSolidList"/>
    <dgm:cxn modelId="{6586104A-3DDA-4465-9C17-52EE3132D0A6}" type="presParOf" srcId="{573F4B25-1280-4F94-9A41-3DC1B6FEB41A}" destId="{948D4054-9EE9-4212-8424-430C3F9C7077}" srcOrd="3" destOrd="0" presId="urn:microsoft.com/office/officeart/2018/2/layout/IconVerticalSolidList"/>
    <dgm:cxn modelId="{D0652400-C101-4F39-BEA3-02467CB1453A}" type="presParOf" srcId="{573F4B25-1280-4F94-9A41-3DC1B6FEB41A}" destId="{0D2DEA9B-A4D0-447A-AF70-0CE2D2E22A71}" srcOrd="4" destOrd="0" presId="urn:microsoft.com/office/officeart/2018/2/layout/IconVerticalSolidList"/>
    <dgm:cxn modelId="{D5BF0A4D-B2D1-4C2A-B19D-F1BCCF351A48}" type="presParOf" srcId="{0D2DEA9B-A4D0-447A-AF70-0CE2D2E22A71}" destId="{E5AB9696-247C-4EED-A2F7-1D004074C6C0}" srcOrd="0" destOrd="0" presId="urn:microsoft.com/office/officeart/2018/2/layout/IconVerticalSolidList"/>
    <dgm:cxn modelId="{4A8F09AF-0565-4180-B9B7-17C668D03861}" type="presParOf" srcId="{0D2DEA9B-A4D0-447A-AF70-0CE2D2E22A71}" destId="{86FAFCDD-831C-4792-AFDB-5A2B503D85F6}" srcOrd="1" destOrd="0" presId="urn:microsoft.com/office/officeart/2018/2/layout/IconVerticalSolidList"/>
    <dgm:cxn modelId="{2F6F0519-2480-4EC1-8815-C7E1606013FC}" type="presParOf" srcId="{0D2DEA9B-A4D0-447A-AF70-0CE2D2E22A71}" destId="{B5608A62-C6B3-48D6-9914-968A2767BAFF}" srcOrd="2" destOrd="0" presId="urn:microsoft.com/office/officeart/2018/2/layout/IconVerticalSolidList"/>
    <dgm:cxn modelId="{4671F4A0-9CDA-490A-ADB6-30B6CAA24CE5}" type="presParOf" srcId="{0D2DEA9B-A4D0-447A-AF70-0CE2D2E22A71}" destId="{392CBA9B-D0FE-412B-BA66-98E2C7BBE6EC}"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56AF2-676B-4D09-BA8A-650D2D788890}">
      <dsp:nvSpPr>
        <dsp:cNvPr id="0" name=""/>
        <dsp:cNvSpPr/>
      </dsp:nvSpPr>
      <dsp:spPr>
        <a:xfrm>
          <a:off x="0" y="380466"/>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B9F7ABB2-499B-47F5-B2E4-C6A91E59BF3D}">
      <dsp:nvSpPr>
        <dsp:cNvPr id="0" name=""/>
        <dsp:cNvSpPr/>
      </dsp:nvSpPr>
      <dsp:spPr>
        <a:xfrm>
          <a:off x="453456" y="673445"/>
          <a:ext cx="825271" cy="8244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B297A9-40EE-4CF9-AB42-6A66166A0CC8}">
      <dsp:nvSpPr>
        <dsp:cNvPr id="0" name=""/>
        <dsp:cNvSpPr/>
      </dsp:nvSpPr>
      <dsp:spPr>
        <a:xfrm>
          <a:off x="1732183" y="383776"/>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Text" panose="020B0504020201020104" pitchFamily="34" charset="0"/>
            </a:rPr>
            <a:t>Existen dos tipos de cuenta a utilizar: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1. Standard: </a:t>
          </a:r>
          <a:r>
            <a:rPr lang="es-ES" sz="1400" b="0" kern="1200" dirty="0">
              <a:latin typeface="Santander Text" panose="020B0504020201020104" pitchFamily="34" charset="0"/>
            </a:rPr>
            <a:t>T</a:t>
          </a:r>
          <a:r>
            <a:rPr lang="es-ES" sz="1400" kern="1200" dirty="0">
              <a:latin typeface="Santander Text" panose="020B0504020201020104" pitchFamily="34" charset="0"/>
            </a:rPr>
            <a:t>otalmente gratis y cubre todas sus necesidades para su operativa con </a:t>
          </a:r>
          <a:r>
            <a:rPr lang="es-ES" sz="1400" b="1" kern="1200" dirty="0">
              <a:solidFill>
                <a:srgbClr val="FF0000"/>
              </a:solidFill>
              <a:latin typeface="Santander Text" panose="020B0504020201020104" pitchFamily="34" charset="0"/>
            </a:rPr>
            <a:t>Santander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2. Premium: </a:t>
          </a:r>
          <a:r>
            <a:rPr lang="es-ES" sz="1400" b="0" kern="1200" dirty="0">
              <a:latin typeface="Santander Text" panose="020B0504020201020104" pitchFamily="34" charset="0"/>
            </a:rPr>
            <a:t>Condicionada a </a:t>
          </a:r>
          <a:r>
            <a:rPr lang="es-ES" sz="1400" b="1" kern="1200" dirty="0">
              <a:latin typeface="Santander Text" panose="020B0504020201020104" pitchFamily="34" charset="0"/>
            </a:rPr>
            <a:t>un coste para la empresa </a:t>
          </a:r>
          <a:r>
            <a:rPr lang="es-ES" sz="1400" kern="1200" dirty="0">
              <a:latin typeface="Santander Text" panose="020B0504020201020104" pitchFamily="34" charset="0"/>
            </a:rPr>
            <a:t>ya que incluye mejoras que el tipo estándar no permite</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La cuenta asignada por defecto </a:t>
          </a:r>
          <a:r>
            <a:rPr lang="es-ES" sz="1400" kern="1200" dirty="0">
              <a:latin typeface="Santander Text" panose="020B0504020201020104" pitchFamily="34" charset="0"/>
            </a:rPr>
            <a:t>en la plataforma Business Network es de </a:t>
          </a:r>
          <a:r>
            <a:rPr lang="es-ES" sz="1400" b="1" kern="1200" dirty="0">
              <a:solidFill>
                <a:srgbClr val="FF0000"/>
              </a:solidFill>
              <a:latin typeface="Santander Text" panose="020B0504020201020104" pitchFamily="34" charset="0"/>
            </a:rPr>
            <a:t>tipo</a:t>
          </a:r>
          <a:r>
            <a:rPr lang="es-ES" sz="1400" kern="1200" dirty="0">
              <a:solidFill>
                <a:srgbClr val="FF0000"/>
              </a:solidFill>
              <a:latin typeface="Santander Text" panose="020B0504020201020104" pitchFamily="34" charset="0"/>
            </a:rPr>
            <a:t> </a:t>
          </a:r>
          <a:r>
            <a:rPr lang="es-ES" sz="1400" b="1" kern="1200" dirty="0">
              <a:solidFill>
                <a:srgbClr val="FF0000"/>
              </a:solidFill>
              <a:latin typeface="Santander Text" panose="020B0504020201020104" pitchFamily="34" charset="0"/>
            </a:rPr>
            <a:t>Standard</a:t>
          </a:r>
          <a:r>
            <a:rPr lang="es-ES" sz="1400" b="1" kern="1200" dirty="0">
              <a:latin typeface="Santander Text" panose="020B0504020201020104" pitchFamily="34" charset="0"/>
            </a:rPr>
            <a:t>.</a:t>
          </a:r>
          <a:r>
            <a:rPr lang="es-ES" sz="1400" kern="1200" dirty="0">
              <a:latin typeface="Santander Text" panose="020B0504020201020104" pitchFamily="34" charset="0"/>
            </a:rPr>
            <a:t> Para los casos en que se haya asignado de manera equivocada una cuenta </a:t>
          </a:r>
          <a:r>
            <a:rPr lang="es-ES" sz="1400" b="1" kern="1200" dirty="0">
              <a:latin typeface="Santander Text" panose="020B0504020201020104" pitchFamily="34" charset="0"/>
            </a:rPr>
            <a:t>Enterprise</a:t>
          </a:r>
          <a:r>
            <a:rPr lang="es-ES" sz="1400" kern="1200" dirty="0">
              <a:latin typeface="Santander Text" panose="020B0504020201020104" pitchFamily="34" charset="0"/>
            </a:rPr>
            <a:t>, puede cambiar su tipo de cuenta aquí: </a:t>
          </a:r>
          <a:r>
            <a:rPr lang="en-US" sz="1400" i="1" kern="1200" baseline="0" dirty="0">
              <a:latin typeface="Santander Text" panose="020B0504020201020104" pitchFamily="34" charset="0"/>
              <a:hlinkClick xmlns:r="http://schemas.openxmlformats.org/officeDocument/2006/relationships" r:id="rId3"/>
            </a:rPr>
            <a:t>link</a:t>
          </a:r>
          <a:endParaRPr lang="en-US" sz="1400" kern="1200" dirty="0">
            <a:latin typeface="Santander Text" panose="020B0504020201020104" pitchFamily="34" charset="0"/>
          </a:endParaRPr>
        </a:p>
      </dsp:txBody>
      <dsp:txXfrm>
        <a:off x="1732183" y="383776"/>
        <a:ext cx="8883063" cy="1500493"/>
      </dsp:txXfrm>
    </dsp:sp>
    <dsp:sp modelId="{AF5F5E92-6082-4C71-B632-7DC422334DEC}">
      <dsp:nvSpPr>
        <dsp:cNvPr id="0" name=""/>
        <dsp:cNvSpPr/>
      </dsp:nvSpPr>
      <dsp:spPr>
        <a:xfrm>
          <a:off x="0" y="2010180"/>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35BDA797-25EE-45F7-974C-2E8255178CAB}">
      <dsp:nvSpPr>
        <dsp:cNvPr id="0" name=""/>
        <dsp:cNvSpPr/>
      </dsp:nvSpPr>
      <dsp:spPr>
        <a:xfrm>
          <a:off x="467782" y="2377729"/>
          <a:ext cx="825271" cy="824465"/>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71B3F-FC48-43E7-B12F-B1AD3F5E8900}">
      <dsp:nvSpPr>
        <dsp:cNvPr id="0" name=""/>
        <dsp:cNvSpPr/>
      </dsp:nvSpPr>
      <dsp:spPr>
        <a:xfrm>
          <a:off x="1726320" y="2008085"/>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SV" sz="1400" kern="1200" dirty="0">
              <a:latin typeface="Santander Headline" panose="020B0504020201020104" pitchFamily="34" charset="0"/>
            </a:rPr>
            <a:t>Configure su </a:t>
          </a:r>
          <a:r>
            <a:rPr lang="es-SV" sz="1400" b="1" kern="1200" dirty="0">
              <a:latin typeface="Santander Headline" panose="020B0504020201020104" pitchFamily="34" charset="0"/>
            </a:rPr>
            <a:t>Dirección de Remesa </a:t>
          </a:r>
          <a:r>
            <a:rPr lang="es-SV" sz="1400" kern="1200" dirty="0">
              <a:latin typeface="Santander Headline" panose="020B0504020201020104" pitchFamily="34" charset="0"/>
            </a:rPr>
            <a:t>y</a:t>
          </a:r>
          <a:r>
            <a:rPr lang="es-SV" sz="1400" b="1" kern="1200" dirty="0">
              <a:latin typeface="Santander Headline" panose="020B0504020201020104" pitchFamily="34" charset="0"/>
            </a:rPr>
            <a:t> Datos Bancarios </a:t>
          </a:r>
          <a:r>
            <a:rPr lang="es-SV" sz="1400" b="1" kern="1200" baseline="30000" dirty="0">
              <a:latin typeface="Santander Headline" panose="020B0504020201020104" pitchFamily="34" charset="0"/>
            </a:rPr>
            <a:t>(1)</a:t>
          </a:r>
          <a:r>
            <a:rPr lang="es-SV" sz="1400" b="1" kern="1200" dirty="0">
              <a:latin typeface="Santander Headline" panose="020B0504020201020104" pitchFamily="34" charset="0"/>
            </a:rPr>
            <a:t> </a:t>
          </a:r>
          <a:r>
            <a:rPr lang="es-SV" sz="1400" kern="1200" dirty="0">
              <a:latin typeface="Santander Headline" panose="020B0504020201020104" pitchFamily="34" charset="0"/>
            </a:rPr>
            <a:t>en su perfil de SAP Business Network. Los Datos Bancarios recogidos durante el Registro así como en la configuración de su Business Network </a:t>
          </a:r>
          <a:r>
            <a:rPr lang="es-SV" sz="1400" b="1" kern="1200" dirty="0">
              <a:latin typeface="Santander Headline" panose="020B0504020201020104" pitchFamily="34" charset="0"/>
            </a:rPr>
            <a:t>deben coincidir </a:t>
          </a:r>
          <a:r>
            <a:rPr lang="es-SV" sz="1400" kern="1200" dirty="0">
              <a:latin typeface="Santander Headline" panose="020B0504020201020104" pitchFamily="34" charset="0"/>
            </a:rPr>
            <a:t>con los datos bancarios facilitados posteriormente durante el proceso de facturación y pago (obligatorio). </a:t>
          </a:r>
        </a:p>
        <a:p>
          <a:pPr marL="0" lvl="0" indent="0" algn="just" defTabSz="622300">
            <a:lnSpc>
              <a:spcPct val="100000"/>
            </a:lnSpc>
            <a:spcBef>
              <a:spcPct val="0"/>
            </a:spcBef>
            <a:spcAft>
              <a:spcPct val="35000"/>
            </a:spcAft>
            <a:buNone/>
          </a:pPr>
          <a:r>
            <a:rPr lang="es-ES" sz="1400" b="0" kern="1200" dirty="0">
              <a:latin typeface="Santander Headline" panose="020B0504020201020104" pitchFamily="34" charset="0"/>
            </a:rPr>
            <a:t>Finalmente, si pertenece a algún Grupo empresarial, agradecemos que refleje su denominación durante el Registro</a:t>
          </a:r>
          <a:r>
            <a:rPr lang="es-ES" sz="1400" kern="1200" dirty="0">
              <a:latin typeface="Santander Headline" panose="020B0504020201020104" pitchFamily="34" charset="0"/>
            </a:rPr>
            <a:t>. </a:t>
          </a:r>
          <a:endParaRPr lang="en-US" sz="1400" kern="1200" dirty="0">
            <a:latin typeface="Santander Headline" panose="020B0504020201020104" pitchFamily="34" charset="0"/>
          </a:endParaRPr>
        </a:p>
      </dsp:txBody>
      <dsp:txXfrm>
        <a:off x="1726320" y="2008085"/>
        <a:ext cx="8883063" cy="1500493"/>
      </dsp:txXfrm>
    </dsp:sp>
    <dsp:sp modelId="{E5AB9696-247C-4EED-A2F7-1D004074C6C0}">
      <dsp:nvSpPr>
        <dsp:cNvPr id="0" name=""/>
        <dsp:cNvSpPr/>
      </dsp:nvSpPr>
      <dsp:spPr>
        <a:xfrm>
          <a:off x="0" y="3580142"/>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86FAFCDD-831C-4792-AFDB-5A2B503D85F6}">
      <dsp:nvSpPr>
        <dsp:cNvPr id="0" name=""/>
        <dsp:cNvSpPr/>
      </dsp:nvSpPr>
      <dsp:spPr>
        <a:xfrm>
          <a:off x="453456" y="3922282"/>
          <a:ext cx="825271" cy="824465"/>
        </a:xfrm>
        <a:prstGeom prst="rect">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2CBA9B-D0FE-412B-BA66-98E2C7BBE6EC}">
      <dsp:nvSpPr>
        <dsp:cNvPr id="0" name=""/>
        <dsp:cNvSpPr/>
      </dsp:nvSpPr>
      <dsp:spPr>
        <a:xfrm>
          <a:off x="1732183" y="3575750"/>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sp:txBody>
      <dsp:txXfrm>
        <a:off x="1732183" y="3575750"/>
        <a:ext cx="8883063" cy="15004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591B2-6919-45EA-AC3C-E9A0BEF60487}" type="datetimeFigureOut">
              <a:rPr lang="es-ES" smtClean="0"/>
              <a:t>03/04/2024</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E1BD8D-219F-4994-B937-A73B5463D8B2}" type="slidenum">
              <a:rPr lang="es-ES" smtClean="0"/>
              <a:t>‹Nº›</a:t>
            </a:fld>
            <a:endParaRPr lang="es-ES"/>
          </a:p>
        </p:txBody>
      </p:sp>
    </p:spTree>
    <p:extLst>
      <p:ext uri="{BB962C8B-B14F-4D97-AF65-F5344CB8AC3E}">
        <p14:creationId xmlns:p14="http://schemas.microsoft.com/office/powerpoint/2010/main" val="2186065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just a quick review of the Google specifications. First off, tax data … now shipping data…[read complete lines]</a:t>
            </a:r>
          </a:p>
          <a:p>
            <a:endParaRPr lang="en-US"/>
          </a:p>
          <a:p>
            <a:r>
              <a:rPr lang="en-US"/>
              <a:t>Now speaking in terms of supported documents. Those are things like…[list out documents] last but not least.</a:t>
            </a:r>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94295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5162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13</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3082217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16</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54765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66064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9065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3596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8540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52844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82714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22085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9595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ACFF4-62E9-51F2-E020-6C13BDB62C7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s-ES"/>
          </a:p>
        </p:txBody>
      </p:sp>
      <p:sp>
        <p:nvSpPr>
          <p:cNvPr id="3" name="Subtitle 2">
            <a:extLst>
              <a:ext uri="{FF2B5EF4-FFF2-40B4-BE49-F238E27FC236}">
                <a16:creationId xmlns:a16="http://schemas.microsoft.com/office/drawing/2014/main" id="{F7D328A3-BD13-975B-028D-8FE444EE74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s-ES"/>
          </a:p>
        </p:txBody>
      </p:sp>
      <p:sp>
        <p:nvSpPr>
          <p:cNvPr id="4" name="Date Placeholder 3">
            <a:extLst>
              <a:ext uri="{FF2B5EF4-FFF2-40B4-BE49-F238E27FC236}">
                <a16:creationId xmlns:a16="http://schemas.microsoft.com/office/drawing/2014/main" id="{B52F811C-1A30-6A68-1CF0-6CB4E807EBE7}"/>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5" name="Footer Placeholder 4">
            <a:extLst>
              <a:ext uri="{FF2B5EF4-FFF2-40B4-BE49-F238E27FC236}">
                <a16:creationId xmlns:a16="http://schemas.microsoft.com/office/drawing/2014/main" id="{DD298637-1387-5792-E888-E73EC493BF89}"/>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3064766F-E83A-43A3-65BA-58EE7C0CC7D6}"/>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2361891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D23DC-7B94-13BC-5FA6-9613C3CB65F1}"/>
              </a:ext>
            </a:extLst>
          </p:cNvPr>
          <p:cNvSpPr>
            <a:spLocks noGrp="1"/>
          </p:cNvSpPr>
          <p:nvPr>
            <p:ph type="title"/>
          </p:nvPr>
        </p:nvSpPr>
        <p:spPr/>
        <p:txBody>
          <a:bodyPr/>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222EA412-8135-D742-9474-3218477CA1B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29FC2D40-17C2-84D9-2FBB-DC7402C17AB2}"/>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5" name="Footer Placeholder 4">
            <a:extLst>
              <a:ext uri="{FF2B5EF4-FFF2-40B4-BE49-F238E27FC236}">
                <a16:creationId xmlns:a16="http://schemas.microsoft.com/office/drawing/2014/main" id="{6AEF0250-29F0-B077-C105-C588B4444C0E}"/>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9ED57BF0-C8C8-C65C-59C0-E25CB85EC1C5}"/>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659006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B88B8CF-18B8-28E1-8B9B-03B6E25FBE4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844EC563-8987-A0BB-5964-30ABB7A5FF6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B05EC5F5-96F8-54E1-A2E0-AE3CD0DEA1DB}"/>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5" name="Footer Placeholder 4">
            <a:extLst>
              <a:ext uri="{FF2B5EF4-FFF2-40B4-BE49-F238E27FC236}">
                <a16:creationId xmlns:a16="http://schemas.microsoft.com/office/drawing/2014/main" id="{8D1559DD-0FDD-240B-43FA-8C0148871F74}"/>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D2F37347-02D6-A3CF-E3BB-41F71A66904F}"/>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3469106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3870" y="504000"/>
            <a:ext cx="11183564"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020701721"/>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ido y gráfico ">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05897091-A449-4E0A-B444-7171DF90239A}"/>
              </a:ext>
            </a:extLst>
          </p:cNvPr>
          <p:cNvSpPr>
            <a:spLocks noGrp="1"/>
          </p:cNvSpPr>
          <p:nvPr>
            <p:ph type="body" sz="quarter" idx="14"/>
          </p:nvPr>
        </p:nvSpPr>
        <p:spPr>
          <a:xfrm>
            <a:off x="711024" y="337100"/>
            <a:ext cx="10758734" cy="304800"/>
          </a:xfrm>
        </p:spPr>
        <p:txBody>
          <a:bodyPr>
            <a:noAutofit/>
          </a:bodyPr>
          <a:lstStyle>
            <a:lvl1pPr marL="0" indent="0">
              <a:buFontTx/>
              <a:buNone/>
              <a:defRPr sz="1300">
                <a:solidFill>
                  <a:schemeClr val="accent1"/>
                </a:solidFill>
              </a:defRPr>
            </a:lvl1pPr>
            <a:lvl2pPr marL="457200" indent="0">
              <a:buFontTx/>
              <a:buNone/>
              <a:defRPr sz="1100"/>
            </a:lvl2pPr>
            <a:lvl3pPr marL="914400" indent="0">
              <a:buFontTx/>
              <a:buNone/>
              <a:defRPr sz="1050"/>
            </a:lvl3pPr>
            <a:lvl4pPr marL="1371600" indent="0">
              <a:buFontTx/>
              <a:buNone/>
              <a:defRPr sz="1000"/>
            </a:lvl4pPr>
            <a:lvl5pPr marL="1828800" indent="0">
              <a:buFontTx/>
              <a:buNone/>
              <a:defRPr sz="1000"/>
            </a:lvl5pPr>
          </a:lstStyle>
          <a:p>
            <a:pPr lvl="0"/>
            <a:r>
              <a:rPr lang="es-ES"/>
              <a:t>Editar los estilos de texto del patrón</a:t>
            </a:r>
          </a:p>
        </p:txBody>
      </p:sp>
      <p:sp>
        <p:nvSpPr>
          <p:cNvPr id="9" name="Título 1">
            <a:extLst>
              <a:ext uri="{FF2B5EF4-FFF2-40B4-BE49-F238E27FC236}">
                <a16:creationId xmlns:a16="http://schemas.microsoft.com/office/drawing/2014/main" id="{3AABE934-895B-422A-B16D-773558A762E3}"/>
              </a:ext>
            </a:extLst>
          </p:cNvPr>
          <p:cNvSpPr>
            <a:spLocks noGrp="1"/>
          </p:cNvSpPr>
          <p:nvPr>
            <p:ph type="title" hasCustomPrompt="1"/>
          </p:nvPr>
        </p:nvSpPr>
        <p:spPr>
          <a:xfrm>
            <a:off x="722243" y="1087458"/>
            <a:ext cx="3911401" cy="1183132"/>
          </a:xfrm>
        </p:spPr>
        <p:txBody>
          <a:bodyPr anchor="t">
            <a:normAutofit/>
          </a:bodyPr>
          <a:lstStyle>
            <a:lvl1pPr>
              <a:defRPr sz="3600">
                <a:solidFill>
                  <a:schemeClr val="accent1"/>
                </a:solidFill>
              </a:defRPr>
            </a:lvl1pPr>
          </a:lstStyle>
          <a:p>
            <a:r>
              <a:rPr lang="es-ES"/>
              <a:t>Título del patrón</a:t>
            </a:r>
          </a:p>
        </p:txBody>
      </p:sp>
      <p:sp>
        <p:nvSpPr>
          <p:cNvPr id="13" name="Marcador de texto 16">
            <a:extLst>
              <a:ext uri="{FF2B5EF4-FFF2-40B4-BE49-F238E27FC236}">
                <a16:creationId xmlns:a16="http://schemas.microsoft.com/office/drawing/2014/main" id="{3C0F691A-2EF3-4A5F-A7E8-E01ADBCA2384}"/>
              </a:ext>
            </a:extLst>
          </p:cNvPr>
          <p:cNvSpPr>
            <a:spLocks noGrp="1"/>
          </p:cNvSpPr>
          <p:nvPr>
            <p:ph type="body" sz="quarter" idx="16"/>
          </p:nvPr>
        </p:nvSpPr>
        <p:spPr>
          <a:xfrm>
            <a:off x="711025" y="2517170"/>
            <a:ext cx="3911401" cy="3659794"/>
          </a:xfrm>
        </p:spPr>
        <p:txBody>
          <a:bodyPr>
            <a:noAutofit/>
          </a:bodyPr>
          <a:lstStyle>
            <a:lvl1pPr marL="0" indent="0">
              <a:spcBef>
                <a:spcPts val="0"/>
              </a:spcBef>
              <a:spcAft>
                <a:spcPts val="2200"/>
              </a:spcAft>
              <a:buFontTx/>
              <a:buNone/>
              <a:defRPr lang="es-ES" sz="1200" kern="1200" smtClean="0">
                <a:solidFill>
                  <a:schemeClr val="tx2"/>
                </a:solidFill>
                <a:latin typeface="+mn-lt"/>
                <a:ea typeface="+mn-ea"/>
                <a:cs typeface="+mn-cs"/>
              </a:defRPr>
            </a:lvl1pPr>
            <a:lvl2pPr marL="457200" indent="0">
              <a:buFontTx/>
              <a:buNone/>
              <a:defRPr lang="es-ES" sz="1200" kern="1200" smtClean="0">
                <a:solidFill>
                  <a:schemeClr val="tx2"/>
                </a:solidFill>
                <a:latin typeface="+mn-lt"/>
                <a:ea typeface="+mn-ea"/>
                <a:cs typeface="+mn-cs"/>
              </a:defRPr>
            </a:lvl2pPr>
            <a:lvl3pPr marL="914400" indent="0">
              <a:buFontTx/>
              <a:buNone/>
              <a:defRPr lang="es-ES" sz="1200" kern="1200" smtClean="0">
                <a:solidFill>
                  <a:schemeClr val="tx2"/>
                </a:solidFill>
                <a:latin typeface="+mn-lt"/>
                <a:ea typeface="+mn-ea"/>
                <a:cs typeface="+mn-cs"/>
              </a:defRPr>
            </a:lvl3pPr>
            <a:lvl4pPr marL="1371600" indent="0">
              <a:buFontTx/>
              <a:buNone/>
              <a:defRPr lang="es-ES" sz="1200" kern="1200" smtClean="0">
                <a:solidFill>
                  <a:schemeClr val="tx2"/>
                </a:solidFill>
                <a:latin typeface="+mn-lt"/>
                <a:ea typeface="+mn-ea"/>
                <a:cs typeface="+mn-cs"/>
              </a:defRPr>
            </a:lvl4pPr>
            <a:lvl5pPr marL="1828800" indent="0">
              <a:buFontTx/>
              <a:buNone/>
              <a:defRPr lang="es-ES" sz="1200" kern="1200">
                <a:solidFill>
                  <a:schemeClr val="tx2"/>
                </a:solidFill>
                <a:latin typeface="+mn-lt"/>
                <a:ea typeface="+mn-ea"/>
                <a:cs typeface="+mn-cs"/>
              </a:defRPr>
            </a:lvl5pPr>
          </a:lstStyle>
          <a:p>
            <a:pPr lvl="0"/>
            <a:r>
              <a:rPr lang="es-ES"/>
              <a:t>Editar los estilos de texto del patrón</a:t>
            </a:r>
          </a:p>
        </p:txBody>
      </p:sp>
      <p:sp>
        <p:nvSpPr>
          <p:cNvPr id="6" name="Marcador de gráfico 5">
            <a:extLst>
              <a:ext uri="{FF2B5EF4-FFF2-40B4-BE49-F238E27FC236}">
                <a16:creationId xmlns:a16="http://schemas.microsoft.com/office/drawing/2014/main" id="{2444BFBF-CC97-48FB-BE66-A28460A7384B}"/>
              </a:ext>
            </a:extLst>
          </p:cNvPr>
          <p:cNvSpPr>
            <a:spLocks noGrp="1"/>
          </p:cNvSpPr>
          <p:nvPr>
            <p:ph type="chart" sz="quarter" idx="17" hasCustomPrompt="1"/>
          </p:nvPr>
        </p:nvSpPr>
        <p:spPr>
          <a:xfrm>
            <a:off x="4797425" y="1087438"/>
            <a:ext cx="6683550" cy="5122862"/>
          </a:xfrm>
        </p:spPr>
        <p:txBody>
          <a:bodyPr>
            <a:normAutofit/>
          </a:bodyPr>
          <a:lstStyle>
            <a:lvl1pPr marL="0" indent="0" algn="ctr">
              <a:buNone/>
              <a:defRPr sz="1600"/>
            </a:lvl1pPr>
          </a:lstStyle>
          <a:p>
            <a:r>
              <a:rPr lang="es-MX"/>
              <a:t>Inserte aqu</a:t>
            </a:r>
            <a:r>
              <a:rPr lang="es-ES"/>
              <a:t>í su gráfico</a:t>
            </a:r>
          </a:p>
        </p:txBody>
      </p:sp>
      <p:sp>
        <p:nvSpPr>
          <p:cNvPr id="8" name="Marcador de número de diapositiva 5">
            <a:extLst>
              <a:ext uri="{FF2B5EF4-FFF2-40B4-BE49-F238E27FC236}">
                <a16:creationId xmlns:a16="http://schemas.microsoft.com/office/drawing/2014/main" id="{12E1D636-3017-4CF4-BA5F-3300C668441C}"/>
              </a:ext>
            </a:extLst>
          </p:cNvPr>
          <p:cNvSpPr>
            <a:spLocks noGrp="1"/>
          </p:cNvSpPr>
          <p:nvPr>
            <p:ph type="sldNum" sz="quarter" idx="4"/>
          </p:nvPr>
        </p:nvSpPr>
        <p:spPr>
          <a:xfrm>
            <a:off x="8730845" y="6467024"/>
            <a:ext cx="2743200" cy="365125"/>
          </a:xfrm>
          <a:prstGeom prst="rect">
            <a:avLst/>
          </a:prstGeom>
        </p:spPr>
        <p:txBody>
          <a:bodyPr/>
          <a:lstStyle>
            <a:lvl1pPr algn="r">
              <a:defRPr sz="1300">
                <a:solidFill>
                  <a:schemeClr val="accent1"/>
                </a:solidFill>
              </a:defRPr>
            </a:lvl1pPr>
          </a:lstStyle>
          <a:p>
            <a:fld id="{BC0D97B6-E32F-4D7D-B839-7C3B51F2640F}" type="slidenum">
              <a:rPr lang="es-ES" smtClean="0"/>
              <a:pPr/>
              <a:t>‹Nº›</a:t>
            </a:fld>
            <a:endParaRPr lang="es-ES"/>
          </a:p>
        </p:txBody>
      </p:sp>
    </p:spTree>
    <p:extLst>
      <p:ext uri="{BB962C8B-B14F-4D97-AF65-F5344CB8AC3E}">
        <p14:creationId xmlns:p14="http://schemas.microsoft.com/office/powerpoint/2010/main" val="16584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CCAA4-7ED9-DD96-56A4-C0E650DCCFBA}"/>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FE5CB918-6621-DF7E-DAED-3A92EF3ECF4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16C2F369-39B4-8755-FC6D-6FE27AF5FCB5}"/>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5" name="Footer Placeholder 4">
            <a:extLst>
              <a:ext uri="{FF2B5EF4-FFF2-40B4-BE49-F238E27FC236}">
                <a16:creationId xmlns:a16="http://schemas.microsoft.com/office/drawing/2014/main" id="{E9D902B9-1847-1020-5615-9D3C2B46FAC3}"/>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BA2DC169-EA29-AD09-56D6-8F9A36221093}"/>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2544656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0E43E-2433-AD34-1DF1-57D04A3D513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s-ES"/>
          </a:p>
        </p:txBody>
      </p:sp>
      <p:sp>
        <p:nvSpPr>
          <p:cNvPr id="3" name="Text Placeholder 2">
            <a:extLst>
              <a:ext uri="{FF2B5EF4-FFF2-40B4-BE49-F238E27FC236}">
                <a16:creationId xmlns:a16="http://schemas.microsoft.com/office/drawing/2014/main" id="{18F58642-6627-1397-0EE3-75DB0EAB06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7B698A2-C9E9-AB7A-EF8E-B46BE82E7A70}"/>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5" name="Footer Placeholder 4">
            <a:extLst>
              <a:ext uri="{FF2B5EF4-FFF2-40B4-BE49-F238E27FC236}">
                <a16:creationId xmlns:a16="http://schemas.microsoft.com/office/drawing/2014/main" id="{60BCCF24-C4D0-5471-DF94-BC539BAFC1EA}"/>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796170C4-1889-5612-4881-BEAAB6390A31}"/>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4042037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7D909-E28F-A88B-4B3F-73D0143B2F78}"/>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54A4FD84-0B98-75A7-37BE-67106E2CFC6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Content Placeholder 3">
            <a:extLst>
              <a:ext uri="{FF2B5EF4-FFF2-40B4-BE49-F238E27FC236}">
                <a16:creationId xmlns:a16="http://schemas.microsoft.com/office/drawing/2014/main" id="{5FF51C40-BBD6-E0E2-1010-8336133777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Date Placeholder 4">
            <a:extLst>
              <a:ext uri="{FF2B5EF4-FFF2-40B4-BE49-F238E27FC236}">
                <a16:creationId xmlns:a16="http://schemas.microsoft.com/office/drawing/2014/main" id="{44B05B2A-92C2-EE6D-8973-859E6CD73FE2}"/>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6" name="Footer Placeholder 5">
            <a:extLst>
              <a:ext uri="{FF2B5EF4-FFF2-40B4-BE49-F238E27FC236}">
                <a16:creationId xmlns:a16="http://schemas.microsoft.com/office/drawing/2014/main" id="{F3B09307-0E89-9530-F906-1753522A6E7B}"/>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1C9FEA78-0BD3-1BFF-DDCF-7DFA22C2855E}"/>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242200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1F0CD-FCD1-5925-5E1A-99A3B98525CF}"/>
              </a:ext>
            </a:extLst>
          </p:cNvPr>
          <p:cNvSpPr>
            <a:spLocks noGrp="1"/>
          </p:cNvSpPr>
          <p:nvPr>
            <p:ph type="title"/>
          </p:nvPr>
        </p:nvSpPr>
        <p:spPr>
          <a:xfrm>
            <a:off x="839788" y="365125"/>
            <a:ext cx="10515600" cy="1325563"/>
          </a:xfrm>
        </p:spPr>
        <p:txBody>
          <a:bodyPr/>
          <a:lstStyle/>
          <a:p>
            <a:r>
              <a:rPr lang="en-GB"/>
              <a:t>Click to edit Master title style</a:t>
            </a:r>
            <a:endParaRPr lang="es-ES"/>
          </a:p>
        </p:txBody>
      </p:sp>
      <p:sp>
        <p:nvSpPr>
          <p:cNvPr id="3" name="Text Placeholder 2">
            <a:extLst>
              <a:ext uri="{FF2B5EF4-FFF2-40B4-BE49-F238E27FC236}">
                <a16:creationId xmlns:a16="http://schemas.microsoft.com/office/drawing/2014/main" id="{6A9922CE-6EA8-E319-E2B7-35EDB55EC2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028B11B-5B6A-17F8-8BC2-310EAB49062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Text Placeholder 4">
            <a:extLst>
              <a:ext uri="{FF2B5EF4-FFF2-40B4-BE49-F238E27FC236}">
                <a16:creationId xmlns:a16="http://schemas.microsoft.com/office/drawing/2014/main" id="{B44F37E8-4294-8D9E-9B44-AF0123ABBA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6E84F79-264D-AE25-8167-6E5DEDA0395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7" name="Date Placeholder 6">
            <a:extLst>
              <a:ext uri="{FF2B5EF4-FFF2-40B4-BE49-F238E27FC236}">
                <a16:creationId xmlns:a16="http://schemas.microsoft.com/office/drawing/2014/main" id="{17C6468D-79B7-927B-A321-64D58BEC07CE}"/>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8" name="Footer Placeholder 7">
            <a:extLst>
              <a:ext uri="{FF2B5EF4-FFF2-40B4-BE49-F238E27FC236}">
                <a16:creationId xmlns:a16="http://schemas.microsoft.com/office/drawing/2014/main" id="{D9DE3AC9-AF4E-C93D-75B0-C01B0976AB85}"/>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934C9378-1856-2EDB-49A3-9A9AA6B5C297}"/>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3792989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2FB0A-1264-2482-01A2-0DDFDBB738D0}"/>
              </a:ext>
            </a:extLst>
          </p:cNvPr>
          <p:cNvSpPr>
            <a:spLocks noGrp="1"/>
          </p:cNvSpPr>
          <p:nvPr>
            <p:ph type="title"/>
          </p:nvPr>
        </p:nvSpPr>
        <p:spPr/>
        <p:txBody>
          <a:bodyPr/>
          <a:lstStyle/>
          <a:p>
            <a:r>
              <a:rPr lang="en-GB"/>
              <a:t>Click to edit Master title style</a:t>
            </a:r>
            <a:endParaRPr lang="es-ES"/>
          </a:p>
        </p:txBody>
      </p:sp>
      <p:sp>
        <p:nvSpPr>
          <p:cNvPr id="3" name="Date Placeholder 2">
            <a:extLst>
              <a:ext uri="{FF2B5EF4-FFF2-40B4-BE49-F238E27FC236}">
                <a16:creationId xmlns:a16="http://schemas.microsoft.com/office/drawing/2014/main" id="{EF4C362E-DEAF-1AB5-F1ED-FE40BABC66D2}"/>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4" name="Footer Placeholder 3">
            <a:extLst>
              <a:ext uri="{FF2B5EF4-FFF2-40B4-BE49-F238E27FC236}">
                <a16:creationId xmlns:a16="http://schemas.microsoft.com/office/drawing/2014/main" id="{49123591-46E7-8597-26AB-C0DDCE8A2A4E}"/>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9E131158-D82B-454C-F4C8-7F39A74194D3}"/>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3744900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39E09A-321A-FCF2-08A1-B438A21D9339}"/>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3" name="Footer Placeholder 2">
            <a:extLst>
              <a:ext uri="{FF2B5EF4-FFF2-40B4-BE49-F238E27FC236}">
                <a16:creationId xmlns:a16="http://schemas.microsoft.com/office/drawing/2014/main" id="{69E79BE6-B50F-C821-3A1D-33147E78A63D}"/>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19CCE576-17A2-B9BB-AE81-7B9A06B1202E}"/>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3547423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DD398-8FFD-3B6B-76EA-16195B4548B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Content Placeholder 2">
            <a:extLst>
              <a:ext uri="{FF2B5EF4-FFF2-40B4-BE49-F238E27FC236}">
                <a16:creationId xmlns:a16="http://schemas.microsoft.com/office/drawing/2014/main" id="{0D3C0203-9A03-2D13-2E1E-2D7DF7C0B3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Text Placeholder 3">
            <a:extLst>
              <a:ext uri="{FF2B5EF4-FFF2-40B4-BE49-F238E27FC236}">
                <a16:creationId xmlns:a16="http://schemas.microsoft.com/office/drawing/2014/main" id="{B59E89FE-E08C-8D88-7996-3D1A32DA44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9235A9A-D60E-897E-0610-58311B291F3B}"/>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6" name="Footer Placeholder 5">
            <a:extLst>
              <a:ext uri="{FF2B5EF4-FFF2-40B4-BE49-F238E27FC236}">
                <a16:creationId xmlns:a16="http://schemas.microsoft.com/office/drawing/2014/main" id="{0215AA82-F142-7792-26B9-A9451AAF2367}"/>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195C6672-D4F4-1EA8-F1C5-8EF49A04934E}"/>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3601740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40D11-EDE0-33E9-62A2-50C4F1A5A3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Picture Placeholder 2">
            <a:extLst>
              <a:ext uri="{FF2B5EF4-FFF2-40B4-BE49-F238E27FC236}">
                <a16:creationId xmlns:a16="http://schemas.microsoft.com/office/drawing/2014/main" id="{FBDB7391-4E59-094B-9DA4-ED352AAB7B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0C1A0466-6A49-1831-8BA2-3AB3A3FBF3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D73EADE-EAE9-01BE-AF6A-62C5A4469BB9}"/>
              </a:ext>
            </a:extLst>
          </p:cNvPr>
          <p:cNvSpPr>
            <a:spLocks noGrp="1"/>
          </p:cNvSpPr>
          <p:nvPr>
            <p:ph type="dt" sz="half" idx="10"/>
          </p:nvPr>
        </p:nvSpPr>
        <p:spPr/>
        <p:txBody>
          <a:bodyPr/>
          <a:lstStyle/>
          <a:p>
            <a:fld id="{06F63B74-F5C9-43C4-ABB3-07A80643E362}" type="datetimeFigureOut">
              <a:rPr lang="es-ES" smtClean="0"/>
              <a:t>03/04/2024</a:t>
            </a:fld>
            <a:endParaRPr lang="es-ES"/>
          </a:p>
        </p:txBody>
      </p:sp>
      <p:sp>
        <p:nvSpPr>
          <p:cNvPr id="6" name="Footer Placeholder 5">
            <a:extLst>
              <a:ext uri="{FF2B5EF4-FFF2-40B4-BE49-F238E27FC236}">
                <a16:creationId xmlns:a16="http://schemas.microsoft.com/office/drawing/2014/main" id="{41AE322C-7E56-A006-57A8-F0CCDF5E2B5E}"/>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9FA349AE-E83D-B2FD-3C5D-2A7E9C544104}"/>
              </a:ext>
            </a:extLst>
          </p:cNvPr>
          <p:cNvSpPr>
            <a:spLocks noGrp="1"/>
          </p:cNvSpPr>
          <p:nvPr>
            <p:ph type="sldNum" sz="quarter" idx="12"/>
          </p:nvPr>
        </p:nvSpPr>
        <p:spPr/>
        <p:txBody>
          <a:bodyPr/>
          <a:lstStyle/>
          <a:p>
            <a:fld id="{B8D9CEF6-5033-405F-9F6B-8ECE4750A805}" type="slidenum">
              <a:rPr lang="es-ES" smtClean="0"/>
              <a:t>‹Nº›</a:t>
            </a:fld>
            <a:endParaRPr lang="es-ES"/>
          </a:p>
        </p:txBody>
      </p:sp>
    </p:spTree>
    <p:extLst>
      <p:ext uri="{BB962C8B-B14F-4D97-AF65-F5344CB8AC3E}">
        <p14:creationId xmlns:p14="http://schemas.microsoft.com/office/powerpoint/2010/main" val="2885057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43D241-4AE3-DEA3-7FEE-8861CBF4D7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s-ES"/>
          </a:p>
        </p:txBody>
      </p:sp>
      <p:sp>
        <p:nvSpPr>
          <p:cNvPr id="3" name="Text Placeholder 2">
            <a:extLst>
              <a:ext uri="{FF2B5EF4-FFF2-40B4-BE49-F238E27FC236}">
                <a16:creationId xmlns:a16="http://schemas.microsoft.com/office/drawing/2014/main" id="{C8D47A3A-6E11-8747-C32B-CE0C7F4920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F236C624-06C2-67E2-14C2-B0F05DE8B2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F63B74-F5C9-43C4-ABB3-07A80643E362}" type="datetimeFigureOut">
              <a:rPr lang="es-ES" smtClean="0"/>
              <a:t>03/04/2024</a:t>
            </a:fld>
            <a:endParaRPr lang="es-ES"/>
          </a:p>
        </p:txBody>
      </p:sp>
      <p:sp>
        <p:nvSpPr>
          <p:cNvPr id="5" name="Footer Placeholder 4">
            <a:extLst>
              <a:ext uri="{FF2B5EF4-FFF2-40B4-BE49-F238E27FC236}">
                <a16:creationId xmlns:a16="http://schemas.microsoft.com/office/drawing/2014/main" id="{44C6595E-F458-70D0-4361-84C60714AB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C46C1CD6-9D31-E3DE-F62A-AB114C691D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D9CEF6-5033-405F-9F6B-8ECE4750A805}" type="slidenum">
              <a:rPr lang="es-ES" smtClean="0"/>
              <a:t>‹Nº›</a:t>
            </a:fld>
            <a:endParaRPr lang="es-ES"/>
          </a:p>
        </p:txBody>
      </p:sp>
    </p:spTree>
    <p:extLst>
      <p:ext uri="{BB962C8B-B14F-4D97-AF65-F5344CB8AC3E}">
        <p14:creationId xmlns:p14="http://schemas.microsoft.com/office/powerpoint/2010/main" val="875389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8.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1.emf"/><Relationship Id="rId11" Type="http://schemas.openxmlformats.org/officeDocument/2006/relationships/image" Target="../media/image22.svg"/><Relationship Id="rId5" Type="http://schemas.openxmlformats.org/officeDocument/2006/relationships/oleObject" Target="../embeddings/oleObject7.bin"/><Relationship Id="rId10" Type="http://schemas.openxmlformats.org/officeDocument/2006/relationships/image" Target="../media/image21.png"/><Relationship Id="rId4" Type="http://schemas.openxmlformats.org/officeDocument/2006/relationships/image" Target="../media/image3.jp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9.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1.emf"/><Relationship Id="rId5" Type="http://schemas.openxmlformats.org/officeDocument/2006/relationships/oleObject" Target="../embeddings/oleObject8.bin"/><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0.xml"/><Relationship Id="rId7" Type="http://schemas.openxmlformats.org/officeDocument/2006/relationships/image" Target="../media/image2.png"/><Relationship Id="rId12"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11.emf"/><Relationship Id="rId11" Type="http://schemas.openxmlformats.org/officeDocument/2006/relationships/image" Target="../media/image24.png"/><Relationship Id="rId5" Type="http://schemas.openxmlformats.org/officeDocument/2006/relationships/oleObject" Target="../embeddings/oleObject9.bin"/><Relationship Id="rId10" Type="http://schemas.openxmlformats.org/officeDocument/2006/relationships/image" Target="../media/image22.svg"/><Relationship Id="rId4" Type="http://schemas.openxmlformats.org/officeDocument/2006/relationships/image" Target="../media/image3.jp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1.xml"/><Relationship Id="rId7" Type="http://schemas.openxmlformats.org/officeDocument/2006/relationships/image" Target="../media/image26.png"/><Relationship Id="rId12" Type="http://schemas.openxmlformats.org/officeDocument/2006/relationships/hyperlink" Target="https://support.ariba.com/item/view/205430_es" TargetMode="Externa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11.emf"/><Relationship Id="rId11" Type="http://schemas.openxmlformats.org/officeDocument/2006/relationships/hyperlink" Target="mailto:ProveedoresEuropa@gruposantander.com" TargetMode="External"/><Relationship Id="rId5" Type="http://schemas.openxmlformats.org/officeDocument/2006/relationships/oleObject" Target="../embeddings/oleObject10.bin"/><Relationship Id="rId10" Type="http://schemas.openxmlformats.org/officeDocument/2006/relationships/image" Target="../media/image10.png"/><Relationship Id="rId4" Type="http://schemas.openxmlformats.org/officeDocument/2006/relationships/image" Target="../media/image3.jpg"/><Relationship Id="rId9" Type="http://schemas.openxmlformats.org/officeDocument/2006/relationships/hyperlink" Target="https://support.ariba.com/hel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image" Target="../media/image11.emf"/><Relationship Id="rId4"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2.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1.emf"/><Relationship Id="rId5" Type="http://schemas.openxmlformats.org/officeDocument/2006/relationships/oleObject" Target="../embeddings/oleObject1.bin"/><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1.emf"/><Relationship Id="rId5" Type="http://schemas.openxmlformats.org/officeDocument/2006/relationships/oleObject" Target="../embeddings/oleObject2.bin"/><Relationship Id="rId4" Type="http://schemas.openxmlformats.org/officeDocument/2006/relationships/image" Target="../media/image3.jp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4.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1.emf"/><Relationship Id="rId5" Type="http://schemas.openxmlformats.org/officeDocument/2006/relationships/oleObject" Target="../embeddings/oleObject3.bin"/><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5.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1.emf"/><Relationship Id="rId5" Type="http://schemas.openxmlformats.org/officeDocument/2006/relationships/oleObject" Target="../embeddings/oleObject4.bin"/><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6.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1.emf"/><Relationship Id="rId5" Type="http://schemas.openxmlformats.org/officeDocument/2006/relationships/oleObject" Target="../embeddings/oleObject5.bin"/><Relationship Id="rId4" Type="http://schemas.openxmlformats.org/officeDocument/2006/relationships/image" Target="../media/image3.jp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7.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1.emf"/><Relationship Id="rId5" Type="http://schemas.openxmlformats.org/officeDocument/2006/relationships/oleObject" Target="../embeddings/oleObject6.bin"/><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828B713-9EF1-49AF-9E5C-3CE622A8E11C}"/>
              </a:ext>
            </a:extLst>
          </p:cNvPr>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616361" y="0"/>
            <a:ext cx="4574089" cy="6861134"/>
          </a:xfrm>
          <a:prstGeom prst="rect">
            <a:avLst/>
          </a:prstGeom>
        </p:spPr>
      </p:pic>
      <p:sp>
        <p:nvSpPr>
          <p:cNvPr id="2" name="Rectángulo 1">
            <a:extLst>
              <a:ext uri="{FF2B5EF4-FFF2-40B4-BE49-F238E27FC236}">
                <a16:creationId xmlns:a16="http://schemas.microsoft.com/office/drawing/2014/main" id="{7B96B0D0-AEEC-7549-B9B6-BB0C47570D68}"/>
              </a:ext>
            </a:extLst>
          </p:cNvPr>
          <p:cNvSpPr/>
          <p:nvPr/>
        </p:nvSpPr>
        <p:spPr>
          <a:xfrm>
            <a:off x="-5" y="0"/>
            <a:ext cx="784705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ángulo 6">
            <a:extLst>
              <a:ext uri="{FF2B5EF4-FFF2-40B4-BE49-F238E27FC236}">
                <a16:creationId xmlns:a16="http://schemas.microsoft.com/office/drawing/2014/main" id="{F2837CCA-FBE3-BF4D-9A73-3703922F107C}"/>
              </a:ext>
            </a:extLst>
          </p:cNvPr>
          <p:cNvSpPr/>
          <p:nvPr/>
        </p:nvSpPr>
        <p:spPr>
          <a:xfrm>
            <a:off x="604643" y="1773206"/>
            <a:ext cx="5817422" cy="1477328"/>
          </a:xfrm>
          <a:prstGeom prst="rect">
            <a:avLst/>
          </a:prstGeom>
        </p:spPr>
        <p:txBody>
          <a:bodyPr wrap="square">
            <a:spAutoFit/>
          </a:bodyPr>
          <a:lstStyle/>
          <a:p>
            <a:pPr marL="0" marR="0" lvl="0" indent="0" algn="l" defTabSz="455256" rtl="0" eaLnBrk="1" fontAlgn="auto" latinLnBrk="0" hangingPunct="1">
              <a:lnSpc>
                <a:spcPct val="90000"/>
              </a:lnSpc>
              <a:spcBef>
                <a:spcPts val="0"/>
              </a:spcBef>
              <a:spcAft>
                <a:spcPts val="0"/>
              </a:spcAft>
              <a:buClrTx/>
              <a:buSzTx/>
              <a:buFontTx/>
              <a:buNone/>
              <a:tabLst/>
              <a:defRPr/>
            </a:pPr>
            <a:r>
              <a:rPr kumimoji="0" lang="pt-BR" sz="5000" b="1" i="0" u="none" strike="noStrike" kern="0" cap="none" spc="0" normalizeH="0" baseline="0" noProof="0" dirty="0">
                <a:ln>
                  <a:noFill/>
                </a:ln>
                <a:solidFill>
                  <a:prstClr val="white"/>
                </a:solidFill>
                <a:effectLst/>
                <a:uLnTx/>
                <a:uFillTx/>
                <a:latin typeface="Santander Headline" panose="020B0504020201020104" pitchFamily="34" charset="77"/>
                <a:ea typeface="ABC Normal Book" pitchFamily="2" charset="77"/>
                <a:cs typeface="Raleway"/>
              </a:rPr>
              <a:t>Proceso de Homologación</a:t>
            </a:r>
          </a:p>
        </p:txBody>
      </p:sp>
      <p:pic>
        <p:nvPicPr>
          <p:cNvPr id="8" name="Picture 7" descr="A picture containing drawing&#10;&#10;Description automatically generated">
            <a:extLst>
              <a:ext uri="{FF2B5EF4-FFF2-40B4-BE49-F238E27FC236}">
                <a16:creationId xmlns:a16="http://schemas.microsoft.com/office/drawing/2014/main" id="{A1528989-F858-49ED-92E1-2EE6FAB725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9" name="Rectángulo 3">
            <a:extLst>
              <a:ext uri="{FF2B5EF4-FFF2-40B4-BE49-F238E27FC236}">
                <a16:creationId xmlns:a16="http://schemas.microsoft.com/office/drawing/2014/main" id="{F82E375D-C11C-453E-BF5F-FDE7DD88ED6E}"/>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2.1</a:t>
            </a:r>
          </a:p>
        </p:txBody>
      </p:sp>
      <p:sp>
        <p:nvSpPr>
          <p:cNvPr id="4" name="Rectangle 26">
            <a:hlinkClick r:id="rId4"/>
            <a:extLst>
              <a:ext uri="{FF2B5EF4-FFF2-40B4-BE49-F238E27FC236}">
                <a16:creationId xmlns:a16="http://schemas.microsoft.com/office/drawing/2014/main" id="{A0F3462C-18E8-7BD6-5B36-E8389C8544D0}"/>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2058665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10</a:t>
            </a:fld>
            <a:endParaRPr lang="es-ES">
              <a:solidFill>
                <a:prstClr val="black">
                  <a:tint val="75000"/>
                </a:prstClr>
              </a:solidFill>
              <a:latin typeface="Arial"/>
            </a:endParaRPr>
          </a:p>
        </p:txBody>
      </p:sp>
      <p:pic>
        <p:nvPicPr>
          <p:cNvPr id="3" name="Imagen 2">
            <a:extLst>
              <a:ext uri="{FF2B5EF4-FFF2-40B4-BE49-F238E27FC236}">
                <a16:creationId xmlns:a16="http://schemas.microsoft.com/office/drawing/2014/main" id="{97C1B592-DA44-0F1E-8FDD-49BAF0F67D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24085" y="2339772"/>
            <a:ext cx="4491037" cy="1027575"/>
          </a:xfrm>
          <a:prstGeom prst="rect">
            <a:avLst/>
          </a:prstGeom>
          <a:ln w="19050">
            <a:solidFill>
              <a:srgbClr val="FF0000"/>
            </a:solidFill>
          </a:ln>
        </p:spPr>
      </p:pic>
      <p:pic>
        <p:nvPicPr>
          <p:cNvPr id="5" name="Imagen 4">
            <a:extLst>
              <a:ext uri="{FF2B5EF4-FFF2-40B4-BE49-F238E27FC236}">
                <a16:creationId xmlns:a16="http://schemas.microsoft.com/office/drawing/2014/main" id="{57344C78-3B11-5DCF-EF90-A0127B0DDCF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9597"/>
          <a:stretch/>
        </p:blipFill>
        <p:spPr>
          <a:xfrm>
            <a:off x="488665" y="1567670"/>
            <a:ext cx="6478785" cy="2568689"/>
          </a:xfrm>
          <a:prstGeom prst="rect">
            <a:avLst/>
          </a:prstGeom>
          <a:ln w="19050">
            <a:solidFill>
              <a:srgbClr val="FF0000"/>
            </a:solidFill>
          </a:ln>
        </p:spPr>
      </p:pic>
      <p:sp>
        <p:nvSpPr>
          <p:cNvPr id="7" name="Rectangle: Rounded Corners 13">
            <a:extLst>
              <a:ext uri="{FF2B5EF4-FFF2-40B4-BE49-F238E27FC236}">
                <a16:creationId xmlns:a16="http://schemas.microsoft.com/office/drawing/2014/main" id="{42D63E50-70B4-1D75-17AD-94F2D0FD3FD9}"/>
              </a:ext>
            </a:extLst>
          </p:cNvPr>
          <p:cNvSpPr/>
          <p:nvPr/>
        </p:nvSpPr>
        <p:spPr>
          <a:xfrm>
            <a:off x="654155" y="4787313"/>
            <a:ext cx="10873449" cy="1419733"/>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9" name="Connector: Elbow 24">
            <a:extLst>
              <a:ext uri="{FF2B5EF4-FFF2-40B4-BE49-F238E27FC236}">
                <a16:creationId xmlns:a16="http://schemas.microsoft.com/office/drawing/2014/main" id="{41D9E917-5194-7059-AFFC-FE3EF5B9AB11}"/>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551A733A-7836-8CFB-42D3-771AB000F37C}"/>
              </a:ext>
            </a:extLst>
          </p:cNvPr>
          <p:cNvGrpSpPr/>
          <p:nvPr/>
        </p:nvGrpSpPr>
        <p:grpSpPr>
          <a:xfrm>
            <a:off x="971423" y="4880919"/>
            <a:ext cx="10349854" cy="1297791"/>
            <a:chOff x="1233221" y="4752679"/>
            <a:chExt cx="10349854" cy="1297791"/>
          </a:xfrm>
        </p:grpSpPr>
        <p:sp>
          <p:nvSpPr>
            <p:cNvPr id="11" name="CuadroTexto 5">
              <a:extLst>
                <a:ext uri="{FF2B5EF4-FFF2-40B4-BE49-F238E27FC236}">
                  <a16:creationId xmlns:a16="http://schemas.microsoft.com/office/drawing/2014/main" id="{9D2C1C29-C5B8-2A57-0D75-E7DA00A0C544}"/>
                </a:ext>
              </a:extLst>
            </p:cNvPr>
            <p:cNvSpPr txBox="1"/>
            <p:nvPr/>
          </p:nvSpPr>
          <p:spPr>
            <a:xfrm>
              <a:off x="1233221" y="4752679"/>
              <a:ext cx="10349854" cy="1297791"/>
            </a:xfrm>
            <a:prstGeom prst="rect">
              <a:avLst/>
            </a:prstGeom>
            <a:noFill/>
          </p:spPr>
          <p:txBody>
            <a:bodyPr wrap="square" rtlCol="0">
              <a:spAutoFit/>
            </a:bodyPr>
            <a:lstStyle/>
            <a:p>
              <a:pPr marL="285750" indent="-285750" algn="just">
                <a:spcBef>
                  <a:spcPts val="1000"/>
                </a:spcBef>
                <a:spcAft>
                  <a:spcPts val="1000"/>
                </a:spcAft>
                <a:buFont typeface="Arial" panose="020B0604020202020204" pitchFamily="34" charset="0"/>
                <a:buChar char="•"/>
                <a:defRPr/>
              </a:pPr>
              <a:r>
                <a:rPr lang="pt-BR" sz="1400" dirty="0" err="1">
                  <a:solidFill>
                    <a:prstClr val="black"/>
                  </a:solidFill>
                  <a:latin typeface="Santander Text" panose="020B0504020201020104" pitchFamily="34" charset="0"/>
                  <a:cs typeface="Arial" panose="020B0604020202020204" pitchFamily="34" charset="0"/>
                </a:rPr>
                <a:t>En</a:t>
              </a:r>
              <a:r>
                <a:rPr lang="pt-BR" sz="1400" dirty="0">
                  <a:solidFill>
                    <a:prstClr val="black"/>
                  </a:solidFill>
                  <a:latin typeface="Santander Text" panose="020B0504020201020104" pitchFamily="34" charset="0"/>
                  <a:cs typeface="Arial" panose="020B0604020202020204" pitchFamily="34" charset="0"/>
                </a:rPr>
                <a:t> este tipo de preguntas donde indica “</a:t>
              </a:r>
              <a:r>
                <a:rPr lang="pt-BR" sz="1400" b="1" dirty="0" err="1">
                  <a:solidFill>
                    <a:prstClr val="black"/>
                  </a:solidFill>
                  <a:latin typeface="Santander Text" panose="020B0504020201020104" pitchFamily="34" charset="0"/>
                  <a:cs typeface="Arial" panose="020B0604020202020204" pitchFamily="34" charset="0"/>
                </a:rPr>
                <a:t>Adjuntar</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un</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Archivo</a:t>
              </a:r>
              <a:r>
                <a:rPr lang="pt-BR" sz="1400" dirty="0">
                  <a:solidFill>
                    <a:prstClr val="black"/>
                  </a:solidFill>
                  <a:latin typeface="Santander Text" panose="020B0504020201020104" pitchFamily="34" charset="0"/>
                  <a:cs typeface="Arial" panose="020B0604020202020204" pitchFamily="34" charset="0"/>
                </a:rPr>
                <a:t>” </a:t>
              </a:r>
              <a:r>
                <a:rPr lang="pt-BR" sz="1400" b="1" dirty="0">
                  <a:solidFill>
                    <a:prstClr val="black"/>
                  </a:solidFill>
                  <a:latin typeface="Santander Text" panose="020B0504020201020104" pitchFamily="34" charset="0"/>
                  <a:cs typeface="Arial" panose="020B0604020202020204" pitchFamily="34" charset="0"/>
                </a:rPr>
                <a:t>unicamente </a:t>
              </a:r>
              <a:r>
                <a:rPr lang="pt-BR" sz="1400" b="1" dirty="0" err="1">
                  <a:solidFill>
                    <a:prstClr val="black"/>
                  </a:solidFill>
                  <a:latin typeface="Santander Text" panose="020B0504020201020104" pitchFamily="34" charset="0"/>
                  <a:cs typeface="Arial" panose="020B0604020202020204" pitchFamily="34" charset="0"/>
                </a:rPr>
                <a:t>podrá</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cargarse</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un</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fichero</a:t>
              </a:r>
              <a:r>
                <a:rPr lang="pt-BR" sz="1400" b="1" dirty="0">
                  <a:solidFill>
                    <a:prstClr val="black"/>
                  </a:solidFill>
                  <a:latin typeface="Santander Text" panose="020B0504020201020104" pitchFamily="34" charset="0"/>
                  <a:cs typeface="Arial" panose="020B0604020202020204" pitchFamily="34" charset="0"/>
                </a:rPr>
                <a:t>.</a:t>
              </a:r>
            </a:p>
            <a:p>
              <a:pPr marL="285750" marR="0" lvl="0" indent="-285750" algn="just" defTabSz="914400" rtl="0" eaLnBrk="1" fontAlgn="auto" latinLnBrk="0" hangingPunct="1">
                <a:lnSpc>
                  <a:spcPct val="100000"/>
                </a:lnSpc>
                <a:spcBef>
                  <a:spcPts val="1000"/>
                </a:spcBef>
                <a:spcAft>
                  <a:spcPts val="1000"/>
                </a:spcAft>
                <a:buClrTx/>
                <a:buSzTx/>
                <a:buFont typeface="Arial" panose="020B0604020202020204" pitchFamily="34" charset="0"/>
                <a:buChar char="•"/>
                <a:tabLst/>
                <a:defRPr/>
              </a:pPr>
              <a:r>
                <a:rPr lang="pt-BR" sz="1400" dirty="0">
                  <a:solidFill>
                    <a:prstClr val="black"/>
                  </a:solidFill>
                  <a:latin typeface="Santander Text" panose="020B0504020201020104" pitchFamily="34" charset="0"/>
                  <a:cs typeface="Arial" panose="020B0604020202020204" pitchFamily="34" charset="0"/>
                </a:rPr>
                <a:t>Aparecerá </a:t>
              </a:r>
              <a:r>
                <a:rPr lang="pt-BR" sz="1400" dirty="0" err="1">
                  <a:solidFill>
                    <a:prstClr val="black"/>
                  </a:solidFill>
                  <a:latin typeface="Santander Text" panose="020B0504020201020104" pitchFamily="34" charset="0"/>
                  <a:cs typeface="Arial" panose="020B0604020202020204" pitchFamily="34" charset="0"/>
                </a:rPr>
                <a:t>un</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desplegable</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llamado</a:t>
              </a:r>
              <a:r>
                <a:rPr lang="pt-BR" sz="1400" dirty="0">
                  <a:solidFill>
                    <a:prstClr val="black"/>
                  </a:solidFill>
                  <a:latin typeface="Santander Text" panose="020B0504020201020104" pitchFamily="34" charset="0"/>
                  <a:cs typeface="Arial" panose="020B0604020202020204" pitchFamily="34" charset="0"/>
                </a:rPr>
                <a:t> “</a:t>
              </a:r>
              <a:r>
                <a:rPr lang="pt-BR" sz="1400" b="1" dirty="0">
                  <a:solidFill>
                    <a:prstClr val="black"/>
                  </a:solidFill>
                  <a:latin typeface="Santander Text" panose="020B0504020201020104" pitchFamily="34" charset="0"/>
                  <a:cs typeface="Arial" panose="020B0604020202020204" pitchFamily="34" charset="0"/>
                </a:rPr>
                <a:t>Agregar adjunto</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Deberá</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hacerse</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clic</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en</a:t>
              </a:r>
              <a:r>
                <a:rPr lang="pt-BR" sz="1400" dirty="0">
                  <a:solidFill>
                    <a:prstClr val="black"/>
                  </a:solidFill>
                  <a:latin typeface="Santander Text" panose="020B0504020201020104" pitchFamily="34" charset="0"/>
                  <a:cs typeface="Arial" panose="020B0604020202020204" pitchFamily="34" charset="0"/>
                </a:rPr>
                <a:t> “</a:t>
              </a:r>
              <a:r>
                <a:rPr lang="pt-BR" sz="1400" b="1" dirty="0">
                  <a:solidFill>
                    <a:prstClr val="black"/>
                  </a:solidFill>
                  <a:latin typeface="Santander Text" panose="020B0504020201020104" pitchFamily="34" charset="0"/>
                  <a:cs typeface="Arial" panose="020B0604020202020204" pitchFamily="34" charset="0"/>
                </a:rPr>
                <a:t>selecionar </a:t>
              </a:r>
              <a:r>
                <a:rPr lang="pt-BR" sz="1400" b="1" dirty="0" err="1">
                  <a:solidFill>
                    <a:prstClr val="black"/>
                  </a:solidFill>
                  <a:latin typeface="Santander Text" panose="020B0504020201020104" pitchFamily="34" charset="0"/>
                  <a:cs typeface="Arial" panose="020B0604020202020204" pitchFamily="34" charset="0"/>
                </a:rPr>
                <a:t>archivo</a:t>
              </a:r>
              <a:r>
                <a:rPr lang="pt-BR" sz="1400" dirty="0">
                  <a:solidFill>
                    <a:prstClr val="black"/>
                  </a:solidFill>
                  <a:latin typeface="Santander Text" panose="020B0504020201020104" pitchFamily="34" charset="0"/>
                  <a:cs typeface="Arial" panose="020B0604020202020204" pitchFamily="34" charset="0"/>
                </a:rPr>
                <a:t>”.</a:t>
              </a:r>
            </a:p>
            <a:p>
              <a:pPr marL="285750" marR="0" lvl="0" indent="-285750" algn="just" defTabSz="914400" rtl="0" eaLnBrk="1" fontAlgn="auto" latinLnBrk="0" hangingPunct="1">
                <a:lnSpc>
                  <a:spcPct val="100000"/>
                </a:lnSpc>
                <a:spcBef>
                  <a:spcPts val="1000"/>
                </a:spcBef>
                <a:spcAft>
                  <a:spcPts val="1000"/>
                </a:spcAft>
                <a:buClrTx/>
                <a:buSzTx/>
                <a:buFont typeface="Arial" panose="020B0604020202020204" pitchFamily="34" charset="0"/>
                <a:buChar char="•"/>
                <a:tabLst/>
                <a:defRPr/>
              </a:pPr>
              <a:r>
                <a:rPr lang="pt-BR" sz="1400" dirty="0">
                  <a:solidFill>
                    <a:prstClr val="black"/>
                  </a:solidFill>
                  <a:latin typeface="Santander Text" panose="020B0504020201020104" pitchFamily="34" charset="0"/>
                  <a:cs typeface="Arial" panose="020B0604020202020204" pitchFamily="34" charset="0"/>
                </a:rPr>
                <a:t>Una vez selecionado, se continuará </a:t>
              </a:r>
              <a:r>
                <a:rPr lang="pt-BR" sz="1400" dirty="0" err="1">
                  <a:solidFill>
                    <a:prstClr val="black"/>
                  </a:solidFill>
                  <a:latin typeface="Santander Text" panose="020B0504020201020104" pitchFamily="34" charset="0"/>
                  <a:cs typeface="Arial" panose="020B0604020202020204" pitchFamily="34" charset="0"/>
                </a:rPr>
                <a:t>haciendo</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clic</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en</a:t>
              </a:r>
              <a:r>
                <a:rPr lang="pt-BR" sz="1400" dirty="0">
                  <a:solidFill>
                    <a:prstClr val="black"/>
                  </a:solidFill>
                  <a:latin typeface="Santander Text" panose="020B0504020201020104" pitchFamily="34" charset="0"/>
                  <a:cs typeface="Arial" panose="020B0604020202020204" pitchFamily="34" charset="0"/>
                </a:rPr>
                <a:t> </a:t>
              </a:r>
              <a:r>
                <a:rPr lang="pt-BR" sz="1400" b="1" dirty="0">
                  <a:solidFill>
                    <a:prstClr val="black"/>
                  </a:solidFill>
                  <a:latin typeface="Santander Text" panose="020B0504020201020104" pitchFamily="34" charset="0"/>
                  <a:cs typeface="Arial" panose="020B0604020202020204" pitchFamily="34" charset="0"/>
                </a:rPr>
                <a:t>“</a:t>
              </a:r>
              <a:r>
                <a:rPr lang="pt-BR" sz="1400" b="1" dirty="0" err="1">
                  <a:solidFill>
                    <a:prstClr val="black"/>
                  </a:solidFill>
                  <a:latin typeface="Santander Text" panose="020B0504020201020104" pitchFamily="34" charset="0"/>
                  <a:cs typeface="Arial" panose="020B0604020202020204" pitchFamily="34" charset="0"/>
                </a:rPr>
                <a:t>Aceptar</a:t>
              </a:r>
              <a:r>
                <a:rPr lang="pt-BR" sz="1400" b="1" dirty="0">
                  <a:solidFill>
                    <a:prstClr val="black"/>
                  </a:solidFill>
                  <a:latin typeface="Santander Text" panose="020B0504020201020104" pitchFamily="34" charset="0"/>
                  <a:cs typeface="Arial" panose="020B0604020202020204" pitchFamily="34" charset="0"/>
                </a:rPr>
                <a:t>”.</a:t>
              </a:r>
            </a:p>
          </p:txBody>
        </p:sp>
        <p:sp>
          <p:nvSpPr>
            <p:cNvPr id="13" name="Oval 97">
              <a:extLst>
                <a:ext uri="{FF2B5EF4-FFF2-40B4-BE49-F238E27FC236}">
                  <a16:creationId xmlns:a16="http://schemas.microsoft.com/office/drawing/2014/main" id="{72086A7A-4E05-494E-CED4-74657314B71F}"/>
                </a:ext>
              </a:extLst>
            </p:cNvPr>
            <p:cNvSpPr/>
            <p:nvPr/>
          </p:nvSpPr>
          <p:spPr>
            <a:xfrm>
              <a:off x="1328543" y="4833128"/>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1</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grpSp>
      <p:grpSp>
        <p:nvGrpSpPr>
          <p:cNvPr id="14" name="Group 8">
            <a:extLst>
              <a:ext uri="{FF2B5EF4-FFF2-40B4-BE49-F238E27FC236}">
                <a16:creationId xmlns:a16="http://schemas.microsoft.com/office/drawing/2014/main" id="{54D9D904-4580-DE88-9C3E-F0E0B1AA2200}"/>
              </a:ext>
            </a:extLst>
          </p:cNvPr>
          <p:cNvGrpSpPr/>
          <p:nvPr/>
        </p:nvGrpSpPr>
        <p:grpSpPr>
          <a:xfrm>
            <a:off x="6082474" y="2214457"/>
            <a:ext cx="2494672" cy="807966"/>
            <a:chOff x="6046889" y="1949282"/>
            <a:chExt cx="2618629" cy="848113"/>
          </a:xfrm>
        </p:grpSpPr>
        <p:sp>
          <p:nvSpPr>
            <p:cNvPr id="15" name="Rectangle 25">
              <a:extLst>
                <a:ext uri="{FF2B5EF4-FFF2-40B4-BE49-F238E27FC236}">
                  <a16:creationId xmlns:a16="http://schemas.microsoft.com/office/drawing/2014/main" id="{A210DEEE-F745-1D11-39D9-00760D36C421}"/>
                </a:ext>
              </a:extLst>
            </p:cNvPr>
            <p:cNvSpPr/>
            <p:nvPr/>
          </p:nvSpPr>
          <p:spPr>
            <a:xfrm flipH="1">
              <a:off x="6256954" y="2578181"/>
              <a:ext cx="638466" cy="219214"/>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6" name="Rectangle 27">
              <a:extLst>
                <a:ext uri="{FF2B5EF4-FFF2-40B4-BE49-F238E27FC236}">
                  <a16:creationId xmlns:a16="http://schemas.microsoft.com/office/drawing/2014/main" id="{6F58D29E-876A-63C4-6321-535A6840123C}"/>
                </a:ext>
              </a:extLst>
            </p:cNvPr>
            <p:cNvSpPr/>
            <p:nvPr/>
          </p:nvSpPr>
          <p:spPr>
            <a:xfrm flipH="1">
              <a:off x="7705570" y="2578183"/>
              <a:ext cx="959948" cy="154181"/>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pic>
          <p:nvPicPr>
            <p:cNvPr id="17" name="Graphic 30" descr="Back with solid fill">
              <a:extLst>
                <a:ext uri="{FF2B5EF4-FFF2-40B4-BE49-F238E27FC236}">
                  <a16:creationId xmlns:a16="http://schemas.microsoft.com/office/drawing/2014/main" id="{9AF19348-2087-D9E6-507E-A76C5AC3F5A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6853885" y="1949282"/>
              <a:ext cx="692709" cy="692709"/>
            </a:xfrm>
            <a:prstGeom prst="rect">
              <a:avLst/>
            </a:prstGeom>
          </p:spPr>
        </p:pic>
        <p:sp>
          <p:nvSpPr>
            <p:cNvPr id="18" name="Oval 97">
              <a:extLst>
                <a:ext uri="{FF2B5EF4-FFF2-40B4-BE49-F238E27FC236}">
                  <a16:creationId xmlns:a16="http://schemas.microsoft.com/office/drawing/2014/main" id="{1371FDE0-9BA9-901D-4F8E-4A224C9FD346}"/>
                </a:ext>
              </a:extLst>
            </p:cNvPr>
            <p:cNvSpPr/>
            <p:nvPr/>
          </p:nvSpPr>
          <p:spPr>
            <a:xfrm>
              <a:off x="6046889" y="2469123"/>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1</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grpSp>
      <p:sp>
        <p:nvSpPr>
          <p:cNvPr id="31" name="Freeform: Shape 36">
            <a:extLst>
              <a:ext uri="{FF2B5EF4-FFF2-40B4-BE49-F238E27FC236}">
                <a16:creationId xmlns:a16="http://schemas.microsoft.com/office/drawing/2014/main" id="{B61A03D6-1F07-50B2-A136-63D7D24057A1}"/>
              </a:ext>
            </a:extLst>
          </p:cNvPr>
          <p:cNvSpPr/>
          <p:nvPr/>
        </p:nvSpPr>
        <p:spPr>
          <a:xfrm flipH="1">
            <a:off x="269960" y="4380421"/>
            <a:ext cx="2435140"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Cómo subir documentos</a:t>
            </a:r>
          </a:p>
        </p:txBody>
      </p:sp>
      <p:sp>
        <p:nvSpPr>
          <p:cNvPr id="32" name="Oval 97">
            <a:extLst>
              <a:ext uri="{FF2B5EF4-FFF2-40B4-BE49-F238E27FC236}">
                <a16:creationId xmlns:a16="http://schemas.microsoft.com/office/drawing/2014/main" id="{F4AA5D8D-2DF3-97E5-549B-DB303979CAC8}"/>
              </a:ext>
            </a:extLst>
          </p:cNvPr>
          <p:cNvSpPr/>
          <p:nvPr/>
        </p:nvSpPr>
        <p:spPr>
          <a:xfrm>
            <a:off x="10804095" y="2960471"/>
            <a:ext cx="160091" cy="164685"/>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900" b="1" kern="0" dirty="0">
                <a:solidFill>
                  <a:prstClr val="white"/>
                </a:solidFill>
                <a:latin typeface="Santander Text" panose="020B0504020201020104" pitchFamily="34" charset="0"/>
                <a:cs typeface="Arial" panose="020B0604020202020204" pitchFamily="34" charset="0"/>
              </a:rPr>
              <a:t>3</a:t>
            </a:r>
            <a:endParaRPr kumimoji="0" lang="en-GB" sz="900" b="1" i="0" u="none" strike="noStrike" kern="0" cap="none" spc="0" normalizeH="0" baseline="0" noProof="0" dirty="0">
              <a:ln>
                <a:noFill/>
              </a:ln>
              <a:solidFill>
                <a:prstClr val="white"/>
              </a:solidFill>
              <a:effectLst/>
              <a:uLnTx/>
              <a:uFillTx/>
              <a:latin typeface="Santander Text" panose="020B0504020201020104" pitchFamily="34" charset="0"/>
              <a:cs typeface="Arial" panose="020B0604020202020204" pitchFamily="34" charset="0"/>
            </a:endParaRPr>
          </a:p>
        </p:txBody>
      </p:sp>
      <p:sp>
        <p:nvSpPr>
          <p:cNvPr id="33" name="Oval 97">
            <a:extLst>
              <a:ext uri="{FF2B5EF4-FFF2-40B4-BE49-F238E27FC236}">
                <a16:creationId xmlns:a16="http://schemas.microsoft.com/office/drawing/2014/main" id="{114D773A-083C-6040-4BC8-ED85766BF141}"/>
              </a:ext>
            </a:extLst>
          </p:cNvPr>
          <p:cNvSpPr/>
          <p:nvPr/>
        </p:nvSpPr>
        <p:spPr>
          <a:xfrm>
            <a:off x="1074700" y="5431300"/>
            <a:ext cx="160091" cy="164685"/>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2</a:t>
            </a:r>
          </a:p>
        </p:txBody>
      </p:sp>
      <p:sp>
        <p:nvSpPr>
          <p:cNvPr id="34" name="Rectangle 29">
            <a:extLst>
              <a:ext uri="{FF2B5EF4-FFF2-40B4-BE49-F238E27FC236}">
                <a16:creationId xmlns:a16="http://schemas.microsoft.com/office/drawing/2014/main" id="{68B390B1-D67A-4426-907F-E69BA5BE2742}"/>
              </a:ext>
            </a:extLst>
          </p:cNvPr>
          <p:cNvSpPr/>
          <p:nvPr/>
        </p:nvSpPr>
        <p:spPr>
          <a:xfrm flipH="1">
            <a:off x="10970634" y="3096487"/>
            <a:ext cx="607125" cy="192318"/>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35" name="Oval 97">
            <a:extLst>
              <a:ext uri="{FF2B5EF4-FFF2-40B4-BE49-F238E27FC236}">
                <a16:creationId xmlns:a16="http://schemas.microsoft.com/office/drawing/2014/main" id="{C4CEF1FD-81DA-6626-AD4C-37111FD3C0A2}"/>
              </a:ext>
            </a:extLst>
          </p:cNvPr>
          <p:cNvSpPr/>
          <p:nvPr/>
        </p:nvSpPr>
        <p:spPr>
          <a:xfrm>
            <a:off x="7496109" y="2627347"/>
            <a:ext cx="160091" cy="164685"/>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2</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36" name="Oval 97">
            <a:extLst>
              <a:ext uri="{FF2B5EF4-FFF2-40B4-BE49-F238E27FC236}">
                <a16:creationId xmlns:a16="http://schemas.microsoft.com/office/drawing/2014/main" id="{49DBA140-6FD2-6DF2-7DF8-5DD9599B05F5}"/>
              </a:ext>
            </a:extLst>
          </p:cNvPr>
          <p:cNvSpPr/>
          <p:nvPr/>
        </p:nvSpPr>
        <p:spPr>
          <a:xfrm>
            <a:off x="1074700" y="5890487"/>
            <a:ext cx="160091" cy="164685"/>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900" b="1" kern="0" dirty="0">
                <a:solidFill>
                  <a:prstClr val="white"/>
                </a:solidFill>
                <a:latin typeface="Santander Text" panose="020B0504020201020104" pitchFamily="34" charset="0"/>
                <a:cs typeface="Arial" panose="020B0604020202020204" pitchFamily="34" charset="0"/>
              </a:rPr>
              <a:t>3</a:t>
            </a:r>
            <a:endParaRPr kumimoji="0" lang="en-GB" sz="900" b="1" i="0" u="none" strike="noStrike" kern="0" cap="none" spc="0" normalizeH="0" baseline="0" noProof="0" dirty="0">
              <a:ln>
                <a:noFill/>
              </a:ln>
              <a:solidFill>
                <a:prstClr val="white"/>
              </a:solidFill>
              <a:effectLst/>
              <a:uLnTx/>
              <a:uFillTx/>
              <a:latin typeface="Santander Text" panose="020B0504020201020104" pitchFamily="34" charset="0"/>
              <a:cs typeface="Arial" panose="020B0604020202020204" pitchFamily="34" charset="0"/>
            </a:endParaRPr>
          </a:p>
        </p:txBody>
      </p:sp>
      <p:sp>
        <p:nvSpPr>
          <p:cNvPr id="8" name="Rectangle 20">
            <a:extLst>
              <a:ext uri="{FF2B5EF4-FFF2-40B4-BE49-F238E27FC236}">
                <a16:creationId xmlns:a16="http://schemas.microsoft.com/office/drawing/2014/main" id="{53C7FF4B-CD90-E653-ED82-967086E73796}"/>
              </a:ext>
            </a:extLst>
          </p:cNvPr>
          <p:cNvSpPr/>
          <p:nvPr/>
        </p:nvSpPr>
        <p:spPr>
          <a:xfrm>
            <a:off x="773085" y="1116284"/>
            <a:ext cx="3025831" cy="439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000000"/>
                </a:solidFill>
                <a:effectLst/>
                <a:uLnTx/>
                <a:uFillTx/>
                <a:latin typeface="Santander Headline" panose="020B0504020201020104" pitchFamily="34" charset="0"/>
                <a:ea typeface="+mn-ea"/>
                <a:cs typeface="+mn-cs"/>
              </a:rPr>
              <a:t>Completar un cuestionario (3/4)</a:t>
            </a:r>
          </a:p>
        </p:txBody>
      </p:sp>
    </p:spTree>
    <p:extLst>
      <p:ext uri="{BB962C8B-B14F-4D97-AF65-F5344CB8AC3E}">
        <p14:creationId xmlns:p14="http://schemas.microsoft.com/office/powerpoint/2010/main" val="2334881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11</a:t>
            </a:fld>
            <a:endParaRPr lang="es-ES">
              <a:solidFill>
                <a:prstClr val="black">
                  <a:tint val="75000"/>
                </a:prstClr>
              </a:solidFill>
              <a:latin typeface="Arial"/>
            </a:endParaRPr>
          </a:p>
        </p:txBody>
      </p:sp>
      <p:sp>
        <p:nvSpPr>
          <p:cNvPr id="8" name="Rectangle 20">
            <a:extLst>
              <a:ext uri="{FF2B5EF4-FFF2-40B4-BE49-F238E27FC236}">
                <a16:creationId xmlns:a16="http://schemas.microsoft.com/office/drawing/2014/main" id="{53C7FF4B-CD90-E653-ED82-967086E73796}"/>
              </a:ext>
            </a:extLst>
          </p:cNvPr>
          <p:cNvSpPr/>
          <p:nvPr/>
        </p:nvSpPr>
        <p:spPr>
          <a:xfrm>
            <a:off x="773085" y="1116284"/>
            <a:ext cx="3025831" cy="439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000000"/>
                </a:solidFill>
                <a:effectLst/>
                <a:uLnTx/>
                <a:uFillTx/>
                <a:latin typeface="Santander Headline" panose="020B0504020201020104" pitchFamily="34" charset="0"/>
                <a:ea typeface="+mn-ea"/>
                <a:cs typeface="+mn-cs"/>
              </a:rPr>
              <a:t>Completar un cuestionario (4/4)</a:t>
            </a:r>
          </a:p>
        </p:txBody>
      </p:sp>
      <p:pic>
        <p:nvPicPr>
          <p:cNvPr id="4" name="Imagen 3">
            <a:extLst>
              <a:ext uri="{FF2B5EF4-FFF2-40B4-BE49-F238E27FC236}">
                <a16:creationId xmlns:a16="http://schemas.microsoft.com/office/drawing/2014/main" id="{BF94E4C6-0A37-8801-45BE-47A9D7F2D5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1679" y="2976455"/>
            <a:ext cx="10368642" cy="3184999"/>
          </a:xfrm>
          <a:prstGeom prst="rect">
            <a:avLst/>
          </a:prstGeom>
          <a:ln w="19050">
            <a:solidFill>
              <a:srgbClr val="ED2222"/>
            </a:solidFill>
          </a:ln>
        </p:spPr>
      </p:pic>
      <p:sp>
        <p:nvSpPr>
          <p:cNvPr id="19" name="Rectangle 26">
            <a:extLst>
              <a:ext uri="{FF2B5EF4-FFF2-40B4-BE49-F238E27FC236}">
                <a16:creationId xmlns:a16="http://schemas.microsoft.com/office/drawing/2014/main" id="{7432DD0F-9B00-5F70-D7E1-7587CC3B0D80}"/>
              </a:ext>
            </a:extLst>
          </p:cNvPr>
          <p:cNvSpPr/>
          <p:nvPr/>
        </p:nvSpPr>
        <p:spPr>
          <a:xfrm flipH="1">
            <a:off x="2099252" y="5229406"/>
            <a:ext cx="8997373" cy="314288"/>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21" name="TextBox 15">
            <a:extLst>
              <a:ext uri="{FF2B5EF4-FFF2-40B4-BE49-F238E27FC236}">
                <a16:creationId xmlns:a16="http://schemas.microsoft.com/office/drawing/2014/main" id="{FA7C2911-A7CA-8AD0-942F-27EEC59B474E}"/>
              </a:ext>
            </a:extLst>
          </p:cNvPr>
          <p:cNvSpPr txBox="1"/>
          <p:nvPr/>
        </p:nvSpPr>
        <p:spPr>
          <a:xfrm>
            <a:off x="773086" y="1646573"/>
            <a:ext cx="10700960" cy="995144"/>
          </a:xfrm>
          <a:prstGeom prst="rect">
            <a:avLst/>
          </a:prstGeom>
          <a:noFill/>
        </p:spPr>
        <p:txBody>
          <a:bodyPr wrap="square">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En la parte inferior de cada cuestionario pendiente de envío, el equipo responsable de validación ofrecerá diferentes comentarios sobre el estado del cuestionario. Estos comentarios también serán notificados a través de correo electrónico al proveedor. </a:t>
            </a:r>
          </a:p>
          <a:p>
            <a:pPr marL="0" marR="0" lvl="0" indent="0" algn="just" defTabSz="914400" rtl="0" eaLnBrk="1" fontAlgn="auto" latinLnBrk="0" hangingPunct="1">
              <a:lnSpc>
                <a:spcPct val="100000"/>
              </a:lnSpc>
              <a:spcBef>
                <a:spcPts val="1000"/>
              </a:spcBef>
              <a:spcAft>
                <a:spcPts val="1000"/>
              </a:spcAft>
              <a:buClrTx/>
              <a:buSzTx/>
              <a:buFontTx/>
              <a:buNone/>
              <a:tabLst/>
              <a:defRPr/>
            </a:pPr>
            <a:r>
              <a:rPr lang="es-ES" sz="1400" noProof="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Por favor, revisar los comentarios y actualizar las preguntas indicadas por los responsables de validación.</a:t>
            </a:r>
            <a:endParaRPr kumimoji="0" lang="es-ES" sz="140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endParaRPr>
          </a:p>
        </p:txBody>
      </p:sp>
      <p:sp>
        <p:nvSpPr>
          <p:cNvPr id="22" name="Rectangle 26">
            <a:extLst>
              <a:ext uri="{FF2B5EF4-FFF2-40B4-BE49-F238E27FC236}">
                <a16:creationId xmlns:a16="http://schemas.microsoft.com/office/drawing/2014/main" id="{226CEA43-859D-C30F-3E94-545C456D52B1}"/>
              </a:ext>
            </a:extLst>
          </p:cNvPr>
          <p:cNvSpPr/>
          <p:nvPr/>
        </p:nvSpPr>
        <p:spPr>
          <a:xfrm flipH="1">
            <a:off x="1927236" y="5871319"/>
            <a:ext cx="1288004" cy="217792"/>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4225067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12</a:t>
            </a:fld>
            <a:endParaRPr lang="es-ES">
              <a:solidFill>
                <a:prstClr val="black">
                  <a:tint val="75000"/>
                </a:prstClr>
              </a:solidFill>
              <a:latin typeface="Arial"/>
            </a:endParaRPr>
          </a:p>
        </p:txBody>
      </p:sp>
      <p:pic>
        <p:nvPicPr>
          <p:cNvPr id="54" name="Imagen 53">
            <a:extLst>
              <a:ext uri="{FF2B5EF4-FFF2-40B4-BE49-F238E27FC236}">
                <a16:creationId xmlns:a16="http://schemas.microsoft.com/office/drawing/2014/main" id="{BE9AF7CF-62E4-FDA9-9604-B1A3C37ED38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0595"/>
          <a:stretch/>
        </p:blipFill>
        <p:spPr>
          <a:xfrm>
            <a:off x="486000" y="1623883"/>
            <a:ext cx="7675870" cy="2725669"/>
          </a:xfrm>
          <a:prstGeom prst="rect">
            <a:avLst/>
          </a:prstGeom>
          <a:ln w="19050">
            <a:solidFill>
              <a:srgbClr val="ED2222"/>
            </a:solidFill>
          </a:ln>
        </p:spPr>
      </p:pic>
      <p:cxnSp>
        <p:nvCxnSpPr>
          <p:cNvPr id="55" name="Connector: Elbow 75">
            <a:extLst>
              <a:ext uri="{FF2B5EF4-FFF2-40B4-BE49-F238E27FC236}">
                <a16:creationId xmlns:a16="http://schemas.microsoft.com/office/drawing/2014/main" id="{CC482E76-3616-2F19-30F5-7CE9AD5F6F42}"/>
              </a:ext>
            </a:extLst>
          </p:cNvPr>
          <p:cNvCxnSpPr>
            <a:cxnSpLocks/>
          </p:cNvCxnSpPr>
          <p:nvPr/>
        </p:nvCxnSpPr>
        <p:spPr>
          <a:xfrm rot="10800000" flipH="1" flipV="1">
            <a:off x="8182796"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56" name="Freeform: Shape 76">
            <a:extLst>
              <a:ext uri="{FF2B5EF4-FFF2-40B4-BE49-F238E27FC236}">
                <a16:creationId xmlns:a16="http://schemas.microsoft.com/office/drawing/2014/main" id="{26A149C8-3DDA-3550-A10A-126EF788C96D}"/>
              </a:ext>
            </a:extLst>
          </p:cNvPr>
          <p:cNvSpPr/>
          <p:nvPr/>
        </p:nvSpPr>
        <p:spPr>
          <a:xfrm flipH="1">
            <a:off x="8129582" y="4406548"/>
            <a:ext cx="749115"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Notas</a:t>
            </a:r>
          </a:p>
        </p:txBody>
      </p:sp>
      <p:sp>
        <p:nvSpPr>
          <p:cNvPr id="57" name="Rectangle: Rounded Corners 13">
            <a:extLst>
              <a:ext uri="{FF2B5EF4-FFF2-40B4-BE49-F238E27FC236}">
                <a16:creationId xmlns:a16="http://schemas.microsoft.com/office/drawing/2014/main" id="{8DD10325-FD8F-72B3-104F-2B4C91C45FA6}"/>
              </a:ext>
            </a:extLst>
          </p:cNvPr>
          <p:cNvSpPr/>
          <p:nvPr/>
        </p:nvSpPr>
        <p:spPr>
          <a:xfrm>
            <a:off x="654155" y="4798812"/>
            <a:ext cx="7666885" cy="1912811"/>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or: Elbow 24">
            <a:extLst>
              <a:ext uri="{FF2B5EF4-FFF2-40B4-BE49-F238E27FC236}">
                <a16:creationId xmlns:a16="http://schemas.microsoft.com/office/drawing/2014/main" id="{4B408840-8986-ADC4-2C11-2DB125DC0D1C}"/>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59" name="Freeform: Shape 25">
            <a:extLst>
              <a:ext uri="{FF2B5EF4-FFF2-40B4-BE49-F238E27FC236}">
                <a16:creationId xmlns:a16="http://schemas.microsoft.com/office/drawing/2014/main" id="{37554C84-D645-390D-B11D-AD0A56E52D49}"/>
              </a:ext>
            </a:extLst>
          </p:cNvPr>
          <p:cNvSpPr/>
          <p:nvPr/>
        </p:nvSpPr>
        <p:spPr>
          <a:xfrm flipH="1">
            <a:off x="269962" y="4415257"/>
            <a:ext cx="1498229"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Pasos a seguir</a:t>
            </a:r>
          </a:p>
        </p:txBody>
      </p:sp>
      <p:grpSp>
        <p:nvGrpSpPr>
          <p:cNvPr id="60" name="Group 55">
            <a:extLst>
              <a:ext uri="{FF2B5EF4-FFF2-40B4-BE49-F238E27FC236}">
                <a16:creationId xmlns:a16="http://schemas.microsoft.com/office/drawing/2014/main" id="{47FD28F7-8623-1273-6FE0-4A5A07DEF8EA}"/>
              </a:ext>
            </a:extLst>
          </p:cNvPr>
          <p:cNvGrpSpPr/>
          <p:nvPr/>
        </p:nvGrpSpPr>
        <p:grpSpPr>
          <a:xfrm>
            <a:off x="943198" y="4758864"/>
            <a:ext cx="7405088" cy="1912870"/>
            <a:chOff x="943198" y="4840373"/>
            <a:chExt cx="7405088" cy="2000548"/>
          </a:xfrm>
        </p:grpSpPr>
        <p:grpSp>
          <p:nvGrpSpPr>
            <p:cNvPr id="61" name="Group 49">
              <a:extLst>
                <a:ext uri="{FF2B5EF4-FFF2-40B4-BE49-F238E27FC236}">
                  <a16:creationId xmlns:a16="http://schemas.microsoft.com/office/drawing/2014/main" id="{D431ADDE-60C3-B36F-8B9C-754ADB59D769}"/>
                </a:ext>
              </a:extLst>
            </p:cNvPr>
            <p:cNvGrpSpPr/>
            <p:nvPr/>
          </p:nvGrpSpPr>
          <p:grpSpPr>
            <a:xfrm>
              <a:off x="943198" y="4840373"/>
              <a:ext cx="7405088" cy="2000548"/>
              <a:chOff x="1204996" y="4837133"/>
              <a:chExt cx="7405088" cy="2000548"/>
            </a:xfrm>
          </p:grpSpPr>
          <p:sp>
            <p:nvSpPr>
              <p:cNvPr id="63" name="CuadroTexto 5">
                <a:extLst>
                  <a:ext uri="{FF2B5EF4-FFF2-40B4-BE49-F238E27FC236}">
                    <a16:creationId xmlns:a16="http://schemas.microsoft.com/office/drawing/2014/main" id="{8CE613CE-3243-48DA-83B6-9BE8E7E26B78}"/>
                  </a:ext>
                </a:extLst>
              </p:cNvPr>
              <p:cNvSpPr txBox="1"/>
              <p:nvPr/>
            </p:nvSpPr>
            <p:spPr>
              <a:xfrm>
                <a:off x="1204996" y="4837133"/>
                <a:ext cx="7405088" cy="2000548"/>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Accede</a:t>
                </a:r>
                <a:r>
                  <a:rPr lang="pt-BR" sz="1400" dirty="0">
                    <a:solidFill>
                      <a:prstClr val="black"/>
                    </a:solidFill>
                    <a:latin typeface="Santander Text" panose="020B0504020201020104" pitchFamily="34" charset="0"/>
                    <a:cs typeface="Arial" panose="020B0604020202020204" pitchFamily="34" charset="0"/>
                  </a:rPr>
                  <a:t> al </a:t>
                </a:r>
                <a:r>
                  <a:rPr lang="pt-BR" sz="1400" dirty="0" err="1">
                    <a:solidFill>
                      <a:prstClr val="black"/>
                    </a:solidFill>
                    <a:latin typeface="Santander Text" panose="020B0504020201020104" pitchFamily="34" charset="0"/>
                    <a:cs typeface="Arial" panose="020B0604020202020204" pitchFamily="34" charset="0"/>
                  </a:rPr>
                  <a:t>fichero</a:t>
                </a:r>
                <a:r>
                  <a:rPr lang="pt-BR" sz="1400" dirty="0">
                    <a:solidFill>
                      <a:prstClr val="black"/>
                    </a:solidFill>
                    <a:latin typeface="Santander Text" panose="020B0504020201020104" pitchFamily="34" charset="0"/>
                    <a:cs typeface="Arial" panose="020B0604020202020204" pitchFamily="34" charset="0"/>
                  </a:rPr>
                  <a:t> a través </a:t>
                </a:r>
                <a:r>
                  <a:rPr lang="pt-BR" sz="1400" dirty="0" err="1">
                    <a:solidFill>
                      <a:prstClr val="black"/>
                    </a:solidFill>
                    <a:latin typeface="Santander Text" panose="020B0504020201020104" pitchFamily="34" charset="0"/>
                    <a:cs typeface="Arial" panose="020B0604020202020204" pitchFamily="34" charset="0"/>
                  </a:rPr>
                  <a:t>del</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botón</a:t>
                </a:r>
                <a:r>
                  <a:rPr lang="pt-BR" sz="1400" dirty="0">
                    <a:solidFill>
                      <a:prstClr val="black"/>
                    </a:solidFill>
                    <a:latin typeface="Santander Text" panose="020B0504020201020104" pitchFamily="34" charset="0"/>
                    <a:cs typeface="Arial" panose="020B0604020202020204" pitchFamily="34" charset="0"/>
                  </a:rPr>
                  <a:t> </a:t>
                </a:r>
                <a:r>
                  <a:rPr lang="pt-BR" sz="1400" b="1" i="1" dirty="0">
                    <a:solidFill>
                      <a:prstClr val="black"/>
                    </a:solidFill>
                    <a:latin typeface="Santander Text" panose="020B0504020201020104" pitchFamily="34" charset="0"/>
                    <a:cs typeface="Arial" panose="020B0604020202020204" pitchFamily="34" charset="0"/>
                  </a:rPr>
                  <a:t>Importar de Excel</a:t>
                </a:r>
                <a:r>
                  <a:rPr lang="pt-BR" sz="1400" b="1" dirty="0">
                    <a:solidFill>
                      <a:prstClr val="black"/>
                    </a:solidFill>
                    <a:latin typeface="Santander Text" panose="020B0504020201020104" pitchFamily="34" charset="0"/>
                    <a:cs typeface="Arial" panose="020B0604020202020204" pitchFamily="34" charset="0"/>
                  </a:rPr>
                  <a:t>. </a:t>
                </a:r>
                <a:endParaRPr kumimoji="0" lang="pt-BR" sz="14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Para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completarlo</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haz</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click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en</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a:t>
                </a:r>
                <a:r>
                  <a:rPr lang="pt-BR" sz="1400" b="1" i="1" dirty="0" err="1">
                    <a:solidFill>
                      <a:prstClr val="black"/>
                    </a:solidFill>
                    <a:latin typeface="Santander Text" panose="020B0504020201020104" pitchFamily="34" charset="0"/>
                    <a:cs typeface="Arial" panose="020B0604020202020204" pitchFamily="34" charset="0"/>
                  </a:rPr>
                  <a:t>Descargar</a:t>
                </a:r>
                <a:r>
                  <a:rPr lang="pt-BR" sz="1400" b="1" i="1" dirty="0">
                    <a:solidFill>
                      <a:prstClr val="black"/>
                    </a:solidFill>
                    <a:latin typeface="Santander Text" panose="020B0504020201020104" pitchFamily="34" charset="0"/>
                    <a:cs typeface="Arial" panose="020B0604020202020204" pitchFamily="34" charset="0"/>
                  </a:rPr>
                  <a:t> </a:t>
                </a:r>
                <a:r>
                  <a:rPr lang="pt-BR" sz="1400" b="1" i="1" dirty="0" err="1">
                    <a:solidFill>
                      <a:prstClr val="black"/>
                    </a:solidFill>
                    <a:latin typeface="Santander Text" panose="020B0504020201020104" pitchFamily="34" charset="0"/>
                    <a:cs typeface="Arial" panose="020B0604020202020204" pitchFamily="34" charset="0"/>
                  </a:rPr>
                  <a:t>Contenido</a:t>
                </a:r>
                <a:r>
                  <a:rPr lang="pt-BR" sz="1400" dirty="0">
                    <a:solidFill>
                      <a:prstClr val="black"/>
                    </a:solidFill>
                    <a:latin typeface="Santander Text" panose="020B0504020201020104" pitchFamily="34" charset="0"/>
                    <a:cs typeface="Arial" panose="020B0604020202020204" pitchFamily="34" charset="0"/>
                  </a:rPr>
                  <a:t>!</a:t>
                </a: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pt-BR" sz="1400" b="1"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Guardamos </a:t>
                </a:r>
                <a:r>
                  <a:rPr kumimoji="0" lang="pt-BR" sz="140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el</a:t>
                </a:r>
                <a:r>
                  <a:rPr kumimoji="0" lang="pt-BR" sz="140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a:t>
                </a:r>
                <a:r>
                  <a:rPr kumimoji="0" lang="pt-BR" sz="140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cuestionario</a:t>
                </a:r>
                <a:r>
                  <a:rPr kumimoji="0" lang="pt-BR" sz="140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a:t>
                </a:r>
                <a:r>
                  <a:rPr kumimoji="0" lang="pt-BR" sz="140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en</a:t>
                </a:r>
                <a:r>
                  <a:rPr kumimoji="0" lang="pt-BR" sz="140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formato </a:t>
                </a:r>
                <a:r>
                  <a:rPr kumimoji="0" lang="pt-BR" sz="140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Arial" panose="020B0604020202020204" pitchFamily="34" charset="0"/>
                  </a:rPr>
                  <a:t>excel</a:t>
                </a:r>
                <a:r>
                  <a:rPr kumimoji="0" lang="pt-BR" sz="140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rPr>
                  <a:t>. </a:t>
                </a: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pt-BR" sz="1400" b="1" dirty="0">
                    <a:solidFill>
                      <a:prstClr val="black"/>
                    </a:solidFill>
                    <a:latin typeface="Santander Text" panose="020B0504020201020104" pitchFamily="34" charset="0"/>
                    <a:cs typeface="Arial" panose="020B0604020202020204" pitchFamily="34" charset="0"/>
                  </a:rPr>
                  <a:t>Subimos </a:t>
                </a:r>
                <a:r>
                  <a:rPr lang="pt-BR" sz="1400" dirty="0" err="1">
                    <a:solidFill>
                      <a:prstClr val="black"/>
                    </a:solidFill>
                    <a:latin typeface="Santander Text" panose="020B0504020201020104" pitchFamily="34" charset="0"/>
                    <a:cs typeface="Arial" panose="020B0604020202020204" pitchFamily="34" charset="0"/>
                  </a:rPr>
                  <a:t>el</a:t>
                </a:r>
                <a:r>
                  <a:rPr lang="pt-BR" sz="1400" dirty="0">
                    <a:solidFill>
                      <a:prstClr val="black"/>
                    </a:solidFill>
                    <a:latin typeface="Santander Text" panose="020B0504020201020104" pitchFamily="34" charset="0"/>
                    <a:cs typeface="Arial" panose="020B0604020202020204" pitchFamily="34" charset="0"/>
                  </a:rPr>
                  <a:t> </a:t>
                </a:r>
                <a:r>
                  <a:rPr lang="pt-BR" sz="1400" dirty="0" err="1">
                    <a:solidFill>
                      <a:prstClr val="black"/>
                    </a:solidFill>
                    <a:latin typeface="Santander Text" panose="020B0504020201020104" pitchFamily="34" charset="0"/>
                    <a:cs typeface="Arial" panose="020B0604020202020204" pitchFamily="34" charset="0"/>
                  </a:rPr>
                  <a:t>cuestionario</a:t>
                </a:r>
                <a:r>
                  <a:rPr lang="pt-BR" sz="1400" dirty="0">
                    <a:solidFill>
                      <a:prstClr val="black"/>
                    </a:solidFill>
                    <a:latin typeface="Santander Text" panose="020B0504020201020104" pitchFamily="34" charset="0"/>
                    <a:cs typeface="Arial" panose="020B0604020202020204" pitchFamily="34" charset="0"/>
                  </a:rPr>
                  <a:t> completado y </a:t>
                </a:r>
                <a:r>
                  <a:rPr lang="pt-BR" sz="1400" dirty="0" err="1">
                    <a:solidFill>
                      <a:prstClr val="black"/>
                    </a:solidFill>
                    <a:latin typeface="Santander Text" panose="020B0504020201020104" pitchFamily="34" charset="0"/>
                    <a:cs typeface="Arial" panose="020B0604020202020204" pitchFamily="34" charset="0"/>
                  </a:rPr>
                  <a:t>seleccionamos</a:t>
                </a:r>
                <a:r>
                  <a:rPr lang="pt-BR" sz="1400" dirty="0">
                    <a:solidFill>
                      <a:prstClr val="black"/>
                    </a:solidFill>
                    <a:latin typeface="Santander Text" panose="020B0504020201020104" pitchFamily="34" charset="0"/>
                    <a:cs typeface="Arial" panose="020B0604020202020204" pitchFamily="34" charset="0"/>
                  </a:rPr>
                  <a:t> </a:t>
                </a:r>
                <a:r>
                  <a:rPr lang="pt-BR" sz="1400" b="1" i="1" dirty="0" err="1">
                    <a:solidFill>
                      <a:prstClr val="black"/>
                    </a:solidFill>
                    <a:latin typeface="Santander Text" panose="020B0504020201020104" pitchFamily="34" charset="0"/>
                    <a:cs typeface="Arial" panose="020B0604020202020204" pitchFamily="34" charset="0"/>
                  </a:rPr>
                  <a:t>Cargar</a:t>
                </a:r>
                <a:r>
                  <a:rPr lang="pt-BR" sz="1400" b="1" i="1" dirty="0">
                    <a:solidFill>
                      <a:prstClr val="black"/>
                    </a:solidFill>
                    <a:latin typeface="Santander Text" panose="020B0504020201020104" pitchFamily="34" charset="0"/>
                    <a:cs typeface="Arial" panose="020B0604020202020204" pitchFamily="34" charset="0"/>
                  </a:rPr>
                  <a:t> </a:t>
                </a:r>
                <a:r>
                  <a:rPr lang="pt-BR" sz="1400" dirty="0">
                    <a:solidFill>
                      <a:prstClr val="black"/>
                    </a:solidFill>
                    <a:latin typeface="Santander Text" panose="020B0504020201020104" pitchFamily="34" charset="0"/>
                    <a:cs typeface="Arial" panose="020B0604020202020204" pitchFamily="34" charset="0"/>
                  </a:rPr>
                  <a:t>y a </a:t>
                </a:r>
                <a:r>
                  <a:rPr lang="pt-BR" sz="1400" dirty="0" err="1">
                    <a:solidFill>
                      <a:prstClr val="black"/>
                    </a:solidFill>
                    <a:latin typeface="Santander Text" panose="020B0504020201020104" pitchFamily="34" charset="0"/>
                    <a:cs typeface="Arial" panose="020B0604020202020204" pitchFamily="34" charset="0"/>
                  </a:rPr>
                  <a:t>continuación</a:t>
                </a:r>
                <a:r>
                  <a:rPr lang="pt-BR" sz="1400" dirty="0">
                    <a:solidFill>
                      <a:prstClr val="black"/>
                    </a:solidFill>
                    <a:latin typeface="Santander Text" panose="020B0504020201020104" pitchFamily="34" charset="0"/>
                    <a:cs typeface="Arial" panose="020B0604020202020204" pitchFamily="34" charset="0"/>
                  </a:rPr>
                  <a:t>, </a:t>
                </a:r>
                <a:r>
                  <a:rPr lang="pt-BR" sz="1400" b="1" i="1" dirty="0">
                    <a:solidFill>
                      <a:prstClr val="black"/>
                    </a:solidFill>
                    <a:latin typeface="Santander Text" panose="020B0504020201020104" pitchFamily="34" charset="0"/>
                    <a:cs typeface="Arial" panose="020B0604020202020204" pitchFamily="34" charset="0"/>
                  </a:rPr>
                  <a:t>Completado</a:t>
                </a:r>
                <a:r>
                  <a:rPr lang="pt-BR" sz="1400" i="1" dirty="0">
                    <a:solidFill>
                      <a:prstClr val="black"/>
                    </a:solidFill>
                    <a:latin typeface="Santander Text" panose="020B0504020201020104" pitchFamily="34" charset="0"/>
                    <a:cs typeface="Arial" panose="020B0604020202020204" pitchFamily="34" charset="0"/>
                  </a:rPr>
                  <a:t>.</a:t>
                </a:r>
              </a:p>
              <a:p>
                <a:pPr marL="285750" indent="-285750" algn="just">
                  <a:spcBef>
                    <a:spcPts val="600"/>
                  </a:spcBef>
                  <a:spcAft>
                    <a:spcPts val="600"/>
                  </a:spcAft>
                  <a:buFont typeface="Arial" panose="020B0604020202020204" pitchFamily="34" charset="0"/>
                  <a:buChar char="•"/>
                  <a:defRPr/>
                </a:pPr>
                <a:r>
                  <a:rPr lang="pt-BR" sz="1400" dirty="0">
                    <a:solidFill>
                      <a:prstClr val="black"/>
                    </a:solidFill>
                    <a:latin typeface="Santander Text" panose="020B0504020201020104" pitchFamily="34" charset="0"/>
                    <a:cs typeface="Arial" panose="020B0604020202020204" pitchFamily="34" charset="0"/>
                  </a:rPr>
                  <a:t>Una vez que se ha </a:t>
                </a:r>
                <a:r>
                  <a:rPr lang="pt-BR" sz="1400" b="1" dirty="0" err="1">
                    <a:solidFill>
                      <a:prstClr val="black"/>
                    </a:solidFill>
                    <a:latin typeface="Santander Text" panose="020B0504020201020104" pitchFamily="34" charset="0"/>
                    <a:cs typeface="Arial" panose="020B0604020202020204" pitchFamily="34" charset="0"/>
                  </a:rPr>
                  <a:t>aprobado</a:t>
                </a:r>
                <a:r>
                  <a:rPr lang="pt-BR" sz="1400" b="1" dirty="0">
                    <a:solidFill>
                      <a:prstClr val="black"/>
                    </a:solidFill>
                    <a:latin typeface="Santander Text" panose="020B0504020201020104" pitchFamily="34" charset="0"/>
                    <a:cs typeface="Arial" panose="020B0604020202020204" pitchFamily="34" charset="0"/>
                  </a:rPr>
                  <a:t> tu </a:t>
                </a:r>
                <a:r>
                  <a:rPr lang="pt-BR" sz="1400" b="1" dirty="0" err="1">
                    <a:solidFill>
                      <a:prstClr val="black"/>
                    </a:solidFill>
                    <a:latin typeface="Santander Text" panose="020B0504020201020104" pitchFamily="34" charset="0"/>
                    <a:cs typeface="Arial" panose="020B0604020202020204" pitchFamily="34" charset="0"/>
                  </a:rPr>
                  <a:t>homologación</a:t>
                </a:r>
                <a:r>
                  <a:rPr lang="pt-BR" sz="1400"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recibirás</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un</a:t>
                </a:r>
                <a:r>
                  <a:rPr lang="pt-BR" sz="1400" b="1" dirty="0">
                    <a:solidFill>
                      <a:prstClr val="black"/>
                    </a:solidFill>
                    <a:latin typeface="Santander Text" panose="020B0504020201020104" pitchFamily="34" charset="0"/>
                    <a:cs typeface="Arial" panose="020B0604020202020204" pitchFamily="34" charset="0"/>
                  </a:rPr>
                  <a:t> </a:t>
                </a:r>
                <a:r>
                  <a:rPr lang="pt-BR" sz="1400" b="1" dirty="0" err="1">
                    <a:solidFill>
                      <a:prstClr val="black"/>
                    </a:solidFill>
                    <a:latin typeface="Santander Text" panose="020B0504020201020104" pitchFamily="34" charset="0"/>
                    <a:cs typeface="Arial" panose="020B0604020202020204" pitchFamily="34" charset="0"/>
                  </a:rPr>
                  <a:t>correo</a:t>
                </a:r>
                <a:r>
                  <a:rPr lang="pt-BR" sz="1400" b="1" dirty="0">
                    <a:solidFill>
                      <a:prstClr val="black"/>
                    </a:solidFill>
                    <a:latin typeface="Santander Text" panose="020B0504020201020104" pitchFamily="34" charset="0"/>
                    <a:cs typeface="Arial" panose="020B0604020202020204" pitchFamily="34" charset="0"/>
                  </a:rPr>
                  <a:t> electrónico automático de Business Network </a:t>
                </a:r>
                <a:r>
                  <a:rPr lang="pt-BR" sz="1400" dirty="0">
                    <a:solidFill>
                      <a:prstClr val="black"/>
                    </a:solidFill>
                    <a:latin typeface="Santander Text" panose="020B0504020201020104" pitchFamily="34" charset="0"/>
                    <a:cs typeface="Arial" panose="020B0604020202020204" pitchFamily="34" charset="0"/>
                  </a:rPr>
                  <a:t>confirmando la </a:t>
                </a:r>
                <a:r>
                  <a:rPr lang="pt-BR" sz="1400" dirty="0" err="1">
                    <a:solidFill>
                      <a:prstClr val="black"/>
                    </a:solidFill>
                    <a:latin typeface="Santander Text" panose="020B0504020201020104" pitchFamily="34" charset="0"/>
                    <a:cs typeface="Arial" panose="020B0604020202020204" pitchFamily="34" charset="0"/>
                  </a:rPr>
                  <a:t>homologación</a:t>
                </a:r>
                <a:r>
                  <a:rPr lang="pt-BR" sz="1400" dirty="0">
                    <a:solidFill>
                      <a:prstClr val="black"/>
                    </a:solidFill>
                    <a:latin typeface="Santander Text" panose="020B0504020201020104" pitchFamily="34" charset="0"/>
                    <a:cs typeface="Arial" panose="020B0604020202020204" pitchFamily="34" charset="0"/>
                  </a:rPr>
                  <a:t>.</a:t>
                </a:r>
              </a:p>
            </p:txBody>
          </p:sp>
          <p:sp>
            <p:nvSpPr>
              <p:cNvPr id="64" name="Oval 97">
                <a:extLst>
                  <a:ext uri="{FF2B5EF4-FFF2-40B4-BE49-F238E27FC236}">
                    <a16:creationId xmlns:a16="http://schemas.microsoft.com/office/drawing/2014/main" id="{44C308F0-9B78-C42F-852C-909D242AED99}"/>
                  </a:ext>
                </a:extLst>
              </p:cNvPr>
              <p:cNvSpPr/>
              <p:nvPr/>
            </p:nvSpPr>
            <p:spPr>
              <a:xfrm>
                <a:off x="1271250" y="4933830"/>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1</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65" name="Oval 97">
                <a:extLst>
                  <a:ext uri="{FF2B5EF4-FFF2-40B4-BE49-F238E27FC236}">
                    <a16:creationId xmlns:a16="http://schemas.microsoft.com/office/drawing/2014/main" id="{12DA28FE-364B-D102-182B-7F083446E342}"/>
                  </a:ext>
                </a:extLst>
              </p:cNvPr>
              <p:cNvSpPr/>
              <p:nvPr/>
            </p:nvSpPr>
            <p:spPr>
              <a:xfrm>
                <a:off x="1271052" y="5278351"/>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2</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66" name="Oval 97">
                <a:extLst>
                  <a:ext uri="{FF2B5EF4-FFF2-40B4-BE49-F238E27FC236}">
                    <a16:creationId xmlns:a16="http://schemas.microsoft.com/office/drawing/2014/main" id="{44212BE5-5A15-F410-1430-909BDE665261}"/>
                  </a:ext>
                </a:extLst>
              </p:cNvPr>
              <p:cNvSpPr/>
              <p:nvPr/>
            </p:nvSpPr>
            <p:spPr>
              <a:xfrm>
                <a:off x="1271052" y="5652775"/>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3</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grpSp>
        <p:sp>
          <p:nvSpPr>
            <p:cNvPr id="62" name="Oval 97">
              <a:extLst>
                <a:ext uri="{FF2B5EF4-FFF2-40B4-BE49-F238E27FC236}">
                  <a16:creationId xmlns:a16="http://schemas.microsoft.com/office/drawing/2014/main" id="{2602F7C3-27DE-70F5-2657-414524E9FDB5}"/>
                </a:ext>
              </a:extLst>
            </p:cNvPr>
            <p:cNvSpPr/>
            <p:nvPr/>
          </p:nvSpPr>
          <p:spPr>
            <a:xfrm>
              <a:off x="1009254" y="6044017"/>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4</a:t>
              </a:r>
            </a:p>
          </p:txBody>
        </p:sp>
      </p:grpSp>
      <p:grpSp>
        <p:nvGrpSpPr>
          <p:cNvPr id="67" name="Group 61">
            <a:extLst>
              <a:ext uri="{FF2B5EF4-FFF2-40B4-BE49-F238E27FC236}">
                <a16:creationId xmlns:a16="http://schemas.microsoft.com/office/drawing/2014/main" id="{62E28001-8996-35C3-10DF-A4EC75B46EDF}"/>
              </a:ext>
            </a:extLst>
          </p:cNvPr>
          <p:cNvGrpSpPr/>
          <p:nvPr/>
        </p:nvGrpSpPr>
        <p:grpSpPr>
          <a:xfrm>
            <a:off x="3609687" y="2860689"/>
            <a:ext cx="2746674" cy="1401590"/>
            <a:chOff x="791710" y="2745640"/>
            <a:chExt cx="3423010" cy="1750711"/>
          </a:xfrm>
        </p:grpSpPr>
        <p:sp>
          <p:nvSpPr>
            <p:cNvPr id="68" name="Rectangle 15">
              <a:extLst>
                <a:ext uri="{FF2B5EF4-FFF2-40B4-BE49-F238E27FC236}">
                  <a16:creationId xmlns:a16="http://schemas.microsoft.com/office/drawing/2014/main" id="{4476DA7E-2DB6-36A0-6F3E-86C830ADAF0C}"/>
                </a:ext>
              </a:extLst>
            </p:cNvPr>
            <p:cNvSpPr/>
            <p:nvPr/>
          </p:nvSpPr>
          <p:spPr>
            <a:xfrm flipH="1">
              <a:off x="791710" y="4151061"/>
              <a:ext cx="926038" cy="345290"/>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69" name="Rectangle 32">
              <a:extLst>
                <a:ext uri="{FF2B5EF4-FFF2-40B4-BE49-F238E27FC236}">
                  <a16:creationId xmlns:a16="http://schemas.microsoft.com/office/drawing/2014/main" id="{3F1B3F99-92EA-49C0-6CAE-49A8C18DB9B5}"/>
                </a:ext>
              </a:extLst>
            </p:cNvPr>
            <p:cNvSpPr/>
            <p:nvPr/>
          </p:nvSpPr>
          <p:spPr>
            <a:xfrm flipH="1">
              <a:off x="3599492" y="2745640"/>
              <a:ext cx="615228" cy="141022"/>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grpSp>
      <p:sp>
        <p:nvSpPr>
          <p:cNvPr id="70" name="Rectangle: Rounded Corners 57">
            <a:extLst>
              <a:ext uri="{FF2B5EF4-FFF2-40B4-BE49-F238E27FC236}">
                <a16:creationId xmlns:a16="http://schemas.microsoft.com/office/drawing/2014/main" id="{957B5B4A-7FB8-C421-AEB5-9C4E95B90752}"/>
              </a:ext>
            </a:extLst>
          </p:cNvPr>
          <p:cNvSpPr/>
          <p:nvPr/>
        </p:nvSpPr>
        <p:spPr>
          <a:xfrm>
            <a:off x="8432785" y="4798813"/>
            <a:ext cx="3566175" cy="1617344"/>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 name="CuadroTexto 5">
            <a:extLst>
              <a:ext uri="{FF2B5EF4-FFF2-40B4-BE49-F238E27FC236}">
                <a16:creationId xmlns:a16="http://schemas.microsoft.com/office/drawing/2014/main" id="{AEF766FE-CE60-F753-D711-3F79AFB768B0}"/>
              </a:ext>
            </a:extLst>
          </p:cNvPr>
          <p:cNvSpPr txBox="1"/>
          <p:nvPr/>
        </p:nvSpPr>
        <p:spPr>
          <a:xfrm>
            <a:off x="8447949" y="4790834"/>
            <a:ext cx="3551012" cy="1723549"/>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defRPr/>
            </a:pPr>
            <a:r>
              <a:rPr lang="pt-BR" sz="1200" dirty="0" err="1">
                <a:solidFill>
                  <a:prstClr val="black"/>
                </a:solidFill>
                <a:latin typeface="Santander Text" panose="020B0504020201020104" pitchFamily="34" charset="0"/>
                <a:cs typeface="Arial" panose="020B0604020202020204" pitchFamily="34" charset="0"/>
              </a:rPr>
              <a:t>Las</a:t>
            </a:r>
            <a:r>
              <a:rPr lang="pt-BR" sz="1200" dirty="0">
                <a:solidFill>
                  <a:prstClr val="black"/>
                </a:solidFill>
                <a:latin typeface="Santander Text" panose="020B0504020201020104" pitchFamily="34" charset="0"/>
                <a:cs typeface="Arial" panose="020B0604020202020204" pitchFamily="34" charset="0"/>
              </a:rPr>
              <a:t> preguntas que </a:t>
            </a:r>
            <a:r>
              <a:rPr lang="pt-BR" sz="1200" dirty="0" err="1">
                <a:solidFill>
                  <a:prstClr val="black"/>
                </a:solidFill>
                <a:latin typeface="Santander Text" panose="020B0504020201020104" pitchFamily="34" charset="0"/>
                <a:cs typeface="Arial" panose="020B0604020202020204" pitchFamily="34" charset="0"/>
              </a:rPr>
              <a:t>tienen</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asociadas</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adjuntar</a:t>
            </a:r>
            <a:r>
              <a:rPr lang="pt-BR" sz="1200" dirty="0">
                <a:solidFill>
                  <a:prstClr val="black"/>
                </a:solidFill>
                <a:latin typeface="Santander Text" panose="020B0504020201020104" pitchFamily="34" charset="0"/>
                <a:cs typeface="Arial" panose="020B0604020202020204" pitchFamily="34" charset="0"/>
              </a:rPr>
              <a:t> </a:t>
            </a:r>
            <a:r>
              <a:rPr lang="pt-BR" sz="1200" b="1" dirty="0">
                <a:solidFill>
                  <a:prstClr val="black"/>
                </a:solidFill>
                <a:latin typeface="Santander Text" panose="020B0504020201020104" pitchFamily="34" charset="0"/>
                <a:cs typeface="Arial" panose="020B0604020202020204" pitchFamily="34" charset="0"/>
              </a:rPr>
              <a:t>una evidencia no </a:t>
            </a:r>
            <a:r>
              <a:rPr lang="pt-BR" sz="1200" b="1" dirty="0" err="1">
                <a:solidFill>
                  <a:prstClr val="black"/>
                </a:solidFill>
                <a:latin typeface="Santander Text" panose="020B0504020201020104" pitchFamily="34" charset="0"/>
                <a:cs typeface="Arial" panose="020B0604020202020204" pitchFamily="34" charset="0"/>
              </a:rPr>
              <a:t>podrán</a:t>
            </a:r>
            <a:r>
              <a:rPr lang="pt-BR" sz="1200" b="1" dirty="0">
                <a:solidFill>
                  <a:prstClr val="black"/>
                </a:solidFill>
                <a:latin typeface="Santander Text" panose="020B0504020201020104" pitchFamily="34" charset="0"/>
                <a:cs typeface="Arial" panose="020B0604020202020204" pitchFamily="34" charset="0"/>
              </a:rPr>
              <a:t> ser completadas a través de esta </a:t>
            </a:r>
            <a:r>
              <a:rPr lang="pt-BR" sz="1200" b="1" dirty="0" err="1">
                <a:solidFill>
                  <a:prstClr val="black"/>
                </a:solidFill>
                <a:latin typeface="Santander Text" panose="020B0504020201020104" pitchFamily="34" charset="0"/>
                <a:cs typeface="Arial" panose="020B0604020202020204" pitchFamily="34" charset="0"/>
              </a:rPr>
              <a:t>vía</a:t>
            </a:r>
            <a:r>
              <a:rPr lang="pt-BR" sz="1200" dirty="0">
                <a:solidFill>
                  <a:prstClr val="black"/>
                </a:solidFill>
                <a:latin typeface="Santander Text" panose="020B0504020201020104" pitchFamily="34" charset="0"/>
                <a:cs typeface="Arial" panose="020B0604020202020204" pitchFamily="34" charset="0"/>
              </a:rPr>
              <a:t>. Una vez </a:t>
            </a:r>
            <a:r>
              <a:rPr lang="pt-BR" sz="1200" dirty="0" err="1">
                <a:solidFill>
                  <a:prstClr val="black"/>
                </a:solidFill>
                <a:latin typeface="Santander Text" panose="020B0504020201020104" pitchFamily="34" charset="0"/>
                <a:cs typeface="Arial" panose="020B0604020202020204" pitchFamily="34" charset="0"/>
              </a:rPr>
              <a:t>cargado</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el</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cuestionario</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excel</a:t>
            </a:r>
            <a:r>
              <a:rPr lang="pt-BR" sz="1200" dirty="0">
                <a:solidFill>
                  <a:prstClr val="black"/>
                </a:solidFill>
                <a:latin typeface="Santander Text" panose="020B0504020201020104" pitchFamily="34" charset="0"/>
                <a:cs typeface="Arial" panose="020B0604020202020204" pitchFamily="34" charset="0"/>
              </a:rPr>
              <a:t>, </a:t>
            </a:r>
            <a:r>
              <a:rPr lang="pt-BR" sz="1200" b="1" dirty="0" err="1">
                <a:solidFill>
                  <a:prstClr val="black"/>
                </a:solidFill>
                <a:latin typeface="Santander Text" panose="020B0504020201020104" pitchFamily="34" charset="0"/>
                <a:cs typeface="Arial" panose="020B0604020202020204" pitchFamily="34" charset="0"/>
              </a:rPr>
              <a:t>las</a:t>
            </a:r>
            <a:r>
              <a:rPr lang="pt-BR" sz="1200" b="1" dirty="0">
                <a:solidFill>
                  <a:prstClr val="black"/>
                </a:solidFill>
                <a:latin typeface="Santander Text" panose="020B0504020201020104" pitchFamily="34" charset="0"/>
                <a:cs typeface="Arial" panose="020B0604020202020204" pitchFamily="34" charset="0"/>
              </a:rPr>
              <a:t> evidencias </a:t>
            </a:r>
            <a:r>
              <a:rPr lang="pt-BR" sz="1200" b="1" dirty="0" err="1">
                <a:solidFill>
                  <a:prstClr val="black"/>
                </a:solidFill>
                <a:latin typeface="Santander Text" panose="020B0504020201020104" pitchFamily="34" charset="0"/>
                <a:cs typeface="Arial" panose="020B0604020202020204" pitchFamily="34" charset="0"/>
              </a:rPr>
              <a:t>tendrán</a:t>
            </a:r>
            <a:r>
              <a:rPr lang="pt-BR" sz="1200" b="1" dirty="0">
                <a:solidFill>
                  <a:prstClr val="black"/>
                </a:solidFill>
                <a:latin typeface="Santander Text" panose="020B0504020201020104" pitchFamily="34" charset="0"/>
                <a:cs typeface="Arial" panose="020B0604020202020204" pitchFamily="34" charset="0"/>
              </a:rPr>
              <a:t> que </a:t>
            </a:r>
            <a:r>
              <a:rPr lang="pt-BR" sz="1200" b="1" dirty="0" err="1">
                <a:solidFill>
                  <a:prstClr val="black"/>
                </a:solidFill>
                <a:latin typeface="Santander Text" panose="020B0504020201020104" pitchFamily="34" charset="0"/>
                <a:cs typeface="Arial" panose="020B0604020202020204" pitchFamily="34" charset="0"/>
              </a:rPr>
              <a:t>reflejarse</a:t>
            </a:r>
            <a:r>
              <a:rPr lang="pt-BR" sz="1200" b="1" dirty="0">
                <a:solidFill>
                  <a:prstClr val="black"/>
                </a:solidFill>
                <a:latin typeface="Santander Text" panose="020B0504020201020104" pitchFamily="34" charset="0"/>
                <a:cs typeface="Arial" panose="020B0604020202020204" pitchFamily="34" charset="0"/>
              </a:rPr>
              <a:t> </a:t>
            </a:r>
            <a:r>
              <a:rPr lang="pt-BR" sz="1200" b="1" dirty="0" err="1">
                <a:solidFill>
                  <a:prstClr val="black"/>
                </a:solidFill>
                <a:latin typeface="Santander Text" panose="020B0504020201020104" pitchFamily="34" charset="0"/>
                <a:cs typeface="Arial" panose="020B0604020202020204" pitchFamily="34" charset="0"/>
              </a:rPr>
              <a:t>en</a:t>
            </a:r>
            <a:r>
              <a:rPr lang="pt-BR" sz="1200" b="1" dirty="0">
                <a:solidFill>
                  <a:prstClr val="black"/>
                </a:solidFill>
                <a:latin typeface="Santander Text" panose="020B0504020201020104" pitchFamily="34" charset="0"/>
                <a:cs typeface="Arial" panose="020B0604020202020204" pitchFamily="34" charset="0"/>
              </a:rPr>
              <a:t> </a:t>
            </a:r>
            <a:r>
              <a:rPr lang="pt-BR" sz="1200" b="1" dirty="0" err="1">
                <a:solidFill>
                  <a:prstClr val="black"/>
                </a:solidFill>
                <a:latin typeface="Santander Text" panose="020B0504020201020104" pitchFamily="34" charset="0"/>
                <a:cs typeface="Arial" panose="020B0604020202020204" pitchFamily="34" charset="0"/>
              </a:rPr>
              <a:t>las</a:t>
            </a:r>
            <a:r>
              <a:rPr lang="pt-BR" sz="1200" b="1" dirty="0">
                <a:solidFill>
                  <a:prstClr val="black"/>
                </a:solidFill>
                <a:latin typeface="Santander Text" panose="020B0504020201020104" pitchFamily="34" charset="0"/>
                <a:cs typeface="Arial" panose="020B0604020202020204" pitchFamily="34" charset="0"/>
              </a:rPr>
              <a:t> preguntas </a:t>
            </a:r>
            <a:r>
              <a:rPr lang="pt-BR" sz="1200" b="1" dirty="0" err="1">
                <a:solidFill>
                  <a:prstClr val="black"/>
                </a:solidFill>
                <a:latin typeface="Santander Text" panose="020B0504020201020104" pitchFamily="34" charset="0"/>
                <a:cs typeface="Arial" panose="020B0604020202020204" pitchFamily="34" charset="0"/>
              </a:rPr>
              <a:t>correspondientes</a:t>
            </a:r>
            <a:r>
              <a:rPr lang="pt-BR" sz="1200" b="1" dirty="0">
                <a:solidFill>
                  <a:prstClr val="black"/>
                </a:solidFill>
                <a:latin typeface="Santander Text" panose="020B0504020201020104" pitchFamily="34" charset="0"/>
                <a:cs typeface="Arial" panose="020B0604020202020204" pitchFamily="34" charset="0"/>
              </a:rPr>
              <a:t> </a:t>
            </a:r>
            <a:r>
              <a:rPr lang="pt-BR" sz="1200" b="1" dirty="0" err="1">
                <a:solidFill>
                  <a:prstClr val="black"/>
                </a:solidFill>
                <a:latin typeface="Santander Text" panose="020B0504020201020104" pitchFamily="34" charset="0"/>
                <a:cs typeface="Arial" panose="020B0604020202020204" pitchFamily="34" charset="0"/>
              </a:rPr>
              <a:t>del</a:t>
            </a:r>
            <a:r>
              <a:rPr lang="pt-BR" sz="1200" b="1" dirty="0">
                <a:solidFill>
                  <a:prstClr val="black"/>
                </a:solidFill>
                <a:latin typeface="Santander Text" panose="020B0504020201020104" pitchFamily="34" charset="0"/>
                <a:cs typeface="Arial" panose="020B0604020202020204" pitchFamily="34" charset="0"/>
              </a:rPr>
              <a:t> </a:t>
            </a:r>
            <a:r>
              <a:rPr lang="pt-BR" sz="1200" b="1" dirty="0" err="1">
                <a:solidFill>
                  <a:prstClr val="black"/>
                </a:solidFill>
                <a:latin typeface="Santander Text" panose="020B0504020201020104" pitchFamily="34" charset="0"/>
                <a:cs typeface="Arial" panose="020B0604020202020204" pitchFamily="34" charset="0"/>
              </a:rPr>
              <a:t>cuestionario</a:t>
            </a:r>
            <a:r>
              <a:rPr lang="pt-BR" sz="1200" b="1" dirty="0">
                <a:solidFill>
                  <a:prstClr val="black"/>
                </a:solidFill>
                <a:latin typeface="Santander Text" panose="020B0504020201020104" pitchFamily="34" charset="0"/>
                <a:cs typeface="Arial" panose="020B0604020202020204" pitchFamily="34" charset="0"/>
              </a:rPr>
              <a:t> web. </a:t>
            </a:r>
            <a:r>
              <a:rPr lang="pt-BR" sz="1050" dirty="0">
                <a:solidFill>
                  <a:prstClr val="black"/>
                </a:solidFill>
                <a:latin typeface="Santander Text" panose="020B0504020201020104" pitchFamily="34" charset="0"/>
                <a:cs typeface="Arial" panose="020B0604020202020204" pitchFamily="34" charset="0"/>
              </a:rPr>
              <a:t>Ver página 13.</a:t>
            </a:r>
            <a:endParaRPr lang="pt-BR" sz="1200" b="1" dirty="0">
              <a:solidFill>
                <a:prstClr val="black"/>
              </a:solidFill>
              <a:latin typeface="Santander Text" panose="020B0504020201020104" pitchFamily="34" charset="0"/>
              <a:cs typeface="Arial" panose="020B0604020202020204" pitchFamily="34" charset="0"/>
            </a:endParaRP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pt-BR" sz="1200" b="1" dirty="0">
                <a:solidFill>
                  <a:prstClr val="black"/>
                </a:solidFill>
                <a:latin typeface="Santander Text" panose="020B0504020201020104" pitchFamily="34" charset="0"/>
                <a:cs typeface="Arial" panose="020B0604020202020204" pitchFamily="34" charset="0"/>
              </a:rPr>
              <a:t>La </a:t>
            </a:r>
            <a:r>
              <a:rPr lang="pt-BR" sz="1200" b="1" dirty="0" err="1">
                <a:solidFill>
                  <a:prstClr val="black"/>
                </a:solidFill>
                <a:latin typeface="Santander Text" panose="020B0504020201020104" pitchFamily="34" charset="0"/>
                <a:cs typeface="Arial" panose="020B0604020202020204" pitchFamily="34" charset="0"/>
              </a:rPr>
              <a:t>homologación</a:t>
            </a:r>
            <a:r>
              <a:rPr lang="pt-BR" sz="1200" b="1" dirty="0">
                <a:solidFill>
                  <a:prstClr val="black"/>
                </a:solidFill>
                <a:latin typeface="Santander Text" panose="020B0504020201020104" pitchFamily="34" charset="0"/>
                <a:cs typeface="Arial" panose="020B0604020202020204" pitchFamily="34" charset="0"/>
              </a:rPr>
              <a:t> se </a:t>
            </a:r>
            <a:r>
              <a:rPr lang="pt-BR" sz="1200" b="1" dirty="0" err="1">
                <a:solidFill>
                  <a:prstClr val="black"/>
                </a:solidFill>
                <a:latin typeface="Santander Text" panose="020B0504020201020104" pitchFamily="34" charset="0"/>
                <a:cs typeface="Arial" panose="020B0604020202020204" pitchFamily="34" charset="0"/>
              </a:rPr>
              <a:t>debe</a:t>
            </a:r>
            <a:r>
              <a:rPr lang="pt-BR" sz="1200" b="1" dirty="0">
                <a:solidFill>
                  <a:prstClr val="black"/>
                </a:solidFill>
                <a:latin typeface="Santander Text" panose="020B0504020201020104" pitchFamily="34" charset="0"/>
                <a:cs typeface="Arial" panose="020B0604020202020204" pitchFamily="34" charset="0"/>
              </a:rPr>
              <a:t> renovar, a</a:t>
            </a:r>
            <a:r>
              <a:rPr lang="pt-BR" sz="1200" dirty="0">
                <a:solidFill>
                  <a:prstClr val="black"/>
                </a:solidFill>
                <a:latin typeface="Santander Text" panose="020B0504020201020104" pitchFamily="34" charset="0"/>
                <a:cs typeface="Arial" panose="020B0604020202020204" pitchFamily="34" charset="0"/>
              </a:rPr>
              <a:t>ntes de finalizar </a:t>
            </a:r>
            <a:r>
              <a:rPr lang="pt-BR" sz="1200" dirty="0" err="1">
                <a:solidFill>
                  <a:prstClr val="black"/>
                </a:solidFill>
                <a:latin typeface="Santander Text" panose="020B0504020201020104" pitchFamily="34" charset="0"/>
                <a:cs typeface="Arial" panose="020B0604020202020204" pitchFamily="34" charset="0"/>
              </a:rPr>
              <a:t>el</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plazo</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deberemos</a:t>
            </a:r>
            <a:r>
              <a:rPr lang="pt-BR" sz="1200" dirty="0">
                <a:solidFill>
                  <a:prstClr val="black"/>
                </a:solidFill>
                <a:latin typeface="Santander Text" panose="020B0504020201020104" pitchFamily="34" charset="0"/>
                <a:cs typeface="Arial" panose="020B0604020202020204" pitchFamily="34" charset="0"/>
              </a:rPr>
              <a:t> </a:t>
            </a:r>
            <a:r>
              <a:rPr lang="pt-BR" sz="1200" dirty="0" err="1">
                <a:solidFill>
                  <a:prstClr val="black"/>
                </a:solidFill>
                <a:latin typeface="Santander Text" panose="020B0504020201020104" pitchFamily="34" charset="0"/>
                <a:cs typeface="Arial" panose="020B0604020202020204" pitchFamily="34" charset="0"/>
              </a:rPr>
              <a:t>actualizarla</a:t>
            </a:r>
            <a:r>
              <a:rPr lang="pt-BR" sz="1200" dirty="0">
                <a:solidFill>
                  <a:prstClr val="black"/>
                </a:solidFill>
                <a:latin typeface="Santander Text" panose="020B0504020201020104" pitchFamily="34" charset="0"/>
                <a:cs typeface="Arial" panose="020B0604020202020204" pitchFamily="34" charset="0"/>
              </a:rPr>
              <a:t>. </a:t>
            </a:r>
          </a:p>
        </p:txBody>
      </p:sp>
      <p:pic>
        <p:nvPicPr>
          <p:cNvPr id="72" name="Graphic 27" descr="Back with solid fill">
            <a:extLst>
              <a:ext uri="{FF2B5EF4-FFF2-40B4-BE49-F238E27FC236}">
                <a16:creationId xmlns:a16="http://schemas.microsoft.com/office/drawing/2014/main" id="{EFA8ADC2-932C-7EB0-F431-121D0266FCC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4357995" y="3672652"/>
            <a:ext cx="557347" cy="692709"/>
          </a:xfrm>
          <a:prstGeom prst="rect">
            <a:avLst/>
          </a:prstGeom>
        </p:spPr>
      </p:pic>
      <p:sp>
        <p:nvSpPr>
          <p:cNvPr id="73" name="Oval 97">
            <a:extLst>
              <a:ext uri="{FF2B5EF4-FFF2-40B4-BE49-F238E27FC236}">
                <a16:creationId xmlns:a16="http://schemas.microsoft.com/office/drawing/2014/main" id="{D22FE62D-D1C0-5F01-4EEB-8948FF5E9C12}"/>
              </a:ext>
            </a:extLst>
          </p:cNvPr>
          <p:cNvSpPr/>
          <p:nvPr/>
        </p:nvSpPr>
        <p:spPr>
          <a:xfrm>
            <a:off x="3491999" y="4175845"/>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1</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pic>
        <p:nvPicPr>
          <p:cNvPr id="74" name="Imagen 73">
            <a:extLst>
              <a:ext uri="{FF2B5EF4-FFF2-40B4-BE49-F238E27FC236}">
                <a16:creationId xmlns:a16="http://schemas.microsoft.com/office/drawing/2014/main" id="{74156BE7-BC7E-4F92-17A8-DE9BEF02890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46952" y="1524422"/>
            <a:ext cx="9525393" cy="2249538"/>
          </a:xfrm>
          <a:prstGeom prst="rect">
            <a:avLst/>
          </a:prstGeom>
          <a:ln w="19050">
            <a:solidFill>
              <a:srgbClr val="ED2222"/>
            </a:solidFill>
          </a:ln>
        </p:spPr>
      </p:pic>
      <p:pic>
        <p:nvPicPr>
          <p:cNvPr id="75" name="Imagen 74">
            <a:extLst>
              <a:ext uri="{FF2B5EF4-FFF2-40B4-BE49-F238E27FC236}">
                <a16:creationId xmlns:a16="http://schemas.microsoft.com/office/drawing/2014/main" id="{C754487B-946C-A5D1-BA46-FB9CAAD48AD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59338" y="1499963"/>
            <a:ext cx="2111581" cy="1897693"/>
          </a:xfrm>
          <a:prstGeom prst="rect">
            <a:avLst/>
          </a:prstGeom>
          <a:ln w="19050">
            <a:solidFill>
              <a:srgbClr val="ED2222"/>
            </a:solidFill>
            <a:prstDash val="sysDash"/>
          </a:ln>
        </p:spPr>
      </p:pic>
      <p:sp>
        <p:nvSpPr>
          <p:cNvPr id="76" name="Rectangle 33">
            <a:extLst>
              <a:ext uri="{FF2B5EF4-FFF2-40B4-BE49-F238E27FC236}">
                <a16:creationId xmlns:a16="http://schemas.microsoft.com/office/drawing/2014/main" id="{514A3AD0-2270-552D-B340-6F491BB687F2}"/>
              </a:ext>
            </a:extLst>
          </p:cNvPr>
          <p:cNvSpPr/>
          <p:nvPr/>
        </p:nvSpPr>
        <p:spPr>
          <a:xfrm flipH="1">
            <a:off x="2553578" y="2247070"/>
            <a:ext cx="850184" cy="220715"/>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77" name="Rectangle 33">
            <a:extLst>
              <a:ext uri="{FF2B5EF4-FFF2-40B4-BE49-F238E27FC236}">
                <a16:creationId xmlns:a16="http://schemas.microsoft.com/office/drawing/2014/main" id="{89718DE0-AB48-EBA0-5E05-66F97596D1D2}"/>
              </a:ext>
            </a:extLst>
          </p:cNvPr>
          <p:cNvSpPr/>
          <p:nvPr/>
        </p:nvSpPr>
        <p:spPr>
          <a:xfrm flipH="1">
            <a:off x="2553579" y="2690806"/>
            <a:ext cx="850184" cy="201640"/>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78" name="Rectangle 33">
            <a:extLst>
              <a:ext uri="{FF2B5EF4-FFF2-40B4-BE49-F238E27FC236}">
                <a16:creationId xmlns:a16="http://schemas.microsoft.com/office/drawing/2014/main" id="{758FD2B2-2461-7055-114D-C96DA8E26D30}"/>
              </a:ext>
            </a:extLst>
          </p:cNvPr>
          <p:cNvSpPr/>
          <p:nvPr/>
        </p:nvSpPr>
        <p:spPr>
          <a:xfrm flipH="1">
            <a:off x="2553579" y="3151576"/>
            <a:ext cx="850184" cy="202462"/>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79" name="Oval 97">
            <a:extLst>
              <a:ext uri="{FF2B5EF4-FFF2-40B4-BE49-F238E27FC236}">
                <a16:creationId xmlns:a16="http://schemas.microsoft.com/office/drawing/2014/main" id="{E56F17DC-555F-F671-5323-1A108147CBDF}"/>
              </a:ext>
            </a:extLst>
          </p:cNvPr>
          <p:cNvSpPr/>
          <p:nvPr/>
        </p:nvSpPr>
        <p:spPr>
          <a:xfrm>
            <a:off x="2277484" y="2275941"/>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2</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80" name="Oval 97">
            <a:extLst>
              <a:ext uri="{FF2B5EF4-FFF2-40B4-BE49-F238E27FC236}">
                <a16:creationId xmlns:a16="http://schemas.microsoft.com/office/drawing/2014/main" id="{75994A03-0531-ED7F-6EB8-E12CAAD346F9}"/>
              </a:ext>
            </a:extLst>
          </p:cNvPr>
          <p:cNvSpPr/>
          <p:nvPr/>
        </p:nvSpPr>
        <p:spPr>
          <a:xfrm>
            <a:off x="10677638" y="3461113"/>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4</a:t>
            </a:r>
          </a:p>
        </p:txBody>
      </p:sp>
      <p:sp>
        <p:nvSpPr>
          <p:cNvPr id="81" name="Rectangle 50">
            <a:extLst>
              <a:ext uri="{FF2B5EF4-FFF2-40B4-BE49-F238E27FC236}">
                <a16:creationId xmlns:a16="http://schemas.microsoft.com/office/drawing/2014/main" id="{4631E9A6-E76E-32E1-3A68-B5E0502FD779}"/>
              </a:ext>
            </a:extLst>
          </p:cNvPr>
          <p:cNvSpPr/>
          <p:nvPr/>
        </p:nvSpPr>
        <p:spPr>
          <a:xfrm flipH="1">
            <a:off x="10911781" y="3385626"/>
            <a:ext cx="760564" cy="323842"/>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82" name="Oval 97">
            <a:extLst>
              <a:ext uri="{FF2B5EF4-FFF2-40B4-BE49-F238E27FC236}">
                <a16:creationId xmlns:a16="http://schemas.microsoft.com/office/drawing/2014/main" id="{C2FC729A-8764-E04E-F9F4-121A977A4498}"/>
              </a:ext>
            </a:extLst>
          </p:cNvPr>
          <p:cNvSpPr/>
          <p:nvPr/>
        </p:nvSpPr>
        <p:spPr>
          <a:xfrm>
            <a:off x="2277484" y="3182353"/>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4</a:t>
            </a:r>
          </a:p>
        </p:txBody>
      </p:sp>
      <p:sp>
        <p:nvSpPr>
          <p:cNvPr id="83" name="Oval 97">
            <a:extLst>
              <a:ext uri="{FF2B5EF4-FFF2-40B4-BE49-F238E27FC236}">
                <a16:creationId xmlns:a16="http://schemas.microsoft.com/office/drawing/2014/main" id="{5E4EDD3D-3258-17B1-CC09-EDA01F7ED2FB}"/>
              </a:ext>
            </a:extLst>
          </p:cNvPr>
          <p:cNvSpPr/>
          <p:nvPr/>
        </p:nvSpPr>
        <p:spPr>
          <a:xfrm>
            <a:off x="2280043" y="2719120"/>
            <a:ext cx="165487" cy="171941"/>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3</a:t>
            </a:r>
          </a:p>
        </p:txBody>
      </p:sp>
      <p:sp>
        <p:nvSpPr>
          <p:cNvPr id="84" name="Arrow: Curved Down 6">
            <a:extLst>
              <a:ext uri="{FF2B5EF4-FFF2-40B4-BE49-F238E27FC236}">
                <a16:creationId xmlns:a16="http://schemas.microsoft.com/office/drawing/2014/main" id="{5748FCCF-0CFC-FF33-BB24-8F665C6C11A3}"/>
              </a:ext>
            </a:extLst>
          </p:cNvPr>
          <p:cNvSpPr/>
          <p:nvPr/>
        </p:nvSpPr>
        <p:spPr>
          <a:xfrm rot="20686052">
            <a:off x="3322270" y="1728910"/>
            <a:ext cx="1512452" cy="221481"/>
          </a:xfrm>
          <a:prstGeom prst="curvedDownArrow">
            <a:avLst>
              <a:gd name="adj1" fmla="val 25000"/>
              <a:gd name="adj2" fmla="val 76323"/>
              <a:gd name="adj3" fmla="val 50191"/>
            </a:avLst>
          </a:prstGeom>
          <a:solidFill>
            <a:srgbClr val="EB0000"/>
          </a:solidFill>
          <a:ln>
            <a:solidFill>
              <a:srgbClr val="EB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3" name="Oval 97">
            <a:extLst>
              <a:ext uri="{FF2B5EF4-FFF2-40B4-BE49-F238E27FC236}">
                <a16:creationId xmlns:a16="http://schemas.microsoft.com/office/drawing/2014/main" id="{0999C98D-6C3A-662A-7F13-642DB9EA91D3}"/>
              </a:ext>
            </a:extLst>
          </p:cNvPr>
          <p:cNvSpPr/>
          <p:nvPr/>
        </p:nvSpPr>
        <p:spPr>
          <a:xfrm>
            <a:off x="1009088" y="6289960"/>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5</a:t>
            </a:r>
          </a:p>
        </p:txBody>
      </p:sp>
      <p:sp>
        <p:nvSpPr>
          <p:cNvPr id="7" name="Rectangle 20">
            <a:extLst>
              <a:ext uri="{FF2B5EF4-FFF2-40B4-BE49-F238E27FC236}">
                <a16:creationId xmlns:a16="http://schemas.microsoft.com/office/drawing/2014/main" id="{923BC26D-974E-62EE-41DF-345D1B4CD758}"/>
              </a:ext>
            </a:extLst>
          </p:cNvPr>
          <p:cNvSpPr/>
          <p:nvPr/>
        </p:nvSpPr>
        <p:spPr>
          <a:xfrm>
            <a:off x="773085" y="1116284"/>
            <a:ext cx="4571688" cy="439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000000"/>
                </a:solidFill>
                <a:effectLst/>
                <a:uLnTx/>
                <a:uFillTx/>
                <a:latin typeface="Santander Headline" panose="020B0504020201020104" pitchFamily="34" charset="0"/>
                <a:ea typeface="+mn-ea"/>
                <a:cs typeface="+mn-cs"/>
              </a:rPr>
              <a:t>Completar cuestionario a través de un archivo Excel</a:t>
            </a:r>
          </a:p>
        </p:txBody>
      </p:sp>
    </p:spTree>
    <p:extLst>
      <p:ext uri="{BB962C8B-B14F-4D97-AF65-F5344CB8AC3E}">
        <p14:creationId xmlns:p14="http://schemas.microsoft.com/office/powerpoint/2010/main" val="485396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488865" y="568036"/>
            <a:ext cx="4064143"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Contacto</a:t>
            </a:r>
            <a:r>
              <a:rPr lang="en-GB" sz="3200" dirty="0">
                <a:latin typeface="Santander Text" panose="020B0504020201020104" pitchFamily="34" charset="0"/>
              </a:rPr>
              <a:t> - </a:t>
            </a:r>
            <a:r>
              <a:rPr lang="en-GB" sz="3200" dirty="0" err="1">
                <a:latin typeface="Santander Text" panose="020B0504020201020104" pitchFamily="34" charset="0"/>
              </a:rPr>
              <a:t>Ayuda</a:t>
            </a:r>
            <a:endParaRPr lang="en-GB" sz="3200" dirty="0">
              <a:latin typeface="Santander Text" panose="020B0504020201020104" pitchFamily="34" charset="0"/>
            </a:endParaRPr>
          </a:p>
        </p:txBody>
      </p:sp>
      <p:pic>
        <p:nvPicPr>
          <p:cNvPr id="6" name="Picture 5" descr="A lit up sign on a window&#10;&#10;Description automatically generated">
            <a:extLst>
              <a:ext uri="{FF2B5EF4-FFF2-40B4-BE49-F238E27FC236}">
                <a16:creationId xmlns:a16="http://schemas.microsoft.com/office/drawing/2014/main" id="{65F92EB1-DC40-45D8-8C6F-4D970B3F36D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90007" y="1"/>
            <a:ext cx="6003235" cy="6858000"/>
          </a:xfrm>
          <a:prstGeom prst="rect">
            <a:avLst/>
          </a:prstGeom>
        </p:spPr>
      </p:pic>
      <p:sp>
        <p:nvSpPr>
          <p:cNvPr id="9" name="Rectangle 8">
            <a:extLst>
              <a:ext uri="{FF2B5EF4-FFF2-40B4-BE49-F238E27FC236}">
                <a16:creationId xmlns:a16="http://schemas.microsoft.com/office/drawing/2014/main" id="{707440F3-7640-4FDE-AF00-B7CD3FF5F159}"/>
              </a:ext>
            </a:extLst>
          </p:cNvPr>
          <p:cNvSpPr/>
          <p:nvPr/>
        </p:nvSpPr>
        <p:spPr>
          <a:xfrm>
            <a:off x="959710" y="3042199"/>
            <a:ext cx="4138915"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técnico</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hlinkClick r:id="rId9"/>
              </a:rPr>
              <a:t>Haga</a:t>
            </a:r>
            <a:r>
              <a:rPr lang="en-US" sz="1600" dirty="0">
                <a:solidFill>
                  <a:srgbClr val="000000"/>
                </a:solidFill>
                <a:latin typeface="Santander Text" panose="020B0504020201020104" pitchFamily="34" charset="0"/>
                <a:hlinkClick r:id="rId9"/>
              </a:rPr>
              <a:t> click </a:t>
            </a:r>
            <a:r>
              <a:rPr lang="en-US" sz="1600" dirty="0" err="1">
                <a:solidFill>
                  <a:srgbClr val="000000"/>
                </a:solidFill>
                <a:latin typeface="Santander Text" panose="020B0504020201020104" pitchFamily="34" charset="0"/>
                <a:hlinkClick r:id="rId9"/>
              </a:rPr>
              <a:t>aquí</a:t>
            </a:r>
            <a:r>
              <a:rPr lang="en-US" sz="1600" dirty="0">
                <a:solidFill>
                  <a:srgbClr val="000000"/>
                </a:solidFill>
                <a:latin typeface="Santander Text" panose="020B0504020201020104" pitchFamily="34" charset="0"/>
                <a:hlinkClick r:id="rId9"/>
              </a:rPr>
              <a:t> </a:t>
            </a:r>
            <a:r>
              <a:rPr lang="en-US" sz="1600" dirty="0">
                <a:solidFill>
                  <a:srgbClr val="000000"/>
                </a:solidFill>
                <a:latin typeface="Santander Text" panose="020B0504020201020104" pitchFamily="34" charset="0"/>
              </a:rPr>
              <a:t>para </a:t>
            </a:r>
            <a:r>
              <a:rPr lang="en-US" sz="1600" dirty="0" err="1">
                <a:solidFill>
                  <a:srgbClr val="000000"/>
                </a:solidFill>
                <a:latin typeface="Santander Text" panose="020B0504020201020104" pitchFamily="34" charset="0"/>
              </a:rPr>
              <a:t>solicitar</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soporte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técnico</a:t>
            </a:r>
            <a:r>
              <a:rPr lang="en-US" sz="1600" dirty="0">
                <a:solidFill>
                  <a:srgbClr val="000000"/>
                </a:solidFill>
                <a:latin typeface="Santander Text" panose="020B0504020201020104" pitchFamily="34" charset="0"/>
              </a:rPr>
              <a:t> al </a:t>
            </a:r>
            <a:r>
              <a:rPr lang="en-US" sz="1600" dirty="0" err="1">
                <a:solidFill>
                  <a:srgbClr val="000000"/>
                </a:solidFill>
                <a:latin typeface="Santander Text" panose="020B0504020201020104" pitchFamily="34" charset="0"/>
              </a:rPr>
              <a:t>equipo</a:t>
            </a:r>
            <a:r>
              <a:rPr lang="en-US" sz="1600" dirty="0">
                <a:solidFill>
                  <a:srgbClr val="000000"/>
                </a:solidFill>
                <a:latin typeface="Santander Text" panose="020B0504020201020104" pitchFamily="34" charset="0"/>
              </a:rPr>
              <a:t> de </a:t>
            </a:r>
            <a:r>
              <a:rPr lang="en-US" sz="1600" dirty="0" err="1">
                <a:solidFill>
                  <a:srgbClr val="000000"/>
                </a:solidFill>
                <a:latin typeface="Santander Text" panose="020B0504020201020104" pitchFamily="34" charset="0"/>
              </a:rPr>
              <a:t>expertos</a:t>
            </a:r>
            <a:r>
              <a:rPr lang="en-US" sz="1600" dirty="0">
                <a:solidFill>
                  <a:srgbClr val="000000"/>
                </a:solidFill>
                <a:latin typeface="Santander Text" panose="020B0504020201020104" pitchFamily="34" charset="0"/>
              </a:rPr>
              <a:t> de SAP</a:t>
            </a:r>
          </a:p>
        </p:txBody>
      </p:sp>
      <p:pic>
        <p:nvPicPr>
          <p:cNvPr id="10" name="Picture 9" descr="A picture containing drawing&#10;&#10;Description automatically generated">
            <a:extLst>
              <a:ext uri="{FF2B5EF4-FFF2-40B4-BE49-F238E27FC236}">
                <a16:creationId xmlns:a16="http://schemas.microsoft.com/office/drawing/2014/main" id="{8D6C9C68-E113-40E5-B532-93717559DFFA}"/>
              </a:ext>
            </a:extLst>
          </p:cNvPr>
          <p:cNvPicPr>
            <a:picLocks noChangeAspect="1"/>
          </p:cNvPicPr>
          <p:nvPr/>
        </p:nvPicPr>
        <p:blipFill rotWithShape="1">
          <a:blip r:embed="rId10">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25E45537-3B22-48C5-8E64-91273216AC8C}"/>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13</a:t>
            </a:fld>
            <a:endParaRPr lang="es-ES">
              <a:solidFill>
                <a:prstClr val="black">
                  <a:tint val="75000"/>
                </a:prstClr>
              </a:solidFill>
            </a:endParaRPr>
          </a:p>
        </p:txBody>
      </p:sp>
      <p:sp>
        <p:nvSpPr>
          <p:cNvPr id="11" name="Rectangle 10">
            <a:extLst>
              <a:ext uri="{FF2B5EF4-FFF2-40B4-BE49-F238E27FC236}">
                <a16:creationId xmlns:a16="http://schemas.microsoft.com/office/drawing/2014/main" id="{ACF93CF7-8B97-4428-9AE1-40D759463D32}"/>
              </a:ext>
            </a:extLst>
          </p:cNvPr>
          <p:cNvSpPr/>
          <p:nvPr/>
        </p:nvSpPr>
        <p:spPr>
          <a:xfrm>
            <a:off x="959710" y="4201363"/>
            <a:ext cx="4526691" cy="1077218"/>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operativo</a:t>
            </a:r>
            <a:endParaRPr lang="en-US" sz="1600" b="1" dirty="0">
              <a:solidFill>
                <a:srgbClr val="000000"/>
              </a:solidFill>
              <a:latin typeface="Santander Text" panose="020B0504020201020104" pitchFamily="34" charset="0"/>
            </a:endParaRPr>
          </a:p>
          <a:p>
            <a:r>
              <a:rPr lang="en-US" sz="1600" dirty="0">
                <a:latin typeface="Santander Text" panose="020B0504020201020104" pitchFamily="34" charset="0"/>
              </a:rPr>
              <a:t>¿No sabe </a:t>
            </a:r>
            <a:r>
              <a:rPr lang="en-US" sz="1600" dirty="0" err="1">
                <a:latin typeface="Santander Text" panose="020B0504020201020104" pitchFamily="34" charset="0"/>
              </a:rPr>
              <a:t>qué</a:t>
            </a:r>
            <a:r>
              <a:rPr lang="en-US" sz="1600" dirty="0">
                <a:latin typeface="Santander Text" panose="020B0504020201020104" pitchFamily="34" charset="0"/>
              </a:rPr>
              <a:t> pasos </a:t>
            </a:r>
            <a:r>
              <a:rPr lang="en-US" sz="1600" dirty="0" err="1">
                <a:latin typeface="Santander Text" panose="020B0504020201020104" pitchFamily="34" charset="0"/>
              </a:rPr>
              <a:t>seguir</a:t>
            </a:r>
            <a:r>
              <a:rPr lang="en-US" sz="1600" dirty="0">
                <a:latin typeface="Santander Text" panose="020B0504020201020104" pitchFamily="34" charset="0"/>
              </a:rPr>
              <a:t>? </a:t>
            </a:r>
          </a:p>
          <a:p>
            <a:r>
              <a:rPr lang="es-ES" sz="1600" dirty="0">
                <a:latin typeface="Santander Text" panose="020B0504020201020104" pitchFamily="34" charset="0"/>
              </a:rPr>
              <a:t>Escriba un email con sus dudas a:</a:t>
            </a:r>
          </a:p>
          <a:p>
            <a:r>
              <a:rPr lang="es-ES" sz="1600" dirty="0">
                <a:latin typeface="Santander Text" panose="020B0504020201020104" pitchFamily="34" charset="0"/>
                <a:hlinkClick r:id="rId11"/>
              </a:rPr>
              <a:t>ProveedoresEuropa@gruposantander.com</a:t>
            </a:r>
            <a:endParaRPr lang="es-ES" sz="1600" dirty="0">
              <a:latin typeface="Santander Text" panose="020B0504020201020104" pitchFamily="34" charset="0"/>
            </a:endParaRPr>
          </a:p>
        </p:txBody>
      </p:sp>
      <p:sp>
        <p:nvSpPr>
          <p:cNvPr id="8" name="Rectangle 8">
            <a:extLst>
              <a:ext uri="{FF2B5EF4-FFF2-40B4-BE49-F238E27FC236}">
                <a16:creationId xmlns:a16="http://schemas.microsoft.com/office/drawing/2014/main" id="{B98F2D63-5641-6791-05A8-3FC824D45048}"/>
              </a:ext>
            </a:extLst>
          </p:cNvPr>
          <p:cNvSpPr/>
          <p:nvPr/>
        </p:nvSpPr>
        <p:spPr>
          <a:xfrm>
            <a:off x="959710" y="1886508"/>
            <a:ext cx="4138915" cy="830997"/>
          </a:xfrm>
          <a:prstGeom prst="rect">
            <a:avLst/>
          </a:prstGeom>
        </p:spPr>
        <p:txBody>
          <a:bodyPr wrap="square">
            <a:spAutoFit/>
          </a:bodyPr>
          <a:lstStyle/>
          <a:p>
            <a:r>
              <a:rPr lang="en-US" sz="1600" b="1" dirty="0">
                <a:solidFill>
                  <a:srgbClr val="000000"/>
                </a:solidFill>
                <a:latin typeface="Santander Text" panose="020B0504020201020104" pitchFamily="34" charset="0"/>
              </a:rPr>
              <a:t>Su Portal de Proveedores </a:t>
            </a:r>
            <a:r>
              <a:rPr lang="en-US" sz="1600" b="1" dirty="0" err="1">
                <a:solidFill>
                  <a:srgbClr val="000000"/>
                </a:solidFill>
                <a:latin typeface="Santander Text" panose="020B0504020201020104" pitchFamily="34" charset="0"/>
              </a:rPr>
              <a:t>aquí</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rPr>
              <a:t>Encuentre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todo</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el</a:t>
            </a:r>
            <a:r>
              <a:rPr lang="en-US" sz="1600" dirty="0">
                <a:solidFill>
                  <a:srgbClr val="000000"/>
                </a:solidFill>
                <a:latin typeface="Santander Text" panose="020B0504020201020104" pitchFamily="34" charset="0"/>
              </a:rPr>
              <a:t> material que </a:t>
            </a:r>
            <a:r>
              <a:rPr lang="en-US" sz="1600" dirty="0" err="1">
                <a:solidFill>
                  <a:srgbClr val="000000"/>
                </a:solidFill>
                <a:latin typeface="Santander Text" panose="020B0504020201020104" pitchFamily="34" charset="0"/>
              </a:rPr>
              <a:t>necesite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en</a:t>
            </a:r>
            <a:r>
              <a:rPr lang="en-US" sz="1600" dirty="0">
                <a:solidFill>
                  <a:srgbClr val="000000"/>
                </a:solidFill>
                <a:latin typeface="Santander Text" panose="020B0504020201020104" pitchFamily="34" charset="0"/>
              </a:rPr>
              <a:t>: </a:t>
            </a:r>
            <a:r>
              <a:rPr lang="en-US" sz="1600" dirty="0">
                <a:solidFill>
                  <a:srgbClr val="000000"/>
                </a:solidFill>
                <a:latin typeface="Santander Text" panose="020B0504020201020104" pitchFamily="34" charset="0"/>
                <a:hlinkClick r:id="rId12"/>
              </a:rPr>
              <a:t>Supplier Information Portal</a:t>
            </a:r>
            <a:endParaRPr lang="en-US" sz="1600" dirty="0">
              <a:solidFill>
                <a:srgbClr val="000000"/>
              </a:solidFill>
              <a:latin typeface="Santander Text" panose="020B0504020201020104" pitchFamily="34" charset="0"/>
            </a:endParaRPr>
          </a:p>
        </p:txBody>
      </p:sp>
    </p:spTree>
    <p:extLst>
      <p:ext uri="{BB962C8B-B14F-4D97-AF65-F5344CB8AC3E}">
        <p14:creationId xmlns:p14="http://schemas.microsoft.com/office/powerpoint/2010/main" val="4209909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5939" y="0"/>
            <a:ext cx="4572521" cy="685800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A</a:t>
            </a:r>
          </a:p>
        </p:txBody>
      </p:sp>
      <p:sp>
        <p:nvSpPr>
          <p:cNvPr id="8" name="Rectángulo 6">
            <a:extLst>
              <a:ext uri="{FF2B5EF4-FFF2-40B4-BE49-F238E27FC236}">
                <a16:creationId xmlns:a16="http://schemas.microsoft.com/office/drawing/2014/main" id="{D30A3D70-C504-40C3-A7B8-4F38282D8C5E}"/>
              </a:ext>
            </a:extLst>
          </p:cNvPr>
          <p:cNvSpPr/>
          <p:nvPr/>
        </p:nvSpPr>
        <p:spPr>
          <a:xfrm>
            <a:off x="604645" y="1773205"/>
            <a:ext cx="7024063"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Soporte &amp; </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Preguntas Frecuentes (</a:t>
            </a:r>
            <a:r>
              <a:rPr lang="es-ES" sz="5000" b="1" kern="0" dirty="0" err="1">
                <a:solidFill>
                  <a:prstClr val="white"/>
                </a:solidFill>
                <a:latin typeface="Santander Headline" panose="020B0504020201020104" pitchFamily="34" charset="77"/>
                <a:ea typeface="ABC Normal Book" pitchFamily="2" charset="77"/>
                <a:cs typeface="Raleway"/>
                <a:sym typeface="Raleway"/>
              </a:rPr>
              <a:t>FAQ’s</a:t>
            </a:r>
            <a:r>
              <a:rPr lang="es-ES" sz="5000" b="1" kern="0" dirty="0">
                <a:solidFill>
                  <a:prstClr val="white"/>
                </a:solidFill>
                <a:latin typeface="Santander Headline" panose="020B0504020201020104" pitchFamily="34" charset="77"/>
                <a:ea typeface="ABC Normal Book" pitchFamily="2" charset="77"/>
                <a:cs typeface="Raleway"/>
                <a:sym typeface="Raleway"/>
              </a:rPr>
              <a:t>)</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solidFill>
                  <a:prstClr val="black">
                    <a:tint val="75000"/>
                  </a:prstClr>
                </a:solidFill>
              </a:rPr>
              <a:pPr/>
              <a:t>14</a:t>
            </a:fld>
            <a:endParaRPr lang="en-US" dirty="0">
              <a:solidFill>
                <a:prstClr val="black">
                  <a:tint val="75000"/>
                </a:prstClr>
              </a:solidFill>
            </a:endParaRPr>
          </a:p>
        </p:txBody>
      </p:sp>
      <p:sp>
        <p:nvSpPr>
          <p:cNvPr id="7" name="Rectangle 26">
            <a:hlinkClick r:id="rId4"/>
            <a:extLst>
              <a:ext uri="{FF2B5EF4-FFF2-40B4-BE49-F238E27FC236}">
                <a16:creationId xmlns:a16="http://schemas.microsoft.com/office/drawing/2014/main" id="{0E7AB1A0-63AD-9177-1C49-A95BBA453CE7}"/>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808908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155179"/>
            <a:ext cx="4340284" cy="444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Homologación</a:t>
            </a: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Contratos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878629" y="2186094"/>
            <a:ext cx="9982961" cy="3926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rPr>
              <a:t> ¿Cuándo necesitamos hacer una homologación?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rPr>
              <a:t>Previo a la contratación de cualquier servicio. Es un requerimiento del Grupo Santander que sus proveedores estén debidamente certificados/homologados.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¿Es necesario homologarnos como proveedores en el portal de SAP Business Network</a:t>
            </a:r>
            <a:r>
              <a:rPr lang="es-ES" sz="1400" dirty="0">
                <a:latin typeface="Santander Text" panose="020B05040202010201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El proceso de homologación lo activa el Grupo Santander y se pone en contacto con para avanzar en el proceso de homologación. Sí, es necesario estar homologado con el Grupo Santander por medio del nuevo Portal para que se pueda llevar a cabo cualquier formalización de contratación.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algn="just">
              <a:defRPr/>
            </a:pPr>
            <a:r>
              <a:rPr lang="es-ES" sz="1400" dirty="0">
                <a:solidFill>
                  <a:srgbClr val="E7E6E6">
                    <a:lumMod val="50000"/>
                  </a:srgbClr>
                </a:solidFill>
                <a:latin typeface="Santander Text" panose="020B0504020201020104" pitchFamily="34" charset="0"/>
              </a:rPr>
              <a:t>¿</a:t>
            </a:r>
            <a:r>
              <a:rPr lang="es-ES" sz="1400" b="1" dirty="0">
                <a:solidFill>
                  <a:srgbClr val="C00000"/>
                </a:solidFill>
                <a:latin typeface="Santander Text" panose="020B0504020201020104" pitchFamily="34" charset="0"/>
              </a:rPr>
              <a:t>Cómo puedo saber si estoy homologado y puedo recibir los briefings/comunicados del Grupo Santander?</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A través de Business Network se puede consultar el estado de homologación accediendo a una pestaña llamada “ARIBA Propuestas y Cuestionarios” que contiene la calificación/homologación del proveedor. La recepción de briefings y comunicados es independiente del estado de homologación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¿Dónde puedo subir los certificados acreditativos de estar al corriente de pago con la Agencia Tributaria y con la Seguridad Social?</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Durante el proceso de homologación con el Grupo Santander, se envía un cuestionario de documentación específica, en el cual se adjuntan los certificados pertinentes.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¿Cómo podemos confirmar si tenemos un contrato legalmente firmado subido a la plataforma?</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En Business Network, se realizan las revisiones necesarias del documento contractual. La firma se realiza mediante la plataforma </a:t>
            </a:r>
            <a:r>
              <a:rPr lang="es-ES" sz="1400" dirty="0" err="1">
                <a:solidFill>
                  <a:srgbClr val="E7E6E6">
                    <a:lumMod val="50000"/>
                  </a:srgbClr>
                </a:solidFill>
                <a:latin typeface="Santander Text" panose="020B0504020201020104" pitchFamily="34" charset="0"/>
              </a:rPr>
              <a:t>Docusign</a:t>
            </a:r>
            <a:r>
              <a:rPr lang="es-ES" sz="1400" dirty="0">
                <a:solidFill>
                  <a:srgbClr val="E7E6E6">
                    <a:lumMod val="50000"/>
                  </a:srgbClr>
                </a:solidFill>
                <a:latin typeface="Santander Text" panose="020B0504020201020104" pitchFamily="34" charset="0"/>
              </a:rPr>
              <a:t> a través del proceso de firma electrónica del contrato. Una vez firmado, se recibe el documento contractual en su correo electrónico. En Business Network no se almacenan los documentos contractuales.</a:t>
            </a: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7841D291-354E-8A4C-665B-4D750AD321E4}"/>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63035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22411" y="1591"/>
                        <a:ext cx="1587" cy="1587"/>
                      </a:xfrm>
                      <a:prstGeom prst="rect">
                        <a:avLst/>
                      </a:prstGeom>
                    </p:spPr>
                  </p:pic>
                </p:oleObj>
              </mc:Fallback>
            </mc:AlternateContent>
          </a:graphicData>
        </a:graphic>
      </p:graphicFrame>
      <p:pic>
        <p:nvPicPr>
          <p:cNvPr id="16" name="Picture 15" descr="A picture containing drawing&#10;&#10;Description automatically generated">
            <a:extLst>
              <a:ext uri="{FF2B5EF4-FFF2-40B4-BE49-F238E27FC236}">
                <a16:creationId xmlns:a16="http://schemas.microsoft.com/office/drawing/2014/main" id="{39227CB4-6113-49BF-A7B4-8E9F72947206}"/>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4344163" y="2710249"/>
            <a:ext cx="3503675" cy="1437503"/>
          </a:xfrm>
          <a:prstGeom prst="rect">
            <a:avLst/>
          </a:prstGeom>
          <a:noFill/>
        </p:spPr>
      </p:pic>
      <p:sp>
        <p:nvSpPr>
          <p:cNvPr id="3" name="Slide Number Placeholder 2">
            <a:extLst>
              <a:ext uri="{FF2B5EF4-FFF2-40B4-BE49-F238E27FC236}">
                <a16:creationId xmlns:a16="http://schemas.microsoft.com/office/drawing/2014/main" id="{743C5736-5AC3-486F-B307-62A02FB162E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16</a:t>
            </a:fld>
            <a:endParaRPr lang="es-ES" dirty="0">
              <a:solidFill>
                <a:prstClr val="black">
                  <a:tint val="75000"/>
                </a:prstClr>
              </a:solidFill>
            </a:endParaRPr>
          </a:p>
        </p:txBody>
      </p:sp>
    </p:spTree>
    <p:extLst>
      <p:ext uri="{BB962C8B-B14F-4D97-AF65-F5344CB8AC3E}">
        <p14:creationId xmlns:p14="http://schemas.microsoft.com/office/powerpoint/2010/main" val="13803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2" descr="Grupo de personas que se comunican en torno a una mesa">
            <a:extLst>
              <a:ext uri="{FF2B5EF4-FFF2-40B4-BE49-F238E27FC236}">
                <a16:creationId xmlns:a16="http://schemas.microsoft.com/office/drawing/2014/main" id="{1E613AFA-99D6-9940-B8BD-32FEE671FE08}"/>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462044" y="154124"/>
            <a:ext cx="12192000" cy="6858001"/>
          </a:xfrm>
          <a:prstGeom prst="rect">
            <a:avLst/>
          </a:prstGeom>
        </p:spPr>
      </p:pic>
      <p:sp>
        <p:nvSpPr>
          <p:cNvPr id="2" name="Title 1"/>
          <p:cNvSpPr>
            <a:spLocks noGrp="1"/>
          </p:cNvSpPr>
          <p:nvPr>
            <p:ph type="title"/>
          </p:nvPr>
        </p:nvSpPr>
        <p:spPr>
          <a:xfrm>
            <a:off x="483055" y="612196"/>
            <a:ext cx="11183564" cy="676932"/>
          </a:xfrm>
        </p:spPr>
        <p:txBody>
          <a:bodyPr>
            <a:normAutofit fontScale="90000"/>
          </a:bodyPr>
          <a:lstStyle/>
          <a:p>
            <a:r>
              <a:rPr lang="es-SV" sz="3600" b="1" dirty="0">
                <a:latin typeface="Arial" panose="020B0604020202020204" pitchFamily="34" charset="0"/>
                <a:cs typeface="Arial" panose="020B0604020202020204" pitchFamily="34" charset="0"/>
              </a:rPr>
              <a:t>Consideraciones importantes</a:t>
            </a:r>
            <a:br>
              <a:rPr lang="es-SV" b="1" dirty="0">
                <a:latin typeface="Arial" panose="020B0604020202020204" pitchFamily="34" charset="0"/>
                <a:cs typeface="Arial" panose="020B0604020202020204" pitchFamily="34" charset="0"/>
              </a:rPr>
            </a:br>
            <a:r>
              <a:rPr lang="es-SV" sz="2700" b="1" dirty="0">
                <a:solidFill>
                  <a:srgbClr val="FF0000"/>
                </a:solidFill>
                <a:latin typeface="Arial" panose="020B0604020202020204" pitchFamily="34" charset="0"/>
                <a:cs typeface="Arial" panose="020B0604020202020204" pitchFamily="34" charset="0"/>
                <a:sym typeface="Arial"/>
              </a:rPr>
              <a:t>SAP BUSINESS NETWORK</a:t>
            </a:r>
            <a:endParaRPr lang="es-SV" sz="1999" b="1" dirty="0">
              <a:solidFill>
                <a:srgbClr val="FF0000"/>
              </a:solidFill>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B3E0FCDB-5AF8-EE72-11CB-BBAB1CA79583}"/>
              </a:ext>
            </a:extLst>
          </p:cNvPr>
          <p:cNvSpPr txBox="1">
            <a:spLocks/>
          </p:cNvSpPr>
          <p:nvPr/>
        </p:nvSpPr>
        <p:spPr>
          <a:xfrm>
            <a:off x="9106996" y="6356350"/>
            <a:ext cx="274320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48F63A3B-78C7-47BE-AE5E-E10140E04643}" type="slidenum">
              <a:rPr lang="en-US" sz="1200" smtClean="0">
                <a:latin typeface="Arial "/>
              </a:rPr>
              <a:pPr algn="r"/>
              <a:t>2</a:t>
            </a:fld>
            <a:endParaRPr lang="en-US" sz="1200" dirty="0">
              <a:latin typeface="Arial "/>
            </a:endParaRPr>
          </a:p>
        </p:txBody>
      </p:sp>
      <p:graphicFrame>
        <p:nvGraphicFramePr>
          <p:cNvPr id="7" name="Text Placeholder 2">
            <a:extLst>
              <a:ext uri="{FF2B5EF4-FFF2-40B4-BE49-F238E27FC236}">
                <a16:creationId xmlns:a16="http://schemas.microsoft.com/office/drawing/2014/main" id="{4349782C-5700-2332-95B7-26F404586D12}"/>
              </a:ext>
            </a:extLst>
          </p:cNvPr>
          <p:cNvGraphicFramePr/>
          <p:nvPr/>
        </p:nvGraphicFramePr>
        <p:xfrm>
          <a:off x="603558" y="1166416"/>
          <a:ext cx="10891755" cy="50793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28" descr="A picture containing drawing&#10;&#10;Description automatically generated">
            <a:extLst>
              <a:ext uri="{FF2B5EF4-FFF2-40B4-BE49-F238E27FC236}">
                <a16:creationId xmlns:a16="http://schemas.microsoft.com/office/drawing/2014/main" id="{E2EAAB58-C83F-93B8-B101-DC62316A93C6}"/>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CuadroTexto 5">
            <a:extLst>
              <a:ext uri="{FF2B5EF4-FFF2-40B4-BE49-F238E27FC236}">
                <a16:creationId xmlns:a16="http://schemas.microsoft.com/office/drawing/2014/main" id="{3ABA8DE4-1F28-F26E-A78B-20A5A53EADFA}"/>
              </a:ext>
            </a:extLst>
          </p:cNvPr>
          <p:cNvSpPr txBox="1"/>
          <p:nvPr/>
        </p:nvSpPr>
        <p:spPr>
          <a:xfrm>
            <a:off x="462044" y="6119101"/>
            <a:ext cx="10891755" cy="58477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aseline="30000" dirty="0">
                <a:solidFill>
                  <a:prstClr val="black">
                    <a:hueOff val="0"/>
                    <a:satOff val="0"/>
                    <a:lumOff val="0"/>
                    <a:alphaOff val="0"/>
                  </a:prstClr>
                </a:solidFill>
                <a:latin typeface="Santander Headline" panose="020B0504020201020104" pitchFamily="34" charset="0"/>
              </a:rPr>
              <a:t>(1)</a:t>
            </a:r>
            <a:r>
              <a:rPr lang="es-ES" sz="1100" dirty="0">
                <a:effectLst/>
                <a:latin typeface="Segoe UI" panose="020B0502040204020203" pitchFamily="34" charset="0"/>
              </a:rPr>
              <a:t> E</a:t>
            </a:r>
            <a:r>
              <a:rPr lang="es-ES" sz="1100" dirty="0">
                <a:latin typeface="Segoe UI" panose="020B0502040204020203" pitchFamily="34" charset="0"/>
              </a:rPr>
              <a:t>n el momento del Registro como proveedor, se confirmará la coherencia y validez de la cuenta bancaria con el justificante bancario solicitado en el momento del registro. Esta cuenta deberá coincidir con la seleccionada durante la facturación para recibir el pago. Si desea modificarla, deberá actualizar la información inicial dada en el registro.</a:t>
            </a:r>
            <a:endParaRPr kumimoji="0" lang="es-ES" sz="11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10513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3" name="Rectangle: Rounded Corners 2">
            <a:hlinkClick r:id="rId3"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Contenido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Rectangle 16">
            <a:extLst>
              <a:ext uri="{FF2B5EF4-FFF2-40B4-BE49-F238E27FC236}">
                <a16:creationId xmlns:a16="http://schemas.microsoft.com/office/drawing/2014/main" id="{925A5B20-2668-D869-5450-32C20BBB8396}"/>
              </a:ext>
            </a:extLst>
          </p:cNvPr>
          <p:cNvSpPr/>
          <p:nvPr/>
        </p:nvSpPr>
        <p:spPr>
          <a:xfrm>
            <a:off x="767133" y="1840355"/>
            <a:ext cx="10628449" cy="817245"/>
          </a:xfrm>
          <a:prstGeom prst="roundRect">
            <a:avLst/>
          </a:prstGeom>
          <a:solidFill>
            <a:schemeClr val="bg1">
              <a:lumMod val="95000"/>
            </a:schemeClr>
          </a:solidFill>
          <a:ln w="9525">
            <a:solidFill>
              <a:schemeClr val="bg1"/>
            </a:solidFill>
          </a:ln>
        </p:spPr>
        <p:txBody>
          <a:bodyPr wrap="square" anchor="ctr">
            <a:spAutoFit/>
          </a:bodyPr>
          <a:lstStyle/>
          <a:p>
            <a:pPr marR="0" lvl="0" algn="just" defTabSz="914400" rtl="0" eaLnBrk="1" fontAlgn="auto" latinLnBrk="0" hangingPunct="1">
              <a:lnSpc>
                <a:spcPct val="100000"/>
              </a:lnSpc>
              <a:spcBef>
                <a:spcPts val="0"/>
              </a:spcBef>
              <a:spcAft>
                <a:spcPts val="0"/>
              </a:spcAft>
              <a:buClrTx/>
              <a:buSzTx/>
              <a:tabLst/>
              <a:defRPr/>
            </a:pP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La homologación es el proceso por el cual se certifica que un proveedor cumple con nuestras políticas internas. El primer </a:t>
            </a:r>
            <a:r>
              <a:rPr lang="es-ES" sz="140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paso es acceder </a:t>
            </a: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al Cuestionario de Calificación del Proveedor para rellenarlo. Este paso es requisito fundamental para terminar su proceso de Negociación  y adjudicación en la plataforma </a:t>
            </a:r>
            <a:r>
              <a:rPr lang="es-E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Globality</a:t>
            </a: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(ver próxima sección)</a:t>
            </a:r>
          </a:p>
        </p:txBody>
      </p:sp>
      <p:sp>
        <p:nvSpPr>
          <p:cNvPr id="5" name="Rectangle: Rounded Corners 36">
            <a:extLst>
              <a:ext uri="{FF2B5EF4-FFF2-40B4-BE49-F238E27FC236}">
                <a16:creationId xmlns:a16="http://schemas.microsoft.com/office/drawing/2014/main" id="{B4D84E67-88FE-6447-0B4D-1F690652095E}"/>
              </a:ext>
            </a:extLst>
          </p:cNvPr>
          <p:cNvSpPr/>
          <p:nvPr/>
        </p:nvSpPr>
        <p:spPr>
          <a:xfrm>
            <a:off x="664887" y="1189984"/>
            <a:ext cx="5239524"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err="1">
                <a:solidFill>
                  <a:schemeClr val="tx1"/>
                </a:solidFill>
                <a:latin typeface="Santander Text" panose="020B0504020201020104" pitchFamily="34" charset="0"/>
              </a:rPr>
              <a:t>Proceso</a:t>
            </a:r>
            <a:r>
              <a:rPr lang="en-GB" sz="1400" b="1" dirty="0">
                <a:solidFill>
                  <a:schemeClr val="tx1"/>
                </a:solidFill>
                <a:latin typeface="Santander Text" panose="020B0504020201020104" pitchFamily="34" charset="0"/>
              </a:rPr>
              <a:t> de </a:t>
            </a:r>
            <a:r>
              <a:rPr lang="en-GB" sz="1400" b="1" dirty="0" err="1">
                <a:solidFill>
                  <a:schemeClr val="tx1"/>
                </a:solidFill>
                <a:latin typeface="Santander Text" panose="020B0504020201020104" pitchFamily="34" charset="0"/>
              </a:rPr>
              <a:t>homologación</a:t>
            </a:r>
            <a:endParaRPr lang="en-GB" sz="1400" b="1" dirty="0">
              <a:solidFill>
                <a:schemeClr val="tx1"/>
              </a:solidFill>
              <a:latin typeface="Santander Text" panose="020B0504020201020104" pitchFamily="34" charset="0"/>
            </a:endParaRPr>
          </a:p>
        </p:txBody>
      </p:sp>
      <p:sp>
        <p:nvSpPr>
          <p:cNvPr id="6" name="TextBox 8">
            <a:extLst>
              <a:ext uri="{FF2B5EF4-FFF2-40B4-BE49-F238E27FC236}">
                <a16:creationId xmlns:a16="http://schemas.microsoft.com/office/drawing/2014/main" id="{15F517B6-6A23-9E3E-0D41-9867775F2377}"/>
              </a:ext>
            </a:extLst>
          </p:cNvPr>
          <p:cNvSpPr txBox="1"/>
          <p:nvPr/>
        </p:nvSpPr>
        <p:spPr>
          <a:xfrm>
            <a:off x="767133" y="2864622"/>
            <a:ext cx="9030010" cy="3481081"/>
          </a:xfrm>
          <a:prstGeom prst="rect">
            <a:avLst/>
          </a:prstGeom>
          <a:noFill/>
        </p:spPr>
        <p:txBody>
          <a:bodyPr wrap="square" rtlCol="0">
            <a:spAutoFit/>
          </a:bodyPr>
          <a:lstStyle/>
          <a:p>
            <a:pPr>
              <a:lnSpc>
                <a:spcPct val="200000"/>
              </a:lnSpc>
              <a:buClr>
                <a:srgbClr val="00D700"/>
              </a:buClr>
            </a:pPr>
            <a:r>
              <a:rPr lang="es-ES" sz="1400" dirty="0">
                <a:latin typeface="Santander Headline" panose="020B0504020201020104" pitchFamily="34" charset="0"/>
                <a:ea typeface="Tahoma" panose="020B0604030504040204" pitchFamily="34" charset="0"/>
                <a:cs typeface="Tahoma" panose="020B0604030504040204" pitchFamily="34" charset="0"/>
              </a:rPr>
              <a:t>En esta sección encontrarás el siguiente </a:t>
            </a:r>
            <a:r>
              <a:rPr lang="es-ES" sz="1400" b="1" dirty="0">
                <a:latin typeface="Santander Headline" panose="020B0504020201020104" pitchFamily="34" charset="0"/>
                <a:ea typeface="Tahoma" panose="020B0604030504040204" pitchFamily="34" charset="0"/>
                <a:cs typeface="Tahoma" panose="020B0604030504040204" pitchFamily="34" charset="0"/>
              </a:rPr>
              <a:t>contenido</a:t>
            </a:r>
            <a:r>
              <a:rPr lang="es-ES" sz="1400" dirty="0">
                <a:latin typeface="Santander Headline" panose="020B0504020201020104" pitchFamily="34" charset="0"/>
                <a:ea typeface="Tahoma" panose="020B0604030504040204" pitchFamily="34" charset="0"/>
                <a:cs typeface="Tahoma" panose="020B0604030504040204" pitchFamily="34" charset="0"/>
              </a:rPr>
              <a:t>:</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Acceso</a:t>
            </a:r>
            <a:r>
              <a:rPr lang="en-US" sz="1400" dirty="0">
                <a:latin typeface="Santander Headline" panose="020B0504020201020104" pitchFamily="34" charset="0"/>
                <a:ea typeface="Tahoma" panose="020B0604030504040204" pitchFamily="34" charset="0"/>
                <a:cs typeface="Tahoma" panose="020B0604030504040204" pitchFamily="34" charset="0"/>
              </a:rPr>
              <a:t> al </a:t>
            </a:r>
            <a:r>
              <a:rPr lang="en-US" sz="1400" dirty="0" err="1">
                <a:latin typeface="Santander Headline" panose="020B0504020201020104" pitchFamily="34" charset="0"/>
                <a:ea typeface="Tahoma" panose="020B0604030504040204" pitchFamily="34" charset="0"/>
                <a:cs typeface="Tahoma" panose="020B0604030504040204" pitchFamily="34" charset="0"/>
              </a:rPr>
              <a:t>Cuestionario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Calificación</a:t>
            </a:r>
            <a:r>
              <a:rPr lang="en-US" sz="1400" dirty="0">
                <a:latin typeface="Santander Headline" panose="020B0504020201020104" pitchFamily="34" charset="0"/>
                <a:ea typeface="Tahoma" panose="020B0604030504040204" pitchFamily="34" charset="0"/>
                <a:cs typeface="Tahoma" panose="020B0604030504040204" pitchFamily="34" charset="0"/>
              </a:rPr>
              <a:t> del </a:t>
            </a:r>
            <a:r>
              <a:rPr lang="en-US" sz="1400" dirty="0" err="1">
                <a:latin typeface="Santander Headline" panose="020B0504020201020104" pitchFamily="34" charset="0"/>
                <a:ea typeface="Tahoma" panose="020B0604030504040204" pitchFamily="34" charset="0"/>
                <a:cs typeface="Tahoma" panose="020B0604030504040204" pitchFamily="34" charset="0"/>
              </a:rPr>
              <a:t>Proveedor</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Estados</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su</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Cuestionario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Calificación</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Cómo</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rellenar</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el</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Cuestionario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Calificación</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a:latin typeface="Santander Headline" panose="020B0504020201020104" pitchFamily="34" charset="0"/>
                <a:ea typeface="Tahoma" panose="020B0604030504040204" pitchFamily="34" charset="0"/>
                <a:cs typeface="Tahoma" panose="020B0604030504040204" pitchFamily="34" charset="0"/>
              </a:rPr>
              <a:t>Complete </a:t>
            </a:r>
            <a:r>
              <a:rPr lang="en-US" sz="1400" dirty="0" err="1">
                <a:latin typeface="Santander Headline" panose="020B0504020201020104" pitchFamily="34" charset="0"/>
                <a:ea typeface="Tahoma" panose="020B0604030504040204" pitchFamily="34" charset="0"/>
                <a:cs typeface="Tahoma" panose="020B0604030504040204" pitchFamily="34" charset="0"/>
              </a:rPr>
              <a:t>el</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Cuestionario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Calificación</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usando</a:t>
            </a:r>
            <a:r>
              <a:rPr lang="en-US" sz="1400" dirty="0">
                <a:latin typeface="Santander Headline" panose="020B0504020201020104" pitchFamily="34" charset="0"/>
                <a:ea typeface="Tahoma" panose="020B0604030504040204" pitchFamily="34" charset="0"/>
                <a:cs typeface="Tahoma" panose="020B0604030504040204" pitchFamily="34" charset="0"/>
              </a:rPr>
              <a:t> un </a:t>
            </a:r>
            <a:r>
              <a:rPr lang="en-US" sz="1400" dirty="0" err="1">
                <a:latin typeface="Santander Headline" panose="020B0504020201020104" pitchFamily="34" charset="0"/>
                <a:ea typeface="Tahoma" panose="020B0604030504040204" pitchFamily="34" charset="0"/>
                <a:cs typeface="Tahoma" panose="020B0604030504040204" pitchFamily="34" charset="0"/>
              </a:rPr>
              <a:t>archivo</a:t>
            </a:r>
            <a:r>
              <a:rPr lang="en-US" sz="1400" dirty="0">
                <a:latin typeface="Santander Headline" panose="020B0504020201020104" pitchFamily="34" charset="0"/>
                <a:ea typeface="Tahoma" panose="020B0604030504040204" pitchFamily="34" charset="0"/>
                <a:cs typeface="Tahoma" panose="020B0604030504040204" pitchFamily="34" charset="0"/>
              </a:rPr>
              <a:t> Excel</a:t>
            </a: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algn="just">
              <a:lnSpc>
                <a:spcPct val="150000"/>
              </a:lnSpc>
              <a:buClr>
                <a:srgbClr val="00D700"/>
              </a:buClr>
            </a:pPr>
            <a:endParaRPr lang="es-ES" dirty="0">
              <a:latin typeface="+mj-lt"/>
            </a:endParaRPr>
          </a:p>
        </p:txBody>
      </p:sp>
    </p:spTree>
    <p:extLst>
      <p:ext uri="{BB962C8B-B14F-4D97-AF65-F5344CB8AC3E}">
        <p14:creationId xmlns:p14="http://schemas.microsoft.com/office/powerpoint/2010/main" val="989455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5121" y="-25852"/>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 name="Connector: Elbow 21">
            <a:extLst>
              <a:ext uri="{FF2B5EF4-FFF2-40B4-BE49-F238E27FC236}">
                <a16:creationId xmlns:a16="http://schemas.microsoft.com/office/drawing/2014/main" id="{7FAD9F5A-DA6E-86AE-4DC4-BEAD5C9EAE29}"/>
              </a:ext>
            </a:extLst>
          </p:cNvPr>
          <p:cNvCxnSpPr>
            <a:cxnSpLocks/>
          </p:cNvCxnSpPr>
          <p:nvPr/>
        </p:nvCxnSpPr>
        <p:spPr>
          <a:xfrm rot="16200000" flipH="1">
            <a:off x="155948" y="5245166"/>
            <a:ext cx="891362" cy="315840"/>
          </a:xfrm>
          <a:prstGeom prst="bentConnector2">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5" name="Rectangle: Rounded Corners 13">
            <a:extLst>
              <a:ext uri="{FF2B5EF4-FFF2-40B4-BE49-F238E27FC236}">
                <a16:creationId xmlns:a16="http://schemas.microsoft.com/office/drawing/2014/main" id="{399AF07F-04B6-6CB4-218D-864734652179}"/>
              </a:ext>
            </a:extLst>
          </p:cNvPr>
          <p:cNvSpPr/>
          <p:nvPr/>
        </p:nvSpPr>
        <p:spPr>
          <a:xfrm>
            <a:off x="654155" y="5278923"/>
            <a:ext cx="10873449" cy="1125733"/>
          </a:xfrm>
          <a:prstGeom prst="roundRect">
            <a:avLst>
              <a:gd name="adj" fmla="val 10448"/>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CuadroTexto 5">
            <a:extLst>
              <a:ext uri="{FF2B5EF4-FFF2-40B4-BE49-F238E27FC236}">
                <a16:creationId xmlns:a16="http://schemas.microsoft.com/office/drawing/2014/main" id="{86964F5C-5E00-2D76-0E35-3EA49E9AB452}"/>
              </a:ext>
            </a:extLst>
          </p:cNvPr>
          <p:cNvSpPr txBox="1"/>
          <p:nvPr/>
        </p:nvSpPr>
        <p:spPr>
          <a:xfrm>
            <a:off x="1177749" y="5379222"/>
            <a:ext cx="10196289" cy="99514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effectLst/>
                <a:uLnTx/>
                <a:uFillTx/>
                <a:latin typeface="Santander Text" panose="020B0504020201020104" pitchFamily="34" charset="0"/>
                <a:ea typeface="Times New Roman" panose="02020603050405020304" pitchFamily="18" charset="0"/>
                <a:cs typeface="Times New Roman" panose="02020603050405020304" pitchFamily="18" charset="0"/>
              </a:rPr>
              <a:t>Correo electrónico recibido: </a:t>
            </a:r>
            <a:r>
              <a:rPr kumimoji="0" lang="es-ES" sz="1400" b="0" i="0" u="none" strike="noStrike" kern="1200" cap="none" spc="0" normalizeH="0" baseline="0" noProof="0" dirty="0">
                <a:ln>
                  <a:noFill/>
                </a:ln>
                <a:effectLst/>
                <a:uLnTx/>
                <a:uFillTx/>
                <a:latin typeface="Santander Text" panose="020B0504020201020104" pitchFamily="34" charset="0"/>
                <a:ea typeface="+mn-ea"/>
                <a:cs typeface="Times New Roman" panose="02020603050405020304" pitchFamily="18" charset="0"/>
              </a:rPr>
              <a:t>Recibirá un correo de solicitud para cumplimentar el cuestionario que corresponda. Deberá dar clic en el enlace y esto lo redireccionará al portal de Business Network. </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effectLst/>
                <a:uLnTx/>
                <a:uFillTx/>
                <a:latin typeface="Santander Text" panose="020B0504020201020104" pitchFamily="34" charset="0"/>
                <a:ea typeface="+mn-ea"/>
                <a:cs typeface="Times New Roman" panose="02020603050405020304" pitchFamily="18" charset="0"/>
              </a:rPr>
              <a:t>I</a:t>
            </a:r>
            <a:r>
              <a:rPr kumimoji="0" lang="es-ES" sz="1400" b="1" i="0" u="none" strike="noStrike" kern="1200" cap="none" spc="0" normalizeH="0" baseline="0" noProof="0" dirty="0">
                <a:ln>
                  <a:noFill/>
                </a:ln>
                <a:effectLst/>
                <a:uLnTx/>
                <a:uFillTx/>
                <a:latin typeface="Santander Text" panose="020B0504020201020104" pitchFamily="34" charset="0"/>
                <a:ea typeface="Times New Roman" panose="02020603050405020304" pitchFamily="18" charset="0"/>
                <a:cs typeface="Times New Roman" panose="02020603050405020304" pitchFamily="18" charset="0"/>
              </a:rPr>
              <a:t>nicio de sesión: </a:t>
            </a:r>
            <a:r>
              <a:rPr kumimoji="0" lang="es-ES" sz="1400" b="0" i="0" u="none" strike="noStrike" kern="1200" cap="none" spc="0" normalizeH="0" baseline="0" noProof="0" dirty="0">
                <a:ln>
                  <a:noFill/>
                </a:ln>
                <a:effectLst/>
                <a:uLnTx/>
                <a:uFillTx/>
                <a:latin typeface="Santander Text" panose="020B0504020201020104" pitchFamily="34" charset="0"/>
                <a:ea typeface="Times New Roman" panose="02020603050405020304" pitchFamily="18" charset="0"/>
                <a:cs typeface="Times New Roman" panose="02020603050405020304" pitchFamily="18" charset="0"/>
              </a:rPr>
              <a:t>Ingresar su dirección de correo y contraseña que se utilizó para </a:t>
            </a:r>
            <a:r>
              <a:rPr lang="es-ES" sz="1400" dirty="0">
                <a:latin typeface="Santander Text" panose="020B0504020201020104" pitchFamily="34" charset="0"/>
                <a:ea typeface="Times New Roman" panose="02020603050405020304" pitchFamily="18" charset="0"/>
                <a:cs typeface="Times New Roman" panose="02020603050405020304" pitchFamily="18" charset="0"/>
              </a:rPr>
              <a:t>el </a:t>
            </a:r>
            <a:r>
              <a:rPr kumimoji="0" lang="es-ES" sz="1400" b="0" i="0" u="none" strike="noStrike" kern="1200" cap="none" spc="0" normalizeH="0" baseline="0" noProof="0" dirty="0">
                <a:ln>
                  <a:noFill/>
                </a:ln>
                <a:effectLst/>
                <a:uLnTx/>
                <a:uFillTx/>
                <a:latin typeface="Santander Text" panose="020B0504020201020104" pitchFamily="34" charset="0"/>
                <a:ea typeface="Times New Roman" panose="02020603050405020304" pitchFamily="18" charset="0"/>
                <a:cs typeface="Times New Roman" panose="02020603050405020304" pitchFamily="18" charset="0"/>
              </a:rPr>
              <a:t>registro.</a:t>
            </a:r>
            <a:endParaRPr kumimoji="0" lang="pt-BR" sz="1400" b="0" i="0" u="none" strike="noStrike" kern="1200" cap="none" spc="0" normalizeH="0" baseline="0" noProof="0" dirty="0">
              <a:ln>
                <a:noFill/>
              </a:ln>
              <a:effectLst/>
              <a:uLnTx/>
              <a:uFillTx/>
              <a:latin typeface="Santander Text" panose="020B0504020201020104" pitchFamily="34" charset="0"/>
              <a:ea typeface="+mn-ea"/>
              <a:cs typeface="Arial" panose="020B0604020202020204" pitchFamily="34" charset="0"/>
            </a:endParaRPr>
          </a:p>
        </p:txBody>
      </p:sp>
      <p:sp>
        <p:nvSpPr>
          <p:cNvPr id="9" name="Oval 97">
            <a:extLst>
              <a:ext uri="{FF2B5EF4-FFF2-40B4-BE49-F238E27FC236}">
                <a16:creationId xmlns:a16="http://schemas.microsoft.com/office/drawing/2014/main" id="{68C6655E-D457-E0F2-3710-7175FE0336AD}"/>
              </a:ext>
            </a:extLst>
          </p:cNvPr>
          <p:cNvSpPr/>
          <p:nvPr/>
        </p:nvSpPr>
        <p:spPr>
          <a:xfrm>
            <a:off x="863426" y="5403086"/>
            <a:ext cx="295115" cy="282807"/>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1</a:t>
            </a:r>
          </a:p>
        </p:txBody>
      </p:sp>
      <p:sp>
        <p:nvSpPr>
          <p:cNvPr id="10" name="Oval 97">
            <a:extLst>
              <a:ext uri="{FF2B5EF4-FFF2-40B4-BE49-F238E27FC236}">
                <a16:creationId xmlns:a16="http://schemas.microsoft.com/office/drawing/2014/main" id="{8476FFAB-4951-2D5F-1F43-448311283FB2}"/>
              </a:ext>
            </a:extLst>
          </p:cNvPr>
          <p:cNvSpPr/>
          <p:nvPr/>
        </p:nvSpPr>
        <p:spPr>
          <a:xfrm>
            <a:off x="854704" y="5986903"/>
            <a:ext cx="295115" cy="282807"/>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2</a:t>
            </a:r>
          </a:p>
        </p:txBody>
      </p:sp>
      <p:sp>
        <p:nvSpPr>
          <p:cNvPr id="11" name="Freeform: Shape 17">
            <a:extLst>
              <a:ext uri="{FF2B5EF4-FFF2-40B4-BE49-F238E27FC236}">
                <a16:creationId xmlns:a16="http://schemas.microsoft.com/office/drawing/2014/main" id="{C5410956-8DAC-B738-E6F9-02AE4036F0B6}"/>
              </a:ext>
            </a:extLst>
          </p:cNvPr>
          <p:cNvSpPr/>
          <p:nvPr/>
        </p:nvSpPr>
        <p:spPr>
          <a:xfrm flipH="1">
            <a:off x="174046" y="4879723"/>
            <a:ext cx="2493418"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Notificación Recibida</a:t>
            </a: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4</a:t>
            </a:fld>
            <a:endParaRPr lang="es-ES">
              <a:solidFill>
                <a:prstClr val="black">
                  <a:tint val="75000"/>
                </a:prstClr>
              </a:solidFill>
              <a:latin typeface="Arial"/>
            </a:endParaRPr>
          </a:p>
        </p:txBody>
      </p:sp>
      <p:pic>
        <p:nvPicPr>
          <p:cNvPr id="13" name="Picture 2">
            <a:extLst>
              <a:ext uri="{FF2B5EF4-FFF2-40B4-BE49-F238E27FC236}">
                <a16:creationId xmlns:a16="http://schemas.microsoft.com/office/drawing/2014/main" id="{7B0B522B-BACB-618B-1715-ABF338F568AD}"/>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2749" t="9096" r="11576" b="14501"/>
          <a:stretch/>
        </p:blipFill>
        <p:spPr bwMode="auto">
          <a:xfrm>
            <a:off x="6320168" y="2560665"/>
            <a:ext cx="5016185" cy="2515081"/>
          </a:xfrm>
          <a:prstGeom prst="rect">
            <a:avLst/>
          </a:prstGeom>
          <a:ln w="19050">
            <a:solidFill>
              <a:srgbClr val="FF0000"/>
            </a:solidFill>
          </a:ln>
          <a:extLst>
            <a:ext uri="{909E8E84-426E-40DD-AFC4-6F175D3DCCD1}">
              <a14:hiddenFill xmlns:a14="http://schemas.microsoft.com/office/drawing/2010/main">
                <a:solidFill>
                  <a:srgbClr val="FFFFFF"/>
                </a:solidFill>
              </a14:hiddenFill>
            </a:ext>
          </a:extLst>
        </p:spPr>
      </p:pic>
      <p:sp>
        <p:nvSpPr>
          <p:cNvPr id="14" name="Oval 97">
            <a:extLst>
              <a:ext uri="{FF2B5EF4-FFF2-40B4-BE49-F238E27FC236}">
                <a16:creationId xmlns:a16="http://schemas.microsoft.com/office/drawing/2014/main" id="{F98F6997-8573-9F6E-0E90-A4FCD5786E79}"/>
              </a:ext>
            </a:extLst>
          </p:cNvPr>
          <p:cNvSpPr/>
          <p:nvPr/>
        </p:nvSpPr>
        <p:spPr>
          <a:xfrm>
            <a:off x="6158132" y="2357488"/>
            <a:ext cx="324071" cy="323562"/>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2</a:t>
            </a:r>
            <a:endParaRPr kumimoji="0" lang="en-GB" sz="2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15" name="Oval 97">
            <a:extLst>
              <a:ext uri="{FF2B5EF4-FFF2-40B4-BE49-F238E27FC236}">
                <a16:creationId xmlns:a16="http://schemas.microsoft.com/office/drawing/2014/main" id="{E761EBDD-4D92-F985-FE5C-25F367C80F07}"/>
              </a:ext>
            </a:extLst>
          </p:cNvPr>
          <p:cNvSpPr/>
          <p:nvPr/>
        </p:nvSpPr>
        <p:spPr>
          <a:xfrm>
            <a:off x="701390" y="2491230"/>
            <a:ext cx="324071" cy="323562"/>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1</a:t>
            </a:r>
            <a:endParaRPr kumimoji="0" lang="en-GB" sz="2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16" name="CuadroTexto 15">
            <a:extLst>
              <a:ext uri="{FF2B5EF4-FFF2-40B4-BE49-F238E27FC236}">
                <a16:creationId xmlns:a16="http://schemas.microsoft.com/office/drawing/2014/main" id="{FEAB40A8-369B-8FFB-ECB2-3219C412DC11}"/>
              </a:ext>
            </a:extLst>
          </p:cNvPr>
          <p:cNvSpPr txBox="1"/>
          <p:nvPr/>
        </p:nvSpPr>
        <p:spPr>
          <a:xfrm>
            <a:off x="874243" y="2654477"/>
            <a:ext cx="4418709" cy="1815882"/>
          </a:xfrm>
          <a:prstGeom prst="rect">
            <a:avLst/>
          </a:prstGeom>
          <a:noFill/>
          <a:ln>
            <a:solidFill>
              <a:srgbClr val="FF0000"/>
            </a:solidFill>
          </a:ln>
        </p:spPr>
        <p:txBody>
          <a:bodyPr wrap="square" rtlCol="0">
            <a:spAutoFit/>
          </a:bodyPr>
          <a:lstStyle/>
          <a:p>
            <a:pPr algn="just"/>
            <a:r>
              <a:rPr lang="es-ES" sz="1400" dirty="0">
                <a:latin typeface="Santander Text" panose="020B0504020201020104" pitchFamily="34" charset="0"/>
              </a:rPr>
              <a:t>El proveedor recibirá una notificación con la siguiente información personalizada:</a:t>
            </a:r>
          </a:p>
          <a:p>
            <a:pPr algn="just"/>
            <a:endParaRPr lang="es-ES" sz="1400" dirty="0">
              <a:latin typeface="Santander Text" panose="020B0504020201020104" pitchFamily="34" charset="0"/>
            </a:endParaRPr>
          </a:p>
          <a:p>
            <a:pPr marL="285750" indent="-285750" algn="just">
              <a:buFont typeface="Wingdings" panose="05000000000000000000" pitchFamily="2" charset="2"/>
              <a:buChar char="q"/>
            </a:pPr>
            <a:r>
              <a:rPr lang="es-ES" sz="1400" dirty="0">
                <a:latin typeface="Santander Text" panose="020B0504020201020104" pitchFamily="34" charset="0"/>
              </a:rPr>
              <a:t>	Proveedor</a:t>
            </a:r>
          </a:p>
          <a:p>
            <a:pPr marL="285750" indent="-285750" algn="just">
              <a:buFont typeface="Wingdings" panose="05000000000000000000" pitchFamily="2" charset="2"/>
              <a:buChar char="q"/>
            </a:pPr>
            <a:r>
              <a:rPr lang="es-ES" sz="1400" dirty="0">
                <a:latin typeface="Santander Text" panose="020B0504020201020104" pitchFamily="34" charset="0"/>
              </a:rPr>
              <a:t>	Entidad colaboradora que lo solicita</a:t>
            </a:r>
          </a:p>
          <a:p>
            <a:pPr marL="285750" indent="-285750" algn="just">
              <a:buFont typeface="Wingdings" panose="05000000000000000000" pitchFamily="2" charset="2"/>
              <a:buChar char="q"/>
            </a:pPr>
            <a:r>
              <a:rPr lang="es-ES" sz="1400" dirty="0">
                <a:latin typeface="Santander Text" panose="020B0504020201020104" pitchFamily="34" charset="0"/>
              </a:rPr>
              <a:t>	Cuestionarios solicitados</a:t>
            </a:r>
          </a:p>
          <a:p>
            <a:pPr marL="285750" indent="-285750" algn="just">
              <a:buFont typeface="Wingdings" panose="05000000000000000000" pitchFamily="2" charset="2"/>
              <a:buChar char="q"/>
            </a:pPr>
            <a:r>
              <a:rPr lang="es-ES" sz="1400" dirty="0">
                <a:latin typeface="Santander Text" panose="020B0504020201020104" pitchFamily="34" charset="0"/>
              </a:rPr>
              <a:t>	Servicios/encargos que requieren 	evaluación</a:t>
            </a:r>
          </a:p>
        </p:txBody>
      </p:sp>
      <p:cxnSp>
        <p:nvCxnSpPr>
          <p:cNvPr id="17" name="Conector recto de flecha 16">
            <a:extLst>
              <a:ext uri="{FF2B5EF4-FFF2-40B4-BE49-F238E27FC236}">
                <a16:creationId xmlns:a16="http://schemas.microsoft.com/office/drawing/2014/main" id="{BAB15CEA-9961-DC92-290A-A59C5347890E}"/>
              </a:ext>
            </a:extLst>
          </p:cNvPr>
          <p:cNvCxnSpPr>
            <a:stCxn id="16" idx="3"/>
            <a:endCxn id="13" idx="1"/>
          </p:cNvCxnSpPr>
          <p:nvPr/>
        </p:nvCxnSpPr>
        <p:spPr>
          <a:xfrm>
            <a:off x="5292952" y="3562418"/>
            <a:ext cx="1027216" cy="2557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8">
            <a:extLst>
              <a:ext uri="{FF2B5EF4-FFF2-40B4-BE49-F238E27FC236}">
                <a16:creationId xmlns:a16="http://schemas.microsoft.com/office/drawing/2014/main" id="{F6D34260-3DB4-875F-F954-839BBB2A2AA9}"/>
              </a:ext>
            </a:extLst>
          </p:cNvPr>
          <p:cNvSpPr txBox="1"/>
          <p:nvPr/>
        </p:nvSpPr>
        <p:spPr>
          <a:xfrm>
            <a:off x="750300" y="1348191"/>
            <a:ext cx="10873449" cy="995144"/>
          </a:xfrm>
          <a:prstGeom prst="rect">
            <a:avLst/>
          </a:prstGeom>
          <a:noFill/>
        </p:spPr>
        <p:txBody>
          <a:bodyPr wrap="square">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Los proveedores homologados son aquellos qué tras una evaluación de su información, son reconocidos por haber cumplido </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ciertos estándares , esto les permite tener mayor visibilidad al cliente y es requisito para comenzar a colaborar juntos.</a:t>
            </a:r>
          </a:p>
          <a:p>
            <a:pPr marL="0" marR="0" lvl="0" indent="0" algn="just" defTabSz="914400" rtl="0" eaLnBrk="1" fontAlgn="auto" latinLnBrk="0" hangingPunct="1">
              <a:lnSpc>
                <a:spcPct val="100000"/>
              </a:lnSpc>
              <a:spcBef>
                <a:spcPts val="1000"/>
              </a:spcBef>
              <a:spcAft>
                <a:spcPts val="1000"/>
              </a:spcAft>
              <a:buClrTx/>
              <a:buSzTx/>
              <a:buFontTx/>
              <a:buNone/>
              <a:tabLst/>
              <a:defRPr/>
            </a:pP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 </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¿Qué hacer una vez que recibe el correo de </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notificación</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para completar un cuestionario? </a:t>
            </a:r>
          </a:p>
        </p:txBody>
      </p:sp>
    </p:spTree>
    <p:extLst>
      <p:ext uri="{BB962C8B-B14F-4D97-AF65-F5344CB8AC3E}">
        <p14:creationId xmlns:p14="http://schemas.microsoft.com/office/powerpoint/2010/main" val="368889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5</a:t>
            </a:fld>
            <a:endParaRPr lang="es-ES">
              <a:solidFill>
                <a:prstClr val="black">
                  <a:tint val="75000"/>
                </a:prstClr>
              </a:solidFill>
              <a:latin typeface="Arial"/>
            </a:endParaRPr>
          </a:p>
        </p:txBody>
      </p:sp>
      <p:cxnSp>
        <p:nvCxnSpPr>
          <p:cNvPr id="4" name="Connector: Elbow 21">
            <a:extLst>
              <a:ext uri="{FF2B5EF4-FFF2-40B4-BE49-F238E27FC236}">
                <a16:creationId xmlns:a16="http://schemas.microsoft.com/office/drawing/2014/main" id="{8618F271-8C3F-6F0F-F796-4210CF25C47B}"/>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6" name="Rectangle: Rounded Corners 13">
            <a:extLst>
              <a:ext uri="{FF2B5EF4-FFF2-40B4-BE49-F238E27FC236}">
                <a16:creationId xmlns:a16="http://schemas.microsoft.com/office/drawing/2014/main" id="{2383C069-050E-19F7-33BC-DFCB64EF9644}"/>
              </a:ext>
            </a:extLst>
          </p:cNvPr>
          <p:cNvSpPr/>
          <p:nvPr/>
        </p:nvSpPr>
        <p:spPr>
          <a:xfrm>
            <a:off x="654155" y="4787313"/>
            <a:ext cx="10873449" cy="1617344"/>
          </a:xfrm>
          <a:prstGeom prst="roundRect">
            <a:avLst>
              <a:gd name="adj" fmla="val 10448"/>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prstClr val="white"/>
              </a:solidFill>
            </a:endParaRPr>
          </a:p>
        </p:txBody>
      </p:sp>
      <p:sp>
        <p:nvSpPr>
          <p:cNvPr id="8" name="CuadroTexto 5">
            <a:extLst>
              <a:ext uri="{FF2B5EF4-FFF2-40B4-BE49-F238E27FC236}">
                <a16:creationId xmlns:a16="http://schemas.microsoft.com/office/drawing/2014/main" id="{ACB8D2DA-1D9D-4B5D-1D60-BD037A03198E}"/>
              </a:ext>
            </a:extLst>
          </p:cNvPr>
          <p:cNvSpPr txBox="1"/>
          <p:nvPr/>
        </p:nvSpPr>
        <p:spPr>
          <a:xfrm>
            <a:off x="1177749" y="5071998"/>
            <a:ext cx="10196289" cy="1025922"/>
          </a:xfrm>
          <a:prstGeom prst="rect">
            <a:avLst/>
          </a:prstGeom>
          <a:noFill/>
        </p:spPr>
        <p:txBody>
          <a:bodyPr wrap="square" rtlCol="0">
            <a:spAutoFit/>
          </a:bodyPr>
          <a:lstStyle/>
          <a:p>
            <a:pPr algn="just">
              <a:spcBef>
                <a:spcPts val="1000"/>
              </a:spcBef>
              <a:spcAft>
                <a:spcPts val="1000"/>
              </a:spcAft>
              <a:defRPr/>
            </a:pP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Ariba </a:t>
            </a:r>
            <a:r>
              <a:rPr lang="es-ES" sz="1400" b="1" dirty="0" err="1">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Proposals</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 and </a:t>
            </a:r>
            <a:r>
              <a:rPr lang="es-ES" sz="1400" b="1" dirty="0" err="1">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Questionnaires</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 </a:t>
            </a:r>
            <a:r>
              <a:rPr lang="es-ES" sz="1400" dirty="0">
                <a:solidFill>
                  <a:prstClr val="black"/>
                </a:solidFill>
                <a:latin typeface="Santander Text" panose="020B0504020201020104" pitchFamily="34" charset="0"/>
                <a:cs typeface="Times New Roman" panose="02020603050405020304" pitchFamily="18" charset="0"/>
              </a:rPr>
              <a:t>Una vez dentro del portal de Business Network, arriba a la izquierda, deberá seleccionar el apartado Ariba </a:t>
            </a:r>
            <a:r>
              <a:rPr lang="es-ES" sz="1400" dirty="0" err="1">
                <a:solidFill>
                  <a:prstClr val="black"/>
                </a:solidFill>
                <a:latin typeface="Santander Text" panose="020B0504020201020104" pitchFamily="34" charset="0"/>
                <a:cs typeface="Times New Roman" panose="02020603050405020304" pitchFamily="18" charset="0"/>
              </a:rPr>
              <a:t>Proposals</a:t>
            </a:r>
            <a:r>
              <a:rPr lang="es-ES" sz="1400" dirty="0">
                <a:solidFill>
                  <a:prstClr val="black"/>
                </a:solidFill>
                <a:latin typeface="Santander Text" panose="020B0504020201020104" pitchFamily="34" charset="0"/>
                <a:cs typeface="Times New Roman" panose="02020603050405020304" pitchFamily="18" charset="0"/>
              </a:rPr>
              <a:t> and </a:t>
            </a:r>
            <a:r>
              <a:rPr lang="es-ES" sz="1400" dirty="0" err="1">
                <a:solidFill>
                  <a:prstClr val="black"/>
                </a:solidFill>
                <a:latin typeface="Santander Text" panose="020B0504020201020104" pitchFamily="34" charset="0"/>
                <a:cs typeface="Times New Roman" panose="02020603050405020304" pitchFamily="18" charset="0"/>
              </a:rPr>
              <a:t>Questionnaires</a:t>
            </a:r>
            <a:r>
              <a:rPr lang="es-ES" sz="1400" dirty="0">
                <a:solidFill>
                  <a:prstClr val="black"/>
                </a:solidFill>
                <a:latin typeface="Santander Text" panose="020B0504020201020104" pitchFamily="34" charset="0"/>
                <a:cs typeface="Times New Roman" panose="02020603050405020304" pitchFamily="18" charset="0"/>
              </a:rPr>
              <a:t>.</a:t>
            </a:r>
          </a:p>
          <a:p>
            <a:pPr algn="just">
              <a:spcBef>
                <a:spcPts val="1000"/>
              </a:spcBef>
              <a:spcAft>
                <a:spcPts val="1000"/>
              </a:spcAft>
              <a:defRPr/>
            </a:pPr>
            <a:r>
              <a:rPr lang="es-ES" sz="1400" dirty="0">
                <a:solidFill>
                  <a:prstClr val="black"/>
                </a:solidFill>
                <a:latin typeface="Santander Text" panose="020B0504020201020104" pitchFamily="34" charset="0"/>
                <a:cs typeface="Times New Roman" panose="02020603050405020304" pitchFamily="18" charset="0"/>
              </a:rPr>
              <a:t>Una vez dentro, encontrará los cuestionarios a cumplimentar en la parte inferior de la página</a:t>
            </a:r>
            <a:r>
              <a:rPr lang="es-ES" sz="1600" dirty="0">
                <a:solidFill>
                  <a:prstClr val="black"/>
                </a:solidFill>
                <a:latin typeface="Santander Text" panose="020B0504020201020104" pitchFamily="34" charset="0"/>
                <a:cs typeface="Times New Roman" panose="02020603050405020304" pitchFamily="18" charset="0"/>
              </a:rPr>
              <a:t>.</a:t>
            </a:r>
            <a:endParaRPr lang="pt-BR" sz="1500" dirty="0">
              <a:solidFill>
                <a:prstClr val="black"/>
              </a:solidFill>
              <a:latin typeface="Santander Text" panose="020B0504020201020104" pitchFamily="34" charset="0"/>
              <a:cs typeface="Arial" panose="020B0604020202020204" pitchFamily="34" charset="0"/>
            </a:endParaRPr>
          </a:p>
        </p:txBody>
      </p:sp>
      <p:sp>
        <p:nvSpPr>
          <p:cNvPr id="19" name="Oval 97">
            <a:extLst>
              <a:ext uri="{FF2B5EF4-FFF2-40B4-BE49-F238E27FC236}">
                <a16:creationId xmlns:a16="http://schemas.microsoft.com/office/drawing/2014/main" id="{4781B561-755F-1C35-74BB-2CD3E7DFC8D2}"/>
              </a:ext>
            </a:extLst>
          </p:cNvPr>
          <p:cNvSpPr/>
          <p:nvPr/>
        </p:nvSpPr>
        <p:spPr>
          <a:xfrm>
            <a:off x="882634" y="5185554"/>
            <a:ext cx="295115" cy="282807"/>
          </a:xfrm>
          <a:prstGeom prst="ellipse">
            <a:avLst/>
          </a:prstGeom>
          <a:solidFill>
            <a:srgbClr val="E20000"/>
          </a:solidFill>
          <a:ln w="19050" cap="flat" cmpd="sng" algn="ctr">
            <a:solidFill>
              <a:schemeClr val="tx1"/>
            </a:solidFill>
            <a:prstDash val="solid"/>
          </a:ln>
          <a:effectLst/>
        </p:spPr>
        <p:txBody>
          <a:bodyPr lIns="0" tIns="0" rIns="0" bIns="0" rtlCol="0" anchor="ctr"/>
          <a:lstStyle/>
          <a:p>
            <a:pPr algn="ctr" eaLnBrk="0" hangingPunct="0">
              <a:defRPr/>
            </a:pPr>
            <a:r>
              <a:rPr lang="en-GB" sz="1100" b="1" kern="0" dirty="0">
                <a:solidFill>
                  <a:prstClr val="white"/>
                </a:solidFill>
                <a:latin typeface="Santander Text" panose="020B0504020201020104" pitchFamily="34" charset="0"/>
                <a:cs typeface="Arial" panose="020B0604020202020204" pitchFamily="34" charset="0"/>
              </a:rPr>
              <a:t>3</a:t>
            </a:r>
          </a:p>
        </p:txBody>
      </p:sp>
      <p:sp>
        <p:nvSpPr>
          <p:cNvPr id="21" name="Oval 97">
            <a:extLst>
              <a:ext uri="{FF2B5EF4-FFF2-40B4-BE49-F238E27FC236}">
                <a16:creationId xmlns:a16="http://schemas.microsoft.com/office/drawing/2014/main" id="{DD6A4221-2E58-A2C9-8B71-D45E74E036B9}"/>
              </a:ext>
            </a:extLst>
          </p:cNvPr>
          <p:cNvSpPr/>
          <p:nvPr/>
        </p:nvSpPr>
        <p:spPr>
          <a:xfrm>
            <a:off x="882634" y="5802468"/>
            <a:ext cx="295115" cy="282807"/>
          </a:xfrm>
          <a:prstGeom prst="ellipse">
            <a:avLst/>
          </a:prstGeom>
          <a:solidFill>
            <a:srgbClr val="E20000"/>
          </a:solidFill>
          <a:ln w="19050" cap="flat" cmpd="sng" algn="ctr">
            <a:solidFill>
              <a:schemeClr val="tx1"/>
            </a:solidFill>
            <a:prstDash val="solid"/>
          </a:ln>
          <a:effectLst/>
        </p:spPr>
        <p:txBody>
          <a:bodyPr lIns="0" tIns="0" rIns="0" bIns="0" rtlCol="0" anchor="ctr"/>
          <a:lstStyle/>
          <a:p>
            <a:pPr algn="ctr" eaLnBrk="0" hangingPunct="0">
              <a:defRPr/>
            </a:pPr>
            <a:r>
              <a:rPr lang="en-GB" sz="1100" b="1" kern="0" dirty="0">
                <a:solidFill>
                  <a:prstClr val="white"/>
                </a:solidFill>
                <a:latin typeface="Santander Text" panose="020B0504020201020104" pitchFamily="34" charset="0"/>
                <a:cs typeface="Arial" panose="020B0604020202020204" pitchFamily="34" charset="0"/>
              </a:rPr>
              <a:t>4</a:t>
            </a:r>
          </a:p>
        </p:txBody>
      </p:sp>
      <p:sp>
        <p:nvSpPr>
          <p:cNvPr id="22" name="Freeform: Shape 17">
            <a:extLst>
              <a:ext uri="{FF2B5EF4-FFF2-40B4-BE49-F238E27FC236}">
                <a16:creationId xmlns:a16="http://schemas.microsoft.com/office/drawing/2014/main" id="{ECF857FC-1068-2EC2-E003-0E39F3D9160C}"/>
              </a:ext>
            </a:extLst>
          </p:cNvPr>
          <p:cNvSpPr/>
          <p:nvPr/>
        </p:nvSpPr>
        <p:spPr>
          <a:xfrm flipH="1">
            <a:off x="269962" y="4380421"/>
            <a:ext cx="2493418"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Notificación Recibida</a:t>
            </a:r>
          </a:p>
        </p:txBody>
      </p:sp>
      <p:sp>
        <p:nvSpPr>
          <p:cNvPr id="23" name="Oval 97">
            <a:extLst>
              <a:ext uri="{FF2B5EF4-FFF2-40B4-BE49-F238E27FC236}">
                <a16:creationId xmlns:a16="http://schemas.microsoft.com/office/drawing/2014/main" id="{D103DBE1-B9CE-4E70-E51C-7ABC1C920A78}"/>
              </a:ext>
            </a:extLst>
          </p:cNvPr>
          <p:cNvSpPr/>
          <p:nvPr/>
        </p:nvSpPr>
        <p:spPr>
          <a:xfrm>
            <a:off x="6078770" y="1203339"/>
            <a:ext cx="324071" cy="323562"/>
          </a:xfrm>
          <a:prstGeom prst="ellipse">
            <a:avLst/>
          </a:prstGeom>
          <a:solidFill>
            <a:srgbClr val="E20000"/>
          </a:solidFill>
          <a:ln w="19050" cap="flat" cmpd="sng" algn="ctr">
            <a:solidFill>
              <a:schemeClr val="tx1"/>
            </a:solidFill>
            <a:prstDash val="solid"/>
          </a:ln>
          <a:effectLst/>
        </p:spPr>
        <p:txBody>
          <a:bodyPr lIns="0" tIns="0" rIns="0" bIns="0" rtlCol="0" anchor="ctr"/>
          <a:lstStyle/>
          <a:p>
            <a:pPr algn="ctr" eaLnBrk="0" hangingPunct="0">
              <a:defRPr/>
            </a:pPr>
            <a:r>
              <a:rPr lang="en-GB" sz="1500" b="1" kern="0" dirty="0">
                <a:solidFill>
                  <a:prstClr val="white"/>
                </a:solidFill>
                <a:latin typeface="Santander Text" panose="020B0504020201020104" pitchFamily="34" charset="0"/>
                <a:cs typeface="Arial" panose="020B0604020202020204" pitchFamily="34" charset="0"/>
              </a:rPr>
              <a:t>4</a:t>
            </a:r>
            <a:endParaRPr lang="en-GB" sz="2100" b="1" kern="0" dirty="0">
              <a:solidFill>
                <a:prstClr val="white"/>
              </a:solidFill>
              <a:latin typeface="Santander Text" panose="020B0504020201020104" pitchFamily="34" charset="0"/>
              <a:cs typeface="Arial" panose="020B0604020202020204" pitchFamily="34" charset="0"/>
            </a:endParaRPr>
          </a:p>
        </p:txBody>
      </p:sp>
      <p:sp>
        <p:nvSpPr>
          <p:cNvPr id="24" name="Oval 97">
            <a:extLst>
              <a:ext uri="{FF2B5EF4-FFF2-40B4-BE49-F238E27FC236}">
                <a16:creationId xmlns:a16="http://schemas.microsoft.com/office/drawing/2014/main" id="{B083561C-5D84-7D5E-C0D3-443E37BCF62D}"/>
              </a:ext>
            </a:extLst>
          </p:cNvPr>
          <p:cNvSpPr/>
          <p:nvPr/>
        </p:nvSpPr>
        <p:spPr>
          <a:xfrm>
            <a:off x="174630" y="1188185"/>
            <a:ext cx="324071" cy="323562"/>
          </a:xfrm>
          <a:prstGeom prst="ellipse">
            <a:avLst/>
          </a:prstGeom>
          <a:solidFill>
            <a:srgbClr val="E20000"/>
          </a:solidFill>
          <a:ln w="19050" cap="flat" cmpd="sng" algn="ctr">
            <a:solidFill>
              <a:schemeClr val="tx1"/>
            </a:solidFill>
            <a:prstDash val="solid"/>
          </a:ln>
          <a:effectLst/>
        </p:spPr>
        <p:txBody>
          <a:bodyPr lIns="0" tIns="0" rIns="0" bIns="0" rtlCol="0" anchor="ctr"/>
          <a:lstStyle/>
          <a:p>
            <a:pPr algn="ctr" eaLnBrk="0" hangingPunct="0">
              <a:defRPr/>
            </a:pPr>
            <a:r>
              <a:rPr lang="en-GB" sz="1500" b="1" kern="0" dirty="0">
                <a:solidFill>
                  <a:prstClr val="white"/>
                </a:solidFill>
                <a:latin typeface="Santander Text" panose="020B0504020201020104" pitchFamily="34" charset="0"/>
                <a:cs typeface="Arial" panose="020B0604020202020204" pitchFamily="34" charset="0"/>
              </a:rPr>
              <a:t>3</a:t>
            </a:r>
            <a:endParaRPr lang="en-GB" sz="2100" b="1" kern="0" dirty="0">
              <a:solidFill>
                <a:prstClr val="white"/>
              </a:solidFill>
              <a:latin typeface="Santander Text" panose="020B0504020201020104" pitchFamily="34" charset="0"/>
              <a:cs typeface="Arial" panose="020B0604020202020204" pitchFamily="34" charset="0"/>
            </a:endParaRPr>
          </a:p>
        </p:txBody>
      </p:sp>
      <p:pic>
        <p:nvPicPr>
          <p:cNvPr id="25" name="Imagen 24">
            <a:extLst>
              <a:ext uri="{FF2B5EF4-FFF2-40B4-BE49-F238E27FC236}">
                <a16:creationId xmlns:a16="http://schemas.microsoft.com/office/drawing/2014/main" id="{29E57D74-525A-E193-E7A2-A85B6DD405C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8665" y="1584750"/>
            <a:ext cx="5436327" cy="2509837"/>
          </a:xfrm>
          <a:prstGeom prst="rect">
            <a:avLst/>
          </a:prstGeom>
          <a:ln w="19050">
            <a:solidFill>
              <a:srgbClr val="E20000"/>
            </a:solidFill>
          </a:ln>
        </p:spPr>
      </p:pic>
      <p:sp>
        <p:nvSpPr>
          <p:cNvPr id="26" name="Rectangle 23">
            <a:extLst>
              <a:ext uri="{FF2B5EF4-FFF2-40B4-BE49-F238E27FC236}">
                <a16:creationId xmlns:a16="http://schemas.microsoft.com/office/drawing/2014/main" id="{A98A4570-D359-DCEE-E996-331644BAFD06}"/>
              </a:ext>
            </a:extLst>
          </p:cNvPr>
          <p:cNvSpPr/>
          <p:nvPr/>
        </p:nvSpPr>
        <p:spPr>
          <a:xfrm flipH="1">
            <a:off x="525669" y="1511243"/>
            <a:ext cx="1242521" cy="269932"/>
          </a:xfrm>
          <a:prstGeom prst="rect">
            <a:avLst/>
          </a:prstGeom>
          <a:noFill/>
          <a:ln w="38100"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pic>
        <p:nvPicPr>
          <p:cNvPr id="29" name="Imagen 28">
            <a:extLst>
              <a:ext uri="{FF2B5EF4-FFF2-40B4-BE49-F238E27FC236}">
                <a16:creationId xmlns:a16="http://schemas.microsoft.com/office/drawing/2014/main" id="{45A81445-02F1-AE89-29BE-714F7814647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60826" y="1584750"/>
            <a:ext cx="5449850" cy="2509837"/>
          </a:xfrm>
          <a:prstGeom prst="rect">
            <a:avLst/>
          </a:prstGeom>
          <a:ln w="19050">
            <a:solidFill>
              <a:srgbClr val="FF0000"/>
            </a:solidFill>
          </a:ln>
        </p:spPr>
      </p:pic>
    </p:spTree>
    <p:extLst>
      <p:ext uri="{BB962C8B-B14F-4D97-AF65-F5344CB8AC3E}">
        <p14:creationId xmlns:p14="http://schemas.microsoft.com/office/powerpoint/2010/main" val="910764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6</a:t>
            </a:fld>
            <a:endParaRPr lang="es-ES">
              <a:solidFill>
                <a:prstClr val="black">
                  <a:tint val="75000"/>
                </a:prstClr>
              </a:solidFill>
              <a:latin typeface="Arial"/>
            </a:endParaRPr>
          </a:p>
        </p:txBody>
      </p:sp>
      <p:pic>
        <p:nvPicPr>
          <p:cNvPr id="4" name="Imagen 3">
            <a:extLst>
              <a:ext uri="{FF2B5EF4-FFF2-40B4-BE49-F238E27FC236}">
                <a16:creationId xmlns:a16="http://schemas.microsoft.com/office/drawing/2014/main" id="{1003C2D6-476A-50C8-964E-FB2EE00F261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13478" y="1609130"/>
            <a:ext cx="6817011" cy="3028989"/>
          </a:xfrm>
          <a:prstGeom prst="rect">
            <a:avLst/>
          </a:prstGeom>
          <a:ln w="19050">
            <a:solidFill>
              <a:srgbClr val="FF0000"/>
            </a:solidFill>
          </a:ln>
          <a:effectLst>
            <a:glow rad="127000">
              <a:schemeClr val="bg1"/>
            </a:glow>
            <a:outerShdw blurRad="50800" dist="50800" dir="5400000" algn="ctr" rotWithShape="0">
              <a:srgbClr val="000000">
                <a:alpha val="0"/>
              </a:srgbClr>
            </a:outerShdw>
          </a:effectLst>
        </p:spPr>
      </p:pic>
      <p:sp>
        <p:nvSpPr>
          <p:cNvPr id="6" name="Rectangle 23">
            <a:extLst>
              <a:ext uri="{FF2B5EF4-FFF2-40B4-BE49-F238E27FC236}">
                <a16:creationId xmlns:a16="http://schemas.microsoft.com/office/drawing/2014/main" id="{7DB50E06-C3A6-F5F7-811B-320B9A287460}"/>
              </a:ext>
            </a:extLst>
          </p:cNvPr>
          <p:cNvSpPr/>
          <p:nvPr/>
        </p:nvSpPr>
        <p:spPr>
          <a:xfrm flipH="1">
            <a:off x="3146639" y="2550157"/>
            <a:ext cx="953185" cy="221790"/>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8" name="Rectangle 28">
            <a:extLst>
              <a:ext uri="{FF2B5EF4-FFF2-40B4-BE49-F238E27FC236}">
                <a16:creationId xmlns:a16="http://schemas.microsoft.com/office/drawing/2014/main" id="{0EBF9F9D-3AB2-C620-0CA1-FD42D07FF4C9}"/>
              </a:ext>
            </a:extLst>
          </p:cNvPr>
          <p:cNvSpPr/>
          <p:nvPr/>
        </p:nvSpPr>
        <p:spPr>
          <a:xfrm flipH="1">
            <a:off x="3146640" y="3457610"/>
            <a:ext cx="953184" cy="222084"/>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9" name="Rectangle 29">
            <a:extLst>
              <a:ext uri="{FF2B5EF4-FFF2-40B4-BE49-F238E27FC236}">
                <a16:creationId xmlns:a16="http://schemas.microsoft.com/office/drawing/2014/main" id="{D46275D7-F543-62E2-E777-3B7D012027D5}"/>
              </a:ext>
            </a:extLst>
          </p:cNvPr>
          <p:cNvSpPr/>
          <p:nvPr/>
        </p:nvSpPr>
        <p:spPr>
          <a:xfrm>
            <a:off x="9172752" y="3305643"/>
            <a:ext cx="2504136" cy="842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b="1" dirty="0">
                <a:solidFill>
                  <a:schemeClr val="tx1"/>
                </a:solidFill>
                <a:latin typeface="Santander Text" panose="020B0504020201020104" pitchFamily="34" charset="0"/>
              </a:rPr>
              <a:t>Cuestionarios abiertos: </a:t>
            </a:r>
          </a:p>
          <a:p>
            <a:pPr algn="ctr"/>
            <a:r>
              <a:rPr lang="es-ES_tradnl" sz="1400" dirty="0">
                <a:solidFill>
                  <a:schemeClr val="tx1"/>
                </a:solidFill>
                <a:latin typeface="Santander Text" panose="020B0504020201020104" pitchFamily="34" charset="0"/>
              </a:rPr>
              <a:t>Cuestionario con posibilidad de edición o cuestionarios todavía no enviados</a:t>
            </a:r>
          </a:p>
        </p:txBody>
      </p:sp>
      <p:cxnSp>
        <p:nvCxnSpPr>
          <p:cNvPr id="21" name="Straight Arrow Connector 7">
            <a:extLst>
              <a:ext uri="{FF2B5EF4-FFF2-40B4-BE49-F238E27FC236}">
                <a16:creationId xmlns:a16="http://schemas.microsoft.com/office/drawing/2014/main" id="{51FA1DB7-919F-26FB-5C3F-00247E67ED59}"/>
              </a:ext>
            </a:extLst>
          </p:cNvPr>
          <p:cNvCxnSpPr>
            <a:cxnSpLocks/>
          </p:cNvCxnSpPr>
          <p:nvPr/>
        </p:nvCxnSpPr>
        <p:spPr>
          <a:xfrm>
            <a:off x="4195252" y="2690839"/>
            <a:ext cx="5036351" cy="0"/>
          </a:xfrm>
          <a:prstGeom prst="straightConnector1">
            <a:avLst/>
          </a:prstGeom>
          <a:ln>
            <a:solidFill>
              <a:srgbClr val="EB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32">
            <a:extLst>
              <a:ext uri="{FF2B5EF4-FFF2-40B4-BE49-F238E27FC236}">
                <a16:creationId xmlns:a16="http://schemas.microsoft.com/office/drawing/2014/main" id="{74D4656B-D22C-243A-9A60-CCBDB8D910DD}"/>
              </a:ext>
            </a:extLst>
          </p:cNvPr>
          <p:cNvCxnSpPr>
            <a:cxnSpLocks/>
          </p:cNvCxnSpPr>
          <p:nvPr/>
        </p:nvCxnSpPr>
        <p:spPr>
          <a:xfrm flipV="1">
            <a:off x="4195252" y="3575960"/>
            <a:ext cx="5036351" cy="11742"/>
          </a:xfrm>
          <a:prstGeom prst="straightConnector1">
            <a:avLst/>
          </a:prstGeom>
          <a:ln>
            <a:solidFill>
              <a:srgbClr val="EB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33">
            <a:extLst>
              <a:ext uri="{FF2B5EF4-FFF2-40B4-BE49-F238E27FC236}">
                <a16:creationId xmlns:a16="http://schemas.microsoft.com/office/drawing/2014/main" id="{18C93726-82E5-962D-47FC-B29CB81062C4}"/>
              </a:ext>
            </a:extLst>
          </p:cNvPr>
          <p:cNvSpPr txBox="1"/>
          <p:nvPr/>
        </p:nvSpPr>
        <p:spPr>
          <a:xfrm>
            <a:off x="803439" y="1243712"/>
            <a:ext cx="10873449" cy="307777"/>
          </a:xfrm>
          <a:prstGeom prst="rect">
            <a:avLst/>
          </a:prstGeom>
          <a:noFill/>
        </p:spPr>
        <p:txBody>
          <a:bodyPr wrap="square">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Una vez acceda a la herramienta, dispondrá de dos tipos de cuestionarios: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cuestionarios abiertos y completados.</a:t>
            </a:r>
          </a:p>
        </p:txBody>
      </p:sp>
      <p:sp>
        <p:nvSpPr>
          <p:cNvPr id="24" name="Rectangle 34">
            <a:extLst>
              <a:ext uri="{FF2B5EF4-FFF2-40B4-BE49-F238E27FC236}">
                <a16:creationId xmlns:a16="http://schemas.microsoft.com/office/drawing/2014/main" id="{9AC150B1-AB3F-418B-B792-ECE775A5FBBF}"/>
              </a:ext>
            </a:extLst>
          </p:cNvPr>
          <p:cNvSpPr/>
          <p:nvPr/>
        </p:nvSpPr>
        <p:spPr>
          <a:xfrm>
            <a:off x="9136176" y="2334285"/>
            <a:ext cx="2504136" cy="7321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Santander Text" panose="020B0504020201020104" pitchFamily="34" charset="0"/>
              </a:rPr>
              <a:t>Cuestionarios completados: </a:t>
            </a:r>
            <a:r>
              <a:rPr lang="es-ES" sz="1400" dirty="0">
                <a:solidFill>
                  <a:schemeClr val="tx1"/>
                </a:solidFill>
                <a:latin typeface="Santander Text" panose="020B0504020201020104" pitchFamily="34" charset="0"/>
              </a:rPr>
              <a:t>Cuestionarios completados por parte del proveedor en modo </a:t>
            </a:r>
            <a:r>
              <a:rPr lang="es-ES" sz="1400" i="1" dirty="0" err="1">
                <a:solidFill>
                  <a:schemeClr val="tx1"/>
                </a:solidFill>
                <a:latin typeface="Santander Text" panose="020B0504020201020104" pitchFamily="34" charset="0"/>
              </a:rPr>
              <a:t>Read</a:t>
            </a:r>
            <a:r>
              <a:rPr lang="es-ES" sz="1400" i="1" dirty="0">
                <a:solidFill>
                  <a:schemeClr val="tx1"/>
                </a:solidFill>
                <a:latin typeface="Santander Text" panose="020B0504020201020104" pitchFamily="34" charset="0"/>
              </a:rPr>
              <a:t> </a:t>
            </a:r>
            <a:r>
              <a:rPr lang="es-ES" sz="1400" i="1" dirty="0" err="1">
                <a:solidFill>
                  <a:schemeClr val="tx1"/>
                </a:solidFill>
                <a:latin typeface="Santander Text" panose="020B0504020201020104" pitchFamily="34" charset="0"/>
              </a:rPr>
              <a:t>Only</a:t>
            </a:r>
            <a:r>
              <a:rPr lang="es-ES_tradnl" sz="1400" i="1" dirty="0">
                <a:solidFill>
                  <a:schemeClr val="tx1"/>
                </a:solidFill>
                <a:latin typeface="Santander Text" panose="020B0504020201020104" pitchFamily="34" charset="0"/>
              </a:rPr>
              <a:t> </a:t>
            </a:r>
            <a:endParaRPr lang="es-ES_tradnl" sz="1400" dirty="0">
              <a:solidFill>
                <a:schemeClr val="tx1"/>
              </a:solidFill>
              <a:latin typeface="Santander Text" panose="020B0504020201020104" pitchFamily="34" charset="0"/>
            </a:endParaRPr>
          </a:p>
        </p:txBody>
      </p:sp>
      <p:cxnSp>
        <p:nvCxnSpPr>
          <p:cNvPr id="25" name="Connector: Elbow 35">
            <a:extLst>
              <a:ext uri="{FF2B5EF4-FFF2-40B4-BE49-F238E27FC236}">
                <a16:creationId xmlns:a16="http://schemas.microsoft.com/office/drawing/2014/main" id="{5475F619-A218-E539-DB73-511B51BE1C15}"/>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Rectangle: Rounded Corners 36">
            <a:extLst>
              <a:ext uri="{FF2B5EF4-FFF2-40B4-BE49-F238E27FC236}">
                <a16:creationId xmlns:a16="http://schemas.microsoft.com/office/drawing/2014/main" id="{6359B251-E937-DAF6-4AB8-036D606B36B2}"/>
              </a:ext>
            </a:extLst>
          </p:cNvPr>
          <p:cNvSpPr/>
          <p:nvPr/>
        </p:nvSpPr>
        <p:spPr>
          <a:xfrm>
            <a:off x="654155" y="4787313"/>
            <a:ext cx="10873449" cy="1637270"/>
          </a:xfrm>
          <a:prstGeom prst="roundRect">
            <a:avLst>
              <a:gd name="adj" fmla="val 10448"/>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40">
            <a:extLst>
              <a:ext uri="{FF2B5EF4-FFF2-40B4-BE49-F238E27FC236}">
                <a16:creationId xmlns:a16="http://schemas.microsoft.com/office/drawing/2014/main" id="{61A14D5F-097A-E994-4F33-08B323B0B89F}"/>
              </a:ext>
            </a:extLst>
          </p:cNvPr>
          <p:cNvSpPr/>
          <p:nvPr/>
        </p:nvSpPr>
        <p:spPr>
          <a:xfrm flipH="1">
            <a:off x="269962" y="4380421"/>
            <a:ext cx="1498229"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Observaciones</a:t>
            </a:r>
          </a:p>
        </p:txBody>
      </p:sp>
      <p:sp>
        <p:nvSpPr>
          <p:cNvPr id="30" name="CuadroTexto 5">
            <a:extLst>
              <a:ext uri="{FF2B5EF4-FFF2-40B4-BE49-F238E27FC236}">
                <a16:creationId xmlns:a16="http://schemas.microsoft.com/office/drawing/2014/main" id="{5429884B-2EC2-9CAF-284A-776B94CF6D3A}"/>
              </a:ext>
            </a:extLst>
          </p:cNvPr>
          <p:cNvSpPr txBox="1"/>
          <p:nvPr/>
        </p:nvSpPr>
        <p:spPr>
          <a:xfrm>
            <a:off x="921073" y="4946880"/>
            <a:ext cx="10349854" cy="1261884"/>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1200"/>
              </a:spcBef>
              <a:spcAft>
                <a:spcPts val="1200"/>
              </a:spcAft>
              <a:buClrTx/>
              <a:buSzTx/>
              <a:buFont typeface="Arial" panose="020B0604020202020204" pitchFamily="34" charset="0"/>
              <a:buChar char="•"/>
              <a:tabLst/>
              <a:defRPr/>
            </a:pP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Los </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cuestionarios abiertos </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siempre </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pueden ser actualizados por el proveedor</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 bien por </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requerimiento del Grupo Santander</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 o bien porque el proveedor desee </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actualizar su información</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 En estos cuestionarios siempre se </a:t>
            </a:r>
            <a:r>
              <a:rPr lang="es-ES" sz="1400" b="1"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visualizará la última versión actualizada</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a:t>
            </a:r>
          </a:p>
          <a:p>
            <a:pPr marL="285750" indent="-285750" algn="just">
              <a:spcBef>
                <a:spcPts val="1200"/>
              </a:spcBef>
              <a:spcAft>
                <a:spcPts val="1200"/>
              </a:spcAft>
              <a:buFont typeface="Arial" panose="020B0604020202020204" pitchFamily="34" charset="0"/>
              <a:buChar char="•"/>
              <a:defRPr/>
            </a:pPr>
            <a:r>
              <a:rPr lang="es-ES" sz="1400" dirty="0">
                <a:solidFill>
                  <a:prstClr val="black"/>
                </a:solidFill>
                <a:latin typeface="Santander Text" panose="020B0504020201020104" pitchFamily="34" charset="0"/>
                <a:cs typeface="Times New Roman" panose="02020603050405020304" pitchFamily="18" charset="0"/>
              </a:rPr>
              <a:t>Los cuestionarios tienen una </a:t>
            </a:r>
            <a:r>
              <a:rPr lang="es-ES" sz="1400" b="1" dirty="0">
                <a:solidFill>
                  <a:prstClr val="black"/>
                </a:solidFill>
                <a:latin typeface="Santander Text" panose="020B0504020201020104" pitchFamily="34" charset="0"/>
                <a:cs typeface="Times New Roman" panose="02020603050405020304" pitchFamily="18" charset="0"/>
              </a:rPr>
              <a:t>validez estipulada </a:t>
            </a:r>
            <a:r>
              <a:rPr lang="es-ES" sz="1400" dirty="0">
                <a:solidFill>
                  <a:prstClr val="black"/>
                </a:solidFill>
                <a:latin typeface="Santander Text" panose="020B0504020201020104" pitchFamily="34" charset="0"/>
                <a:cs typeface="Times New Roman" panose="02020603050405020304" pitchFamily="18" charset="0"/>
              </a:rPr>
              <a:t>reflejada en la columna </a:t>
            </a:r>
            <a:r>
              <a:rPr lang="es-ES" sz="1400" b="1" i="1" dirty="0" err="1">
                <a:solidFill>
                  <a:prstClr val="black"/>
                </a:solidFill>
                <a:latin typeface="Santander Text" panose="020B0504020201020104" pitchFamily="34" charset="0"/>
                <a:cs typeface="Times New Roman" panose="02020603050405020304" pitchFamily="18" charset="0"/>
              </a:rPr>
              <a:t>End</a:t>
            </a:r>
            <a:r>
              <a:rPr lang="es-ES" sz="1400" b="1" i="1" dirty="0">
                <a:solidFill>
                  <a:prstClr val="black"/>
                </a:solidFill>
                <a:latin typeface="Santander Text" panose="020B0504020201020104" pitchFamily="34" charset="0"/>
                <a:cs typeface="Times New Roman" panose="02020603050405020304" pitchFamily="18" charset="0"/>
              </a:rPr>
              <a:t> Time</a:t>
            </a:r>
            <a:r>
              <a:rPr lang="es-ES" sz="1400" i="1" dirty="0">
                <a:solidFill>
                  <a:prstClr val="black"/>
                </a:solidFill>
                <a:latin typeface="Santander Text" panose="020B0504020201020104" pitchFamily="34" charset="0"/>
                <a:cs typeface="Times New Roman" panose="02020603050405020304" pitchFamily="18" charset="0"/>
              </a:rPr>
              <a:t>.</a:t>
            </a:r>
            <a:r>
              <a:rPr lang="es-ES" sz="1400" dirty="0">
                <a:solidFill>
                  <a:prstClr val="black"/>
                </a:solidFill>
                <a:latin typeface="Santander Text" panose="020B0504020201020104" pitchFamily="34" charset="0"/>
                <a:cs typeface="Times New Roman" panose="02020603050405020304" pitchFamily="18" charset="0"/>
              </a:rPr>
              <a:t> Los proveedores tendrán que actualizar los cuestionarios </a:t>
            </a:r>
            <a:r>
              <a:rPr lang="es-ES" sz="1400" b="1" dirty="0">
                <a:solidFill>
                  <a:prstClr val="black"/>
                </a:solidFill>
                <a:latin typeface="Santander Text" panose="020B0504020201020104" pitchFamily="34" charset="0"/>
                <a:cs typeface="Times New Roman" panose="02020603050405020304" pitchFamily="18" charset="0"/>
              </a:rPr>
              <a:t>a partir de la fecha de expiración </a:t>
            </a:r>
            <a:r>
              <a:rPr lang="es-ES" sz="1400" dirty="0">
                <a:solidFill>
                  <a:prstClr val="black"/>
                </a:solidFill>
                <a:latin typeface="Santander Text" panose="020B0504020201020104" pitchFamily="34" charset="0"/>
                <a:cs typeface="Times New Roman" panose="02020603050405020304" pitchFamily="18" charset="0"/>
              </a:rPr>
              <a:t>independientemente de que se haya actualizado días cercanos a dicha fecha.</a:t>
            </a:r>
            <a:r>
              <a:rPr kumimoji="0" lang="es-ES" sz="140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a:t>
            </a:r>
            <a:endPar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5191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7</a:t>
            </a:fld>
            <a:endParaRPr lang="es-ES">
              <a:solidFill>
                <a:prstClr val="black">
                  <a:tint val="75000"/>
                </a:prstClr>
              </a:solidFill>
              <a:latin typeface="Arial"/>
            </a:endParaRPr>
          </a:p>
        </p:txBody>
      </p:sp>
      <p:pic>
        <p:nvPicPr>
          <p:cNvPr id="5" name="Imagen 4">
            <a:extLst>
              <a:ext uri="{FF2B5EF4-FFF2-40B4-BE49-F238E27FC236}">
                <a16:creationId xmlns:a16="http://schemas.microsoft.com/office/drawing/2014/main" id="{0289AA24-A9E9-33B1-57C7-21F8C55CAE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00349" y="1340428"/>
            <a:ext cx="6686760" cy="3321405"/>
          </a:xfrm>
          <a:prstGeom prst="rect">
            <a:avLst/>
          </a:prstGeom>
          <a:ln w="19050">
            <a:solidFill>
              <a:srgbClr val="FF0000"/>
            </a:solidFill>
          </a:ln>
        </p:spPr>
      </p:pic>
      <p:sp>
        <p:nvSpPr>
          <p:cNvPr id="7" name="Rectangle 17">
            <a:extLst>
              <a:ext uri="{FF2B5EF4-FFF2-40B4-BE49-F238E27FC236}">
                <a16:creationId xmlns:a16="http://schemas.microsoft.com/office/drawing/2014/main" id="{356FD92A-DCC4-4443-EA9A-3A6AC4CA9D50}"/>
              </a:ext>
            </a:extLst>
          </p:cNvPr>
          <p:cNvSpPr/>
          <p:nvPr/>
        </p:nvSpPr>
        <p:spPr>
          <a:xfrm flipH="1">
            <a:off x="9009995" y="1507242"/>
            <a:ext cx="518616" cy="2593075"/>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cxnSp>
        <p:nvCxnSpPr>
          <p:cNvPr id="9" name="Connector: Elbow 33">
            <a:extLst>
              <a:ext uri="{FF2B5EF4-FFF2-40B4-BE49-F238E27FC236}">
                <a16:creationId xmlns:a16="http://schemas.microsoft.com/office/drawing/2014/main" id="{039FF9B2-9516-501E-02C1-7EFB341DFCF3}"/>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0" name="Freeform: Shape 35">
            <a:extLst>
              <a:ext uri="{FF2B5EF4-FFF2-40B4-BE49-F238E27FC236}">
                <a16:creationId xmlns:a16="http://schemas.microsoft.com/office/drawing/2014/main" id="{D187FD76-C0A5-535A-3706-5385F52F3BD1}"/>
              </a:ext>
            </a:extLst>
          </p:cNvPr>
          <p:cNvSpPr/>
          <p:nvPr/>
        </p:nvSpPr>
        <p:spPr>
          <a:xfrm flipH="1">
            <a:off x="269962" y="4380421"/>
            <a:ext cx="2645958"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Estado de los cuestionarios</a:t>
            </a:r>
          </a:p>
        </p:txBody>
      </p:sp>
      <p:sp>
        <p:nvSpPr>
          <p:cNvPr id="11" name="Rectangle: Rounded Corners 34">
            <a:extLst>
              <a:ext uri="{FF2B5EF4-FFF2-40B4-BE49-F238E27FC236}">
                <a16:creationId xmlns:a16="http://schemas.microsoft.com/office/drawing/2014/main" id="{4A353A03-BC6B-A9A1-6986-C84A3C59E716}"/>
              </a:ext>
            </a:extLst>
          </p:cNvPr>
          <p:cNvSpPr/>
          <p:nvPr/>
        </p:nvSpPr>
        <p:spPr>
          <a:xfrm>
            <a:off x="654155" y="4790815"/>
            <a:ext cx="10873449" cy="1617344"/>
          </a:xfrm>
          <a:prstGeom prst="roundRect">
            <a:avLst>
              <a:gd name="adj" fmla="val 10448"/>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CuadroTexto 5">
            <a:extLst>
              <a:ext uri="{FF2B5EF4-FFF2-40B4-BE49-F238E27FC236}">
                <a16:creationId xmlns:a16="http://schemas.microsoft.com/office/drawing/2014/main" id="{118A385B-DD13-7840-DC31-4685B6486B15}"/>
              </a:ext>
            </a:extLst>
          </p:cNvPr>
          <p:cNvSpPr txBox="1"/>
          <p:nvPr/>
        </p:nvSpPr>
        <p:spPr>
          <a:xfrm>
            <a:off x="921073" y="4843127"/>
            <a:ext cx="10349854" cy="1446550"/>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s-ES_tradnl"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A</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probado: </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Cuestionario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correctamente recibido </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por el banco, en ningún caso es una aprobación del riesgo. </a:t>
            </a: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Expirando: </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Cuestionario con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fecha de expiración próxima</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a:t>
            </a: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s-ES" sz="1400" b="1" dirty="0">
                <a:solidFill>
                  <a:prstClr val="black"/>
                </a:solidFill>
                <a:latin typeface="Santander Text" panose="020B0504020201020104" pitchFamily="34" charset="0"/>
                <a:cs typeface="Times New Roman" panose="02020603050405020304" pitchFamily="18" charset="0"/>
              </a:rPr>
              <a:t>No respondido: </a:t>
            </a:r>
            <a:r>
              <a:rPr lang="es-ES" sz="1400" dirty="0">
                <a:solidFill>
                  <a:prstClr val="black"/>
                </a:solidFill>
                <a:latin typeface="Santander Text" panose="020B0504020201020104" pitchFamily="34" charset="0"/>
                <a:cs typeface="Times New Roman" panose="02020603050405020304" pitchFamily="18" charset="0"/>
              </a:rPr>
              <a:t>Cuestionario </a:t>
            </a:r>
            <a:r>
              <a:rPr lang="es-ES" sz="1400" b="1" dirty="0">
                <a:solidFill>
                  <a:prstClr val="black"/>
                </a:solidFill>
                <a:latin typeface="Santander Text" panose="020B0504020201020104" pitchFamily="34" charset="0"/>
                <a:cs typeface="Times New Roman" panose="02020603050405020304" pitchFamily="18" charset="0"/>
              </a:rPr>
              <a:t>no iniciado. </a:t>
            </a:r>
          </a:p>
          <a:p>
            <a:pPr marL="285750" indent="-285750" algn="just">
              <a:spcBef>
                <a:spcPts val="600"/>
              </a:spcBef>
              <a:spcAft>
                <a:spcPts val="600"/>
              </a:spcAft>
              <a:buFont typeface="Arial" panose="020B0604020202020204" pitchFamily="34" charset="0"/>
              <a:buChar char="•"/>
              <a:defRPr/>
            </a:pPr>
            <a:r>
              <a:rPr lang="es-ES" sz="1400" b="1" dirty="0">
                <a:solidFill>
                  <a:prstClr val="black"/>
                </a:solidFill>
                <a:latin typeface="Santander Text" panose="020B0504020201020104" pitchFamily="34" charset="0"/>
                <a:cs typeface="Times New Roman" panose="02020603050405020304" pitchFamily="18" charset="0"/>
              </a:rPr>
              <a:t>Pendiente: </a:t>
            </a:r>
            <a:r>
              <a:rPr lang="es-ES" sz="1400" dirty="0">
                <a:solidFill>
                  <a:prstClr val="black"/>
                </a:solidFill>
                <a:latin typeface="Santander Text" panose="020B0504020201020104" pitchFamily="34" charset="0"/>
                <a:cs typeface="Times New Roman" panose="02020603050405020304" pitchFamily="18" charset="0"/>
              </a:rPr>
              <a:t>Cuestionario </a:t>
            </a:r>
            <a:r>
              <a:rPr lang="es-ES" sz="1400" b="1" dirty="0">
                <a:solidFill>
                  <a:prstClr val="black"/>
                </a:solidFill>
                <a:latin typeface="Santander Text" panose="020B0504020201020104" pitchFamily="34" charset="0"/>
                <a:cs typeface="Times New Roman" panose="02020603050405020304" pitchFamily="18" charset="0"/>
              </a:rPr>
              <a:t>pendiente de ser enviado</a:t>
            </a:r>
            <a:r>
              <a:rPr lang="es-ES" sz="1600" dirty="0">
                <a:solidFill>
                  <a:prstClr val="black"/>
                </a:solidFill>
                <a:latin typeface="Santander Text" panose="020B0504020201020104" pitchFamily="34" charset="0"/>
                <a:cs typeface="Times New Roman" panose="02020603050405020304" pitchFamily="18" charset="0"/>
              </a:rPr>
              <a:t>. </a:t>
            </a:r>
            <a:endParaRPr kumimoji="0" lang="es-ES" sz="16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endParaRPr>
          </a:p>
        </p:txBody>
      </p:sp>
    </p:spTree>
    <p:extLst>
      <p:ext uri="{BB962C8B-B14F-4D97-AF65-F5344CB8AC3E}">
        <p14:creationId xmlns:p14="http://schemas.microsoft.com/office/powerpoint/2010/main" val="3877639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8</a:t>
            </a:fld>
            <a:endParaRPr lang="es-ES">
              <a:solidFill>
                <a:prstClr val="black">
                  <a:tint val="75000"/>
                </a:prstClr>
              </a:solidFill>
              <a:latin typeface="Arial"/>
            </a:endParaRPr>
          </a:p>
        </p:txBody>
      </p:sp>
      <p:pic>
        <p:nvPicPr>
          <p:cNvPr id="4" name="Imagen 3">
            <a:extLst>
              <a:ext uri="{FF2B5EF4-FFF2-40B4-BE49-F238E27FC236}">
                <a16:creationId xmlns:a16="http://schemas.microsoft.com/office/drawing/2014/main" id="{DE29D90A-6772-78A4-9540-A1D20EF433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5715" y="1583450"/>
            <a:ext cx="4846983" cy="2407562"/>
          </a:xfrm>
          <a:prstGeom prst="rect">
            <a:avLst/>
          </a:prstGeom>
          <a:ln w="19050">
            <a:solidFill>
              <a:srgbClr val="ED2222"/>
            </a:solidFill>
          </a:ln>
        </p:spPr>
      </p:pic>
      <p:grpSp>
        <p:nvGrpSpPr>
          <p:cNvPr id="6" name="Group 11">
            <a:extLst>
              <a:ext uri="{FF2B5EF4-FFF2-40B4-BE49-F238E27FC236}">
                <a16:creationId xmlns:a16="http://schemas.microsoft.com/office/drawing/2014/main" id="{0DA9BFA7-2E2C-4A6B-9BE3-4695D1C9D8FB}"/>
              </a:ext>
            </a:extLst>
          </p:cNvPr>
          <p:cNvGrpSpPr/>
          <p:nvPr/>
        </p:nvGrpSpPr>
        <p:grpSpPr>
          <a:xfrm>
            <a:off x="701622" y="2016606"/>
            <a:ext cx="1434112" cy="271935"/>
            <a:chOff x="315232" y="1436289"/>
            <a:chExt cx="1599136" cy="303227"/>
          </a:xfrm>
        </p:grpSpPr>
        <p:sp>
          <p:nvSpPr>
            <p:cNvPr id="8" name="Rectangle 21">
              <a:extLst>
                <a:ext uri="{FF2B5EF4-FFF2-40B4-BE49-F238E27FC236}">
                  <a16:creationId xmlns:a16="http://schemas.microsoft.com/office/drawing/2014/main" id="{A15C414A-0F98-B572-BFEB-7C43B42F9650}"/>
                </a:ext>
              </a:extLst>
            </p:cNvPr>
            <p:cNvSpPr/>
            <p:nvPr/>
          </p:nvSpPr>
          <p:spPr>
            <a:xfrm flipH="1">
              <a:off x="613772" y="1566648"/>
              <a:ext cx="1300596" cy="172868"/>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9" name="Oval 97">
              <a:extLst>
                <a:ext uri="{FF2B5EF4-FFF2-40B4-BE49-F238E27FC236}">
                  <a16:creationId xmlns:a16="http://schemas.microsoft.com/office/drawing/2014/main" id="{BDDDB8E2-2A41-FF22-3C7B-7ED02E741633}"/>
                </a:ext>
              </a:extLst>
            </p:cNvPr>
            <p:cNvSpPr/>
            <p:nvPr/>
          </p:nvSpPr>
          <p:spPr>
            <a:xfrm>
              <a:off x="315232" y="1436289"/>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900" b="1" kern="0">
                  <a:solidFill>
                    <a:prstClr val="white"/>
                  </a:solidFill>
                  <a:latin typeface="Santander Text" panose="020B0504020201020104" pitchFamily="34" charset="0"/>
                  <a:cs typeface="Arial" panose="020B0604020202020204" pitchFamily="34" charset="0"/>
                </a:rPr>
                <a:t>1</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grpSp>
      <p:cxnSp>
        <p:nvCxnSpPr>
          <p:cNvPr id="22" name="Connector: Elbow 31">
            <a:extLst>
              <a:ext uri="{FF2B5EF4-FFF2-40B4-BE49-F238E27FC236}">
                <a16:creationId xmlns:a16="http://schemas.microsoft.com/office/drawing/2014/main" id="{302FF1DB-104D-2106-7964-024A10D57CE2}"/>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23" name="Freeform: Shape 32">
            <a:extLst>
              <a:ext uri="{FF2B5EF4-FFF2-40B4-BE49-F238E27FC236}">
                <a16:creationId xmlns:a16="http://schemas.microsoft.com/office/drawing/2014/main" id="{BD8C04BA-D8C1-48FD-C480-3CD06630FA68}"/>
              </a:ext>
            </a:extLst>
          </p:cNvPr>
          <p:cNvSpPr/>
          <p:nvPr/>
        </p:nvSpPr>
        <p:spPr>
          <a:xfrm flipH="1">
            <a:off x="269961" y="4380421"/>
            <a:ext cx="1589318"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Pasos a seguir</a:t>
            </a:r>
          </a:p>
        </p:txBody>
      </p:sp>
      <p:sp>
        <p:nvSpPr>
          <p:cNvPr id="24" name="Rectangle: Rounded Corners 33">
            <a:extLst>
              <a:ext uri="{FF2B5EF4-FFF2-40B4-BE49-F238E27FC236}">
                <a16:creationId xmlns:a16="http://schemas.microsoft.com/office/drawing/2014/main" id="{FFF42F75-1746-3010-08D9-2CA59FB196F6}"/>
              </a:ext>
            </a:extLst>
          </p:cNvPr>
          <p:cNvSpPr/>
          <p:nvPr/>
        </p:nvSpPr>
        <p:spPr>
          <a:xfrm>
            <a:off x="654155" y="4794283"/>
            <a:ext cx="10873449" cy="1617344"/>
          </a:xfrm>
          <a:prstGeom prst="roundRect">
            <a:avLst>
              <a:gd name="adj" fmla="val 10448"/>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CuadroTexto 5">
            <a:extLst>
              <a:ext uri="{FF2B5EF4-FFF2-40B4-BE49-F238E27FC236}">
                <a16:creationId xmlns:a16="http://schemas.microsoft.com/office/drawing/2014/main" id="{CA4E146E-8129-297D-5EAB-DFC614987369}"/>
              </a:ext>
            </a:extLst>
          </p:cNvPr>
          <p:cNvSpPr txBox="1"/>
          <p:nvPr/>
        </p:nvSpPr>
        <p:spPr>
          <a:xfrm>
            <a:off x="915953" y="4971421"/>
            <a:ext cx="10349854" cy="1292662"/>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Clicar </a:t>
            </a:r>
            <a:r>
              <a:rPr kumimoji="0" lang="es-ES" sz="140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sobre el cuestionario que quiere ser respondido</a:t>
            </a:r>
            <a:r>
              <a:rPr lang="es-ES" sz="1400" dirty="0">
                <a:solidFill>
                  <a:prstClr val="black"/>
                </a:solidFill>
                <a:latin typeface="Santander Text" panose="020B0504020201020104" pitchFamily="34" charset="0"/>
                <a:cs typeface="Times New Roman" panose="02020603050405020304" pitchFamily="18" charset="0"/>
              </a:rPr>
              <a:t>.</a:t>
            </a: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s-ES" sz="1400" b="1" dirty="0">
                <a:solidFill>
                  <a:prstClr val="black"/>
                </a:solidFill>
                <a:latin typeface="Santander Text" panose="020B0504020201020104" pitchFamily="34" charset="0"/>
                <a:cs typeface="Times New Roman" panose="02020603050405020304" pitchFamily="18" charset="0"/>
              </a:rPr>
              <a:t>Contestar o actualizar </a:t>
            </a:r>
            <a:r>
              <a:rPr lang="es-ES" sz="1400" dirty="0">
                <a:solidFill>
                  <a:prstClr val="black"/>
                </a:solidFill>
                <a:latin typeface="Santander Text" panose="020B0504020201020104" pitchFamily="34" charset="0"/>
                <a:cs typeface="Times New Roman" panose="02020603050405020304" pitchFamily="18" charset="0"/>
              </a:rPr>
              <a:t>las preguntas disponibles del cuestionario. Las preguntas de carácter obligatorio tienen que ser respondidas, de lo contrario no podrá ser enviado ni aprobado. </a:t>
            </a:r>
          </a:p>
          <a:p>
            <a:pPr marL="285750" marR="0" lvl="0" indent="-2857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s-ES" sz="1400" b="1" dirty="0">
                <a:solidFill>
                  <a:prstClr val="black"/>
                </a:solidFill>
                <a:latin typeface="Santander Text" panose="020B0504020201020104" pitchFamily="34" charset="0"/>
                <a:cs typeface="Times New Roman" panose="02020603050405020304" pitchFamily="18" charset="0"/>
              </a:rPr>
              <a:t>Seleccionar el botón de envío </a:t>
            </a:r>
            <a:r>
              <a:rPr lang="es-ES" sz="1400" dirty="0">
                <a:solidFill>
                  <a:prstClr val="black"/>
                </a:solidFill>
                <a:latin typeface="Santander Text" panose="020B0504020201020104" pitchFamily="34" charset="0"/>
                <a:cs typeface="Times New Roman" panose="02020603050405020304" pitchFamily="18" charset="0"/>
              </a:rPr>
              <a:t>una vez se haya completado todas las preguntas</a:t>
            </a:r>
            <a:r>
              <a:rPr lang="es-ES" sz="1600" dirty="0">
                <a:solidFill>
                  <a:prstClr val="black"/>
                </a:solidFill>
                <a:latin typeface="Santander Text" panose="020B0504020201020104" pitchFamily="34" charset="0"/>
                <a:cs typeface="Times New Roman" panose="02020603050405020304" pitchFamily="18" charset="0"/>
              </a:rPr>
              <a:t>. </a:t>
            </a:r>
          </a:p>
        </p:txBody>
      </p:sp>
      <p:sp>
        <p:nvSpPr>
          <p:cNvPr id="26" name="Oval 97">
            <a:extLst>
              <a:ext uri="{FF2B5EF4-FFF2-40B4-BE49-F238E27FC236}">
                <a16:creationId xmlns:a16="http://schemas.microsoft.com/office/drawing/2014/main" id="{3E5A5FC1-6082-91E2-EAFD-17228AC2ECF0}"/>
              </a:ext>
            </a:extLst>
          </p:cNvPr>
          <p:cNvSpPr/>
          <p:nvPr/>
        </p:nvSpPr>
        <p:spPr>
          <a:xfrm>
            <a:off x="989999" y="6041279"/>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rPr>
              <a:t>3</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29" name="Oval 97">
            <a:extLst>
              <a:ext uri="{FF2B5EF4-FFF2-40B4-BE49-F238E27FC236}">
                <a16:creationId xmlns:a16="http://schemas.microsoft.com/office/drawing/2014/main" id="{8AFC7370-9F2D-75E0-71C9-FE6742DD0A0D}"/>
              </a:ext>
            </a:extLst>
          </p:cNvPr>
          <p:cNvSpPr/>
          <p:nvPr/>
        </p:nvSpPr>
        <p:spPr>
          <a:xfrm>
            <a:off x="989999" y="5397861"/>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900" b="1" kern="0">
                <a:solidFill>
                  <a:prstClr val="white"/>
                </a:solidFill>
                <a:latin typeface="Santander Text" panose="020B0504020201020104" pitchFamily="34" charset="0"/>
                <a:cs typeface="Arial" panose="020B0604020202020204" pitchFamily="34" charset="0"/>
              </a:rPr>
              <a:t>2</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30" name="Oval 97">
            <a:extLst>
              <a:ext uri="{FF2B5EF4-FFF2-40B4-BE49-F238E27FC236}">
                <a16:creationId xmlns:a16="http://schemas.microsoft.com/office/drawing/2014/main" id="{01F0B495-AFAF-EA4C-D86A-3B547FB07192}"/>
              </a:ext>
            </a:extLst>
          </p:cNvPr>
          <p:cNvSpPr/>
          <p:nvPr/>
        </p:nvSpPr>
        <p:spPr>
          <a:xfrm>
            <a:off x="987040" y="5017010"/>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900" b="1" kern="0">
                <a:solidFill>
                  <a:prstClr val="white"/>
                </a:solidFill>
                <a:latin typeface="Santander Text" panose="020B0504020201020104" pitchFamily="34" charset="0"/>
                <a:cs typeface="Arial" panose="020B0604020202020204" pitchFamily="34" charset="0"/>
              </a:rPr>
              <a:t>1</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pic>
        <p:nvPicPr>
          <p:cNvPr id="31" name="Imagen 30">
            <a:extLst>
              <a:ext uri="{FF2B5EF4-FFF2-40B4-BE49-F238E27FC236}">
                <a16:creationId xmlns:a16="http://schemas.microsoft.com/office/drawing/2014/main" id="{85B7F101-D1B2-762D-47A5-B30C913F50C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54701" y="1681678"/>
            <a:ext cx="7083456" cy="2813366"/>
          </a:xfrm>
          <a:prstGeom prst="rect">
            <a:avLst/>
          </a:prstGeom>
          <a:ln w="19050">
            <a:solidFill>
              <a:srgbClr val="ED2222"/>
            </a:solidFill>
          </a:ln>
        </p:spPr>
      </p:pic>
      <p:sp>
        <p:nvSpPr>
          <p:cNvPr id="32" name="Rectangle 16">
            <a:extLst>
              <a:ext uri="{FF2B5EF4-FFF2-40B4-BE49-F238E27FC236}">
                <a16:creationId xmlns:a16="http://schemas.microsoft.com/office/drawing/2014/main" id="{A252CE8A-79A9-4EC5-3F57-315156D4EA44}"/>
              </a:ext>
            </a:extLst>
          </p:cNvPr>
          <p:cNvSpPr/>
          <p:nvPr/>
        </p:nvSpPr>
        <p:spPr>
          <a:xfrm flipH="1">
            <a:off x="4021846" y="2232018"/>
            <a:ext cx="6416311" cy="1807142"/>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33" name="Oval 97">
            <a:extLst>
              <a:ext uri="{FF2B5EF4-FFF2-40B4-BE49-F238E27FC236}">
                <a16:creationId xmlns:a16="http://schemas.microsoft.com/office/drawing/2014/main" id="{2E975060-84C0-8DDD-4577-E8D3941D2252}"/>
              </a:ext>
            </a:extLst>
          </p:cNvPr>
          <p:cNvSpPr/>
          <p:nvPr/>
        </p:nvSpPr>
        <p:spPr>
          <a:xfrm>
            <a:off x="3729243" y="2224979"/>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900" b="1" kern="0">
                <a:solidFill>
                  <a:prstClr val="white"/>
                </a:solidFill>
                <a:latin typeface="Santander Text" panose="020B0504020201020104" pitchFamily="34" charset="0"/>
                <a:cs typeface="Arial" panose="020B0604020202020204" pitchFamily="34" charset="0"/>
              </a:rPr>
              <a:t>2</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34" name="Rectangle 23">
            <a:extLst>
              <a:ext uri="{FF2B5EF4-FFF2-40B4-BE49-F238E27FC236}">
                <a16:creationId xmlns:a16="http://schemas.microsoft.com/office/drawing/2014/main" id="{E28CDF27-4A70-76BA-F8F1-73F8DA863EF4}"/>
              </a:ext>
            </a:extLst>
          </p:cNvPr>
          <p:cNvSpPr/>
          <p:nvPr/>
        </p:nvSpPr>
        <p:spPr>
          <a:xfrm flipH="1">
            <a:off x="4021846" y="4155335"/>
            <a:ext cx="966897" cy="201836"/>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35" name="Oval 97">
            <a:extLst>
              <a:ext uri="{FF2B5EF4-FFF2-40B4-BE49-F238E27FC236}">
                <a16:creationId xmlns:a16="http://schemas.microsoft.com/office/drawing/2014/main" id="{B041B274-A56B-4389-52F6-DF75C7CC9824}"/>
              </a:ext>
            </a:extLst>
          </p:cNvPr>
          <p:cNvSpPr/>
          <p:nvPr/>
        </p:nvSpPr>
        <p:spPr>
          <a:xfrm>
            <a:off x="3729243" y="4105237"/>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rPr>
              <a:t>3</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sp>
        <p:nvSpPr>
          <p:cNvPr id="36" name="Rectangle 20">
            <a:extLst>
              <a:ext uri="{FF2B5EF4-FFF2-40B4-BE49-F238E27FC236}">
                <a16:creationId xmlns:a16="http://schemas.microsoft.com/office/drawing/2014/main" id="{EB5B9380-15AE-E684-1613-8B0857F5C504}"/>
              </a:ext>
            </a:extLst>
          </p:cNvPr>
          <p:cNvSpPr/>
          <p:nvPr/>
        </p:nvSpPr>
        <p:spPr>
          <a:xfrm>
            <a:off x="773085" y="1116284"/>
            <a:ext cx="8669176" cy="439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000000"/>
                </a:solidFill>
                <a:effectLst/>
                <a:uLnTx/>
                <a:uFillTx/>
                <a:latin typeface="Santander Headline" panose="020B0504020201020104" pitchFamily="34" charset="0"/>
                <a:ea typeface="+mn-ea"/>
                <a:cs typeface="+mn-cs"/>
              </a:rPr>
              <a:t>Completar un cuestionario (1/4)</a:t>
            </a:r>
          </a:p>
        </p:txBody>
      </p:sp>
    </p:spTree>
    <p:extLst>
      <p:ext uri="{BB962C8B-B14F-4D97-AF65-F5344CB8AC3E}">
        <p14:creationId xmlns:p14="http://schemas.microsoft.com/office/powerpoint/2010/main" val="3478873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EC2974C8-958D-4251-A34B-D6B322E5C8E4}"/>
              </a:ext>
            </a:extLst>
          </p:cNvPr>
          <p:cNvSpPr/>
          <p:nvPr/>
        </p:nvSpPr>
        <p:spPr>
          <a:xfrm>
            <a:off x="-350975" y="568036"/>
            <a:ext cx="5695748"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Proceso</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Homologación</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lide Number Placeholder 1">
            <a:extLst>
              <a:ext uri="{FF2B5EF4-FFF2-40B4-BE49-F238E27FC236}">
                <a16:creationId xmlns:a16="http://schemas.microsoft.com/office/drawing/2014/main" id="{D3AE7223-E438-FB3C-509A-B26A4271EFB2}"/>
              </a:ext>
            </a:extLst>
          </p:cNvPr>
          <p:cNvSpPr txBox="1">
            <a:spLocks/>
          </p:cNvSpPr>
          <p:nvPr/>
        </p:nvSpPr>
        <p:spPr>
          <a:xfrm>
            <a:off x="8730845" y="6467024"/>
            <a:ext cx="2743200" cy="365125"/>
          </a:xfrm>
          <a:prstGeom prst="rect">
            <a:avLst/>
          </a:prstGeom>
        </p:spPr>
        <p:txBody>
          <a:bodyPr/>
          <a:lstStyle>
            <a:defPPr>
              <a:defRPr lang="es-ES"/>
            </a:defPPr>
            <a:lvl1pPr marL="0" algn="r" defTabSz="914400" rtl="0" eaLnBrk="1" latinLnBrk="0" hangingPunct="1">
              <a:defRPr sz="13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0D97B6-E32F-4D7D-B839-7C3B51F2640F}" type="slidenum">
              <a:rPr lang="es-ES" smtClean="0">
                <a:solidFill>
                  <a:prstClr val="black">
                    <a:tint val="75000"/>
                  </a:prstClr>
                </a:solidFill>
                <a:latin typeface="Arial"/>
              </a:rPr>
              <a:pPr/>
              <a:t>9</a:t>
            </a:fld>
            <a:endParaRPr lang="es-ES">
              <a:solidFill>
                <a:prstClr val="black">
                  <a:tint val="75000"/>
                </a:prstClr>
              </a:solidFill>
              <a:latin typeface="Arial"/>
            </a:endParaRPr>
          </a:p>
        </p:txBody>
      </p:sp>
      <p:pic>
        <p:nvPicPr>
          <p:cNvPr id="3" name="Imagen 2">
            <a:extLst>
              <a:ext uri="{FF2B5EF4-FFF2-40B4-BE49-F238E27FC236}">
                <a16:creationId xmlns:a16="http://schemas.microsoft.com/office/drawing/2014/main" id="{419A1021-EDEC-7E8C-D913-5623FEF68BE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51377" y="1727198"/>
            <a:ext cx="7519003" cy="2972720"/>
          </a:xfrm>
          <a:prstGeom prst="rect">
            <a:avLst/>
          </a:prstGeom>
          <a:ln w="19050">
            <a:solidFill>
              <a:srgbClr val="ED2222"/>
            </a:solidFill>
          </a:ln>
        </p:spPr>
      </p:pic>
      <p:sp>
        <p:nvSpPr>
          <p:cNvPr id="5" name="Rectangle: Rounded Corners 44">
            <a:extLst>
              <a:ext uri="{FF2B5EF4-FFF2-40B4-BE49-F238E27FC236}">
                <a16:creationId xmlns:a16="http://schemas.microsoft.com/office/drawing/2014/main" id="{F14E6007-EA00-DD97-3C06-599C194A66AE}"/>
              </a:ext>
            </a:extLst>
          </p:cNvPr>
          <p:cNvSpPr/>
          <p:nvPr/>
        </p:nvSpPr>
        <p:spPr>
          <a:xfrm>
            <a:off x="654155" y="5093863"/>
            <a:ext cx="10873449" cy="1004244"/>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 name="Connector: Elbow 24">
            <a:extLst>
              <a:ext uri="{FF2B5EF4-FFF2-40B4-BE49-F238E27FC236}">
                <a16:creationId xmlns:a16="http://schemas.microsoft.com/office/drawing/2014/main" id="{7FFCF2AA-5E8D-3363-A50B-5C1B4D315C8B}"/>
              </a:ext>
            </a:extLst>
          </p:cNvPr>
          <p:cNvCxnSpPr>
            <a:cxnSpLocks/>
          </p:cNvCxnSpPr>
          <p:nvPr/>
        </p:nvCxnSpPr>
        <p:spPr>
          <a:xfrm rot="10800000" flipH="1" flipV="1">
            <a:off x="323175" y="4655659"/>
            <a:ext cx="330980" cy="940326"/>
          </a:xfrm>
          <a:prstGeom prst="bentConnector3">
            <a:avLst>
              <a:gd name="adj1" fmla="val 51751"/>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9" name="Freeform: Shape 25">
            <a:extLst>
              <a:ext uri="{FF2B5EF4-FFF2-40B4-BE49-F238E27FC236}">
                <a16:creationId xmlns:a16="http://schemas.microsoft.com/office/drawing/2014/main" id="{BACDD4FA-5B8F-EE37-F86F-6C8A2E583B01}"/>
              </a:ext>
            </a:extLst>
          </p:cNvPr>
          <p:cNvSpPr/>
          <p:nvPr/>
        </p:nvSpPr>
        <p:spPr>
          <a:xfrm flipH="1">
            <a:off x="269961" y="4380421"/>
            <a:ext cx="2411455" cy="338554"/>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a:solidFill>
              <a:srgbClr val="E20000"/>
            </a:solidFill>
          </a:ln>
        </p:spPr>
        <p:txBody>
          <a:bodyPr wrap="square" rtlCol="0">
            <a:spAutoFit/>
          </a:bodyPr>
          <a:lstStyle/>
          <a:p>
            <a:r>
              <a:rPr lang="es-ES" sz="1600" b="1" dirty="0">
                <a:solidFill>
                  <a:srgbClr val="E20000"/>
                </a:solidFill>
                <a:latin typeface="Santander Text" panose="020B0504020201020104" pitchFamily="34" charset="0"/>
                <a:cs typeface="Arial" panose="020B0604020202020204" pitchFamily="34" charset="0"/>
              </a:rPr>
              <a:t>Cómo aportar evidencias</a:t>
            </a:r>
          </a:p>
        </p:txBody>
      </p:sp>
      <p:grpSp>
        <p:nvGrpSpPr>
          <p:cNvPr id="10" name="Group 9">
            <a:extLst>
              <a:ext uri="{FF2B5EF4-FFF2-40B4-BE49-F238E27FC236}">
                <a16:creationId xmlns:a16="http://schemas.microsoft.com/office/drawing/2014/main" id="{2C8AA588-462E-121B-0F21-1564C97538FD}"/>
              </a:ext>
            </a:extLst>
          </p:cNvPr>
          <p:cNvGrpSpPr/>
          <p:nvPr/>
        </p:nvGrpSpPr>
        <p:grpSpPr>
          <a:xfrm>
            <a:off x="915952" y="5318986"/>
            <a:ext cx="10349854" cy="523220"/>
            <a:chOff x="1177750" y="4947090"/>
            <a:chExt cx="10349854" cy="523220"/>
          </a:xfrm>
        </p:grpSpPr>
        <p:sp>
          <p:nvSpPr>
            <p:cNvPr id="11" name="CuadroTexto 5">
              <a:extLst>
                <a:ext uri="{FF2B5EF4-FFF2-40B4-BE49-F238E27FC236}">
                  <a16:creationId xmlns:a16="http://schemas.microsoft.com/office/drawing/2014/main" id="{E4BC82D9-EE2F-F454-D117-B86ED2CD1F8F}"/>
                </a:ext>
              </a:extLst>
            </p:cNvPr>
            <p:cNvSpPr txBox="1"/>
            <p:nvPr/>
          </p:nvSpPr>
          <p:spPr>
            <a:xfrm>
              <a:off x="1177750" y="4947090"/>
              <a:ext cx="10349854" cy="523220"/>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1000"/>
                </a:spcBef>
                <a:spcAft>
                  <a:spcPts val="1000"/>
                </a:spcAft>
                <a:buClrTx/>
                <a:buSzTx/>
                <a:buFont typeface="Arial" panose="020B0604020202020204" pitchFamily="34" charset="0"/>
                <a:buChar char="•"/>
                <a:tabLst/>
                <a:defRPr/>
              </a:pPr>
              <a:r>
                <a:rPr lang="pt-BR" sz="1400" dirty="0">
                  <a:solidFill>
                    <a:prstClr val="black"/>
                  </a:solidFill>
                  <a:latin typeface="Santander Text" panose="020B0504020201020104" pitchFamily="34" charset="0"/>
                  <a:cs typeface="Arial" panose="020B0604020202020204" pitchFamily="34" charset="0"/>
                </a:rPr>
                <a:t>En el cuestionario web, las preguntas que tengan asociadas aportar una evidencia, tendrán que ser completadas en el campo desplegado que aparece cuando se selecciona la respuesta “</a:t>
              </a:r>
              <a:r>
                <a:rPr lang="pt-BR" sz="1400" b="1" i="1" dirty="0">
                  <a:solidFill>
                    <a:prstClr val="black"/>
                  </a:solidFill>
                  <a:latin typeface="Santander Text" panose="020B0504020201020104" pitchFamily="34" charset="0"/>
                  <a:cs typeface="Arial" panose="020B0604020202020204" pitchFamily="34" charset="0"/>
                </a:rPr>
                <a:t>Sí”. </a:t>
              </a:r>
              <a:endParaRPr lang="pt-BR" sz="1400" dirty="0">
                <a:solidFill>
                  <a:prstClr val="black"/>
                </a:solidFill>
                <a:latin typeface="Santander Text" panose="020B0504020201020104" pitchFamily="34" charset="0"/>
                <a:cs typeface="Arial" panose="020B0604020202020204" pitchFamily="34" charset="0"/>
              </a:endParaRPr>
            </a:p>
          </p:txBody>
        </p:sp>
        <p:sp>
          <p:nvSpPr>
            <p:cNvPr id="13" name="Oval 97">
              <a:extLst>
                <a:ext uri="{FF2B5EF4-FFF2-40B4-BE49-F238E27FC236}">
                  <a16:creationId xmlns:a16="http://schemas.microsoft.com/office/drawing/2014/main" id="{641AC09F-20A9-165D-175D-EEBE5A1B71FB}"/>
                </a:ext>
              </a:extLst>
            </p:cNvPr>
            <p:cNvSpPr/>
            <p:nvPr/>
          </p:nvSpPr>
          <p:spPr>
            <a:xfrm>
              <a:off x="1234791" y="5029519"/>
              <a:ext cx="168046" cy="172868"/>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rPr>
                <a:t>4</a:t>
              </a:r>
              <a:endParaRPr kumimoji="0" lang="en-GB" sz="1100" b="1" i="0" u="none" strike="noStrike" kern="0" cap="none" spc="0" normalizeH="0" baseline="0" noProof="0">
                <a:ln>
                  <a:noFill/>
                </a:ln>
                <a:solidFill>
                  <a:prstClr val="white"/>
                </a:solidFill>
                <a:effectLst/>
                <a:uLnTx/>
                <a:uFillTx/>
                <a:latin typeface="Santander Text" panose="020B0504020201020104" pitchFamily="34" charset="0"/>
                <a:ea typeface="+mn-ea"/>
                <a:cs typeface="Arial" panose="020B0604020202020204" pitchFamily="34" charset="0"/>
              </a:endParaRPr>
            </a:p>
          </p:txBody>
        </p:sp>
      </p:grpSp>
      <p:grpSp>
        <p:nvGrpSpPr>
          <p:cNvPr id="14" name="Group 1">
            <a:extLst>
              <a:ext uri="{FF2B5EF4-FFF2-40B4-BE49-F238E27FC236}">
                <a16:creationId xmlns:a16="http://schemas.microsoft.com/office/drawing/2014/main" id="{3B4774C4-E849-5E88-74FC-418AEC8CC95C}"/>
              </a:ext>
            </a:extLst>
          </p:cNvPr>
          <p:cNvGrpSpPr/>
          <p:nvPr/>
        </p:nvGrpSpPr>
        <p:grpSpPr>
          <a:xfrm>
            <a:off x="9367035" y="2946669"/>
            <a:ext cx="1023562" cy="558245"/>
            <a:chOff x="8302786" y="1763331"/>
            <a:chExt cx="1107873" cy="604228"/>
          </a:xfrm>
        </p:grpSpPr>
        <p:sp>
          <p:nvSpPr>
            <p:cNvPr id="15" name="Rectangle 31">
              <a:extLst>
                <a:ext uri="{FF2B5EF4-FFF2-40B4-BE49-F238E27FC236}">
                  <a16:creationId xmlns:a16="http://schemas.microsoft.com/office/drawing/2014/main" id="{97BEF7AB-890C-D47A-22D1-3458E1522EDD}"/>
                </a:ext>
              </a:extLst>
            </p:cNvPr>
            <p:cNvSpPr/>
            <p:nvPr/>
          </p:nvSpPr>
          <p:spPr>
            <a:xfrm flipH="1">
              <a:off x="8557183" y="1936199"/>
              <a:ext cx="853476" cy="431360"/>
            </a:xfrm>
            <a:prstGeom prst="rect">
              <a:avLst/>
            </a:prstGeom>
            <a:noFill/>
            <a:ln w="28575" cap="flat" cmpd="sng" algn="ctr">
              <a:solidFill>
                <a:srgbClr val="E20000"/>
              </a:solidFill>
              <a:prstDash val="sysDot"/>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6" name="Oval 97">
              <a:extLst>
                <a:ext uri="{FF2B5EF4-FFF2-40B4-BE49-F238E27FC236}">
                  <a16:creationId xmlns:a16="http://schemas.microsoft.com/office/drawing/2014/main" id="{49476443-BDBA-166A-41F7-E0ED3575ED3B}"/>
                </a:ext>
              </a:extLst>
            </p:cNvPr>
            <p:cNvSpPr/>
            <p:nvPr/>
          </p:nvSpPr>
          <p:spPr>
            <a:xfrm>
              <a:off x="8302786" y="1763331"/>
              <a:ext cx="168045" cy="172867"/>
            </a:xfrm>
            <a:prstGeom prst="ellipse">
              <a:avLst/>
            </a:prstGeom>
            <a:solidFill>
              <a:srgbClr val="E20000"/>
            </a:solidFill>
            <a:ln w="19050" cap="flat" cmpd="sng" algn="ctr">
              <a:solidFill>
                <a:schemeClr val="tx1"/>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rPr>
                <a:t>4</a:t>
              </a:r>
              <a:endParaRPr kumimoji="0" lang="en-GB" sz="1100" b="1" i="0" u="none" strike="noStrike" kern="0" cap="none" spc="0" normalizeH="0" baseline="0" noProof="0" dirty="0">
                <a:ln>
                  <a:noFill/>
                </a:ln>
                <a:solidFill>
                  <a:prstClr val="white"/>
                </a:solidFill>
                <a:effectLst/>
                <a:uLnTx/>
                <a:uFillTx/>
                <a:latin typeface="Santander Text" panose="020B0504020201020104" pitchFamily="34" charset="0"/>
                <a:ea typeface="+mn-ea"/>
                <a:cs typeface="Arial" panose="020B0604020202020204" pitchFamily="34" charset="0"/>
              </a:endParaRPr>
            </a:p>
          </p:txBody>
        </p:sp>
      </p:grpSp>
      <p:sp>
        <p:nvSpPr>
          <p:cNvPr id="4" name="Rectangle 20">
            <a:extLst>
              <a:ext uri="{FF2B5EF4-FFF2-40B4-BE49-F238E27FC236}">
                <a16:creationId xmlns:a16="http://schemas.microsoft.com/office/drawing/2014/main" id="{B7722339-B7BF-5C6E-B496-B7968FA005D0}"/>
              </a:ext>
            </a:extLst>
          </p:cNvPr>
          <p:cNvSpPr/>
          <p:nvPr/>
        </p:nvSpPr>
        <p:spPr>
          <a:xfrm>
            <a:off x="773085" y="1116284"/>
            <a:ext cx="3025831" cy="439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000000"/>
                </a:solidFill>
                <a:effectLst/>
                <a:uLnTx/>
                <a:uFillTx/>
                <a:latin typeface="Santander Headline" panose="020B0504020201020104" pitchFamily="34" charset="0"/>
                <a:ea typeface="+mn-ea"/>
                <a:cs typeface="+mn-cs"/>
              </a:rPr>
              <a:t>Completar un cuestionario (2/4)</a:t>
            </a:r>
          </a:p>
        </p:txBody>
      </p:sp>
    </p:spTree>
    <p:extLst>
      <p:ext uri="{BB962C8B-B14F-4D97-AF65-F5344CB8AC3E}">
        <p14:creationId xmlns:p14="http://schemas.microsoft.com/office/powerpoint/2010/main" val="26298516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1610</Words>
  <Application>Microsoft Office PowerPoint</Application>
  <PresentationFormat>Panorámica</PresentationFormat>
  <Paragraphs>172</Paragraphs>
  <Slides>16</Slides>
  <Notes>12</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16</vt:i4>
      </vt:variant>
    </vt:vector>
  </HeadingPairs>
  <TitlesOfParts>
    <vt:vector size="26" baseType="lpstr">
      <vt:lpstr>Arial</vt:lpstr>
      <vt:lpstr>Arial </vt:lpstr>
      <vt:lpstr>Calibri</vt:lpstr>
      <vt:lpstr>Calibri Light</vt:lpstr>
      <vt:lpstr>Santander Headline</vt:lpstr>
      <vt:lpstr>Santander Text</vt:lpstr>
      <vt:lpstr>Segoe UI</vt:lpstr>
      <vt:lpstr>Wingdings</vt:lpstr>
      <vt:lpstr>Office Theme</vt:lpstr>
      <vt:lpstr>think-cell Slide</vt:lpstr>
      <vt:lpstr>Presentación de PowerPoint</vt:lpstr>
      <vt:lpstr>Consideraciones importantes SAP BUSINESS NETWORK</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Rodríguez Pérez De Guzmán, Julia</dc:creator>
  <cp:lastModifiedBy>Terol Guerrero Adrian</cp:lastModifiedBy>
  <cp:revision>2</cp:revision>
  <dcterms:created xsi:type="dcterms:W3CDTF">2024-04-02T15:44:20Z</dcterms:created>
  <dcterms:modified xsi:type="dcterms:W3CDTF">2024-04-03T16:42:09Z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2abd79-57a9-4473-8700-c843f76a1e37_Enabled">
    <vt:lpwstr>true</vt:lpwstr>
  </property>
  <property fmtid="{D5CDD505-2E9C-101B-9397-08002B2CF9AE}" pid="3" name="MSIP_Label_0c2abd79-57a9-4473-8700-c843f76a1e37_SetDate">
    <vt:lpwstr>2024-04-03T16:41:58Z</vt:lpwstr>
  </property>
  <property fmtid="{D5CDD505-2E9C-101B-9397-08002B2CF9AE}" pid="4" name="MSIP_Label_0c2abd79-57a9-4473-8700-c843f76a1e37_Method">
    <vt:lpwstr>Privileged</vt:lpwstr>
  </property>
  <property fmtid="{D5CDD505-2E9C-101B-9397-08002B2CF9AE}" pid="5" name="MSIP_Label_0c2abd79-57a9-4473-8700-c843f76a1e37_Name">
    <vt:lpwstr>Internal</vt:lpwstr>
  </property>
  <property fmtid="{D5CDD505-2E9C-101B-9397-08002B2CF9AE}" pid="6" name="MSIP_Label_0c2abd79-57a9-4473-8700-c843f76a1e37_SiteId">
    <vt:lpwstr>35595a02-4d6d-44ac-99e1-f9ab4cd872db</vt:lpwstr>
  </property>
  <property fmtid="{D5CDD505-2E9C-101B-9397-08002B2CF9AE}" pid="7" name="MSIP_Label_0c2abd79-57a9-4473-8700-c843f76a1e37_ActionId">
    <vt:lpwstr>315083c4-34d9-43e0-acba-45ce15dd7685</vt:lpwstr>
  </property>
  <property fmtid="{D5CDD505-2E9C-101B-9397-08002B2CF9AE}" pid="8" name="MSIP_Label_0c2abd79-57a9-4473-8700-c843f76a1e37_ContentBits">
    <vt:lpwstr>0</vt:lpwstr>
  </property>
</Properties>
</file>