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m" ContentType="application/vnd.ms-excel.sheet.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9" r:id="rId5"/>
    <p:sldMasterId id="2147484241" r:id="rId6"/>
    <p:sldMasterId id="2147484265" r:id="rId7"/>
  </p:sldMasterIdLst>
  <p:notesMasterIdLst>
    <p:notesMasterId r:id="rId100"/>
  </p:notesMasterIdLst>
  <p:handoutMasterIdLst>
    <p:handoutMasterId r:id="rId101"/>
  </p:handoutMasterIdLst>
  <p:sldIdLst>
    <p:sldId id="263" r:id="rId8"/>
    <p:sldId id="1932" r:id="rId9"/>
    <p:sldId id="5904" r:id="rId10"/>
    <p:sldId id="5946" r:id="rId11"/>
    <p:sldId id="5947" r:id="rId12"/>
    <p:sldId id="5896" r:id="rId13"/>
    <p:sldId id="5948" r:id="rId14"/>
    <p:sldId id="5949" r:id="rId15"/>
    <p:sldId id="5950" r:id="rId16"/>
    <p:sldId id="5892" r:id="rId17"/>
    <p:sldId id="5906" r:id="rId18"/>
    <p:sldId id="5890" r:id="rId19"/>
    <p:sldId id="5837" r:id="rId20"/>
    <p:sldId id="5894" r:id="rId21"/>
    <p:sldId id="5895" r:id="rId22"/>
    <p:sldId id="5840" r:id="rId23"/>
    <p:sldId id="5888" r:id="rId24"/>
    <p:sldId id="5841" r:id="rId25"/>
    <p:sldId id="5907" r:id="rId26"/>
    <p:sldId id="5908" r:id="rId27"/>
    <p:sldId id="5909" r:id="rId28"/>
    <p:sldId id="5910" r:id="rId29"/>
    <p:sldId id="5897" r:id="rId30"/>
    <p:sldId id="5921" r:id="rId31"/>
    <p:sldId id="5945" r:id="rId32"/>
    <p:sldId id="5922" r:id="rId33"/>
    <p:sldId id="5925" r:id="rId34"/>
    <p:sldId id="5927" r:id="rId35"/>
    <p:sldId id="5928" r:id="rId36"/>
    <p:sldId id="5933" r:id="rId37"/>
    <p:sldId id="5920" r:id="rId38"/>
    <p:sldId id="5924" r:id="rId39"/>
    <p:sldId id="5887" r:id="rId40"/>
    <p:sldId id="5846" r:id="rId41"/>
    <p:sldId id="5911" r:id="rId42"/>
    <p:sldId id="5899" r:id="rId43"/>
    <p:sldId id="5900" r:id="rId44"/>
    <p:sldId id="5951" r:id="rId45"/>
    <p:sldId id="5820" r:id="rId46"/>
    <p:sldId id="5805" r:id="rId47"/>
    <p:sldId id="5808" r:id="rId48"/>
    <p:sldId id="5810" r:id="rId49"/>
    <p:sldId id="5809" r:id="rId50"/>
    <p:sldId id="5852" r:id="rId51"/>
    <p:sldId id="5853" r:id="rId52"/>
    <p:sldId id="5912" r:id="rId53"/>
    <p:sldId id="5856" r:id="rId54"/>
    <p:sldId id="5857" r:id="rId55"/>
    <p:sldId id="5858" r:id="rId56"/>
    <p:sldId id="1927" r:id="rId57"/>
    <p:sldId id="5811" r:id="rId58"/>
    <p:sldId id="5913" r:id="rId59"/>
    <p:sldId id="5881" r:id="rId60"/>
    <p:sldId id="5813" r:id="rId61"/>
    <p:sldId id="5901" r:id="rId62"/>
    <p:sldId id="5903" r:id="rId63"/>
    <p:sldId id="5814" r:id="rId64"/>
    <p:sldId id="5884" r:id="rId65"/>
    <p:sldId id="5815" r:id="rId66"/>
    <p:sldId id="5886" r:id="rId67"/>
    <p:sldId id="5934" r:id="rId68"/>
    <p:sldId id="5935" r:id="rId69"/>
    <p:sldId id="5936" r:id="rId70"/>
    <p:sldId id="5941" r:id="rId71"/>
    <p:sldId id="5944" r:id="rId72"/>
    <p:sldId id="5938" r:id="rId73"/>
    <p:sldId id="5939" r:id="rId74"/>
    <p:sldId id="5940" r:id="rId75"/>
    <p:sldId id="5942" r:id="rId76"/>
    <p:sldId id="5905" r:id="rId77"/>
    <p:sldId id="5832" r:id="rId78"/>
    <p:sldId id="5833" r:id="rId79"/>
    <p:sldId id="5834" r:id="rId80"/>
    <p:sldId id="5835" r:id="rId81"/>
    <p:sldId id="5839" r:id="rId82"/>
    <p:sldId id="5914" r:id="rId83"/>
    <p:sldId id="261" r:id="rId84"/>
    <p:sldId id="5915" r:id="rId85"/>
    <p:sldId id="5843" r:id="rId86"/>
    <p:sldId id="5836" r:id="rId87"/>
    <p:sldId id="5916" r:id="rId88"/>
    <p:sldId id="5838" r:id="rId89"/>
    <p:sldId id="5917" r:id="rId90"/>
    <p:sldId id="659" r:id="rId91"/>
    <p:sldId id="660" r:id="rId92"/>
    <p:sldId id="256" r:id="rId93"/>
    <p:sldId id="257" r:id="rId94"/>
    <p:sldId id="258" r:id="rId95"/>
    <p:sldId id="259" r:id="rId96"/>
    <p:sldId id="5918" r:id="rId97"/>
    <p:sldId id="5919" r:id="rId98"/>
    <p:sldId id="5831" r:id="rId99"/>
  </p:sldIdLst>
  <p:sldSz cx="13120688" cy="7380288"/>
  <p:notesSz cx="7315200" cy="9601200"/>
  <p:defaultTextStyle>
    <a:defPPr>
      <a:defRPr lang="en-US"/>
    </a:defPPr>
    <a:lvl1pPr marL="0" algn="l" defTabSz="987415" rtl="0" eaLnBrk="1" latinLnBrk="0" hangingPunct="1">
      <a:defRPr sz="1944" kern="1200">
        <a:solidFill>
          <a:schemeClr val="tx1"/>
        </a:solidFill>
        <a:latin typeface="+mn-lt"/>
        <a:ea typeface="+mn-ea"/>
        <a:cs typeface="+mn-cs"/>
      </a:defRPr>
    </a:lvl1pPr>
    <a:lvl2pPr marL="493707" algn="l" defTabSz="987415" rtl="0" eaLnBrk="1" latinLnBrk="0" hangingPunct="1">
      <a:defRPr sz="1944" kern="1200">
        <a:solidFill>
          <a:schemeClr val="tx1"/>
        </a:solidFill>
        <a:latin typeface="+mn-lt"/>
        <a:ea typeface="+mn-ea"/>
        <a:cs typeface="+mn-cs"/>
      </a:defRPr>
    </a:lvl2pPr>
    <a:lvl3pPr marL="987415" algn="l" defTabSz="987415" rtl="0" eaLnBrk="1" latinLnBrk="0" hangingPunct="1">
      <a:defRPr sz="1944" kern="1200">
        <a:solidFill>
          <a:schemeClr val="tx1"/>
        </a:solidFill>
        <a:latin typeface="+mn-lt"/>
        <a:ea typeface="+mn-ea"/>
        <a:cs typeface="+mn-cs"/>
      </a:defRPr>
    </a:lvl3pPr>
    <a:lvl4pPr marL="1481122" algn="l" defTabSz="987415" rtl="0" eaLnBrk="1" latinLnBrk="0" hangingPunct="1">
      <a:defRPr sz="1944" kern="1200">
        <a:solidFill>
          <a:schemeClr val="tx1"/>
        </a:solidFill>
        <a:latin typeface="+mn-lt"/>
        <a:ea typeface="+mn-ea"/>
        <a:cs typeface="+mn-cs"/>
      </a:defRPr>
    </a:lvl4pPr>
    <a:lvl5pPr marL="1974830" algn="l" defTabSz="987415" rtl="0" eaLnBrk="1" latinLnBrk="0" hangingPunct="1">
      <a:defRPr sz="1944" kern="1200">
        <a:solidFill>
          <a:schemeClr val="tx1"/>
        </a:solidFill>
        <a:latin typeface="+mn-lt"/>
        <a:ea typeface="+mn-ea"/>
        <a:cs typeface="+mn-cs"/>
      </a:defRPr>
    </a:lvl5pPr>
    <a:lvl6pPr marL="2468537" algn="l" defTabSz="987415" rtl="0" eaLnBrk="1" latinLnBrk="0" hangingPunct="1">
      <a:defRPr sz="1944" kern="1200">
        <a:solidFill>
          <a:schemeClr val="tx1"/>
        </a:solidFill>
        <a:latin typeface="+mn-lt"/>
        <a:ea typeface="+mn-ea"/>
        <a:cs typeface="+mn-cs"/>
      </a:defRPr>
    </a:lvl6pPr>
    <a:lvl7pPr marL="2962245" algn="l" defTabSz="987415" rtl="0" eaLnBrk="1" latinLnBrk="0" hangingPunct="1">
      <a:defRPr sz="1944" kern="1200">
        <a:solidFill>
          <a:schemeClr val="tx1"/>
        </a:solidFill>
        <a:latin typeface="+mn-lt"/>
        <a:ea typeface="+mn-ea"/>
        <a:cs typeface="+mn-cs"/>
      </a:defRPr>
    </a:lvl7pPr>
    <a:lvl8pPr marL="3455952" algn="l" defTabSz="987415" rtl="0" eaLnBrk="1" latinLnBrk="0" hangingPunct="1">
      <a:defRPr sz="1944" kern="1200">
        <a:solidFill>
          <a:schemeClr val="tx1"/>
        </a:solidFill>
        <a:latin typeface="+mn-lt"/>
        <a:ea typeface="+mn-ea"/>
        <a:cs typeface="+mn-cs"/>
      </a:defRPr>
    </a:lvl8pPr>
    <a:lvl9pPr marL="3949659" algn="l" defTabSz="987415" rtl="0" eaLnBrk="1" latinLnBrk="0" hangingPunct="1">
      <a:defRPr sz="1944"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D792A7-6404-9145-9DA1-19B658F1CBB5}">
          <p14:sldIdLst>
            <p14:sldId id="263"/>
            <p14:sldId id="1932"/>
            <p14:sldId id="5904"/>
            <p14:sldId id="5946"/>
            <p14:sldId id="5947"/>
            <p14:sldId id="5896"/>
            <p14:sldId id="5948"/>
            <p14:sldId id="5949"/>
            <p14:sldId id="5950"/>
            <p14:sldId id="5892"/>
            <p14:sldId id="5906"/>
            <p14:sldId id="5890"/>
            <p14:sldId id="5837"/>
            <p14:sldId id="5894"/>
            <p14:sldId id="5895"/>
            <p14:sldId id="5840"/>
            <p14:sldId id="5888"/>
            <p14:sldId id="5841"/>
            <p14:sldId id="5907"/>
            <p14:sldId id="5908"/>
            <p14:sldId id="5909"/>
            <p14:sldId id="5910"/>
            <p14:sldId id="5897"/>
            <p14:sldId id="5921"/>
            <p14:sldId id="5945"/>
            <p14:sldId id="5922"/>
            <p14:sldId id="5925"/>
            <p14:sldId id="5927"/>
            <p14:sldId id="5928"/>
            <p14:sldId id="5933"/>
            <p14:sldId id="5920"/>
            <p14:sldId id="5924"/>
            <p14:sldId id="5887"/>
            <p14:sldId id="5846"/>
            <p14:sldId id="5911"/>
            <p14:sldId id="5899"/>
            <p14:sldId id="5900"/>
            <p14:sldId id="5951"/>
            <p14:sldId id="5820"/>
            <p14:sldId id="5805"/>
            <p14:sldId id="5808"/>
            <p14:sldId id="5810"/>
            <p14:sldId id="5809"/>
            <p14:sldId id="5852"/>
            <p14:sldId id="5853"/>
            <p14:sldId id="5912"/>
            <p14:sldId id="5856"/>
            <p14:sldId id="5857"/>
            <p14:sldId id="5858"/>
            <p14:sldId id="1927"/>
            <p14:sldId id="5811"/>
            <p14:sldId id="5913"/>
            <p14:sldId id="5881"/>
            <p14:sldId id="5813"/>
            <p14:sldId id="5901"/>
            <p14:sldId id="5903"/>
            <p14:sldId id="5814"/>
            <p14:sldId id="5884"/>
            <p14:sldId id="5815"/>
            <p14:sldId id="5886"/>
            <p14:sldId id="5934"/>
            <p14:sldId id="5935"/>
            <p14:sldId id="5936"/>
            <p14:sldId id="5941"/>
            <p14:sldId id="5944"/>
            <p14:sldId id="5938"/>
            <p14:sldId id="5939"/>
            <p14:sldId id="5940"/>
            <p14:sldId id="5942"/>
            <p14:sldId id="5905"/>
            <p14:sldId id="5832"/>
            <p14:sldId id="5833"/>
            <p14:sldId id="5834"/>
            <p14:sldId id="5835"/>
            <p14:sldId id="5839"/>
            <p14:sldId id="5914"/>
            <p14:sldId id="261"/>
            <p14:sldId id="5915"/>
            <p14:sldId id="5843"/>
            <p14:sldId id="5836"/>
            <p14:sldId id="5916"/>
            <p14:sldId id="5838"/>
            <p14:sldId id="5917"/>
            <p14:sldId id="659"/>
            <p14:sldId id="660"/>
            <p14:sldId id="256"/>
            <p14:sldId id="257"/>
            <p14:sldId id="258"/>
            <p14:sldId id="259"/>
            <p14:sldId id="5918"/>
            <p14:sldId id="5919"/>
            <p14:sldId id="5831"/>
          </p14:sldIdLst>
        </p14:section>
      </p14:sectionLst>
    </p:ext>
    <p:ext uri="{EFAFB233-063F-42B5-8137-9DF3F51BA10A}">
      <p15:sldGuideLst xmlns:p15="http://schemas.microsoft.com/office/powerpoint/2012/main">
        <p15:guide id="1" orient="horz" pos="2324" userDrawn="1">
          <p15:clr>
            <a:srgbClr val="A4A3A4"/>
          </p15:clr>
        </p15:guide>
        <p15:guide id="2" pos="4132" userDrawn="1">
          <p15:clr>
            <a:srgbClr val="A4A3A4"/>
          </p15:clr>
        </p15:guide>
      </p15:sldGuideLst>
    </p:ext>
    <p:ext uri="{2D200454-40CA-4A62-9FC3-DE9A4176ACB9}">
      <p15:notesGuideLst xmlns:p15="http://schemas.microsoft.com/office/powerpoint/2012/main">
        <p15:guide id="1" orient="horz" pos="2835" userDrawn="1">
          <p15:clr>
            <a:srgbClr val="A4A3A4"/>
          </p15:clr>
        </p15:guide>
        <p15:guide id="2" pos="2381" userDrawn="1">
          <p15:clr>
            <a:srgbClr val="A4A3A4"/>
          </p15:clr>
        </p15:guide>
        <p15:guide id="3" orient="horz" pos="3024" userDrawn="1">
          <p15:clr>
            <a:srgbClr val="A4A3A4"/>
          </p15:clr>
        </p15:guide>
        <p15:guide id="4" pos="230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C0E7"/>
    <a:srgbClr val="FF3399"/>
    <a:srgbClr val="CCECFF"/>
    <a:srgbClr val="FCF1E4"/>
    <a:srgbClr val="595959"/>
    <a:srgbClr val="FEE7C6"/>
    <a:srgbClr val="FF7C80"/>
    <a:srgbClr val="CCCC00"/>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C040DD-E074-4777-BA79-AC10C23B0631}" v="18" dt="2025-11-18T06:09:55.3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424" y="56"/>
      </p:cViewPr>
      <p:guideLst>
        <p:guide orient="horz" pos="2324"/>
        <p:guide pos="4132"/>
      </p:guideLst>
    </p:cSldViewPr>
  </p:slideViewPr>
  <p:notesTextViewPr>
    <p:cViewPr>
      <p:scale>
        <a:sx n="1" d="1"/>
        <a:sy n="1" d="1"/>
      </p:scale>
      <p:origin x="0" y="0"/>
    </p:cViewPr>
  </p:notesTextViewPr>
  <p:notesViewPr>
    <p:cSldViewPr snapToGrid="0">
      <p:cViewPr>
        <p:scale>
          <a:sx n="1" d="2"/>
          <a:sy n="1" d="2"/>
        </p:scale>
        <p:origin x="0" y="0"/>
      </p:cViewPr>
      <p:guideLst>
        <p:guide orient="horz" pos="2835"/>
        <p:guide pos="2381"/>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07" Type="http://schemas.microsoft.com/office/2016/11/relationships/changesInfo" Target="changesInfos/changesInfo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commentAuthors" Target="commentAuthors.xml"/><Relationship Id="rId5" Type="http://schemas.openxmlformats.org/officeDocument/2006/relationships/slideMaster" Target="slideMasters/slideMaster1.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Thi Bich Ngoc" userId="S::fxhp01422@002.fujifilm.com::8a436f02-9ff5-4072-9a12-2c3d86565444" providerId="AD" clId="Web-{758BB11A-7F77-9C35-5280-4051DF1A8782}"/>
    <pc:docChg chg="sldOrd">
      <pc:chgData name="Nguyen Thi Bich Ngoc" userId="S::fxhp01422@002.fujifilm.com::8a436f02-9ff5-4072-9a12-2c3d86565444" providerId="AD" clId="Web-{758BB11A-7F77-9C35-5280-4051DF1A8782}" dt="2025-09-23T09:31:36.874" v="0"/>
      <pc:docMkLst>
        <pc:docMk/>
      </pc:docMkLst>
      <pc:sldChg chg="ord">
        <pc:chgData name="Nguyen Thi Bich Ngoc" userId="S::fxhp01422@002.fujifilm.com::8a436f02-9ff5-4072-9a12-2c3d86565444" providerId="AD" clId="Web-{758BB11A-7F77-9C35-5280-4051DF1A8782}" dt="2025-09-23T09:31:36.874" v="0"/>
        <pc:sldMkLst>
          <pc:docMk/>
          <pc:sldMk cId="3556593382" sldId="5943"/>
        </pc:sldMkLst>
      </pc:sldChg>
    </pc:docChg>
  </pc:docChgLst>
  <pc:docChgLst>
    <pc:chgData name="Nguyen Thi Bich Ngoc" userId="S::fxhp01422@002.fujifilm.com::8a436f02-9ff5-4072-9a12-2c3d86565444" providerId="AD" clId="Web-{D80AC83E-BC8B-9DC2-1480-4B44AB23D154}"/>
    <pc:docChg chg="sldOrd">
      <pc:chgData name="Nguyen Thi Bich Ngoc" userId="S::fxhp01422@002.fujifilm.com::8a436f02-9ff5-4072-9a12-2c3d86565444" providerId="AD" clId="Web-{D80AC83E-BC8B-9DC2-1480-4B44AB23D154}" dt="2025-09-30T04:31:16.452" v="3"/>
      <pc:docMkLst>
        <pc:docMk/>
      </pc:docMkLst>
      <pc:sldChg chg="ord">
        <pc:chgData name="Nguyen Thi Bich Ngoc" userId="S::fxhp01422@002.fujifilm.com::8a436f02-9ff5-4072-9a12-2c3d86565444" providerId="AD" clId="Web-{D80AC83E-BC8B-9DC2-1480-4B44AB23D154}" dt="2025-09-30T04:29:11.010" v="0"/>
        <pc:sldMkLst>
          <pc:docMk/>
          <pc:sldMk cId="17132967" sldId="5856"/>
        </pc:sldMkLst>
      </pc:sldChg>
      <pc:sldChg chg="ord">
        <pc:chgData name="Nguyen Thi Bich Ngoc" userId="S::fxhp01422@002.fujifilm.com::8a436f02-9ff5-4072-9a12-2c3d86565444" providerId="AD" clId="Web-{D80AC83E-BC8B-9DC2-1480-4B44AB23D154}" dt="2025-09-30T04:30:48.342" v="2"/>
        <pc:sldMkLst>
          <pc:docMk/>
          <pc:sldMk cId="3024813871" sldId="5881"/>
        </pc:sldMkLst>
      </pc:sldChg>
      <pc:sldChg chg="ord">
        <pc:chgData name="Nguyen Thi Bich Ngoc" userId="S::fxhp01422@002.fujifilm.com::8a436f02-9ff5-4072-9a12-2c3d86565444" providerId="AD" clId="Web-{D80AC83E-BC8B-9DC2-1480-4B44AB23D154}" dt="2025-09-30T04:29:31.668" v="1"/>
        <pc:sldMkLst>
          <pc:docMk/>
          <pc:sldMk cId="2726084591" sldId="5913"/>
        </pc:sldMkLst>
      </pc:sldChg>
      <pc:sldChg chg="ord">
        <pc:chgData name="Nguyen Thi Bich Ngoc" userId="S::fxhp01422@002.fujifilm.com::8a436f02-9ff5-4072-9a12-2c3d86565444" providerId="AD" clId="Web-{D80AC83E-BC8B-9DC2-1480-4B44AB23D154}" dt="2025-09-30T04:31:16.452" v="3"/>
        <pc:sldMkLst>
          <pc:docMk/>
          <pc:sldMk cId="970476048" sldId="5934"/>
        </pc:sldMkLst>
      </pc:sldChg>
    </pc:docChg>
  </pc:docChgLst>
  <pc:docChgLst>
    <pc:chgData name="Bui Thi Tuyen" userId="a21a1b56-f400-45b3-9d07-3f3790febbb1" providerId="ADAL" clId="{C5C040DD-E074-4777-BA79-AC10C23B0631}"/>
    <pc:docChg chg="undo custSel addSld delSld modSld modSection">
      <pc:chgData name="Bui Thi Tuyen" userId="a21a1b56-f400-45b3-9d07-3f3790febbb1" providerId="ADAL" clId="{C5C040DD-E074-4777-BA79-AC10C23B0631}" dt="2025-11-18T06:10:30.618" v="194" actId="108"/>
      <pc:docMkLst>
        <pc:docMk/>
      </pc:docMkLst>
      <pc:sldChg chg="addSp delSp modSp mod">
        <pc:chgData name="Bui Thi Tuyen" userId="a21a1b56-f400-45b3-9d07-3f3790febbb1" providerId="ADAL" clId="{C5C040DD-E074-4777-BA79-AC10C23B0631}" dt="2025-11-18T06:10:30.618" v="194" actId="108"/>
        <pc:sldMkLst>
          <pc:docMk/>
          <pc:sldMk cId="813374959" sldId="261"/>
        </pc:sldMkLst>
        <pc:spChg chg="add mod">
          <ac:chgData name="Bui Thi Tuyen" userId="a21a1b56-f400-45b3-9d07-3f3790febbb1" providerId="ADAL" clId="{C5C040DD-E074-4777-BA79-AC10C23B0631}" dt="2025-11-18T06:10:30.618" v="194" actId="108"/>
          <ac:spMkLst>
            <pc:docMk/>
            <pc:sldMk cId="813374959" sldId="261"/>
            <ac:spMk id="2" creationId="{48B4CCF0-B043-001C-F3FE-65397586B145}"/>
          </ac:spMkLst>
        </pc:spChg>
        <pc:spChg chg="del mod">
          <ac:chgData name="Bui Thi Tuyen" userId="a21a1b56-f400-45b3-9d07-3f3790febbb1" providerId="ADAL" clId="{C5C040DD-E074-4777-BA79-AC10C23B0631}" dt="2025-11-13T04:45:11.622" v="176" actId="21"/>
          <ac:spMkLst>
            <pc:docMk/>
            <pc:sldMk cId="813374959" sldId="261"/>
            <ac:spMk id="3" creationId="{50A263FE-AEFB-4149-9A5D-1F208D52EA29}"/>
          </ac:spMkLst>
        </pc:spChg>
        <pc:spChg chg="add mod">
          <ac:chgData name="Bui Thi Tuyen" userId="a21a1b56-f400-45b3-9d07-3f3790febbb1" providerId="ADAL" clId="{C5C040DD-E074-4777-BA79-AC10C23B0631}" dt="2025-11-13T04:47:00.507" v="191" actId="1076"/>
          <ac:spMkLst>
            <pc:docMk/>
            <pc:sldMk cId="813374959" sldId="261"/>
            <ac:spMk id="8" creationId="{82974E04-4394-1166-8524-A76DFBDBB60D}"/>
          </ac:spMkLst>
        </pc:spChg>
        <pc:spChg chg="add mod">
          <ac:chgData name="Bui Thi Tuyen" userId="a21a1b56-f400-45b3-9d07-3f3790febbb1" providerId="ADAL" clId="{C5C040DD-E074-4777-BA79-AC10C23B0631}" dt="2025-11-13T04:41:53.664" v="93" actId="1076"/>
          <ac:spMkLst>
            <pc:docMk/>
            <pc:sldMk cId="813374959" sldId="261"/>
            <ac:spMk id="9" creationId="{2567DC88-9850-701B-B681-7A1668ED53BE}"/>
          </ac:spMkLst>
        </pc:spChg>
        <pc:spChg chg="mod">
          <ac:chgData name="Bui Thi Tuyen" userId="a21a1b56-f400-45b3-9d07-3f3790febbb1" providerId="ADAL" clId="{C5C040DD-E074-4777-BA79-AC10C23B0631}" dt="2025-11-13T04:45:45.526" v="184" actId="1076"/>
          <ac:spMkLst>
            <pc:docMk/>
            <pc:sldMk cId="813374959" sldId="261"/>
            <ac:spMk id="10" creationId="{F389489A-9E92-44F3-BD15-257ED0DFC2CB}"/>
          </ac:spMkLst>
        </pc:spChg>
        <pc:spChg chg="add del mod">
          <ac:chgData name="Bui Thi Tuyen" userId="a21a1b56-f400-45b3-9d07-3f3790febbb1" providerId="ADAL" clId="{C5C040DD-E074-4777-BA79-AC10C23B0631}" dt="2025-11-13T04:44:41.453" v="168" actId="21"/>
          <ac:spMkLst>
            <pc:docMk/>
            <pc:sldMk cId="813374959" sldId="261"/>
            <ac:spMk id="13" creationId="{E4193604-003D-F2AC-8EDE-C3E921EF32A8}"/>
          </ac:spMkLst>
        </pc:spChg>
        <pc:spChg chg="mod">
          <ac:chgData name="Bui Thi Tuyen" userId="a21a1b56-f400-45b3-9d07-3f3790febbb1" providerId="ADAL" clId="{C5C040DD-E074-4777-BA79-AC10C23B0631}" dt="2025-11-13T04:45:50.601" v="188" actId="313"/>
          <ac:spMkLst>
            <pc:docMk/>
            <pc:sldMk cId="813374959" sldId="261"/>
            <ac:spMk id="14" creationId="{066FA9A4-C162-470E-989F-30C3952E5029}"/>
          </ac:spMkLst>
        </pc:spChg>
        <pc:spChg chg="add mod">
          <ac:chgData name="Bui Thi Tuyen" userId="a21a1b56-f400-45b3-9d07-3f3790febbb1" providerId="ADAL" clId="{C5C040DD-E074-4777-BA79-AC10C23B0631}" dt="2025-11-13T04:45:06.780" v="175" actId="1076"/>
          <ac:spMkLst>
            <pc:docMk/>
            <pc:sldMk cId="813374959" sldId="261"/>
            <ac:spMk id="15" creationId="{ACD772A4-C625-7AE4-122F-3FEB548B9D2F}"/>
          </ac:spMkLst>
        </pc:spChg>
        <pc:spChg chg="del mod">
          <ac:chgData name="Bui Thi Tuyen" userId="a21a1b56-f400-45b3-9d07-3f3790febbb1" providerId="ADAL" clId="{C5C040DD-E074-4777-BA79-AC10C23B0631}" dt="2025-11-13T04:41:44.185" v="88" actId="21"/>
          <ac:spMkLst>
            <pc:docMk/>
            <pc:sldMk cId="813374959" sldId="261"/>
            <ac:spMk id="16" creationId="{D00543FD-C5E7-4CB5-85E4-9D623C2AEBB5}"/>
          </ac:spMkLst>
        </pc:spChg>
        <pc:spChg chg="add mod">
          <ac:chgData name="Bui Thi Tuyen" userId="a21a1b56-f400-45b3-9d07-3f3790febbb1" providerId="ADAL" clId="{C5C040DD-E074-4777-BA79-AC10C23B0631}" dt="2025-11-13T04:45:25.024" v="179" actId="14100"/>
          <ac:spMkLst>
            <pc:docMk/>
            <pc:sldMk cId="813374959" sldId="261"/>
            <ac:spMk id="17" creationId="{34CF7879-1428-0BB5-34AF-BC8AC07180D4}"/>
          </ac:spMkLst>
        </pc:spChg>
        <pc:spChg chg="add mod">
          <ac:chgData name="Bui Thi Tuyen" userId="a21a1b56-f400-45b3-9d07-3f3790febbb1" providerId="ADAL" clId="{C5C040DD-E074-4777-BA79-AC10C23B0631}" dt="2025-11-13T04:45:36.806" v="182" actId="1076"/>
          <ac:spMkLst>
            <pc:docMk/>
            <pc:sldMk cId="813374959" sldId="261"/>
            <ac:spMk id="18" creationId="{B2C53D31-B18F-570A-2AE2-CB7A35920C58}"/>
          </ac:spMkLst>
        </pc:spChg>
        <pc:spChg chg="del mod">
          <ac:chgData name="Bui Thi Tuyen" userId="a21a1b56-f400-45b3-9d07-3f3790febbb1" providerId="ADAL" clId="{C5C040DD-E074-4777-BA79-AC10C23B0631}" dt="2025-11-13T04:41:50.577" v="91" actId="21"/>
          <ac:spMkLst>
            <pc:docMk/>
            <pc:sldMk cId="813374959" sldId="261"/>
            <ac:spMk id="20" creationId="{D5533DF8-BD82-4D79-937C-6D18801062EF}"/>
          </ac:spMkLst>
        </pc:spChg>
        <pc:spChg chg="del mod">
          <ac:chgData name="Bui Thi Tuyen" userId="a21a1b56-f400-45b3-9d07-3f3790febbb1" providerId="ADAL" clId="{C5C040DD-E074-4777-BA79-AC10C23B0631}" dt="2025-11-13T04:45:30.871" v="180" actId="21"/>
          <ac:spMkLst>
            <pc:docMk/>
            <pc:sldMk cId="813374959" sldId="261"/>
            <ac:spMk id="21" creationId="{8C301FDE-C2C2-47C3-8522-A1301623A057}"/>
          </ac:spMkLst>
        </pc:spChg>
        <pc:picChg chg="del">
          <ac:chgData name="Bui Thi Tuyen" userId="a21a1b56-f400-45b3-9d07-3f3790febbb1" providerId="ADAL" clId="{C5C040DD-E074-4777-BA79-AC10C23B0631}" dt="2025-11-13T04:41:06.186" v="83" actId="478"/>
          <ac:picMkLst>
            <pc:docMk/>
            <pc:sldMk cId="813374959" sldId="261"/>
            <ac:picMk id="2" creationId="{AEE74C4E-E62B-4713-B139-F26CBAD6B8E6}"/>
          </ac:picMkLst>
        </pc:picChg>
        <pc:picChg chg="del">
          <ac:chgData name="Bui Thi Tuyen" userId="a21a1b56-f400-45b3-9d07-3f3790febbb1" providerId="ADAL" clId="{C5C040DD-E074-4777-BA79-AC10C23B0631}" dt="2025-11-13T04:41:09.183" v="84" actId="478"/>
          <ac:picMkLst>
            <pc:docMk/>
            <pc:sldMk cId="813374959" sldId="261"/>
            <ac:picMk id="4" creationId="{2FE83417-3DFA-4F4E-B2C6-1239ED39F74C}"/>
          </ac:picMkLst>
        </pc:picChg>
        <pc:picChg chg="add mod">
          <ac:chgData name="Bui Thi Tuyen" userId="a21a1b56-f400-45b3-9d07-3f3790febbb1" providerId="ADAL" clId="{C5C040DD-E074-4777-BA79-AC10C23B0631}" dt="2025-11-13T04:46:56.877" v="190" actId="1076"/>
          <ac:picMkLst>
            <pc:docMk/>
            <pc:sldMk cId="813374959" sldId="261"/>
            <ac:picMk id="6" creationId="{9FA28C30-85D1-41A2-C0E3-5601E3ED0E77}"/>
          </ac:picMkLst>
        </pc:picChg>
        <pc:picChg chg="add mod">
          <ac:chgData name="Bui Thi Tuyen" userId="a21a1b56-f400-45b3-9d07-3f3790febbb1" providerId="ADAL" clId="{C5C040DD-E074-4777-BA79-AC10C23B0631}" dt="2025-11-13T04:43:29.502" v="98" actId="14100"/>
          <ac:picMkLst>
            <pc:docMk/>
            <pc:sldMk cId="813374959" sldId="261"/>
            <ac:picMk id="12" creationId="{0C488604-81E9-0814-024B-03AEC19EABFC}"/>
          </ac:picMkLst>
        </pc:picChg>
      </pc:sldChg>
      <pc:sldChg chg="addSp delSp modSp mod">
        <pc:chgData name="Bui Thi Tuyen" userId="a21a1b56-f400-45b3-9d07-3f3790febbb1" providerId="ADAL" clId="{C5C040DD-E074-4777-BA79-AC10C23B0631}" dt="2025-11-11T09:21:16.455" v="13" actId="14100"/>
        <pc:sldMkLst>
          <pc:docMk/>
          <pc:sldMk cId="2437483780" sldId="1932"/>
        </pc:sldMkLst>
        <pc:spChg chg="mod">
          <ac:chgData name="Bui Thi Tuyen" userId="a21a1b56-f400-45b3-9d07-3f3790febbb1" providerId="ADAL" clId="{C5C040DD-E074-4777-BA79-AC10C23B0631}" dt="2025-11-11T09:21:16.455" v="13" actId="14100"/>
          <ac:spMkLst>
            <pc:docMk/>
            <pc:sldMk cId="2437483780" sldId="1932"/>
            <ac:spMk id="2" creationId="{87576ADA-F0DF-4B22-AD09-7CDF02809BCA}"/>
          </ac:spMkLst>
        </pc:spChg>
        <pc:spChg chg="add del mod">
          <ac:chgData name="Bui Thi Tuyen" userId="a21a1b56-f400-45b3-9d07-3f3790febbb1" providerId="ADAL" clId="{C5C040DD-E074-4777-BA79-AC10C23B0631}" dt="2025-11-11T09:20:52.877" v="7"/>
          <ac:spMkLst>
            <pc:docMk/>
            <pc:sldMk cId="2437483780" sldId="1932"/>
            <ac:spMk id="4" creationId="{708D932A-9D2C-027E-92DD-AA911228799C}"/>
          </ac:spMkLst>
        </pc:spChg>
        <pc:spChg chg="add del mod">
          <ac:chgData name="Bui Thi Tuyen" userId="a21a1b56-f400-45b3-9d07-3f3790febbb1" providerId="ADAL" clId="{C5C040DD-E074-4777-BA79-AC10C23B0631}" dt="2025-11-11T09:20:54.547" v="9"/>
          <ac:spMkLst>
            <pc:docMk/>
            <pc:sldMk cId="2437483780" sldId="1932"/>
            <ac:spMk id="5" creationId="{D733A425-87B1-586B-64D0-528827A5B644}"/>
          </ac:spMkLst>
        </pc:spChg>
        <pc:spChg chg="add del mod">
          <ac:chgData name="Bui Thi Tuyen" userId="a21a1b56-f400-45b3-9d07-3f3790febbb1" providerId="ADAL" clId="{C5C040DD-E074-4777-BA79-AC10C23B0631}" dt="2025-11-11T09:21:04.360" v="11" actId="21"/>
          <ac:spMkLst>
            <pc:docMk/>
            <pc:sldMk cId="2437483780" sldId="1932"/>
            <ac:spMk id="6" creationId="{9616FF04-CBB4-F0B1-B7D1-FA74B52E2BB7}"/>
          </ac:spMkLst>
        </pc:spChg>
      </pc:sldChg>
      <pc:sldChg chg="del">
        <pc:chgData name="Bui Thi Tuyen" userId="a21a1b56-f400-45b3-9d07-3f3790febbb1" providerId="ADAL" clId="{C5C040DD-E074-4777-BA79-AC10C23B0631}" dt="2025-11-11T09:19:37.229" v="1" actId="47"/>
        <pc:sldMkLst>
          <pc:docMk/>
          <pc:sldMk cId="1967611071" sldId="5816"/>
        </pc:sldMkLst>
      </pc:sldChg>
      <pc:sldChg chg="del">
        <pc:chgData name="Bui Thi Tuyen" userId="a21a1b56-f400-45b3-9d07-3f3790febbb1" providerId="ADAL" clId="{C5C040DD-E074-4777-BA79-AC10C23B0631}" dt="2025-11-12T04:33:32.012" v="66" actId="47"/>
        <pc:sldMkLst>
          <pc:docMk/>
          <pc:sldMk cId="1955385448" sldId="5819"/>
        </pc:sldMkLst>
      </pc:sldChg>
      <pc:sldChg chg="modSp mod">
        <pc:chgData name="Bui Thi Tuyen" userId="a21a1b56-f400-45b3-9d07-3f3790febbb1" providerId="ADAL" clId="{C5C040DD-E074-4777-BA79-AC10C23B0631}" dt="2025-11-12T04:20:11.308" v="65" actId="1076"/>
        <pc:sldMkLst>
          <pc:docMk/>
          <pc:sldMk cId="812132687" sldId="5820"/>
        </pc:sldMkLst>
        <pc:spChg chg="mod">
          <ac:chgData name="Bui Thi Tuyen" userId="a21a1b56-f400-45b3-9d07-3f3790febbb1" providerId="ADAL" clId="{C5C040DD-E074-4777-BA79-AC10C23B0631}" dt="2025-11-12T04:20:11.308" v="65" actId="1076"/>
          <ac:spMkLst>
            <pc:docMk/>
            <pc:sldMk cId="812132687" sldId="5820"/>
            <ac:spMk id="8" creationId="{B2603736-3957-46DC-8882-8FA699CC8FAC}"/>
          </ac:spMkLst>
        </pc:spChg>
      </pc:sldChg>
      <pc:sldChg chg="modSp mod">
        <pc:chgData name="Bui Thi Tuyen" userId="a21a1b56-f400-45b3-9d07-3f3790febbb1" providerId="ADAL" clId="{C5C040DD-E074-4777-BA79-AC10C23B0631}" dt="2025-11-12T04:14:05.463" v="54"/>
        <pc:sldMkLst>
          <pc:docMk/>
          <pc:sldMk cId="470055755" sldId="5858"/>
        </pc:sldMkLst>
        <pc:spChg chg="mod">
          <ac:chgData name="Bui Thi Tuyen" userId="a21a1b56-f400-45b3-9d07-3f3790febbb1" providerId="ADAL" clId="{C5C040DD-E074-4777-BA79-AC10C23B0631}" dt="2025-11-12T04:14:05.463" v="54"/>
          <ac:spMkLst>
            <pc:docMk/>
            <pc:sldMk cId="470055755" sldId="5858"/>
            <ac:spMk id="6" creationId="{BDABA924-192F-4B3D-A3FE-CFF00691610E}"/>
          </ac:spMkLst>
        </pc:spChg>
      </pc:sldChg>
      <pc:sldChg chg="add">
        <pc:chgData name="Bui Thi Tuyen" userId="a21a1b56-f400-45b3-9d07-3f3790febbb1" providerId="ADAL" clId="{C5C040DD-E074-4777-BA79-AC10C23B0631}" dt="2025-11-11T09:19:03.768" v="0"/>
        <pc:sldMkLst>
          <pc:docMk/>
          <pc:sldMk cId="1889349794" sldId="5896"/>
        </pc:sldMkLst>
      </pc:sldChg>
      <pc:sldChg chg="delSp modSp mod">
        <pc:chgData name="Bui Thi Tuyen" userId="a21a1b56-f400-45b3-9d07-3f3790febbb1" providerId="ADAL" clId="{C5C040DD-E074-4777-BA79-AC10C23B0631}" dt="2025-11-12T04:35:30.436" v="68" actId="478"/>
        <pc:sldMkLst>
          <pc:docMk/>
          <pc:sldMk cId="1655790229" sldId="5899"/>
        </pc:sldMkLst>
        <pc:spChg chg="mod">
          <ac:chgData name="Bui Thi Tuyen" userId="a21a1b56-f400-45b3-9d07-3f3790febbb1" providerId="ADAL" clId="{C5C040DD-E074-4777-BA79-AC10C23B0631}" dt="2025-11-12T04:11:17.926" v="53" actId="113"/>
          <ac:spMkLst>
            <pc:docMk/>
            <pc:sldMk cId="1655790229" sldId="5899"/>
            <ac:spMk id="11" creationId="{3FDCE74D-7161-4A11-864D-D2706487FC7A}"/>
          </ac:spMkLst>
        </pc:spChg>
        <pc:spChg chg="del">
          <ac:chgData name="Bui Thi Tuyen" userId="a21a1b56-f400-45b3-9d07-3f3790febbb1" providerId="ADAL" clId="{C5C040DD-E074-4777-BA79-AC10C23B0631}" dt="2025-11-12T04:35:28.680" v="67" actId="478"/>
          <ac:spMkLst>
            <pc:docMk/>
            <pc:sldMk cId="1655790229" sldId="5899"/>
            <ac:spMk id="18" creationId="{A068C37A-D056-41C4-9629-8F5A61AEE780}"/>
          </ac:spMkLst>
        </pc:spChg>
        <pc:spChg chg="del">
          <ac:chgData name="Bui Thi Tuyen" userId="a21a1b56-f400-45b3-9d07-3f3790febbb1" providerId="ADAL" clId="{C5C040DD-E074-4777-BA79-AC10C23B0631}" dt="2025-11-12T04:35:30.436" v="68" actId="478"/>
          <ac:spMkLst>
            <pc:docMk/>
            <pc:sldMk cId="1655790229" sldId="5899"/>
            <ac:spMk id="22" creationId="{6E8F5795-D9D2-4A60-A395-8106BE6E7B3F}"/>
          </ac:spMkLst>
        </pc:spChg>
      </pc:sldChg>
      <pc:sldChg chg="addSp delSp modSp mod">
        <pc:chgData name="Bui Thi Tuyen" userId="a21a1b56-f400-45b3-9d07-3f3790febbb1" providerId="ADAL" clId="{C5C040DD-E074-4777-BA79-AC10C23B0631}" dt="2025-11-11T09:20:40.790" v="5"/>
        <pc:sldMkLst>
          <pc:docMk/>
          <pc:sldMk cId="1562644462" sldId="5904"/>
        </pc:sldMkLst>
        <pc:spChg chg="add mod">
          <ac:chgData name="Bui Thi Tuyen" userId="a21a1b56-f400-45b3-9d07-3f3790febbb1" providerId="ADAL" clId="{C5C040DD-E074-4777-BA79-AC10C23B0631}" dt="2025-11-11T09:20:40.790" v="5"/>
          <ac:spMkLst>
            <pc:docMk/>
            <pc:sldMk cId="1562644462" sldId="5904"/>
            <ac:spMk id="2" creationId="{38E781F6-6980-3BA5-3C66-6678B07A0EC3}"/>
          </ac:spMkLst>
        </pc:spChg>
        <pc:spChg chg="del mod">
          <ac:chgData name="Bui Thi Tuyen" userId="a21a1b56-f400-45b3-9d07-3f3790febbb1" providerId="ADAL" clId="{C5C040DD-E074-4777-BA79-AC10C23B0631}" dt="2025-11-11T09:20:40.289" v="4" actId="478"/>
          <ac:spMkLst>
            <pc:docMk/>
            <pc:sldMk cId="1562644462" sldId="5904"/>
            <ac:spMk id="9" creationId="{5586208C-7DDA-46FF-867F-39032939EB4F}"/>
          </ac:spMkLst>
        </pc:spChg>
      </pc:sldChg>
      <pc:sldChg chg="del">
        <pc:chgData name="Bui Thi Tuyen" userId="a21a1b56-f400-45b3-9d07-3f3790febbb1" providerId="ADAL" clId="{C5C040DD-E074-4777-BA79-AC10C23B0631}" dt="2025-11-11T09:19:40.199" v="2" actId="47"/>
        <pc:sldMkLst>
          <pc:docMk/>
          <pc:sldMk cId="3556593382" sldId="5943"/>
        </pc:sldMkLst>
      </pc:sldChg>
      <pc:sldChg chg="add">
        <pc:chgData name="Bui Thi Tuyen" userId="a21a1b56-f400-45b3-9d07-3f3790febbb1" providerId="ADAL" clId="{C5C040DD-E074-4777-BA79-AC10C23B0631}" dt="2025-11-11T09:19:03.768" v="0"/>
        <pc:sldMkLst>
          <pc:docMk/>
          <pc:sldMk cId="1809387655" sldId="5946"/>
        </pc:sldMkLst>
      </pc:sldChg>
      <pc:sldChg chg="add">
        <pc:chgData name="Bui Thi Tuyen" userId="a21a1b56-f400-45b3-9d07-3f3790febbb1" providerId="ADAL" clId="{C5C040DD-E074-4777-BA79-AC10C23B0631}" dt="2025-11-11T09:19:03.768" v="0"/>
        <pc:sldMkLst>
          <pc:docMk/>
          <pc:sldMk cId="2873513222" sldId="5947"/>
        </pc:sldMkLst>
      </pc:sldChg>
      <pc:sldChg chg="add">
        <pc:chgData name="Bui Thi Tuyen" userId="a21a1b56-f400-45b3-9d07-3f3790febbb1" providerId="ADAL" clId="{C5C040DD-E074-4777-BA79-AC10C23B0631}" dt="2025-11-11T09:19:03.768" v="0"/>
        <pc:sldMkLst>
          <pc:docMk/>
          <pc:sldMk cId="3179040864" sldId="5948"/>
        </pc:sldMkLst>
      </pc:sldChg>
      <pc:sldChg chg="modSp add mod">
        <pc:chgData name="Bui Thi Tuyen" userId="a21a1b56-f400-45b3-9d07-3f3790febbb1" providerId="ADAL" clId="{C5C040DD-E074-4777-BA79-AC10C23B0631}" dt="2025-11-12T04:51:23.353" v="69" actId="20577"/>
        <pc:sldMkLst>
          <pc:docMk/>
          <pc:sldMk cId="1799450505" sldId="5949"/>
        </pc:sldMkLst>
        <pc:spChg chg="mod">
          <ac:chgData name="Bui Thi Tuyen" userId="a21a1b56-f400-45b3-9d07-3f3790febbb1" providerId="ADAL" clId="{C5C040DD-E074-4777-BA79-AC10C23B0631}" dt="2025-11-12T04:51:23.353" v="69" actId="20577"/>
          <ac:spMkLst>
            <pc:docMk/>
            <pc:sldMk cId="1799450505" sldId="5949"/>
            <ac:spMk id="9" creationId="{FE198FDF-CD0B-4D39-AD8C-9E8E08CA84CD}"/>
          </ac:spMkLst>
        </pc:spChg>
      </pc:sldChg>
      <pc:sldChg chg="add">
        <pc:chgData name="Bui Thi Tuyen" userId="a21a1b56-f400-45b3-9d07-3f3790febbb1" providerId="ADAL" clId="{C5C040DD-E074-4777-BA79-AC10C23B0631}" dt="2025-11-11T09:19:03.768" v="0"/>
        <pc:sldMkLst>
          <pc:docMk/>
          <pc:sldMk cId="694135744" sldId="5950"/>
        </pc:sldMkLst>
      </pc:sldChg>
      <pc:sldChg chg="addSp delSp modSp add mod">
        <pc:chgData name="Bui Thi Tuyen" userId="a21a1b56-f400-45b3-9d07-3f3790febbb1" providerId="ADAL" clId="{C5C040DD-E074-4777-BA79-AC10C23B0631}" dt="2025-11-12T04:19:32.526" v="64" actId="14100"/>
        <pc:sldMkLst>
          <pc:docMk/>
          <pc:sldMk cId="1648181859" sldId="5951"/>
        </pc:sldMkLst>
        <pc:spChg chg="add mod">
          <ac:chgData name="Bui Thi Tuyen" userId="a21a1b56-f400-45b3-9d07-3f3790febbb1" providerId="ADAL" clId="{C5C040DD-E074-4777-BA79-AC10C23B0631}" dt="2025-11-12T04:19:06.261" v="58"/>
          <ac:spMkLst>
            <pc:docMk/>
            <pc:sldMk cId="1648181859" sldId="5951"/>
            <ac:spMk id="2" creationId="{858C57C1-806A-51D5-23EB-7C464943A563}"/>
          </ac:spMkLst>
        </pc:spChg>
        <pc:spChg chg="del">
          <ac:chgData name="Bui Thi Tuyen" userId="a21a1b56-f400-45b3-9d07-3f3790febbb1" providerId="ADAL" clId="{C5C040DD-E074-4777-BA79-AC10C23B0631}" dt="2025-11-12T04:19:21.243" v="59" actId="478"/>
          <ac:spMkLst>
            <pc:docMk/>
            <pc:sldMk cId="1648181859" sldId="5951"/>
            <ac:spMk id="5" creationId="{D866E29B-099D-34A0-1953-A22E90721D40}"/>
          </ac:spMkLst>
        </pc:spChg>
        <pc:spChg chg="add mod">
          <ac:chgData name="Bui Thi Tuyen" userId="a21a1b56-f400-45b3-9d07-3f3790febbb1" providerId="ADAL" clId="{C5C040DD-E074-4777-BA79-AC10C23B0631}" dt="2025-11-12T04:19:06.261" v="58"/>
          <ac:spMkLst>
            <pc:docMk/>
            <pc:sldMk cId="1648181859" sldId="5951"/>
            <ac:spMk id="7" creationId="{B4F88333-48A7-A33B-CA7C-7573FAD77057}"/>
          </ac:spMkLst>
        </pc:spChg>
        <pc:spChg chg="del">
          <ac:chgData name="Bui Thi Tuyen" userId="a21a1b56-f400-45b3-9d07-3f3790febbb1" providerId="ADAL" clId="{C5C040DD-E074-4777-BA79-AC10C23B0631}" dt="2025-11-12T04:19:04.945" v="57" actId="478"/>
          <ac:spMkLst>
            <pc:docMk/>
            <pc:sldMk cId="1648181859" sldId="5951"/>
            <ac:spMk id="9" creationId="{4954EB85-05D6-4BFB-8120-514B3CB68CAE}"/>
          </ac:spMkLst>
        </pc:spChg>
        <pc:spChg chg="add mod">
          <ac:chgData name="Bui Thi Tuyen" userId="a21a1b56-f400-45b3-9d07-3f3790febbb1" providerId="ADAL" clId="{C5C040DD-E074-4777-BA79-AC10C23B0631}" dt="2025-11-12T04:19:26.668" v="61" actId="1076"/>
          <ac:spMkLst>
            <pc:docMk/>
            <pc:sldMk cId="1648181859" sldId="5951"/>
            <ac:spMk id="10" creationId="{CD487CAD-402C-37BA-0731-00D0CC497872}"/>
          </ac:spMkLst>
        </pc:spChg>
        <pc:spChg chg="del">
          <ac:chgData name="Bui Thi Tuyen" userId="a21a1b56-f400-45b3-9d07-3f3790febbb1" providerId="ADAL" clId="{C5C040DD-E074-4777-BA79-AC10C23B0631}" dt="2025-11-12T04:19:03.732" v="56" actId="478"/>
          <ac:spMkLst>
            <pc:docMk/>
            <pc:sldMk cId="1648181859" sldId="5951"/>
            <ac:spMk id="12" creationId="{EA967C62-6726-445D-BB11-358CCFAC3267}"/>
          </ac:spMkLst>
        </pc:spChg>
        <pc:picChg chg="mod">
          <ac:chgData name="Bui Thi Tuyen" userId="a21a1b56-f400-45b3-9d07-3f3790febbb1" providerId="ADAL" clId="{C5C040DD-E074-4777-BA79-AC10C23B0631}" dt="2025-11-12T04:19:29.384" v="63" actId="1076"/>
          <ac:picMkLst>
            <pc:docMk/>
            <pc:sldMk cId="1648181859" sldId="5951"/>
            <ac:picMk id="3" creationId="{8D60599A-1C09-C452-3E46-00B8791DBF3C}"/>
          </ac:picMkLst>
        </pc:picChg>
        <pc:cxnChg chg="mod">
          <ac:chgData name="Bui Thi Tuyen" userId="a21a1b56-f400-45b3-9d07-3f3790febbb1" providerId="ADAL" clId="{C5C040DD-E074-4777-BA79-AC10C23B0631}" dt="2025-11-12T04:19:32.526" v="64" actId="14100"/>
          <ac:cxnSpMkLst>
            <pc:docMk/>
            <pc:sldMk cId="1648181859" sldId="5951"/>
            <ac:cxnSpMk id="8" creationId="{6C839C2F-FC15-64D7-B44C-73E30DF09781}"/>
          </ac:cxnSpMkLst>
        </pc:cxnChg>
      </pc:sldChg>
    </pc:docChg>
  </pc:docChgLst>
  <pc:docChgLst>
    <pc:chgData name="Nguyen Thi Ngoc" userId="6fce9020-2c60-4caf-8ac4-8e6d18833581" providerId="ADAL" clId="{332DB14C-7C8F-474D-ABEB-C8D8BFC4C165}"/>
    <pc:docChg chg="undo custSel modSld">
      <pc:chgData name="Nguyen Thi Ngoc" userId="6fce9020-2c60-4caf-8ac4-8e6d18833581" providerId="ADAL" clId="{332DB14C-7C8F-474D-ABEB-C8D8BFC4C165}" dt="2025-10-06T07:40:18.552" v="3" actId="1076"/>
      <pc:docMkLst>
        <pc:docMk/>
      </pc:docMkLst>
      <pc:sldChg chg="modSp mod">
        <pc:chgData name="Nguyen Thi Ngoc" userId="6fce9020-2c60-4caf-8ac4-8e6d18833581" providerId="ADAL" clId="{332DB14C-7C8F-474D-ABEB-C8D8BFC4C165}" dt="2025-10-06T07:40:18.552" v="3" actId="1076"/>
        <pc:sldMkLst>
          <pc:docMk/>
          <pc:sldMk cId="813374959" sldId="261"/>
        </pc:sldMkLst>
        <pc:spChg chg="mod">
          <ac:chgData name="Nguyen Thi Ngoc" userId="6fce9020-2c60-4caf-8ac4-8e6d18833581" providerId="ADAL" clId="{332DB14C-7C8F-474D-ABEB-C8D8BFC4C165}" dt="2025-10-06T07:40:18.552" v="3" actId="1076"/>
          <ac:spMkLst>
            <pc:docMk/>
            <pc:sldMk cId="813374959" sldId="261"/>
            <ac:spMk id="10" creationId="{F389489A-9E92-44F3-BD15-257ED0DFC2CB}"/>
          </ac:spMkLst>
        </pc:spChg>
      </pc:sldChg>
      <pc:sldChg chg="modSp mod">
        <pc:chgData name="Nguyen Thi Ngoc" userId="6fce9020-2c60-4caf-8ac4-8e6d18833581" providerId="ADAL" clId="{332DB14C-7C8F-474D-ABEB-C8D8BFC4C165}" dt="2025-10-06T07:30:36.082" v="1" actId="1076"/>
        <pc:sldMkLst>
          <pc:docMk/>
          <pc:sldMk cId="89163654" sldId="5906"/>
        </pc:sldMkLst>
        <pc:spChg chg="mod">
          <ac:chgData name="Nguyen Thi Ngoc" userId="6fce9020-2c60-4caf-8ac4-8e6d18833581" providerId="ADAL" clId="{332DB14C-7C8F-474D-ABEB-C8D8BFC4C165}" dt="2025-10-06T07:30:36.082" v="1" actId="1076"/>
          <ac:spMkLst>
            <pc:docMk/>
            <pc:sldMk cId="89163654" sldId="5906"/>
            <ac:spMk id="26" creationId="{9DDA2F8F-4BE5-4132-A142-C55EB5596E5D}"/>
          </ac:spMkLst>
        </pc:spChg>
      </pc:sldChg>
    </pc:docChg>
  </pc:docChgLst>
  <pc:docChgLst>
    <pc:chgData name="Bui Thi Tuyen" userId="a21a1b56-f400-45b3-9d07-3f3790febbb1" providerId="ADAL" clId="{BCF37944-0CE0-44E0-A1DF-E4D20333798A}"/>
    <pc:docChg chg="undo custSel addSld modSld sldOrd modMainMaster">
      <pc:chgData name="Bui Thi Tuyen" userId="a21a1b56-f400-45b3-9d07-3f3790febbb1" providerId="ADAL" clId="{BCF37944-0CE0-44E0-A1DF-E4D20333798A}" dt="2025-11-07T01:35:29.099" v="994" actId="207"/>
      <pc:docMkLst>
        <pc:docMk/>
      </pc:docMkLst>
      <pc:sldChg chg="addSp delSp modSp mod">
        <pc:chgData name="Bui Thi Tuyen" userId="a21a1b56-f400-45b3-9d07-3f3790febbb1" providerId="ADAL" clId="{BCF37944-0CE0-44E0-A1DF-E4D20333798A}" dt="2025-10-29T07:37:09.708" v="544" actId="20577"/>
        <pc:sldMkLst>
          <pc:docMk/>
          <pc:sldMk cId="20034568" sldId="5832"/>
        </pc:sldMkLst>
        <pc:spChg chg="add del mod">
          <ac:chgData name="Bui Thi Tuyen" userId="a21a1b56-f400-45b3-9d07-3f3790febbb1" providerId="ADAL" clId="{BCF37944-0CE0-44E0-A1DF-E4D20333798A}" dt="2025-10-29T07:36:29.693" v="523" actId="21"/>
          <ac:spMkLst>
            <pc:docMk/>
            <pc:sldMk cId="20034568" sldId="5832"/>
            <ac:spMk id="4" creationId="{15384D09-9A33-8843-E278-739621978C3D}"/>
          </ac:spMkLst>
        </pc:spChg>
        <pc:spChg chg="add mod">
          <ac:chgData name="Bui Thi Tuyen" userId="a21a1b56-f400-45b3-9d07-3f3790febbb1" providerId="ADAL" clId="{BCF37944-0CE0-44E0-A1DF-E4D20333798A}" dt="2025-10-29T07:36:55.353" v="536" actId="1076"/>
          <ac:spMkLst>
            <pc:docMk/>
            <pc:sldMk cId="20034568" sldId="5832"/>
            <ac:spMk id="6" creationId="{70738878-3BE9-3A93-7169-5A09CF283E86}"/>
          </ac:spMkLst>
        </pc:spChg>
        <pc:spChg chg="add mod">
          <ac:chgData name="Bui Thi Tuyen" userId="a21a1b56-f400-45b3-9d07-3f3790febbb1" providerId="ADAL" clId="{BCF37944-0CE0-44E0-A1DF-E4D20333798A}" dt="2025-10-29T07:36:38.217" v="528" actId="1076"/>
          <ac:spMkLst>
            <pc:docMk/>
            <pc:sldMk cId="20034568" sldId="5832"/>
            <ac:spMk id="8" creationId="{DD490D50-57BB-78D2-CEF6-76DD13CD2C3A}"/>
          </ac:spMkLst>
        </pc:spChg>
        <pc:spChg chg="mod">
          <ac:chgData name="Bui Thi Tuyen" userId="a21a1b56-f400-45b3-9d07-3f3790febbb1" providerId="ADAL" clId="{BCF37944-0CE0-44E0-A1DF-E4D20333798A}" dt="2025-10-29T07:37:09.708" v="544" actId="20577"/>
          <ac:spMkLst>
            <pc:docMk/>
            <pc:sldMk cId="20034568" sldId="5832"/>
            <ac:spMk id="19" creationId="{0C94054E-4240-4527-9A94-F53BD15BEFEA}"/>
          </ac:spMkLst>
        </pc:spChg>
        <pc:spChg chg="del mod">
          <ac:chgData name="Bui Thi Tuyen" userId="a21a1b56-f400-45b3-9d07-3f3790febbb1" providerId="ADAL" clId="{BCF37944-0CE0-44E0-A1DF-E4D20333798A}" dt="2025-10-29T07:36:35.216" v="526" actId="21"/>
          <ac:spMkLst>
            <pc:docMk/>
            <pc:sldMk cId="20034568" sldId="5832"/>
            <ac:spMk id="20" creationId="{F17ED632-B85F-405C-98B9-E78BD73CB071}"/>
          </ac:spMkLst>
        </pc:spChg>
        <pc:spChg chg="del mod">
          <ac:chgData name="Bui Thi Tuyen" userId="a21a1b56-f400-45b3-9d07-3f3790febbb1" providerId="ADAL" clId="{BCF37944-0CE0-44E0-A1DF-E4D20333798A}" dt="2025-10-29T07:36:42.944" v="530" actId="478"/>
          <ac:spMkLst>
            <pc:docMk/>
            <pc:sldMk cId="20034568" sldId="5832"/>
            <ac:spMk id="21" creationId="{A38A29FA-4C27-42AE-AEB4-5059AF2118C9}"/>
          </ac:spMkLst>
        </pc:spChg>
        <pc:spChg chg="del mod">
          <ac:chgData name="Bui Thi Tuyen" userId="a21a1b56-f400-45b3-9d07-3f3790febbb1" providerId="ADAL" clId="{BCF37944-0CE0-44E0-A1DF-E4D20333798A}" dt="2025-10-29T07:36:44.409" v="532" actId="478"/>
          <ac:spMkLst>
            <pc:docMk/>
            <pc:sldMk cId="20034568" sldId="5832"/>
            <ac:spMk id="22" creationId="{EAC22859-6F5B-4F2C-B86D-F5001C053E5E}"/>
          </ac:spMkLst>
        </pc:spChg>
        <pc:spChg chg="del mod">
          <ac:chgData name="Bui Thi Tuyen" userId="a21a1b56-f400-45b3-9d07-3f3790febbb1" providerId="ADAL" clId="{BCF37944-0CE0-44E0-A1DF-E4D20333798A}" dt="2025-10-29T07:36:40.418" v="529" actId="478"/>
          <ac:spMkLst>
            <pc:docMk/>
            <pc:sldMk cId="20034568" sldId="5832"/>
            <ac:spMk id="23" creationId="{1E55B59B-7B08-40AD-849A-4C8834EA7A53}"/>
          </ac:spMkLst>
        </pc:spChg>
        <pc:picChg chg="add mod">
          <ac:chgData name="Bui Thi Tuyen" userId="a21a1b56-f400-45b3-9d07-3f3790febbb1" providerId="ADAL" clId="{BCF37944-0CE0-44E0-A1DF-E4D20333798A}" dt="2025-10-29T07:37:01.340" v="537" actId="1076"/>
          <ac:picMkLst>
            <pc:docMk/>
            <pc:sldMk cId="20034568" sldId="5832"/>
            <ac:picMk id="3" creationId="{30289DA7-1E48-D485-937F-3D79C10B815D}"/>
          </ac:picMkLst>
        </pc:picChg>
        <pc:picChg chg="del mod">
          <ac:chgData name="Bui Thi Tuyen" userId="a21a1b56-f400-45b3-9d07-3f3790febbb1" providerId="ADAL" clId="{BCF37944-0CE0-44E0-A1DF-E4D20333798A}" dt="2025-10-29T07:35:56.866" v="517" actId="478"/>
          <ac:picMkLst>
            <pc:docMk/>
            <pc:sldMk cId="20034568" sldId="5832"/>
            <ac:picMk id="5" creationId="{604413C5-1061-457F-B16D-6D24BFF82885}"/>
          </ac:picMkLst>
        </pc:picChg>
      </pc:sldChg>
      <pc:sldChg chg="addSp delSp modSp mod">
        <pc:chgData name="Bui Thi Tuyen" userId="a21a1b56-f400-45b3-9d07-3f3790febbb1" providerId="ADAL" clId="{BCF37944-0CE0-44E0-A1DF-E4D20333798A}" dt="2025-11-03T01:53:15.234" v="574"/>
        <pc:sldMkLst>
          <pc:docMk/>
          <pc:sldMk cId="2235626952" sldId="5841"/>
        </pc:sldMkLst>
        <pc:spChg chg="mod">
          <ac:chgData name="Bui Thi Tuyen" userId="a21a1b56-f400-45b3-9d07-3f3790febbb1" providerId="ADAL" clId="{BCF37944-0CE0-44E0-A1DF-E4D20333798A}" dt="2025-11-03T01:51:48.938" v="572" actId="1076"/>
          <ac:spMkLst>
            <pc:docMk/>
            <pc:sldMk cId="2235626952" sldId="5841"/>
            <ac:spMk id="2" creationId="{C3ADEE5D-4AF4-4A83-B0F3-B81AD0EE0016}"/>
          </ac:spMkLst>
        </pc:spChg>
        <pc:spChg chg="mod">
          <ac:chgData name="Bui Thi Tuyen" userId="a21a1b56-f400-45b3-9d07-3f3790febbb1" providerId="ADAL" clId="{BCF37944-0CE0-44E0-A1DF-E4D20333798A}" dt="2025-11-03T01:51:16.495" v="563" actId="1076"/>
          <ac:spMkLst>
            <pc:docMk/>
            <pc:sldMk cId="2235626952" sldId="5841"/>
            <ac:spMk id="3" creationId="{4C3CD691-5B54-4DB2-92FB-963C1344AF04}"/>
          </ac:spMkLst>
        </pc:spChg>
        <pc:spChg chg="add del mod">
          <ac:chgData name="Bui Thi Tuyen" userId="a21a1b56-f400-45b3-9d07-3f3790febbb1" providerId="ADAL" clId="{BCF37944-0CE0-44E0-A1DF-E4D20333798A}" dt="2025-11-03T01:53:13.566" v="573" actId="21"/>
          <ac:spMkLst>
            <pc:docMk/>
            <pc:sldMk cId="2235626952" sldId="5841"/>
            <ac:spMk id="6" creationId="{42445203-908B-4B14-FD03-53EB4A3BB319}"/>
          </ac:spMkLst>
        </pc:spChg>
        <pc:spChg chg="add del mod">
          <ac:chgData name="Bui Thi Tuyen" userId="a21a1b56-f400-45b3-9d07-3f3790febbb1" providerId="ADAL" clId="{BCF37944-0CE0-44E0-A1DF-E4D20333798A}" dt="2025-11-03T01:53:13.566" v="573" actId="21"/>
          <ac:spMkLst>
            <pc:docMk/>
            <pc:sldMk cId="2235626952" sldId="5841"/>
            <ac:spMk id="7" creationId="{51183825-8F4A-630C-6ACD-CAA47D5B520F}"/>
          </ac:spMkLst>
        </pc:spChg>
        <pc:spChg chg="del mod">
          <ac:chgData name="Bui Thi Tuyen" userId="a21a1b56-f400-45b3-9d07-3f3790febbb1" providerId="ADAL" clId="{BCF37944-0CE0-44E0-A1DF-E4D20333798A}" dt="2025-11-03T01:51:31.325" v="567" actId="21"/>
          <ac:spMkLst>
            <pc:docMk/>
            <pc:sldMk cId="2235626952" sldId="5841"/>
            <ac:spMk id="12" creationId="{EC1ED169-723E-41AE-B70B-BDEDFEC7DC0F}"/>
          </ac:spMkLst>
        </pc:spChg>
        <pc:spChg chg="del mod">
          <ac:chgData name="Bui Thi Tuyen" userId="a21a1b56-f400-45b3-9d07-3f3790febbb1" providerId="ADAL" clId="{BCF37944-0CE0-44E0-A1DF-E4D20333798A}" dt="2025-11-03T01:51:12.991" v="560" actId="21"/>
          <ac:spMkLst>
            <pc:docMk/>
            <pc:sldMk cId="2235626952" sldId="5841"/>
            <ac:spMk id="14" creationId="{49E95754-C941-4883-8E32-1A4632C39428}"/>
          </ac:spMkLst>
        </pc:spChg>
        <pc:spChg chg="add mod">
          <ac:chgData name="Bui Thi Tuyen" userId="a21a1b56-f400-45b3-9d07-3f3790febbb1" providerId="ADAL" clId="{BCF37944-0CE0-44E0-A1DF-E4D20333798A}" dt="2025-11-03T01:53:15.234" v="574"/>
          <ac:spMkLst>
            <pc:docMk/>
            <pc:sldMk cId="2235626952" sldId="5841"/>
            <ac:spMk id="16" creationId="{2866BEC9-1C9D-B341-4A3E-AAE2B8151F3F}"/>
          </ac:spMkLst>
        </pc:spChg>
        <pc:spChg chg="add mod">
          <ac:chgData name="Bui Thi Tuyen" userId="a21a1b56-f400-45b3-9d07-3f3790febbb1" providerId="ADAL" clId="{BCF37944-0CE0-44E0-A1DF-E4D20333798A}" dt="2025-11-03T01:53:15.234" v="574"/>
          <ac:spMkLst>
            <pc:docMk/>
            <pc:sldMk cId="2235626952" sldId="5841"/>
            <ac:spMk id="17" creationId="{C4B3DE97-0971-FF22-8EBC-115303525805}"/>
          </ac:spMkLst>
        </pc:spChg>
        <pc:picChg chg="add del mod modCrop">
          <ac:chgData name="Bui Thi Tuyen" userId="a21a1b56-f400-45b3-9d07-3f3790febbb1" providerId="ADAL" clId="{BCF37944-0CE0-44E0-A1DF-E4D20333798A}" dt="2025-11-03T01:53:13.566" v="573" actId="21"/>
          <ac:picMkLst>
            <pc:docMk/>
            <pc:sldMk cId="2235626952" sldId="5841"/>
            <ac:picMk id="5" creationId="{B81AE1E4-8435-C291-5E1C-838407134880}"/>
          </ac:picMkLst>
        </pc:picChg>
        <pc:picChg chg="del mod">
          <ac:chgData name="Bui Thi Tuyen" userId="a21a1b56-f400-45b3-9d07-3f3790febbb1" providerId="ADAL" clId="{BCF37944-0CE0-44E0-A1DF-E4D20333798A}" dt="2025-11-03T01:50:14.201" v="547" actId="478"/>
          <ac:picMkLst>
            <pc:docMk/>
            <pc:sldMk cId="2235626952" sldId="5841"/>
            <ac:picMk id="9" creationId="{43EE3420-53D8-4A72-B160-4FABBD8F9367}"/>
          </ac:picMkLst>
        </pc:picChg>
        <pc:picChg chg="add mod">
          <ac:chgData name="Bui Thi Tuyen" userId="a21a1b56-f400-45b3-9d07-3f3790febbb1" providerId="ADAL" clId="{BCF37944-0CE0-44E0-A1DF-E4D20333798A}" dt="2025-11-03T01:53:15.234" v="574"/>
          <ac:picMkLst>
            <pc:docMk/>
            <pc:sldMk cId="2235626952" sldId="5841"/>
            <ac:picMk id="10" creationId="{3F0C4BE9-8030-DA79-31B6-8F0B9A90EDA3}"/>
          </ac:picMkLst>
        </pc:picChg>
      </pc:sldChg>
      <pc:sldChg chg="addSp delSp modSp mod">
        <pc:chgData name="Bui Thi Tuyen" userId="a21a1b56-f400-45b3-9d07-3f3790febbb1" providerId="ADAL" clId="{BCF37944-0CE0-44E0-A1DF-E4D20333798A}" dt="2025-10-29T07:17:37.199" v="126" actId="1076"/>
        <pc:sldMkLst>
          <pc:docMk/>
          <pc:sldMk cId="1808867677" sldId="5897"/>
        </pc:sldMkLst>
        <pc:spChg chg="add del mod">
          <ac:chgData name="Bui Thi Tuyen" userId="a21a1b56-f400-45b3-9d07-3f3790febbb1" providerId="ADAL" clId="{BCF37944-0CE0-44E0-A1DF-E4D20333798A}" dt="2025-10-29T07:17:22.220" v="120" actId="21"/>
          <ac:spMkLst>
            <pc:docMk/>
            <pc:sldMk cId="1808867677" sldId="5897"/>
            <ac:spMk id="6" creationId="{16E87203-F5CD-18CF-7843-67175FD548C3}"/>
          </ac:spMkLst>
        </pc:spChg>
        <pc:spChg chg="del mod">
          <ac:chgData name="Bui Thi Tuyen" userId="a21a1b56-f400-45b3-9d07-3f3790febbb1" providerId="ADAL" clId="{BCF37944-0CE0-44E0-A1DF-E4D20333798A}" dt="2025-10-29T07:15:19.018" v="104" actId="478"/>
          <ac:spMkLst>
            <pc:docMk/>
            <pc:sldMk cId="1808867677" sldId="5897"/>
            <ac:spMk id="8" creationId="{0BE476EA-07DC-4F2D-B9FE-5B7B19719EB7}"/>
          </ac:spMkLst>
        </pc:spChg>
        <pc:spChg chg="del mod">
          <ac:chgData name="Bui Thi Tuyen" userId="a21a1b56-f400-45b3-9d07-3f3790febbb1" providerId="ADAL" clId="{BCF37944-0CE0-44E0-A1DF-E4D20333798A}" dt="2025-10-29T07:13:47.122" v="89" actId="21"/>
          <ac:spMkLst>
            <pc:docMk/>
            <pc:sldMk cId="1808867677" sldId="5897"/>
            <ac:spMk id="9" creationId="{225FEF76-E9F8-4162-87A9-B63F25772D4B}"/>
          </ac:spMkLst>
        </pc:spChg>
        <pc:spChg chg="del mod">
          <ac:chgData name="Bui Thi Tuyen" userId="a21a1b56-f400-45b3-9d07-3f3790febbb1" providerId="ADAL" clId="{BCF37944-0CE0-44E0-A1DF-E4D20333798A}" dt="2025-10-29T07:14:52.129" v="97" actId="21"/>
          <ac:spMkLst>
            <pc:docMk/>
            <pc:sldMk cId="1808867677" sldId="5897"/>
            <ac:spMk id="10" creationId="{C4354642-2716-478D-8639-FC9B9B16EA85}"/>
          </ac:spMkLst>
        </pc:spChg>
        <pc:spChg chg="del mod">
          <ac:chgData name="Bui Thi Tuyen" userId="a21a1b56-f400-45b3-9d07-3f3790febbb1" providerId="ADAL" clId="{BCF37944-0CE0-44E0-A1DF-E4D20333798A}" dt="2025-10-29T07:15:06.112" v="101" actId="21"/>
          <ac:spMkLst>
            <pc:docMk/>
            <pc:sldMk cId="1808867677" sldId="5897"/>
            <ac:spMk id="11" creationId="{3616AA05-0C88-4DBC-8C8D-0A42E8A41DB5}"/>
          </ac:spMkLst>
        </pc:spChg>
        <pc:spChg chg="mod">
          <ac:chgData name="Bui Thi Tuyen" userId="a21a1b56-f400-45b3-9d07-3f3790febbb1" providerId="ADAL" clId="{BCF37944-0CE0-44E0-A1DF-E4D20333798A}" dt="2025-10-29T07:17:09.842" v="117" actId="1076"/>
          <ac:spMkLst>
            <pc:docMk/>
            <pc:sldMk cId="1808867677" sldId="5897"/>
            <ac:spMk id="14" creationId="{C3121F9A-62A7-46C9-AE16-8611B6682150}"/>
          </ac:spMkLst>
        </pc:spChg>
        <pc:spChg chg="mod">
          <ac:chgData name="Bui Thi Tuyen" userId="a21a1b56-f400-45b3-9d07-3f3790febbb1" providerId="ADAL" clId="{BCF37944-0CE0-44E0-A1DF-E4D20333798A}" dt="2025-10-29T07:17:09.842" v="117" actId="1076"/>
          <ac:spMkLst>
            <pc:docMk/>
            <pc:sldMk cId="1808867677" sldId="5897"/>
            <ac:spMk id="15" creationId="{A40BCDB3-3F59-4B33-8A88-CF0626FEBFA6}"/>
          </ac:spMkLst>
        </pc:spChg>
        <pc:spChg chg="add del mod">
          <ac:chgData name="Bui Thi Tuyen" userId="a21a1b56-f400-45b3-9d07-3f3790febbb1" providerId="ADAL" clId="{BCF37944-0CE0-44E0-A1DF-E4D20333798A}" dt="2025-10-29T07:17:32.042" v="124" actId="21"/>
          <ac:spMkLst>
            <pc:docMk/>
            <pc:sldMk cId="1808867677" sldId="5897"/>
            <ac:spMk id="16" creationId="{11FB2B3A-7FAE-5F3A-5EAC-A026CCB20F55}"/>
          </ac:spMkLst>
        </pc:spChg>
        <pc:spChg chg="add del mod">
          <ac:chgData name="Bui Thi Tuyen" userId="a21a1b56-f400-45b3-9d07-3f3790febbb1" providerId="ADAL" clId="{BCF37944-0CE0-44E0-A1DF-E4D20333798A}" dt="2025-10-29T07:16:45.867" v="112" actId="21"/>
          <ac:spMkLst>
            <pc:docMk/>
            <pc:sldMk cId="1808867677" sldId="5897"/>
            <ac:spMk id="19" creationId="{9C7C81DF-A154-D695-0495-F2A54ABB6DE0}"/>
          </ac:spMkLst>
        </pc:spChg>
        <pc:spChg chg="add del mod">
          <ac:chgData name="Bui Thi Tuyen" userId="a21a1b56-f400-45b3-9d07-3f3790febbb1" providerId="ADAL" clId="{BCF37944-0CE0-44E0-A1DF-E4D20333798A}" dt="2025-10-29T07:16:45.867" v="112" actId="21"/>
          <ac:spMkLst>
            <pc:docMk/>
            <pc:sldMk cId="1808867677" sldId="5897"/>
            <ac:spMk id="20" creationId="{C219910D-E5AE-716D-589C-9960263CF8DE}"/>
          </ac:spMkLst>
        </pc:spChg>
        <pc:spChg chg="add mod">
          <ac:chgData name="Bui Thi Tuyen" userId="a21a1b56-f400-45b3-9d07-3f3790febbb1" providerId="ADAL" clId="{BCF37944-0CE0-44E0-A1DF-E4D20333798A}" dt="2025-10-29T07:16:49.261" v="114"/>
          <ac:spMkLst>
            <pc:docMk/>
            <pc:sldMk cId="1808867677" sldId="5897"/>
            <ac:spMk id="24" creationId="{B3EA8826-9FFB-06C6-32B2-971DE7651820}"/>
          </ac:spMkLst>
        </pc:spChg>
        <pc:spChg chg="add mod">
          <ac:chgData name="Bui Thi Tuyen" userId="a21a1b56-f400-45b3-9d07-3f3790febbb1" providerId="ADAL" clId="{BCF37944-0CE0-44E0-A1DF-E4D20333798A}" dt="2025-10-29T07:16:49.261" v="114"/>
          <ac:spMkLst>
            <pc:docMk/>
            <pc:sldMk cId="1808867677" sldId="5897"/>
            <ac:spMk id="25" creationId="{F9207CB5-9C68-34A2-0F12-4F8F327738E9}"/>
          </ac:spMkLst>
        </pc:spChg>
        <pc:spChg chg="add mod">
          <ac:chgData name="Bui Thi Tuyen" userId="a21a1b56-f400-45b3-9d07-3f3790febbb1" providerId="ADAL" clId="{BCF37944-0CE0-44E0-A1DF-E4D20333798A}" dt="2025-10-29T07:17:29.083" v="123" actId="14100"/>
          <ac:spMkLst>
            <pc:docMk/>
            <pc:sldMk cId="1808867677" sldId="5897"/>
            <ac:spMk id="26" creationId="{C421D37F-C5A8-DEBC-1ACB-F2C6058A5204}"/>
          </ac:spMkLst>
        </pc:spChg>
        <pc:spChg chg="add mod">
          <ac:chgData name="Bui Thi Tuyen" userId="a21a1b56-f400-45b3-9d07-3f3790febbb1" providerId="ADAL" clId="{BCF37944-0CE0-44E0-A1DF-E4D20333798A}" dt="2025-10-29T07:17:37.199" v="126" actId="1076"/>
          <ac:spMkLst>
            <pc:docMk/>
            <pc:sldMk cId="1808867677" sldId="5897"/>
            <ac:spMk id="27" creationId="{A235676D-8771-AF71-0720-31E396EAD1F8}"/>
          </ac:spMkLst>
        </pc:spChg>
        <pc:picChg chg="add del mod">
          <ac:chgData name="Bui Thi Tuyen" userId="a21a1b56-f400-45b3-9d07-3f3790febbb1" providerId="ADAL" clId="{BCF37944-0CE0-44E0-A1DF-E4D20333798A}" dt="2025-10-29T07:16:28.159" v="106" actId="478"/>
          <ac:picMkLst>
            <pc:docMk/>
            <pc:sldMk cId="1808867677" sldId="5897"/>
            <ac:picMk id="3" creationId="{9769E735-0E2B-5836-1113-A519888A4DE8}"/>
          </ac:picMkLst>
        </pc:picChg>
        <pc:picChg chg="del mod">
          <ac:chgData name="Bui Thi Tuyen" userId="a21a1b56-f400-45b3-9d07-3f3790febbb1" providerId="ADAL" clId="{BCF37944-0CE0-44E0-A1DF-E4D20333798A}" dt="2025-10-29T07:12:45.823" v="78" actId="478"/>
          <ac:picMkLst>
            <pc:docMk/>
            <pc:sldMk cId="1808867677" sldId="5897"/>
            <ac:picMk id="4" creationId="{44623841-9A82-424F-B18D-0BDF5CF44C34}"/>
          </ac:picMkLst>
        </pc:picChg>
        <pc:picChg chg="add del mod modCrop">
          <ac:chgData name="Bui Thi Tuyen" userId="a21a1b56-f400-45b3-9d07-3f3790febbb1" providerId="ADAL" clId="{BCF37944-0CE0-44E0-A1DF-E4D20333798A}" dt="2025-10-29T07:16:45.867" v="112" actId="21"/>
          <ac:picMkLst>
            <pc:docMk/>
            <pc:sldMk cId="1808867677" sldId="5897"/>
            <ac:picMk id="18" creationId="{450C7C21-95E8-9D20-52A9-7F7C9B7F6428}"/>
          </ac:picMkLst>
        </pc:picChg>
        <pc:picChg chg="add mod">
          <ac:chgData name="Bui Thi Tuyen" userId="a21a1b56-f400-45b3-9d07-3f3790febbb1" providerId="ADAL" clId="{BCF37944-0CE0-44E0-A1DF-E4D20333798A}" dt="2025-10-29T07:17:01.916" v="116" actId="14100"/>
          <ac:picMkLst>
            <pc:docMk/>
            <pc:sldMk cId="1808867677" sldId="5897"/>
            <ac:picMk id="22" creationId="{19F987C1-1421-FF8B-354A-B33706D91A28}"/>
          </ac:picMkLst>
        </pc:picChg>
        <pc:picChg chg="add mod">
          <ac:chgData name="Bui Thi Tuyen" userId="a21a1b56-f400-45b3-9d07-3f3790febbb1" providerId="ADAL" clId="{BCF37944-0CE0-44E0-A1DF-E4D20333798A}" dt="2025-10-29T07:17:13.487" v="119" actId="1076"/>
          <ac:picMkLst>
            <pc:docMk/>
            <pc:sldMk cId="1808867677" sldId="5897"/>
            <ac:picMk id="23" creationId="{B5664C83-798F-3436-1CC4-F614E3E5C72A}"/>
          </ac:picMkLst>
        </pc:picChg>
      </pc:sldChg>
      <pc:sldChg chg="addSp delSp modSp mod">
        <pc:chgData name="Bui Thi Tuyen" userId="a21a1b56-f400-45b3-9d07-3f3790febbb1" providerId="ADAL" clId="{BCF37944-0CE0-44E0-A1DF-E4D20333798A}" dt="2025-11-03T02:33:02.727" v="600" actId="14100"/>
        <pc:sldMkLst>
          <pc:docMk/>
          <pc:sldMk cId="1655790229" sldId="5899"/>
        </pc:sldMkLst>
        <pc:spChg chg="add mod">
          <ac:chgData name="Bui Thi Tuyen" userId="a21a1b56-f400-45b3-9d07-3f3790febbb1" providerId="ADAL" clId="{BCF37944-0CE0-44E0-A1DF-E4D20333798A}" dt="2025-11-03T02:04:48.601" v="579" actId="1076"/>
          <ac:spMkLst>
            <pc:docMk/>
            <pc:sldMk cId="1655790229" sldId="5899"/>
            <ac:spMk id="4" creationId="{DAAE631D-0DF9-F371-D6A7-34414F5AABF0}"/>
          </ac:spMkLst>
        </pc:spChg>
        <pc:spChg chg="add mod">
          <ac:chgData name="Bui Thi Tuyen" userId="a21a1b56-f400-45b3-9d07-3f3790febbb1" providerId="ADAL" clId="{BCF37944-0CE0-44E0-A1DF-E4D20333798A}" dt="2025-11-03T02:04:48.601" v="579" actId="1076"/>
          <ac:spMkLst>
            <pc:docMk/>
            <pc:sldMk cId="1655790229" sldId="5899"/>
            <ac:spMk id="5" creationId="{53911F40-82D4-68AA-8FE9-1C6F2A437CBC}"/>
          </ac:spMkLst>
        </pc:spChg>
        <pc:spChg chg="add mod">
          <ac:chgData name="Bui Thi Tuyen" userId="a21a1b56-f400-45b3-9d07-3f3790febbb1" providerId="ADAL" clId="{BCF37944-0CE0-44E0-A1DF-E4D20333798A}" dt="2025-11-03T02:04:48.601" v="579" actId="1076"/>
          <ac:spMkLst>
            <pc:docMk/>
            <pc:sldMk cId="1655790229" sldId="5899"/>
            <ac:spMk id="6" creationId="{6C8944DC-DFE8-509F-88C5-3C7511DC36F0}"/>
          </ac:spMkLst>
        </pc:spChg>
        <pc:spChg chg="add mod">
          <ac:chgData name="Bui Thi Tuyen" userId="a21a1b56-f400-45b3-9d07-3f3790febbb1" providerId="ADAL" clId="{BCF37944-0CE0-44E0-A1DF-E4D20333798A}" dt="2025-11-03T02:04:48.601" v="579" actId="1076"/>
          <ac:spMkLst>
            <pc:docMk/>
            <pc:sldMk cId="1655790229" sldId="5899"/>
            <ac:spMk id="7" creationId="{9D06D688-E901-51F3-A01F-BE7506C4659A}"/>
          </ac:spMkLst>
        </pc:spChg>
        <pc:spChg chg="add del mod">
          <ac:chgData name="Bui Thi Tuyen" userId="a21a1b56-f400-45b3-9d07-3f3790febbb1" providerId="ADAL" clId="{BCF37944-0CE0-44E0-A1DF-E4D20333798A}" dt="2025-11-03T02:32:37.732" v="590" actId="478"/>
          <ac:spMkLst>
            <pc:docMk/>
            <pc:sldMk cId="1655790229" sldId="5899"/>
            <ac:spMk id="12" creationId="{537CFEB9-A646-6C0A-341F-0F0558FB6F67}"/>
          </ac:spMkLst>
        </pc:spChg>
        <pc:spChg chg="add del mod">
          <ac:chgData name="Bui Thi Tuyen" userId="a21a1b56-f400-45b3-9d07-3f3790febbb1" providerId="ADAL" clId="{BCF37944-0CE0-44E0-A1DF-E4D20333798A}" dt="2025-11-03T02:32:39.448" v="591" actId="478"/>
          <ac:spMkLst>
            <pc:docMk/>
            <pc:sldMk cId="1655790229" sldId="5899"/>
            <ac:spMk id="13" creationId="{972D204C-9EBE-024B-FE12-85206A195D0F}"/>
          </ac:spMkLst>
        </pc:spChg>
        <pc:spChg chg="add mod">
          <ac:chgData name="Bui Thi Tuyen" userId="a21a1b56-f400-45b3-9d07-3f3790febbb1" providerId="ADAL" clId="{BCF37944-0CE0-44E0-A1DF-E4D20333798A}" dt="2025-11-03T02:32:44.617" v="593" actId="1076"/>
          <ac:spMkLst>
            <pc:docMk/>
            <pc:sldMk cId="1655790229" sldId="5899"/>
            <ac:spMk id="15" creationId="{6D16021B-2F21-997D-D976-44E85EF515B4}"/>
          </ac:spMkLst>
        </pc:spChg>
        <pc:spChg chg="add mod">
          <ac:chgData name="Bui Thi Tuyen" userId="a21a1b56-f400-45b3-9d07-3f3790febbb1" providerId="ADAL" clId="{BCF37944-0CE0-44E0-A1DF-E4D20333798A}" dt="2025-11-03T02:32:44.617" v="593" actId="1076"/>
          <ac:spMkLst>
            <pc:docMk/>
            <pc:sldMk cId="1655790229" sldId="5899"/>
            <ac:spMk id="16" creationId="{E0477629-D6C5-7267-5101-83E434B1B535}"/>
          </ac:spMkLst>
        </pc:spChg>
        <pc:spChg chg="mod">
          <ac:chgData name="Bui Thi Tuyen" userId="a21a1b56-f400-45b3-9d07-3f3790febbb1" providerId="ADAL" clId="{BCF37944-0CE0-44E0-A1DF-E4D20333798A}" dt="2025-11-03T02:33:02.727" v="600" actId="14100"/>
          <ac:spMkLst>
            <pc:docMk/>
            <pc:sldMk cId="1655790229" sldId="5899"/>
            <ac:spMk id="18" creationId="{A068C37A-D056-41C4-9629-8F5A61AEE780}"/>
          </ac:spMkLst>
        </pc:spChg>
        <pc:spChg chg="del">
          <ac:chgData name="Bui Thi Tuyen" userId="a21a1b56-f400-45b3-9d07-3f3790febbb1" providerId="ADAL" clId="{BCF37944-0CE0-44E0-A1DF-E4D20333798A}" dt="2025-11-03T02:04:11.780" v="575" actId="478"/>
          <ac:spMkLst>
            <pc:docMk/>
            <pc:sldMk cId="1655790229" sldId="5899"/>
            <ac:spMk id="19" creationId="{CAAAA7D6-198D-483A-A82E-88CB8FB99486}"/>
          </ac:spMkLst>
        </pc:spChg>
        <pc:spChg chg="mod">
          <ac:chgData name="Bui Thi Tuyen" userId="a21a1b56-f400-45b3-9d07-3f3790febbb1" providerId="ADAL" clId="{BCF37944-0CE0-44E0-A1DF-E4D20333798A}" dt="2025-11-03T02:04:22.138" v="577" actId="1076"/>
          <ac:spMkLst>
            <pc:docMk/>
            <pc:sldMk cId="1655790229" sldId="5899"/>
            <ac:spMk id="20" creationId="{5685ECF8-173D-42D5-833E-CABB9A6AF3B1}"/>
          </ac:spMkLst>
        </pc:spChg>
        <pc:spChg chg="del">
          <ac:chgData name="Bui Thi Tuyen" userId="a21a1b56-f400-45b3-9d07-3f3790febbb1" providerId="ADAL" clId="{BCF37944-0CE0-44E0-A1DF-E4D20333798A}" dt="2025-11-03T02:04:11.780" v="575" actId="478"/>
          <ac:spMkLst>
            <pc:docMk/>
            <pc:sldMk cId="1655790229" sldId="5899"/>
            <ac:spMk id="21" creationId="{C9036323-F338-42D2-850A-CE15DC292FE0}"/>
          </ac:spMkLst>
        </pc:spChg>
        <pc:spChg chg="mod">
          <ac:chgData name="Bui Thi Tuyen" userId="a21a1b56-f400-45b3-9d07-3f3790febbb1" providerId="ADAL" clId="{BCF37944-0CE0-44E0-A1DF-E4D20333798A}" dt="2025-11-03T02:32:58.527" v="598" actId="122"/>
          <ac:spMkLst>
            <pc:docMk/>
            <pc:sldMk cId="1655790229" sldId="5899"/>
            <ac:spMk id="22" creationId="{6E8F5795-D9D2-4A60-A395-8106BE6E7B3F}"/>
          </ac:spMkLst>
        </pc:spChg>
        <pc:spChg chg="mod">
          <ac:chgData name="Bui Thi Tuyen" userId="a21a1b56-f400-45b3-9d07-3f3790febbb1" providerId="ADAL" clId="{BCF37944-0CE0-44E0-A1DF-E4D20333798A}" dt="2025-11-03T02:04:22.138" v="577" actId="1076"/>
          <ac:spMkLst>
            <pc:docMk/>
            <pc:sldMk cId="1655790229" sldId="5899"/>
            <ac:spMk id="23" creationId="{BF01D315-464E-436A-AF8D-AB1940332514}"/>
          </ac:spMkLst>
        </pc:spChg>
        <pc:spChg chg="del">
          <ac:chgData name="Bui Thi Tuyen" userId="a21a1b56-f400-45b3-9d07-3f3790febbb1" providerId="ADAL" clId="{BCF37944-0CE0-44E0-A1DF-E4D20333798A}" dt="2025-11-03T02:04:11.780" v="575" actId="478"/>
          <ac:spMkLst>
            <pc:docMk/>
            <pc:sldMk cId="1655790229" sldId="5899"/>
            <ac:spMk id="25" creationId="{9F1C64F2-68BC-4920-A8D1-8F290A42F985}"/>
          </ac:spMkLst>
        </pc:spChg>
        <pc:spChg chg="del">
          <ac:chgData name="Bui Thi Tuyen" userId="a21a1b56-f400-45b3-9d07-3f3790febbb1" providerId="ADAL" clId="{BCF37944-0CE0-44E0-A1DF-E4D20333798A}" dt="2025-11-03T02:04:11.780" v="575" actId="478"/>
          <ac:spMkLst>
            <pc:docMk/>
            <pc:sldMk cId="1655790229" sldId="5899"/>
            <ac:spMk id="26" creationId="{5DBB8162-66B1-4593-840A-CA733F08E7A8}"/>
          </ac:spMkLst>
        </pc:spChg>
        <pc:picChg chg="del">
          <ac:chgData name="Bui Thi Tuyen" userId="a21a1b56-f400-45b3-9d07-3f3790febbb1" providerId="ADAL" clId="{BCF37944-0CE0-44E0-A1DF-E4D20333798A}" dt="2025-11-03T02:04:12.772" v="576" actId="478"/>
          <ac:picMkLst>
            <pc:docMk/>
            <pc:sldMk cId="1655790229" sldId="5899"/>
            <ac:picMk id="2" creationId="{8B544D84-43BE-440F-966A-748167ACED54}"/>
          </ac:picMkLst>
        </pc:picChg>
        <pc:picChg chg="add mod">
          <ac:chgData name="Bui Thi Tuyen" userId="a21a1b56-f400-45b3-9d07-3f3790febbb1" providerId="ADAL" clId="{BCF37944-0CE0-44E0-A1DF-E4D20333798A}" dt="2025-11-03T02:04:48.601" v="579" actId="1076"/>
          <ac:picMkLst>
            <pc:docMk/>
            <pc:sldMk cId="1655790229" sldId="5899"/>
            <ac:picMk id="3" creationId="{D18D57C4-72A8-CF7B-9616-48CED2C7E68B}"/>
          </ac:picMkLst>
        </pc:picChg>
        <pc:picChg chg="add del mod">
          <ac:chgData name="Bui Thi Tuyen" userId="a21a1b56-f400-45b3-9d07-3f3790febbb1" providerId="ADAL" clId="{BCF37944-0CE0-44E0-A1DF-E4D20333798A}" dt="2025-11-03T02:04:56.420" v="583" actId="478"/>
          <ac:picMkLst>
            <pc:docMk/>
            <pc:sldMk cId="1655790229" sldId="5899"/>
            <ac:picMk id="8" creationId="{2FB60106-0F89-BEB5-0EAC-72F9829C8125}"/>
          </ac:picMkLst>
        </pc:picChg>
        <pc:picChg chg="del mod">
          <ac:chgData name="Bui Thi Tuyen" userId="a21a1b56-f400-45b3-9d07-3f3790febbb1" providerId="ADAL" clId="{BCF37944-0CE0-44E0-A1DF-E4D20333798A}" dt="2025-11-03T02:04:50.759" v="580" actId="21"/>
          <ac:picMkLst>
            <pc:docMk/>
            <pc:sldMk cId="1655790229" sldId="5899"/>
            <ac:picMk id="9" creationId="{6462FFAE-5E9D-48D0-9542-D826B8368376}"/>
          </ac:picMkLst>
        </pc:picChg>
        <pc:picChg chg="add del mod">
          <ac:chgData name="Bui Thi Tuyen" userId="a21a1b56-f400-45b3-9d07-3f3790febbb1" providerId="ADAL" clId="{BCF37944-0CE0-44E0-A1DF-E4D20333798A}" dt="2025-11-03T02:32:35.559" v="589" actId="478"/>
          <ac:picMkLst>
            <pc:docMk/>
            <pc:sldMk cId="1655790229" sldId="5899"/>
            <ac:picMk id="10" creationId="{9A09CC24-DEE0-9DE5-A52C-34A534829749}"/>
          </ac:picMkLst>
        </pc:picChg>
        <pc:picChg chg="add mod">
          <ac:chgData name="Bui Thi Tuyen" userId="a21a1b56-f400-45b3-9d07-3f3790febbb1" providerId="ADAL" clId="{BCF37944-0CE0-44E0-A1DF-E4D20333798A}" dt="2025-11-03T02:32:44.617" v="593" actId="1076"/>
          <ac:picMkLst>
            <pc:docMk/>
            <pc:sldMk cId="1655790229" sldId="5899"/>
            <ac:picMk id="14" creationId="{7AE561E2-BD47-5D21-1D5F-4F49553A012A}"/>
          </ac:picMkLst>
        </pc:picChg>
      </pc:sldChg>
      <pc:sldChg chg="addSp delSp modSp mod">
        <pc:chgData name="Bui Thi Tuyen" userId="a21a1b56-f400-45b3-9d07-3f3790febbb1" providerId="ADAL" clId="{BCF37944-0CE0-44E0-A1DF-E4D20333798A}" dt="2025-11-03T02:34:34.092" v="627" actId="1076"/>
        <pc:sldMkLst>
          <pc:docMk/>
          <pc:sldMk cId="1098312951" sldId="5900"/>
        </pc:sldMkLst>
        <pc:spChg chg="add mod">
          <ac:chgData name="Bui Thi Tuyen" userId="a21a1b56-f400-45b3-9d07-3f3790febbb1" providerId="ADAL" clId="{BCF37944-0CE0-44E0-A1DF-E4D20333798A}" dt="2025-11-03T02:34:16.798" v="622" actId="14100"/>
          <ac:spMkLst>
            <pc:docMk/>
            <pc:sldMk cId="1098312951" sldId="5900"/>
            <ac:spMk id="7" creationId="{EA09EDD0-90A5-DBFB-8719-FB7D904AC32F}"/>
          </ac:spMkLst>
        </pc:spChg>
        <pc:spChg chg="add mod">
          <ac:chgData name="Bui Thi Tuyen" userId="a21a1b56-f400-45b3-9d07-3f3790febbb1" providerId="ADAL" clId="{BCF37944-0CE0-44E0-A1DF-E4D20333798A}" dt="2025-11-03T02:34:16.798" v="622" actId="14100"/>
          <ac:spMkLst>
            <pc:docMk/>
            <pc:sldMk cId="1098312951" sldId="5900"/>
            <ac:spMk id="8" creationId="{3FF8989D-D071-D0D7-3B93-D946E789E000}"/>
          </ac:spMkLst>
        </pc:spChg>
        <pc:spChg chg="add mod">
          <ac:chgData name="Bui Thi Tuyen" userId="a21a1b56-f400-45b3-9d07-3f3790febbb1" providerId="ADAL" clId="{BCF37944-0CE0-44E0-A1DF-E4D20333798A}" dt="2025-11-03T02:34:16.798" v="622" actId="14100"/>
          <ac:spMkLst>
            <pc:docMk/>
            <pc:sldMk cId="1098312951" sldId="5900"/>
            <ac:spMk id="9" creationId="{B4A9D78F-8549-B43C-8ACF-3748D949C74C}"/>
          </ac:spMkLst>
        </pc:spChg>
        <pc:spChg chg="add mod">
          <ac:chgData name="Bui Thi Tuyen" userId="a21a1b56-f400-45b3-9d07-3f3790febbb1" providerId="ADAL" clId="{BCF37944-0CE0-44E0-A1DF-E4D20333798A}" dt="2025-11-03T02:34:30.723" v="626" actId="14100"/>
          <ac:spMkLst>
            <pc:docMk/>
            <pc:sldMk cId="1098312951" sldId="5900"/>
            <ac:spMk id="10" creationId="{5F743971-6875-0393-34E0-204C811D353E}"/>
          </ac:spMkLst>
        </pc:spChg>
        <pc:spChg chg="add del">
          <ac:chgData name="Bui Thi Tuyen" userId="a21a1b56-f400-45b3-9d07-3f3790febbb1" providerId="ADAL" clId="{BCF37944-0CE0-44E0-A1DF-E4D20333798A}" dt="2025-11-03T02:34:01.962" v="616" actId="21"/>
          <ac:spMkLst>
            <pc:docMk/>
            <pc:sldMk cId="1098312951" sldId="5900"/>
            <ac:spMk id="16" creationId="{85265216-A5F9-4A7F-9437-7B90465A3A08}"/>
          </ac:spMkLst>
        </pc:spChg>
        <pc:spChg chg="mod topLvl">
          <ac:chgData name="Bui Thi Tuyen" userId="a21a1b56-f400-45b3-9d07-3f3790febbb1" providerId="ADAL" clId="{BCF37944-0CE0-44E0-A1DF-E4D20333798A}" dt="2025-11-03T02:34:01.962" v="616" actId="21"/>
          <ac:spMkLst>
            <pc:docMk/>
            <pc:sldMk cId="1098312951" sldId="5900"/>
            <ac:spMk id="18" creationId="{857F6210-5DD8-4100-ABC3-85526F0A3FB9}"/>
          </ac:spMkLst>
        </pc:spChg>
        <pc:spChg chg="add del">
          <ac:chgData name="Bui Thi Tuyen" userId="a21a1b56-f400-45b3-9d07-3f3790febbb1" providerId="ADAL" clId="{BCF37944-0CE0-44E0-A1DF-E4D20333798A}" dt="2025-11-03T02:34:01.962" v="616" actId="21"/>
          <ac:spMkLst>
            <pc:docMk/>
            <pc:sldMk cId="1098312951" sldId="5900"/>
            <ac:spMk id="19" creationId="{28A59858-E9E2-4968-9C06-CAE113F53ED2}"/>
          </ac:spMkLst>
        </pc:spChg>
        <pc:spChg chg="add del">
          <ac:chgData name="Bui Thi Tuyen" userId="a21a1b56-f400-45b3-9d07-3f3790febbb1" providerId="ADAL" clId="{BCF37944-0CE0-44E0-A1DF-E4D20333798A}" dt="2025-11-03T02:34:01.962" v="616" actId="21"/>
          <ac:spMkLst>
            <pc:docMk/>
            <pc:sldMk cId="1098312951" sldId="5900"/>
            <ac:spMk id="20" creationId="{E2C02BF8-3A17-45E3-BF47-49BAFF9D1FD1}"/>
          </ac:spMkLst>
        </pc:spChg>
        <pc:spChg chg="mod">
          <ac:chgData name="Bui Thi Tuyen" userId="a21a1b56-f400-45b3-9d07-3f3790febbb1" providerId="ADAL" clId="{BCF37944-0CE0-44E0-A1DF-E4D20333798A}" dt="2025-11-03T02:34:34.092" v="627" actId="1076"/>
          <ac:spMkLst>
            <pc:docMk/>
            <pc:sldMk cId="1098312951" sldId="5900"/>
            <ac:spMk id="21" creationId="{2E403964-95FC-4189-9265-12AC36A911E0}"/>
          </ac:spMkLst>
        </pc:spChg>
        <pc:spChg chg="add del mod topLvl">
          <ac:chgData name="Bui Thi Tuyen" userId="a21a1b56-f400-45b3-9d07-3f3790febbb1" providerId="ADAL" clId="{BCF37944-0CE0-44E0-A1DF-E4D20333798A}" dt="2025-11-03T02:34:01.962" v="616" actId="21"/>
          <ac:spMkLst>
            <pc:docMk/>
            <pc:sldMk cId="1098312951" sldId="5900"/>
            <ac:spMk id="22" creationId="{229E0ABB-5DE9-4ABC-9FE9-701F8C1F395D}"/>
          </ac:spMkLst>
        </pc:spChg>
        <pc:grpChg chg="add del">
          <ac:chgData name="Bui Thi Tuyen" userId="a21a1b56-f400-45b3-9d07-3f3790febbb1" providerId="ADAL" clId="{BCF37944-0CE0-44E0-A1DF-E4D20333798A}" dt="2025-11-03T02:34:01.962" v="616" actId="21"/>
          <ac:grpSpMkLst>
            <pc:docMk/>
            <pc:sldMk cId="1098312951" sldId="5900"/>
            <ac:grpSpMk id="2" creationId="{0EA5B78D-32D5-48A5-9D3B-57AB29139687}"/>
          </ac:grpSpMkLst>
        </pc:grpChg>
        <pc:picChg chg="add mod">
          <ac:chgData name="Bui Thi Tuyen" userId="a21a1b56-f400-45b3-9d07-3f3790febbb1" providerId="ADAL" clId="{BCF37944-0CE0-44E0-A1DF-E4D20333798A}" dt="2025-11-03T02:34:05.641" v="618" actId="1076"/>
          <ac:picMkLst>
            <pc:docMk/>
            <pc:sldMk cId="1098312951" sldId="5900"/>
            <ac:picMk id="3" creationId="{E3A1B46D-61D8-9F68-68CD-E369D8B217C5}"/>
          </ac:picMkLst>
        </pc:picChg>
        <pc:picChg chg="add del mod">
          <ac:chgData name="Bui Thi Tuyen" userId="a21a1b56-f400-45b3-9d07-3f3790febbb1" providerId="ADAL" clId="{BCF37944-0CE0-44E0-A1DF-E4D20333798A}" dt="2025-11-03T02:33:55.868" v="610"/>
          <ac:picMkLst>
            <pc:docMk/>
            <pc:sldMk cId="1098312951" sldId="5900"/>
            <ac:picMk id="5" creationId="{75E156D6-63EC-BE5B-A9B9-7CEF195091FB}"/>
          </ac:picMkLst>
        </pc:picChg>
        <pc:picChg chg="add del mod">
          <ac:chgData name="Bui Thi Tuyen" userId="a21a1b56-f400-45b3-9d07-3f3790febbb1" providerId="ADAL" clId="{BCF37944-0CE0-44E0-A1DF-E4D20333798A}" dt="2025-11-03T02:33:58.575" v="613"/>
          <ac:picMkLst>
            <pc:docMk/>
            <pc:sldMk cId="1098312951" sldId="5900"/>
            <ac:picMk id="6" creationId="{03DF7473-7309-F3C9-D707-94F95F1FDDE4}"/>
          </ac:picMkLst>
        </pc:picChg>
        <pc:picChg chg="del mod">
          <ac:chgData name="Bui Thi Tuyen" userId="a21a1b56-f400-45b3-9d07-3f3790febbb1" providerId="ADAL" clId="{BCF37944-0CE0-44E0-A1DF-E4D20333798A}" dt="2025-11-03T02:33:23.595" v="602" actId="478"/>
          <ac:picMkLst>
            <pc:docMk/>
            <pc:sldMk cId="1098312951" sldId="5900"/>
            <ac:picMk id="12" creationId="{2C56F387-1F41-4CC6-886E-6D5F6CC76E02}"/>
          </ac:picMkLst>
        </pc:picChg>
      </pc:sldChg>
      <pc:sldChg chg="addSp delSp modSp mod">
        <pc:chgData name="Bui Thi Tuyen" userId="a21a1b56-f400-45b3-9d07-3f3790febbb1" providerId="ADAL" clId="{BCF37944-0CE0-44E0-A1DF-E4D20333798A}" dt="2025-10-29T07:28:28.786" v="469" actId="14100"/>
        <pc:sldMkLst>
          <pc:docMk/>
          <pc:sldMk cId="349180363" sldId="5922"/>
        </pc:sldMkLst>
        <pc:spChg chg="add mod">
          <ac:chgData name="Bui Thi Tuyen" userId="a21a1b56-f400-45b3-9d07-3f3790febbb1" providerId="ADAL" clId="{BCF37944-0CE0-44E0-A1DF-E4D20333798A}" dt="2025-10-29T07:20:48.884" v="163"/>
          <ac:spMkLst>
            <pc:docMk/>
            <pc:sldMk cId="349180363" sldId="5922"/>
            <ac:spMk id="10" creationId="{00000000-0008-0000-0000-000003000000}"/>
          </ac:spMkLst>
        </pc:spChg>
        <pc:spChg chg="del">
          <ac:chgData name="Bui Thi Tuyen" userId="a21a1b56-f400-45b3-9d07-3f3790febbb1" providerId="ADAL" clId="{BCF37944-0CE0-44E0-A1DF-E4D20333798A}" dt="2025-10-29T07:24:52.569" v="255" actId="478"/>
          <ac:spMkLst>
            <pc:docMk/>
            <pc:sldMk cId="349180363" sldId="5922"/>
            <ac:spMk id="11" creationId="{21414AAC-F411-45CD-8D58-4D1CED434BA7}"/>
          </ac:spMkLst>
        </pc:spChg>
        <pc:spChg chg="del mod">
          <ac:chgData name="Bui Thi Tuyen" userId="a21a1b56-f400-45b3-9d07-3f3790febbb1" providerId="ADAL" clId="{BCF37944-0CE0-44E0-A1DF-E4D20333798A}" dt="2025-10-29T07:23:27.077" v="201" actId="21"/>
          <ac:spMkLst>
            <pc:docMk/>
            <pc:sldMk cId="349180363" sldId="5922"/>
            <ac:spMk id="15" creationId="{CD272AE6-CFAC-4827-B9F6-37A43889E566}"/>
          </ac:spMkLst>
        </pc:spChg>
        <pc:spChg chg="add mod">
          <ac:chgData name="Bui Thi Tuyen" userId="a21a1b56-f400-45b3-9d07-3f3790febbb1" providerId="ADAL" clId="{BCF37944-0CE0-44E0-A1DF-E4D20333798A}" dt="2025-10-29T07:21:03.293" v="168"/>
          <ac:spMkLst>
            <pc:docMk/>
            <pc:sldMk cId="349180363" sldId="5922"/>
            <ac:spMk id="16" creationId="{00000000-0008-0000-0000-000003000000}"/>
          </ac:spMkLst>
        </pc:spChg>
        <pc:spChg chg="del mod">
          <ac:chgData name="Bui Thi Tuyen" userId="a21a1b56-f400-45b3-9d07-3f3790febbb1" providerId="ADAL" clId="{BCF37944-0CE0-44E0-A1DF-E4D20333798A}" dt="2025-10-29T07:23:22.774" v="200" actId="478"/>
          <ac:spMkLst>
            <pc:docMk/>
            <pc:sldMk cId="349180363" sldId="5922"/>
            <ac:spMk id="18" creationId="{F3735B75-5F3A-4CE8-97F7-8451F66047F9}"/>
          </ac:spMkLst>
        </pc:spChg>
        <pc:spChg chg="del mod">
          <ac:chgData name="Bui Thi Tuyen" userId="a21a1b56-f400-45b3-9d07-3f3790febbb1" providerId="ADAL" clId="{BCF37944-0CE0-44E0-A1DF-E4D20333798A}" dt="2025-10-29T07:23:45.026" v="207" actId="478"/>
          <ac:spMkLst>
            <pc:docMk/>
            <pc:sldMk cId="349180363" sldId="5922"/>
            <ac:spMk id="21" creationId="{A7F8A770-EC73-4BED-B588-AE08676B9F83}"/>
          </ac:spMkLst>
        </pc:spChg>
        <pc:spChg chg="del mod">
          <ac:chgData name="Bui Thi Tuyen" userId="a21a1b56-f400-45b3-9d07-3f3790febbb1" providerId="ADAL" clId="{BCF37944-0CE0-44E0-A1DF-E4D20333798A}" dt="2025-10-29T07:23:36.419" v="204" actId="21"/>
          <ac:spMkLst>
            <pc:docMk/>
            <pc:sldMk cId="349180363" sldId="5922"/>
            <ac:spMk id="22" creationId="{9C52EEFB-D256-4CAC-B581-FF611C13DE1A}"/>
          </ac:spMkLst>
        </pc:spChg>
        <pc:spChg chg="add mod">
          <ac:chgData name="Bui Thi Tuyen" userId="a21a1b56-f400-45b3-9d07-3f3790febbb1" providerId="ADAL" clId="{BCF37944-0CE0-44E0-A1DF-E4D20333798A}" dt="2025-10-29T07:23:20.393" v="199" actId="14100"/>
          <ac:spMkLst>
            <pc:docMk/>
            <pc:sldMk cId="349180363" sldId="5922"/>
            <ac:spMk id="23" creationId="{00000000-0008-0000-0000-000005000000}"/>
          </ac:spMkLst>
        </pc:spChg>
        <pc:spChg chg="mod">
          <ac:chgData name="Bui Thi Tuyen" userId="a21a1b56-f400-45b3-9d07-3f3790febbb1" providerId="ADAL" clId="{BCF37944-0CE0-44E0-A1DF-E4D20333798A}" dt="2025-10-29T07:22:38.628" v="187"/>
          <ac:spMkLst>
            <pc:docMk/>
            <pc:sldMk cId="349180363" sldId="5922"/>
            <ac:spMk id="26" creationId="{5C0EA6C2-CE0C-2355-7861-627748803295}"/>
          </ac:spMkLst>
        </pc:spChg>
        <pc:spChg chg="add del mod">
          <ac:chgData name="Bui Thi Tuyen" userId="a21a1b56-f400-45b3-9d07-3f3790febbb1" providerId="ADAL" clId="{BCF37944-0CE0-44E0-A1DF-E4D20333798A}" dt="2025-10-29T07:24:55.797" v="256" actId="478"/>
          <ac:spMkLst>
            <pc:docMk/>
            <pc:sldMk cId="349180363" sldId="5922"/>
            <ac:spMk id="27" creationId="{2D9360CF-6E52-03E7-0AD0-BC4EA8F3144E}"/>
          </ac:spMkLst>
        </pc:spChg>
        <pc:spChg chg="add del mod">
          <ac:chgData name="Bui Thi Tuyen" userId="a21a1b56-f400-45b3-9d07-3f3790febbb1" providerId="ADAL" clId="{BCF37944-0CE0-44E0-A1DF-E4D20333798A}" dt="2025-10-29T07:24:55.797" v="256" actId="478"/>
          <ac:spMkLst>
            <pc:docMk/>
            <pc:sldMk cId="349180363" sldId="5922"/>
            <ac:spMk id="28" creationId="{8E26F3CE-76E2-2324-4EB3-6EEDA219642E}"/>
          </ac:spMkLst>
        </pc:spChg>
        <pc:spChg chg="add mod">
          <ac:chgData name="Bui Thi Tuyen" userId="a21a1b56-f400-45b3-9d07-3f3790febbb1" providerId="ADAL" clId="{BCF37944-0CE0-44E0-A1DF-E4D20333798A}" dt="2025-10-29T07:25:05.285" v="257"/>
          <ac:spMkLst>
            <pc:docMk/>
            <pc:sldMk cId="349180363" sldId="5922"/>
            <ac:spMk id="31" creationId="{00000000-0008-0000-0000-000007000000}"/>
          </ac:spMkLst>
        </pc:spChg>
        <pc:spChg chg="mod">
          <ac:chgData name="Bui Thi Tuyen" userId="a21a1b56-f400-45b3-9d07-3f3790febbb1" providerId="ADAL" clId="{BCF37944-0CE0-44E0-A1DF-E4D20333798A}" dt="2025-10-29T07:26:04.312" v="270" actId="14100"/>
          <ac:spMkLst>
            <pc:docMk/>
            <pc:sldMk cId="349180363" sldId="5922"/>
            <ac:spMk id="35" creationId="{17B7BC69-206F-1BF3-51E0-467952494D8C}"/>
          </ac:spMkLst>
        </pc:spChg>
        <pc:spChg chg="add mod">
          <ac:chgData name="Bui Thi Tuyen" userId="a21a1b56-f400-45b3-9d07-3f3790febbb1" providerId="ADAL" clId="{BCF37944-0CE0-44E0-A1DF-E4D20333798A}" dt="2025-10-29T07:26:16.049" v="274" actId="14100"/>
          <ac:spMkLst>
            <pc:docMk/>
            <pc:sldMk cId="349180363" sldId="5922"/>
            <ac:spMk id="36" creationId="{7837E974-14A0-662F-898A-4A083DE60855}"/>
          </ac:spMkLst>
        </pc:spChg>
        <pc:spChg chg="add mod">
          <ac:chgData name="Bui Thi Tuyen" userId="a21a1b56-f400-45b3-9d07-3f3790febbb1" providerId="ADAL" clId="{BCF37944-0CE0-44E0-A1DF-E4D20333798A}" dt="2025-10-29T07:28:20.487" v="467" actId="20577"/>
          <ac:spMkLst>
            <pc:docMk/>
            <pc:sldMk cId="349180363" sldId="5922"/>
            <ac:spMk id="37" creationId="{FFE1F293-F756-A109-10BD-F04447F21C68}"/>
          </ac:spMkLst>
        </pc:spChg>
        <pc:grpChg chg="del">
          <ac:chgData name="Bui Thi Tuyen" userId="a21a1b56-f400-45b3-9d07-3f3790febbb1" providerId="ADAL" clId="{BCF37944-0CE0-44E0-A1DF-E4D20333798A}" dt="2025-10-29T07:20:54.037" v="164" actId="478"/>
          <ac:grpSpMkLst>
            <pc:docMk/>
            <pc:sldMk cId="349180363" sldId="5922"/>
            <ac:grpSpMk id="5" creationId="{AC63A004-7C35-4B8E-A4CF-4101BE45A4F8}"/>
          </ac:grpSpMkLst>
        </pc:grpChg>
        <pc:grpChg chg="add mod">
          <ac:chgData name="Bui Thi Tuyen" userId="a21a1b56-f400-45b3-9d07-3f3790febbb1" providerId="ADAL" clId="{BCF37944-0CE0-44E0-A1DF-E4D20333798A}" dt="2025-10-29T07:20:48.884" v="163"/>
          <ac:grpSpMkLst>
            <pc:docMk/>
            <pc:sldMk cId="349180363" sldId="5922"/>
            <ac:grpSpMk id="6" creationId="{00000000-0008-0000-0000-000009000000}"/>
          </ac:grpSpMkLst>
        </pc:grpChg>
        <pc:grpChg chg="add del mod">
          <ac:chgData name="Bui Thi Tuyen" userId="a21a1b56-f400-45b3-9d07-3f3790febbb1" providerId="ADAL" clId="{BCF37944-0CE0-44E0-A1DF-E4D20333798A}" dt="2025-10-29T07:22:38.231" v="186" actId="21"/>
          <ac:grpSpMkLst>
            <pc:docMk/>
            <pc:sldMk cId="349180363" sldId="5922"/>
            <ac:grpSpMk id="12" creationId="{00000000-0008-0000-0000-000009000000}"/>
          </ac:grpSpMkLst>
        </pc:grpChg>
        <pc:grpChg chg="add del mod">
          <ac:chgData name="Bui Thi Tuyen" userId="a21a1b56-f400-45b3-9d07-3f3790febbb1" providerId="ADAL" clId="{BCF37944-0CE0-44E0-A1DF-E4D20333798A}" dt="2025-10-29T07:24:55.797" v="256" actId="478"/>
          <ac:grpSpMkLst>
            <pc:docMk/>
            <pc:sldMk cId="349180363" sldId="5922"/>
            <ac:grpSpMk id="17" creationId="{00000000-0008-0000-0000-00000A000000}"/>
          </ac:grpSpMkLst>
        </pc:grpChg>
        <pc:grpChg chg="add del mod">
          <ac:chgData name="Bui Thi Tuyen" userId="a21a1b56-f400-45b3-9d07-3f3790febbb1" providerId="ADAL" clId="{BCF37944-0CE0-44E0-A1DF-E4D20333798A}" dt="2025-10-29T07:24:55.797" v="256" actId="478"/>
          <ac:grpSpMkLst>
            <pc:docMk/>
            <pc:sldMk cId="349180363" sldId="5922"/>
            <ac:grpSpMk id="24" creationId="{7DF48597-1F90-661F-A2AB-DAE4E4B10EF0}"/>
          </ac:grpSpMkLst>
        </pc:grpChg>
        <pc:grpChg chg="add del mod">
          <ac:chgData name="Bui Thi Tuyen" userId="a21a1b56-f400-45b3-9d07-3f3790febbb1" providerId="ADAL" clId="{BCF37944-0CE0-44E0-A1DF-E4D20333798A}" dt="2025-10-29T07:25:35.811" v="264" actId="21"/>
          <ac:grpSpMkLst>
            <pc:docMk/>
            <pc:sldMk cId="349180363" sldId="5922"/>
            <ac:grpSpMk id="29" creationId="{00000000-0008-0000-0000-00000B000000}"/>
          </ac:grpSpMkLst>
        </pc:grpChg>
        <pc:grpChg chg="add mod">
          <ac:chgData name="Bui Thi Tuyen" userId="a21a1b56-f400-45b3-9d07-3f3790febbb1" providerId="ADAL" clId="{BCF37944-0CE0-44E0-A1DF-E4D20333798A}" dt="2025-10-29T07:28:28.786" v="469" actId="14100"/>
          <ac:grpSpMkLst>
            <pc:docMk/>
            <pc:sldMk cId="349180363" sldId="5922"/>
            <ac:grpSpMk id="33" creationId="{C444EF02-BDEA-FC79-B08E-5CE3AEC11E45}"/>
          </ac:grpSpMkLst>
        </pc:grpChg>
        <pc:picChg chg="del topLvl">
          <ac:chgData name="Bui Thi Tuyen" userId="a21a1b56-f400-45b3-9d07-3f3790febbb1" providerId="ADAL" clId="{BCF37944-0CE0-44E0-A1DF-E4D20333798A}" dt="2025-10-29T07:21:01.819" v="167" actId="478"/>
          <ac:picMkLst>
            <pc:docMk/>
            <pc:sldMk cId="349180363" sldId="5922"/>
            <ac:picMk id="4" creationId="{BF385D46-8352-4A6C-AFF5-BC364A8234E9}"/>
          </ac:picMkLst>
        </pc:picChg>
        <pc:picChg chg="del">
          <ac:chgData name="Bui Thi Tuyen" userId="a21a1b56-f400-45b3-9d07-3f3790febbb1" providerId="ADAL" clId="{BCF37944-0CE0-44E0-A1DF-E4D20333798A}" dt="2025-10-29T07:24:55.797" v="256" actId="478"/>
          <ac:picMkLst>
            <pc:docMk/>
            <pc:sldMk cId="349180363" sldId="5922"/>
            <ac:picMk id="7" creationId="{B3CD92AC-E3BC-4A76-A9BE-6C4443B46145}"/>
          </ac:picMkLst>
        </pc:picChg>
        <pc:picChg chg="add mod">
          <ac:chgData name="Bui Thi Tuyen" userId="a21a1b56-f400-45b3-9d07-3f3790febbb1" providerId="ADAL" clId="{BCF37944-0CE0-44E0-A1DF-E4D20333798A}" dt="2025-10-29T07:20:48.884" v="163"/>
          <ac:picMkLst>
            <pc:docMk/>
            <pc:sldMk cId="349180363" sldId="5922"/>
            <ac:picMk id="9" creationId="{00000000-0008-0000-0000-000002000000}"/>
          </ac:picMkLst>
        </pc:picChg>
        <pc:picChg chg="del">
          <ac:chgData name="Bui Thi Tuyen" userId="a21a1b56-f400-45b3-9d07-3f3790febbb1" providerId="ADAL" clId="{BCF37944-0CE0-44E0-A1DF-E4D20333798A}" dt="2025-10-29T07:22:11.796" v="178" actId="478"/>
          <ac:picMkLst>
            <pc:docMk/>
            <pc:sldMk cId="349180363" sldId="5922"/>
            <ac:picMk id="13" creationId="{887C540E-FE90-4C05-A4B5-DDFFAB8CFCCF}"/>
          </ac:picMkLst>
        </pc:picChg>
        <pc:picChg chg="add mod modCrop">
          <ac:chgData name="Bui Thi Tuyen" userId="a21a1b56-f400-45b3-9d07-3f3790febbb1" providerId="ADAL" clId="{BCF37944-0CE0-44E0-A1DF-E4D20333798A}" dt="2025-10-29T07:21:30.257" v="173" actId="208"/>
          <ac:picMkLst>
            <pc:docMk/>
            <pc:sldMk cId="349180363" sldId="5922"/>
            <ac:picMk id="14" creationId="{00000000-0008-0000-0000-000002000000}"/>
          </ac:picMkLst>
        </pc:picChg>
        <pc:picChg chg="del topLvl">
          <ac:chgData name="Bui Thi Tuyen" userId="a21a1b56-f400-45b3-9d07-3f3790febbb1" providerId="ADAL" clId="{BCF37944-0CE0-44E0-A1DF-E4D20333798A}" dt="2025-10-29T07:20:54.037" v="164" actId="478"/>
          <ac:picMkLst>
            <pc:docMk/>
            <pc:sldMk cId="349180363" sldId="5922"/>
            <ac:picMk id="19" creationId="{5C3CB8BD-B2A0-4DCC-A5DB-D6E02B49BAAC}"/>
          </ac:picMkLst>
        </pc:picChg>
        <pc:picChg chg="add mod">
          <ac:chgData name="Bui Thi Tuyen" userId="a21a1b56-f400-45b3-9d07-3f3790febbb1" providerId="ADAL" clId="{BCF37944-0CE0-44E0-A1DF-E4D20333798A}" dt="2025-10-29T07:22:52.324" v="193" actId="208"/>
          <ac:picMkLst>
            <pc:docMk/>
            <pc:sldMk cId="349180363" sldId="5922"/>
            <ac:picMk id="20" creationId="{00000000-0008-0000-0000-000004000000}"/>
          </ac:picMkLst>
        </pc:picChg>
        <pc:picChg chg="mod">
          <ac:chgData name="Bui Thi Tuyen" userId="a21a1b56-f400-45b3-9d07-3f3790febbb1" providerId="ADAL" clId="{BCF37944-0CE0-44E0-A1DF-E4D20333798A}" dt="2025-10-29T07:22:38.628" v="187"/>
          <ac:picMkLst>
            <pc:docMk/>
            <pc:sldMk cId="349180363" sldId="5922"/>
            <ac:picMk id="25" creationId="{B504ECA1-B768-BC20-8489-7046ED134442}"/>
          </ac:picMkLst>
        </pc:picChg>
        <pc:picChg chg="add mod">
          <ac:chgData name="Bui Thi Tuyen" userId="a21a1b56-f400-45b3-9d07-3f3790febbb1" providerId="ADAL" clId="{BCF37944-0CE0-44E0-A1DF-E4D20333798A}" dt="2025-10-29T07:25:13.254" v="260" actId="208"/>
          <ac:picMkLst>
            <pc:docMk/>
            <pc:sldMk cId="349180363" sldId="5922"/>
            <ac:picMk id="30" creationId="{00000000-0008-0000-0000-000006000000}"/>
          </ac:picMkLst>
        </pc:picChg>
        <pc:picChg chg="add mod modCrop">
          <ac:chgData name="Bui Thi Tuyen" userId="a21a1b56-f400-45b3-9d07-3f3790febbb1" providerId="ADAL" clId="{BCF37944-0CE0-44E0-A1DF-E4D20333798A}" dt="2025-10-29T07:27:46.293" v="458" actId="14100"/>
          <ac:picMkLst>
            <pc:docMk/>
            <pc:sldMk cId="349180363" sldId="5922"/>
            <ac:picMk id="32" creationId="{00000000-0008-0000-0000-000008000000}"/>
          </ac:picMkLst>
        </pc:picChg>
        <pc:picChg chg="mod">
          <ac:chgData name="Bui Thi Tuyen" userId="a21a1b56-f400-45b3-9d07-3f3790febbb1" providerId="ADAL" clId="{BCF37944-0CE0-44E0-A1DF-E4D20333798A}" dt="2025-10-29T07:25:36.227" v="265"/>
          <ac:picMkLst>
            <pc:docMk/>
            <pc:sldMk cId="349180363" sldId="5922"/>
            <ac:picMk id="34" creationId="{F3CBA2F1-49F2-4067-2E6D-4767EDE8C2E7}"/>
          </ac:picMkLst>
        </pc:picChg>
      </pc:sldChg>
      <pc:sldChg chg="addSp delSp modSp mod">
        <pc:chgData name="Bui Thi Tuyen" userId="a21a1b56-f400-45b3-9d07-3f3790febbb1" providerId="ADAL" clId="{BCF37944-0CE0-44E0-A1DF-E4D20333798A}" dt="2025-11-07T01:35:29.099" v="994" actId="207"/>
        <pc:sldMkLst>
          <pc:docMk/>
          <pc:sldMk cId="970476048" sldId="5934"/>
        </pc:sldMkLst>
        <pc:spChg chg="add del mod">
          <ac:chgData name="Bui Thi Tuyen" userId="a21a1b56-f400-45b3-9d07-3f3790febbb1" providerId="ADAL" clId="{BCF37944-0CE0-44E0-A1DF-E4D20333798A}" dt="2025-11-03T02:39:45.823" v="638" actId="21"/>
          <ac:spMkLst>
            <pc:docMk/>
            <pc:sldMk cId="970476048" sldId="5934"/>
            <ac:spMk id="2" creationId="{2DD92BF6-144D-CF29-87B6-D8C9B18E24F1}"/>
          </ac:spMkLst>
        </pc:spChg>
        <pc:spChg chg="add mod">
          <ac:chgData name="Bui Thi Tuyen" userId="a21a1b56-f400-45b3-9d07-3f3790febbb1" providerId="ADAL" clId="{BCF37944-0CE0-44E0-A1DF-E4D20333798A}" dt="2025-11-07T01:35:29.099" v="994" actId="207"/>
          <ac:spMkLst>
            <pc:docMk/>
            <pc:sldMk cId="970476048" sldId="5934"/>
            <ac:spMk id="2" creationId="{B6A879C0-7262-ED26-CDFA-6165116D4BDF}"/>
          </ac:spMkLst>
        </pc:spChg>
        <pc:spChg chg="add del mod">
          <ac:chgData name="Bui Thi Tuyen" userId="a21a1b56-f400-45b3-9d07-3f3790febbb1" providerId="ADAL" clId="{BCF37944-0CE0-44E0-A1DF-E4D20333798A}" dt="2025-11-03T02:40:01.011" v="643" actId="21"/>
          <ac:spMkLst>
            <pc:docMk/>
            <pc:sldMk cId="970476048" sldId="5934"/>
            <ac:spMk id="3" creationId="{82785863-278A-3731-6171-65C85F790B83}"/>
          </ac:spMkLst>
        </pc:spChg>
        <pc:spChg chg="add del mod">
          <ac:chgData name="Bui Thi Tuyen" userId="a21a1b56-f400-45b3-9d07-3f3790febbb1" providerId="ADAL" clId="{BCF37944-0CE0-44E0-A1DF-E4D20333798A}" dt="2025-11-03T02:39:45.823" v="638" actId="21"/>
          <ac:spMkLst>
            <pc:docMk/>
            <pc:sldMk cId="970476048" sldId="5934"/>
            <ac:spMk id="5" creationId="{156D13C6-9B36-C2A1-C9AF-C66105DAC927}"/>
          </ac:spMkLst>
        </pc:spChg>
        <pc:spChg chg="add mod">
          <ac:chgData name="Bui Thi Tuyen" userId="a21a1b56-f400-45b3-9d07-3f3790febbb1" providerId="ADAL" clId="{BCF37944-0CE0-44E0-A1DF-E4D20333798A}" dt="2025-11-03T02:39:13.456" v="633" actId="1076"/>
          <ac:spMkLst>
            <pc:docMk/>
            <pc:sldMk cId="970476048" sldId="5934"/>
            <ac:spMk id="6" creationId="{449153D5-370B-88DC-3145-527E9909C199}"/>
          </ac:spMkLst>
        </pc:spChg>
        <pc:spChg chg="add mod">
          <ac:chgData name="Bui Thi Tuyen" userId="a21a1b56-f400-45b3-9d07-3f3790febbb1" providerId="ADAL" clId="{BCF37944-0CE0-44E0-A1DF-E4D20333798A}" dt="2025-11-03T02:41:43.201" v="663" actId="1076"/>
          <ac:spMkLst>
            <pc:docMk/>
            <pc:sldMk cId="970476048" sldId="5934"/>
            <ac:spMk id="9" creationId="{B1ACF0F1-83B8-B152-0AF7-9018B2C7000F}"/>
          </ac:spMkLst>
        </pc:spChg>
        <pc:spChg chg="add mod">
          <ac:chgData name="Bui Thi Tuyen" userId="a21a1b56-f400-45b3-9d07-3f3790febbb1" providerId="ADAL" clId="{BCF37944-0CE0-44E0-A1DF-E4D20333798A}" dt="2025-11-03T02:41:43.201" v="663" actId="1076"/>
          <ac:spMkLst>
            <pc:docMk/>
            <pc:sldMk cId="970476048" sldId="5934"/>
            <ac:spMk id="11" creationId="{EA4A6B87-CE9D-1BAF-8FEB-61B40632C3C0}"/>
          </ac:spMkLst>
        </pc:spChg>
        <pc:spChg chg="add mod">
          <ac:chgData name="Bui Thi Tuyen" userId="a21a1b56-f400-45b3-9d07-3f3790febbb1" providerId="ADAL" clId="{BCF37944-0CE0-44E0-A1DF-E4D20333798A}" dt="2025-11-03T02:41:43.201" v="663" actId="1076"/>
          <ac:spMkLst>
            <pc:docMk/>
            <pc:sldMk cId="970476048" sldId="5934"/>
            <ac:spMk id="12" creationId="{ACAA615B-4893-6BB2-70E6-652CDDAAAAA7}"/>
          </ac:spMkLst>
        </pc:spChg>
        <pc:spChg chg="add mod">
          <ac:chgData name="Bui Thi Tuyen" userId="a21a1b56-f400-45b3-9d07-3f3790febbb1" providerId="ADAL" clId="{BCF37944-0CE0-44E0-A1DF-E4D20333798A}" dt="2025-11-03T02:42:27.929" v="742" actId="20577"/>
          <ac:spMkLst>
            <pc:docMk/>
            <pc:sldMk cId="970476048" sldId="5934"/>
            <ac:spMk id="13" creationId="{4A128438-77E9-B256-4C67-6399F9A35767}"/>
          </ac:spMkLst>
        </pc:spChg>
        <pc:spChg chg="mod">
          <ac:chgData name="Bui Thi Tuyen" userId="a21a1b56-f400-45b3-9d07-3f3790febbb1" providerId="ADAL" clId="{BCF37944-0CE0-44E0-A1DF-E4D20333798A}" dt="2025-11-07T01:33:41.951" v="884" actId="1076"/>
          <ac:spMkLst>
            <pc:docMk/>
            <pc:sldMk cId="970476048" sldId="5934"/>
            <ac:spMk id="14" creationId="{AE050F54-780C-449F-AA0F-F21D8F2C2B0E}"/>
          </ac:spMkLst>
        </pc:spChg>
        <pc:spChg chg="del">
          <ac:chgData name="Bui Thi Tuyen" userId="a21a1b56-f400-45b3-9d07-3f3790febbb1" providerId="ADAL" clId="{BCF37944-0CE0-44E0-A1DF-E4D20333798A}" dt="2025-11-03T02:39:07.717" v="631" actId="21"/>
          <ac:spMkLst>
            <pc:docMk/>
            <pc:sldMk cId="970476048" sldId="5934"/>
            <ac:spMk id="15" creationId="{A444560D-294A-4EF3-89BA-65FE6796186F}"/>
          </ac:spMkLst>
        </pc:spChg>
        <pc:spChg chg="del">
          <ac:chgData name="Bui Thi Tuyen" userId="a21a1b56-f400-45b3-9d07-3f3790febbb1" providerId="ADAL" clId="{BCF37944-0CE0-44E0-A1DF-E4D20333798A}" dt="2025-11-03T02:39:07.717" v="631" actId="21"/>
          <ac:spMkLst>
            <pc:docMk/>
            <pc:sldMk cId="970476048" sldId="5934"/>
            <ac:spMk id="16" creationId="{45176414-F538-420D-B775-C7D7C036822E}"/>
          </ac:spMkLst>
        </pc:spChg>
        <pc:spChg chg="add del mod">
          <ac:chgData name="Bui Thi Tuyen" userId="a21a1b56-f400-45b3-9d07-3f3790febbb1" providerId="ADAL" clId="{BCF37944-0CE0-44E0-A1DF-E4D20333798A}" dt="2025-11-03T02:41:20.180" v="658" actId="478"/>
          <ac:spMkLst>
            <pc:docMk/>
            <pc:sldMk cId="970476048" sldId="5934"/>
            <ac:spMk id="17" creationId="{DDF39F46-8194-4D38-AFF9-EA7CDDBF5327}"/>
          </ac:spMkLst>
        </pc:spChg>
        <pc:spChg chg="del">
          <ac:chgData name="Bui Thi Tuyen" userId="a21a1b56-f400-45b3-9d07-3f3790febbb1" providerId="ADAL" clId="{BCF37944-0CE0-44E0-A1DF-E4D20333798A}" dt="2025-11-03T02:39:07.717" v="631" actId="21"/>
          <ac:spMkLst>
            <pc:docMk/>
            <pc:sldMk cId="970476048" sldId="5934"/>
            <ac:spMk id="18" creationId="{7BD8048C-75F8-4575-A282-E382911F643E}"/>
          </ac:spMkLst>
        </pc:spChg>
        <pc:spChg chg="del">
          <ac:chgData name="Bui Thi Tuyen" userId="a21a1b56-f400-45b3-9d07-3f3790febbb1" providerId="ADAL" clId="{BCF37944-0CE0-44E0-A1DF-E4D20333798A}" dt="2025-11-03T02:39:07.717" v="631" actId="21"/>
          <ac:spMkLst>
            <pc:docMk/>
            <pc:sldMk cId="970476048" sldId="5934"/>
            <ac:spMk id="19" creationId="{10A32D86-837B-42CC-BDB0-6C210B117AC8}"/>
          </ac:spMkLst>
        </pc:spChg>
        <pc:picChg chg="del mod">
          <ac:chgData name="Bui Thi Tuyen" userId="a21a1b56-f400-45b3-9d07-3f3790febbb1" providerId="ADAL" clId="{BCF37944-0CE0-44E0-A1DF-E4D20333798A}" dt="2025-11-03T02:39:03.548" v="630" actId="478"/>
          <ac:picMkLst>
            <pc:docMk/>
            <pc:sldMk cId="970476048" sldId="5934"/>
            <ac:picMk id="4" creationId="{C50572DC-66F9-40D9-8A5C-D04F0D857EC6}"/>
          </ac:picMkLst>
        </pc:picChg>
        <pc:picChg chg="add mod">
          <ac:chgData name="Bui Thi Tuyen" userId="a21a1b56-f400-45b3-9d07-3f3790febbb1" providerId="ADAL" clId="{BCF37944-0CE0-44E0-A1DF-E4D20333798A}" dt="2025-11-03T02:41:43.201" v="663" actId="1076"/>
          <ac:picMkLst>
            <pc:docMk/>
            <pc:sldMk cId="970476048" sldId="5934"/>
            <ac:picMk id="8" creationId="{2A9D306A-5E85-8AF5-74D7-F4EF5D25FDBE}"/>
          </ac:picMkLst>
        </pc:picChg>
      </pc:sldChg>
      <pc:sldChg chg="modSp mod">
        <pc:chgData name="Bui Thi Tuyen" userId="a21a1b56-f400-45b3-9d07-3f3790febbb1" providerId="ADAL" clId="{BCF37944-0CE0-44E0-A1DF-E4D20333798A}" dt="2025-10-16T09:49:45.466" v="64" actId="113"/>
        <pc:sldMkLst>
          <pc:docMk/>
          <pc:sldMk cId="3344301881" sldId="5936"/>
        </pc:sldMkLst>
        <pc:spChg chg="mod">
          <ac:chgData name="Bui Thi Tuyen" userId="a21a1b56-f400-45b3-9d07-3f3790febbb1" providerId="ADAL" clId="{BCF37944-0CE0-44E0-A1DF-E4D20333798A}" dt="2025-10-16T09:49:45.466" v="64" actId="113"/>
          <ac:spMkLst>
            <pc:docMk/>
            <pc:sldMk cId="3344301881" sldId="5936"/>
            <ac:spMk id="5" creationId="{598B8314-11AA-4E2F-A98B-4E090ADA279C}"/>
          </ac:spMkLst>
        </pc:spChg>
      </pc:sldChg>
      <pc:sldChg chg="addSp modSp mod">
        <pc:chgData name="Bui Thi Tuyen" userId="a21a1b56-f400-45b3-9d07-3f3790febbb1" providerId="ADAL" clId="{BCF37944-0CE0-44E0-A1DF-E4D20333798A}" dt="2025-11-03T02:32:05.515" v="588" actId="14100"/>
        <pc:sldMkLst>
          <pc:docMk/>
          <pc:sldMk cId="2318818871" sldId="5938"/>
        </pc:sldMkLst>
        <pc:spChg chg="add mod">
          <ac:chgData name="Bui Thi Tuyen" userId="a21a1b56-f400-45b3-9d07-3f3790febbb1" providerId="ADAL" clId="{BCF37944-0CE0-44E0-A1DF-E4D20333798A}" dt="2025-11-03T02:31:57.102" v="585"/>
          <ac:spMkLst>
            <pc:docMk/>
            <pc:sldMk cId="2318818871" sldId="5938"/>
            <ac:spMk id="3" creationId="{896C2D91-C016-6EB1-EFFD-513DDC2FD546}"/>
          </ac:spMkLst>
        </pc:spChg>
        <pc:spChg chg="mod">
          <ac:chgData name="Bui Thi Tuyen" userId="a21a1b56-f400-45b3-9d07-3f3790febbb1" providerId="ADAL" clId="{BCF37944-0CE0-44E0-A1DF-E4D20333798A}" dt="2025-11-03T02:32:00.666" v="587" actId="20577"/>
          <ac:spMkLst>
            <pc:docMk/>
            <pc:sldMk cId="2318818871" sldId="5938"/>
            <ac:spMk id="19" creationId="{6C2BB14F-7B05-44D4-B519-334E48F9EE04}"/>
          </ac:spMkLst>
        </pc:spChg>
        <pc:picChg chg="add mod">
          <ac:chgData name="Bui Thi Tuyen" userId="a21a1b56-f400-45b3-9d07-3f3790febbb1" providerId="ADAL" clId="{BCF37944-0CE0-44E0-A1DF-E4D20333798A}" dt="2025-11-03T02:32:05.515" v="588" actId="14100"/>
          <ac:picMkLst>
            <pc:docMk/>
            <pc:sldMk cId="2318818871" sldId="5938"/>
            <ac:picMk id="2" creationId="{25573794-D181-F466-CDCC-EEDC44B1DB90}"/>
          </ac:picMkLst>
        </pc:picChg>
      </pc:sldChg>
      <pc:sldChg chg="addSp delSp modSp mod">
        <pc:chgData name="Bui Thi Tuyen" userId="a21a1b56-f400-45b3-9d07-3f3790febbb1" providerId="ADAL" clId="{BCF37944-0CE0-44E0-A1DF-E4D20333798A}" dt="2025-11-03T02:50:32.839" v="883" actId="20577"/>
        <pc:sldMkLst>
          <pc:docMk/>
          <pc:sldMk cId="1176533770" sldId="5940"/>
        </pc:sldMkLst>
        <pc:spChg chg="del">
          <ac:chgData name="Bui Thi Tuyen" userId="a21a1b56-f400-45b3-9d07-3f3790febbb1" providerId="ADAL" clId="{BCF37944-0CE0-44E0-A1DF-E4D20333798A}" dt="2025-10-29T07:31:30.057" v="479" actId="21"/>
          <ac:spMkLst>
            <pc:docMk/>
            <pc:sldMk cId="1176533770" sldId="5940"/>
            <ac:spMk id="4" creationId="{16369189-1A76-4A0C-890D-82A173C629F8}"/>
          </ac:spMkLst>
        </pc:spChg>
        <pc:spChg chg="add mod">
          <ac:chgData name="Bui Thi Tuyen" userId="a21a1b56-f400-45b3-9d07-3f3790febbb1" providerId="ADAL" clId="{BCF37944-0CE0-44E0-A1DF-E4D20333798A}" dt="2025-11-03T02:50:32.839" v="883" actId="20577"/>
          <ac:spMkLst>
            <pc:docMk/>
            <pc:sldMk cId="1176533770" sldId="5940"/>
            <ac:spMk id="7" creationId="{10837FA6-6D4C-24CE-6B6B-B2E21E2B492A}"/>
          </ac:spMkLst>
        </pc:spChg>
        <pc:spChg chg="add mod">
          <ac:chgData name="Bui Thi Tuyen" userId="a21a1b56-f400-45b3-9d07-3f3790febbb1" providerId="ADAL" clId="{BCF37944-0CE0-44E0-A1DF-E4D20333798A}" dt="2025-11-03T02:47:48.447" v="744" actId="1076"/>
          <ac:spMkLst>
            <pc:docMk/>
            <pc:sldMk cId="1176533770" sldId="5940"/>
            <ac:spMk id="8" creationId="{A803E6B3-0C88-A72D-AC4D-0C2116732214}"/>
          </ac:spMkLst>
        </pc:spChg>
        <pc:spChg chg="del mod">
          <ac:chgData name="Bui Thi Tuyen" userId="a21a1b56-f400-45b3-9d07-3f3790febbb1" providerId="ADAL" clId="{BCF37944-0CE0-44E0-A1DF-E4D20333798A}" dt="2025-10-29T07:33:26.183" v="502" actId="21"/>
          <ac:spMkLst>
            <pc:docMk/>
            <pc:sldMk cId="1176533770" sldId="5940"/>
            <ac:spMk id="9" creationId="{060C6CF4-AE95-4306-A351-3BE24FDD38D0}"/>
          </ac:spMkLst>
        </pc:spChg>
        <pc:spChg chg="del mod">
          <ac:chgData name="Bui Thi Tuyen" userId="a21a1b56-f400-45b3-9d07-3f3790febbb1" providerId="ADAL" clId="{BCF37944-0CE0-44E0-A1DF-E4D20333798A}" dt="2025-10-29T07:31:54.302" v="487" actId="21"/>
          <ac:spMkLst>
            <pc:docMk/>
            <pc:sldMk cId="1176533770" sldId="5940"/>
            <ac:spMk id="11" creationId="{F0350E93-A242-40FC-9744-442FFCE25019}"/>
          </ac:spMkLst>
        </pc:spChg>
        <pc:spChg chg="del mod">
          <ac:chgData name="Bui Thi Tuyen" userId="a21a1b56-f400-45b3-9d07-3f3790febbb1" providerId="ADAL" clId="{BCF37944-0CE0-44E0-A1DF-E4D20333798A}" dt="2025-10-29T07:33:47.652" v="509" actId="478"/>
          <ac:spMkLst>
            <pc:docMk/>
            <pc:sldMk cId="1176533770" sldId="5940"/>
            <ac:spMk id="12" creationId="{0BCB4AB9-FE76-4082-8A59-C6DBD848505D}"/>
          </ac:spMkLst>
        </pc:spChg>
        <pc:spChg chg="del mod">
          <ac:chgData name="Bui Thi Tuyen" userId="a21a1b56-f400-45b3-9d07-3f3790febbb1" providerId="ADAL" clId="{BCF37944-0CE0-44E0-A1DF-E4D20333798A}" dt="2025-10-29T07:33:20.562" v="499" actId="21"/>
          <ac:spMkLst>
            <pc:docMk/>
            <pc:sldMk cId="1176533770" sldId="5940"/>
            <ac:spMk id="13" creationId="{8D88F96F-9D02-44B0-8433-28B426189A7D}"/>
          </ac:spMkLst>
        </pc:spChg>
        <pc:spChg chg="del mod">
          <ac:chgData name="Bui Thi Tuyen" userId="a21a1b56-f400-45b3-9d07-3f3790febbb1" providerId="ADAL" clId="{BCF37944-0CE0-44E0-A1DF-E4D20333798A}" dt="2025-10-29T07:33:37.947" v="506" actId="21"/>
          <ac:spMkLst>
            <pc:docMk/>
            <pc:sldMk cId="1176533770" sldId="5940"/>
            <ac:spMk id="15" creationId="{B08FB8CF-C53D-4779-8133-7C9C93918A1C}"/>
          </ac:spMkLst>
        </pc:spChg>
        <pc:spChg chg="del mod">
          <ac:chgData name="Bui Thi Tuyen" userId="a21a1b56-f400-45b3-9d07-3f3790febbb1" providerId="ADAL" clId="{BCF37944-0CE0-44E0-A1DF-E4D20333798A}" dt="2025-10-29T07:33:49.146" v="510" actId="478"/>
          <ac:spMkLst>
            <pc:docMk/>
            <pc:sldMk cId="1176533770" sldId="5940"/>
            <ac:spMk id="16" creationId="{19F4B008-F8BF-42F6-8CF3-2AD5C2C8FE91}"/>
          </ac:spMkLst>
        </pc:spChg>
        <pc:spChg chg="add mod">
          <ac:chgData name="Bui Thi Tuyen" userId="a21a1b56-f400-45b3-9d07-3f3790febbb1" providerId="ADAL" clId="{BCF37944-0CE0-44E0-A1DF-E4D20333798A}" dt="2025-10-29T07:33:23.794" v="501" actId="1076"/>
          <ac:spMkLst>
            <pc:docMk/>
            <pc:sldMk cId="1176533770" sldId="5940"/>
            <ac:spMk id="19" creationId="{E6687A60-E531-0FA2-8CCC-674716DBCB56}"/>
          </ac:spMkLst>
        </pc:spChg>
        <pc:spChg chg="add mod">
          <ac:chgData name="Bui Thi Tuyen" userId="a21a1b56-f400-45b3-9d07-3f3790febbb1" providerId="ADAL" clId="{BCF37944-0CE0-44E0-A1DF-E4D20333798A}" dt="2025-10-29T07:33:34.072" v="505" actId="14100"/>
          <ac:spMkLst>
            <pc:docMk/>
            <pc:sldMk cId="1176533770" sldId="5940"/>
            <ac:spMk id="20" creationId="{B53F9FD8-B7DA-AE6E-2DF9-CD3567D06F05}"/>
          </ac:spMkLst>
        </pc:spChg>
        <pc:spChg chg="add mod">
          <ac:chgData name="Bui Thi Tuyen" userId="a21a1b56-f400-45b3-9d07-3f3790febbb1" providerId="ADAL" clId="{BCF37944-0CE0-44E0-A1DF-E4D20333798A}" dt="2025-10-29T07:33:43.987" v="508" actId="1076"/>
          <ac:spMkLst>
            <pc:docMk/>
            <pc:sldMk cId="1176533770" sldId="5940"/>
            <ac:spMk id="21" creationId="{8AEE2F08-11D8-F6B6-F0C6-D0D2F8165BC0}"/>
          </ac:spMkLst>
        </pc:spChg>
        <pc:picChg chg="del mod">
          <ac:chgData name="Bui Thi Tuyen" userId="a21a1b56-f400-45b3-9d07-3f3790febbb1" providerId="ADAL" clId="{BCF37944-0CE0-44E0-A1DF-E4D20333798A}" dt="2025-10-29T07:31:03.870" v="476" actId="478"/>
          <ac:picMkLst>
            <pc:docMk/>
            <pc:sldMk cId="1176533770" sldId="5940"/>
            <ac:picMk id="3" creationId="{EC9C6A99-E22B-4054-A3D0-3E50D2398126}"/>
          </ac:picMkLst>
        </pc:picChg>
        <pc:picChg chg="add mod">
          <ac:chgData name="Bui Thi Tuyen" userId="a21a1b56-f400-45b3-9d07-3f3790febbb1" providerId="ADAL" clId="{BCF37944-0CE0-44E0-A1DF-E4D20333798A}" dt="2025-10-29T07:31:50.486" v="486" actId="208"/>
          <ac:picMkLst>
            <pc:docMk/>
            <pc:sldMk cId="1176533770" sldId="5940"/>
            <ac:picMk id="6" creationId="{EF764AC4-86D9-02D3-4132-D88075B6DD8C}"/>
          </ac:picMkLst>
        </pc:picChg>
        <pc:picChg chg="add mod">
          <ac:chgData name="Bui Thi Tuyen" userId="a21a1b56-f400-45b3-9d07-3f3790febbb1" providerId="ADAL" clId="{BCF37944-0CE0-44E0-A1DF-E4D20333798A}" dt="2025-10-29T07:33:14.657" v="497" actId="14100"/>
          <ac:picMkLst>
            <pc:docMk/>
            <pc:sldMk cId="1176533770" sldId="5940"/>
            <ac:picMk id="18" creationId="{A43495A6-0007-9084-958B-E84293DA3F21}"/>
          </ac:picMkLst>
        </pc:picChg>
      </pc:sldChg>
      <pc:sldChg chg="modSp">
        <pc:chgData name="Bui Thi Tuyen" userId="a21a1b56-f400-45b3-9d07-3f3790febbb1" providerId="ADAL" clId="{BCF37944-0CE0-44E0-A1DF-E4D20333798A}" dt="2025-10-29T10:21:30.297" v="545"/>
        <pc:sldMkLst>
          <pc:docMk/>
          <pc:sldMk cId="4157274828" sldId="5941"/>
        </pc:sldMkLst>
        <pc:graphicFrameChg chg="mod">
          <ac:chgData name="Bui Thi Tuyen" userId="a21a1b56-f400-45b3-9d07-3f3790febbb1" providerId="ADAL" clId="{BCF37944-0CE0-44E0-A1DF-E4D20333798A}" dt="2025-10-17T02:27:49.293" v="66" actId="21"/>
          <ac:graphicFrameMkLst>
            <pc:docMk/>
            <pc:sldMk cId="4157274828" sldId="5941"/>
            <ac:graphicFrameMk id="7" creationId="{DC6B657E-EB46-4432-AEDB-7320113802AB}"/>
          </ac:graphicFrameMkLst>
        </pc:graphicFrameChg>
        <pc:graphicFrameChg chg="mod">
          <ac:chgData name="Bui Thi Tuyen" userId="a21a1b56-f400-45b3-9d07-3f3790febbb1" providerId="ADAL" clId="{BCF37944-0CE0-44E0-A1DF-E4D20333798A}" dt="2025-10-29T10:21:30.297" v="545"/>
          <ac:graphicFrameMkLst>
            <pc:docMk/>
            <pc:sldMk cId="4157274828" sldId="5941"/>
            <ac:graphicFrameMk id="8" creationId="{2B2A5865-50B0-4B5F-B305-4537886E05AB}"/>
          </ac:graphicFrameMkLst>
        </pc:graphicFrameChg>
      </pc:sldChg>
      <pc:sldChg chg="modSp add mod ord">
        <pc:chgData name="Bui Thi Tuyen" userId="a21a1b56-f400-45b3-9d07-3f3790febbb1" providerId="ADAL" clId="{BCF37944-0CE0-44E0-A1DF-E4D20333798A}" dt="2025-10-29T07:28:13.614" v="463" actId="20577"/>
        <pc:sldMkLst>
          <pc:docMk/>
          <pc:sldMk cId="2038176221" sldId="5945"/>
        </pc:sldMkLst>
        <pc:spChg chg="mod">
          <ac:chgData name="Bui Thi Tuyen" userId="a21a1b56-f400-45b3-9d07-3f3790febbb1" providerId="ADAL" clId="{BCF37944-0CE0-44E0-A1DF-E4D20333798A}" dt="2025-10-29T07:28:13.614" v="463" actId="20577"/>
          <ac:spMkLst>
            <pc:docMk/>
            <pc:sldMk cId="2038176221" sldId="5945"/>
            <ac:spMk id="11" creationId="{21414AAC-F411-45CD-8D58-4D1CED434BA7}"/>
          </ac:spMkLst>
        </pc:spChg>
      </pc:sldChg>
      <pc:sldMasterChg chg="addSp delSp modSp mod modSldLayout">
        <pc:chgData name="Bui Thi Tuyen" userId="a21a1b56-f400-45b3-9d07-3f3790febbb1" providerId="ADAL" clId="{BCF37944-0CE0-44E0-A1DF-E4D20333798A}" dt="2025-10-29T07:18:31.619" v="161" actId="20577"/>
        <pc:sldMasterMkLst>
          <pc:docMk/>
          <pc:sldMasterMk cId="3141693276" sldId="2147483969"/>
        </pc:sldMasterMkLst>
        <pc:spChg chg="mod">
          <ac:chgData name="Bui Thi Tuyen" userId="a21a1b56-f400-45b3-9d07-3f3790febbb1" providerId="ADAL" clId="{BCF37944-0CE0-44E0-A1DF-E4D20333798A}" dt="2025-10-29T07:18:04.674" v="148" actId="20577"/>
          <ac:spMkLst>
            <pc:docMk/>
            <pc:sldMasterMk cId="3141693276" sldId="2147483969"/>
            <ac:spMk id="134" creationId="{00000000-0000-0000-0000-000000000000}"/>
          </ac:spMkLst>
        </pc:spChg>
        <pc:spChg chg="mod">
          <ac:chgData name="Bui Thi Tuyen" userId="a21a1b56-f400-45b3-9d07-3f3790febbb1" providerId="ADAL" clId="{BCF37944-0CE0-44E0-A1DF-E4D20333798A}" dt="2025-10-29T07:18:31.619" v="161" actId="20577"/>
          <ac:spMkLst>
            <pc:docMk/>
            <pc:sldMasterMk cId="3141693276" sldId="2147483969"/>
            <ac:spMk id="136" creationId="{00000000-0000-0000-0000-000000000000}"/>
          </ac:spMkLst>
        </pc:spChg>
        <pc:picChg chg="add mod">
          <ac:chgData name="Bui Thi Tuyen" userId="a21a1b56-f400-45b3-9d07-3f3790febbb1" providerId="ADAL" clId="{BCF37944-0CE0-44E0-A1DF-E4D20333798A}" dt="2025-10-29T07:11:12.141" v="76"/>
          <ac:picMkLst>
            <pc:docMk/>
            <pc:sldMasterMk cId="3141693276" sldId="2147483969"/>
            <ac:picMk id="2" creationId="{927BCB40-96E6-C449-E82B-97A28D340B3E}"/>
          </ac:picMkLst>
        </pc:picChg>
        <pc:picChg chg="del">
          <ac:chgData name="Bui Thi Tuyen" userId="a21a1b56-f400-45b3-9d07-3f3790febbb1" providerId="ADAL" clId="{BCF37944-0CE0-44E0-A1DF-E4D20333798A}" dt="2025-10-29T07:10:50.291" v="69" actId="478"/>
          <ac:picMkLst>
            <pc:docMk/>
            <pc:sldMasterMk cId="3141693276" sldId="2147483969"/>
            <ac:picMk id="247" creationId="{00000000-0000-0000-0000-000000000000}"/>
          </ac:picMkLst>
        </pc:picChg>
        <pc:sldLayoutChg chg="addSp delSp modSp mod">
          <pc:chgData name="Bui Thi Tuyen" userId="a21a1b56-f400-45b3-9d07-3f3790febbb1" providerId="ADAL" clId="{BCF37944-0CE0-44E0-A1DF-E4D20333798A}" dt="2025-10-29T07:11:07.314" v="75" actId="1076"/>
          <pc:sldLayoutMkLst>
            <pc:docMk/>
            <pc:sldMasterMk cId="3141693276" sldId="2147483969"/>
            <pc:sldLayoutMk cId="2484138321" sldId="2147484236"/>
          </pc:sldLayoutMkLst>
          <pc:picChg chg="add mod">
            <ac:chgData name="Bui Thi Tuyen" userId="a21a1b56-f400-45b3-9d07-3f3790febbb1" providerId="ADAL" clId="{BCF37944-0CE0-44E0-A1DF-E4D20333798A}" dt="2025-10-29T07:11:07.314" v="75" actId="1076"/>
            <ac:picMkLst>
              <pc:docMk/>
              <pc:sldMasterMk cId="3141693276" sldId="2147483969"/>
              <pc:sldLayoutMk cId="2484138321" sldId="2147484236"/>
              <ac:picMk id="2" creationId="{E40BC199-1983-CE01-2D9D-B2E870567577}"/>
            </ac:picMkLst>
          </pc:picChg>
          <pc:picChg chg="del mod">
            <ac:chgData name="Bui Thi Tuyen" userId="a21a1b56-f400-45b3-9d07-3f3790febbb1" providerId="ADAL" clId="{BCF37944-0CE0-44E0-A1DF-E4D20333798A}" dt="2025-10-29T07:10:56.544" v="71" actId="478"/>
            <ac:picMkLst>
              <pc:docMk/>
              <pc:sldMasterMk cId="3141693276" sldId="2147483969"/>
              <pc:sldLayoutMk cId="2484138321" sldId="2147484236"/>
              <ac:picMk id="3" creationId="{4A89EF8E-B0CD-4AF5-8013-1E5498CFF322}"/>
            </ac:picMkLst>
          </pc:picChg>
        </pc:sldLayoutChg>
      </pc:sldMasterChg>
    </pc:docChg>
  </pc:docChgLst>
  <pc:docChgLst>
    <pc:chgData name="Nguyen Thi Bich Ngoc" userId="S::fxhp01422@002.fujifilm.com::8a436f02-9ff5-4072-9a12-2c3d86565444" providerId="AD" clId="Web-{76663FCF-DB0E-16AE-205F-CF7A3D09BD38}"/>
    <pc:docChg chg="sldOrd">
      <pc:chgData name="Nguyen Thi Bich Ngoc" userId="S::fxhp01422@002.fujifilm.com::8a436f02-9ff5-4072-9a12-2c3d86565444" providerId="AD" clId="Web-{76663FCF-DB0E-16AE-205F-CF7A3D09BD38}" dt="2025-10-08T03:22:26.272" v="3"/>
      <pc:docMkLst>
        <pc:docMk/>
      </pc:docMkLst>
      <pc:sldChg chg="ord">
        <pc:chgData name="Nguyen Thi Bich Ngoc" userId="S::fxhp01422@002.fujifilm.com::8a436f02-9ff5-4072-9a12-2c3d86565444" providerId="AD" clId="Web-{76663FCF-DB0E-16AE-205F-CF7A3D09BD38}" dt="2025-10-08T02:41:57.336" v="1"/>
        <pc:sldMkLst>
          <pc:docMk/>
          <pc:sldMk cId="4197439753" sldId="5853"/>
        </pc:sldMkLst>
      </pc:sldChg>
      <pc:sldChg chg="ord">
        <pc:chgData name="Nguyen Thi Bich Ngoc" userId="S::fxhp01422@002.fujifilm.com::8a436f02-9ff5-4072-9a12-2c3d86565444" providerId="AD" clId="Web-{76663FCF-DB0E-16AE-205F-CF7A3D09BD38}" dt="2025-10-08T02:41:38.851" v="0"/>
        <pc:sldMkLst>
          <pc:docMk/>
          <pc:sldMk cId="1998875678" sldId="5911"/>
        </pc:sldMkLst>
      </pc:sldChg>
      <pc:sldChg chg="ord">
        <pc:chgData name="Nguyen Thi Bich Ngoc" userId="S::fxhp01422@002.fujifilm.com::8a436f02-9ff5-4072-9a12-2c3d86565444" providerId="AD" clId="Web-{76663FCF-DB0E-16AE-205F-CF7A3D09BD38}" dt="2025-10-08T03:22:26.272" v="3"/>
        <pc:sldMkLst>
          <pc:docMk/>
          <pc:sldMk cId="2595445062" sldId="5942"/>
        </pc:sldMkLst>
      </pc:sldChg>
      <pc:sldChg chg="ord">
        <pc:chgData name="Nguyen Thi Bich Ngoc" userId="S::fxhp01422@002.fujifilm.com::8a436f02-9ff5-4072-9a12-2c3d86565444" providerId="AD" clId="Web-{76663FCF-DB0E-16AE-205F-CF7A3D09BD38}" dt="2025-10-08T03:22:19.631" v="2"/>
        <pc:sldMkLst>
          <pc:docMk/>
          <pc:sldMk cId="3264559713" sldId="5944"/>
        </pc:sldMkLst>
      </pc:sldChg>
    </pc:docChg>
  </pc:docChgLst>
  <pc:docChgLst>
    <pc:chgData name="Nguyen Thi Bich Ngoc" userId="S::fxhp01422@002.fujifilm.com::8a436f02-9ff5-4072-9a12-2c3d86565444" providerId="AD" clId="Web-{580BCD21-E8A4-055E-274A-F1EBA0CA3D29}"/>
    <pc:docChg chg="sldOrd">
      <pc:chgData name="Nguyen Thi Bich Ngoc" userId="S::fxhp01422@002.fujifilm.com::8a436f02-9ff5-4072-9a12-2c3d86565444" providerId="AD" clId="Web-{580BCD21-E8A4-055E-274A-F1EBA0CA3D29}" dt="2025-09-29T03:38:56.756" v="6"/>
      <pc:docMkLst>
        <pc:docMk/>
      </pc:docMkLst>
      <pc:sldChg chg="ord">
        <pc:chgData name="Nguyen Thi Bich Ngoc" userId="S::fxhp01422@002.fujifilm.com::8a436f02-9ff5-4072-9a12-2c3d86565444" providerId="AD" clId="Web-{580BCD21-E8A4-055E-274A-F1EBA0CA3D29}" dt="2025-09-29T03:36:54.096" v="4"/>
        <pc:sldMkLst>
          <pc:docMk/>
          <pc:sldMk cId="2437483780" sldId="1932"/>
        </pc:sldMkLst>
      </pc:sldChg>
      <pc:sldChg chg="ord">
        <pc:chgData name="Nguyen Thi Bich Ngoc" userId="S::fxhp01422@002.fujifilm.com::8a436f02-9ff5-4072-9a12-2c3d86565444" providerId="AD" clId="Web-{580BCD21-E8A4-055E-274A-F1EBA0CA3D29}" dt="2025-09-29T03:11:23.722" v="2"/>
        <pc:sldMkLst>
          <pc:docMk/>
          <pc:sldMk cId="4102443791" sldId="5805"/>
        </pc:sldMkLst>
      </pc:sldChg>
      <pc:sldChg chg="ord">
        <pc:chgData name="Nguyen Thi Bich Ngoc" userId="S::fxhp01422@002.fujifilm.com::8a436f02-9ff5-4072-9a12-2c3d86565444" providerId="AD" clId="Web-{580BCD21-E8A4-055E-274A-F1EBA0CA3D29}" dt="2025-09-29T03:14:33.866" v="3"/>
        <pc:sldMkLst>
          <pc:docMk/>
          <pc:sldMk cId="389930924" sldId="5834"/>
        </pc:sldMkLst>
      </pc:sldChg>
      <pc:sldChg chg="ord">
        <pc:chgData name="Nguyen Thi Bich Ngoc" userId="S::fxhp01422@002.fujifilm.com::8a436f02-9ff5-4072-9a12-2c3d86565444" providerId="AD" clId="Web-{580BCD21-E8A4-055E-274A-F1EBA0CA3D29}" dt="2025-09-29T03:07:44.883" v="0"/>
        <pc:sldMkLst>
          <pc:docMk/>
          <pc:sldMk cId="2195065080" sldId="5884"/>
        </pc:sldMkLst>
      </pc:sldChg>
      <pc:sldChg chg="ord">
        <pc:chgData name="Nguyen Thi Bich Ngoc" userId="S::fxhp01422@002.fujifilm.com::8a436f02-9ff5-4072-9a12-2c3d86565444" providerId="AD" clId="Web-{580BCD21-E8A4-055E-274A-F1EBA0CA3D29}" dt="2025-09-29T03:38:56.756" v="6"/>
        <pc:sldMkLst>
          <pc:docMk/>
          <pc:sldMk cId="4087287291" sldId="5894"/>
        </pc:sldMkLst>
      </pc:sldChg>
      <pc:sldChg chg="ord">
        <pc:chgData name="Nguyen Thi Bich Ngoc" userId="S::fxhp01422@002.fujifilm.com::8a436f02-9ff5-4072-9a12-2c3d86565444" providerId="AD" clId="Web-{580BCD21-E8A4-055E-274A-F1EBA0CA3D29}" dt="2025-09-29T03:36:56.518" v="5"/>
        <pc:sldMkLst>
          <pc:docMk/>
          <pc:sldMk cId="1562644462" sldId="5904"/>
        </pc:sldMkLst>
      </pc:sldChg>
      <pc:sldChg chg="ord">
        <pc:chgData name="Nguyen Thi Bich Ngoc" userId="S::fxhp01422@002.fujifilm.com::8a436f02-9ff5-4072-9a12-2c3d86565444" providerId="AD" clId="Web-{580BCD21-E8A4-055E-274A-F1EBA0CA3D29}" dt="2025-09-29T03:09:06.951" v="1"/>
        <pc:sldMkLst>
          <pc:docMk/>
          <pc:sldMk cId="4247790364" sldId="592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810" cy="479733"/>
          </a:xfrm>
          <a:prstGeom prst="rect">
            <a:avLst/>
          </a:prstGeom>
        </p:spPr>
        <p:txBody>
          <a:bodyPr vert="horz" lIns="91521" tIns="45760" rIns="91521" bIns="45760" rtlCol="0"/>
          <a:lstStyle>
            <a:lvl1pPr algn="l">
              <a:defRPr sz="1200"/>
            </a:lvl1pPr>
          </a:lstStyle>
          <a:p>
            <a:endParaRPr lang="en-GB"/>
          </a:p>
        </p:txBody>
      </p:sp>
      <p:sp>
        <p:nvSpPr>
          <p:cNvPr id="3" name="Date Placeholder 2"/>
          <p:cNvSpPr>
            <a:spLocks noGrp="1"/>
          </p:cNvSpPr>
          <p:nvPr>
            <p:ph type="dt" sz="quarter" idx="1"/>
          </p:nvPr>
        </p:nvSpPr>
        <p:spPr>
          <a:xfrm>
            <a:off x="4143739" y="1"/>
            <a:ext cx="3169810" cy="479733"/>
          </a:xfrm>
          <a:prstGeom prst="rect">
            <a:avLst/>
          </a:prstGeom>
        </p:spPr>
        <p:txBody>
          <a:bodyPr vert="horz" lIns="91521" tIns="45760" rIns="91521" bIns="45760" rtlCol="0"/>
          <a:lstStyle>
            <a:lvl1pPr algn="r">
              <a:defRPr sz="1200"/>
            </a:lvl1pPr>
          </a:lstStyle>
          <a:p>
            <a:fld id="{435D837F-5992-44B3-A40C-CEA10232EAC8}" type="datetimeFigureOut">
              <a:rPr lang="en-GB" smtClean="0"/>
              <a:t>18/11/2025</a:t>
            </a:fld>
            <a:endParaRPr lang="en-GB"/>
          </a:p>
        </p:txBody>
      </p:sp>
      <p:sp>
        <p:nvSpPr>
          <p:cNvPr id="4" name="Footer Placeholder 3"/>
          <p:cNvSpPr>
            <a:spLocks noGrp="1"/>
          </p:cNvSpPr>
          <p:nvPr>
            <p:ph type="ftr" sz="quarter" idx="2"/>
          </p:nvPr>
        </p:nvSpPr>
        <p:spPr>
          <a:xfrm>
            <a:off x="2" y="9119832"/>
            <a:ext cx="3169810" cy="479733"/>
          </a:xfrm>
          <a:prstGeom prst="rect">
            <a:avLst/>
          </a:prstGeom>
        </p:spPr>
        <p:txBody>
          <a:bodyPr vert="horz" lIns="91521" tIns="45760" rIns="91521" bIns="45760" rtlCol="0" anchor="b"/>
          <a:lstStyle>
            <a:lvl1pPr algn="l">
              <a:defRPr sz="1200"/>
            </a:lvl1pPr>
          </a:lstStyle>
          <a:p>
            <a:endParaRPr lang="en-GB"/>
          </a:p>
        </p:txBody>
      </p:sp>
      <p:sp>
        <p:nvSpPr>
          <p:cNvPr id="5" name="Slide Number Placeholder 4"/>
          <p:cNvSpPr>
            <a:spLocks noGrp="1"/>
          </p:cNvSpPr>
          <p:nvPr>
            <p:ph type="sldNum" sz="quarter" idx="3"/>
          </p:nvPr>
        </p:nvSpPr>
        <p:spPr>
          <a:xfrm>
            <a:off x="4143739" y="9119832"/>
            <a:ext cx="3169810" cy="479733"/>
          </a:xfrm>
          <a:prstGeom prst="rect">
            <a:avLst/>
          </a:prstGeom>
        </p:spPr>
        <p:txBody>
          <a:bodyPr vert="horz" lIns="91521" tIns="45760" rIns="91521" bIns="45760" rtlCol="0" anchor="b"/>
          <a:lstStyle>
            <a:lvl1pPr algn="r">
              <a:defRPr sz="1200"/>
            </a:lvl1pPr>
          </a:lstStyle>
          <a:p>
            <a:fld id="{3D41F044-CAF0-433D-8D5A-E9F04E0AA5FB}" type="slidenum">
              <a:rPr lang="en-GB" smtClean="0"/>
              <a:t>‹#›</a:t>
            </a:fld>
            <a:endParaRPr lang="en-GB"/>
          </a:p>
        </p:txBody>
      </p:sp>
    </p:spTree>
    <p:extLst>
      <p:ext uri="{BB962C8B-B14F-4D97-AF65-F5344CB8AC3E}">
        <p14:creationId xmlns:p14="http://schemas.microsoft.com/office/powerpoint/2010/main" val="110274141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2900"/>
            <a:ext cx="5759450" cy="3240088"/>
          </a:xfrm>
          <a:prstGeom prst="rect">
            <a:avLst/>
          </a:prstGeom>
          <a:noFill/>
          <a:ln w="12700">
            <a:solidFill>
              <a:prstClr val="black"/>
            </a:solidFill>
          </a:ln>
        </p:spPr>
        <p:txBody>
          <a:bodyPr vert="horz" lIns="91521" tIns="45760" rIns="91521" bIns="45760" rtlCol="0" anchor="ctr"/>
          <a:lstStyle/>
          <a:p>
            <a:endParaRPr lang="en-US"/>
          </a:p>
        </p:txBody>
      </p:sp>
      <p:sp>
        <p:nvSpPr>
          <p:cNvPr id="5" name="Notes Placeholder 4"/>
          <p:cNvSpPr>
            <a:spLocks noGrp="1"/>
          </p:cNvSpPr>
          <p:nvPr>
            <p:ph type="body" sz="quarter" idx="3"/>
          </p:nvPr>
        </p:nvSpPr>
        <p:spPr>
          <a:xfrm>
            <a:off x="730861" y="3760856"/>
            <a:ext cx="5853483" cy="5421525"/>
          </a:xfrm>
          <a:prstGeom prst="rect">
            <a:avLst/>
          </a:prstGeom>
        </p:spPr>
        <p:txBody>
          <a:bodyPr vert="horz" lIns="91521" tIns="45760" rIns="91521" bIns="4576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832"/>
            <a:ext cx="3169810" cy="481370"/>
          </a:xfrm>
          <a:prstGeom prst="rect">
            <a:avLst/>
          </a:prstGeom>
        </p:spPr>
        <p:txBody>
          <a:bodyPr vert="horz" lIns="91521" tIns="45760" rIns="91521" bIns="45760" rtlCol="0" anchor="b"/>
          <a:lstStyle>
            <a:lvl1pPr algn="l">
              <a:defRPr sz="1200"/>
            </a:lvl1pPr>
          </a:lstStyle>
          <a:p>
            <a:endParaRPr lang="en-US"/>
          </a:p>
        </p:txBody>
      </p:sp>
      <p:sp>
        <p:nvSpPr>
          <p:cNvPr id="7" name="Slide Number Placeholder 6"/>
          <p:cNvSpPr>
            <a:spLocks noGrp="1"/>
          </p:cNvSpPr>
          <p:nvPr>
            <p:ph type="sldNum" sz="quarter" idx="5"/>
          </p:nvPr>
        </p:nvSpPr>
        <p:spPr>
          <a:xfrm>
            <a:off x="4143739" y="9119832"/>
            <a:ext cx="3169810" cy="481370"/>
          </a:xfrm>
          <a:prstGeom prst="rect">
            <a:avLst/>
          </a:prstGeom>
        </p:spPr>
        <p:txBody>
          <a:bodyPr vert="horz" lIns="91521" tIns="45760" rIns="91521" bIns="45760" rtlCol="0" anchor="b"/>
          <a:lstStyle>
            <a:lvl1pPr algn="r">
              <a:defRPr sz="1200"/>
            </a:lvl1pPr>
          </a:lstStyle>
          <a:p>
            <a:fld id="{14390918-D121-E64F-A459-C3E5964A4A6D}" type="slidenum">
              <a:rPr lang="en-US" smtClean="0"/>
              <a:pPr/>
              <a:t>‹#›</a:t>
            </a:fld>
            <a:endParaRPr lang="en-US"/>
          </a:p>
        </p:txBody>
      </p:sp>
    </p:spTree>
    <p:extLst>
      <p:ext uri="{BB962C8B-B14F-4D97-AF65-F5344CB8AC3E}">
        <p14:creationId xmlns:p14="http://schemas.microsoft.com/office/powerpoint/2010/main" val="555996658"/>
      </p:ext>
    </p:extLst>
  </p:cSld>
  <p:clrMap bg1="lt1" tx1="dk1" bg2="lt2" tx2="dk2" accent1="accent1" accent2="accent2" accent3="accent3" accent4="accent4" accent5="accent5" accent6="accent6" hlink="hlink" folHlink="folHlink"/>
  <p:hf hdr="0" dt="0"/>
  <p:notesStyle>
    <a:lvl1pPr marL="0" algn="l" defTabSz="987415" rtl="0" eaLnBrk="1" latinLnBrk="0" hangingPunct="1">
      <a:defRPr sz="1296" kern="1200">
        <a:solidFill>
          <a:schemeClr val="tx1"/>
        </a:solidFill>
        <a:latin typeface="+mn-lt"/>
        <a:ea typeface="+mn-ea"/>
        <a:cs typeface="+mn-cs"/>
      </a:defRPr>
    </a:lvl1pPr>
    <a:lvl2pPr marL="493707" algn="l" defTabSz="987415" rtl="0" eaLnBrk="1" latinLnBrk="0" hangingPunct="1">
      <a:defRPr sz="1296" kern="1200">
        <a:solidFill>
          <a:schemeClr val="tx1"/>
        </a:solidFill>
        <a:latin typeface="+mn-lt"/>
        <a:ea typeface="+mn-ea"/>
        <a:cs typeface="+mn-cs"/>
      </a:defRPr>
    </a:lvl2pPr>
    <a:lvl3pPr marL="987415" algn="l" defTabSz="987415" rtl="0" eaLnBrk="1" latinLnBrk="0" hangingPunct="1">
      <a:defRPr sz="1296" kern="1200">
        <a:solidFill>
          <a:schemeClr val="tx1"/>
        </a:solidFill>
        <a:latin typeface="+mn-lt"/>
        <a:ea typeface="+mn-ea"/>
        <a:cs typeface="+mn-cs"/>
      </a:defRPr>
    </a:lvl3pPr>
    <a:lvl4pPr marL="1481122" algn="l" defTabSz="987415" rtl="0" eaLnBrk="1" latinLnBrk="0" hangingPunct="1">
      <a:defRPr sz="1296" kern="1200">
        <a:solidFill>
          <a:schemeClr val="tx1"/>
        </a:solidFill>
        <a:latin typeface="+mn-lt"/>
        <a:ea typeface="+mn-ea"/>
        <a:cs typeface="+mn-cs"/>
      </a:defRPr>
    </a:lvl4pPr>
    <a:lvl5pPr marL="1974830" algn="l" defTabSz="987415" rtl="0" eaLnBrk="1" latinLnBrk="0" hangingPunct="1">
      <a:defRPr sz="1296" kern="1200">
        <a:solidFill>
          <a:schemeClr val="tx1"/>
        </a:solidFill>
        <a:latin typeface="+mn-lt"/>
        <a:ea typeface="+mn-ea"/>
        <a:cs typeface="+mn-cs"/>
      </a:defRPr>
    </a:lvl5pPr>
    <a:lvl6pPr marL="2468537" algn="l" defTabSz="987415" rtl="0" eaLnBrk="1" latinLnBrk="0" hangingPunct="1">
      <a:defRPr sz="1296" kern="1200">
        <a:solidFill>
          <a:schemeClr val="tx1"/>
        </a:solidFill>
        <a:latin typeface="+mn-lt"/>
        <a:ea typeface="+mn-ea"/>
        <a:cs typeface="+mn-cs"/>
      </a:defRPr>
    </a:lvl6pPr>
    <a:lvl7pPr marL="2962245" algn="l" defTabSz="987415" rtl="0" eaLnBrk="1" latinLnBrk="0" hangingPunct="1">
      <a:defRPr sz="1296" kern="1200">
        <a:solidFill>
          <a:schemeClr val="tx1"/>
        </a:solidFill>
        <a:latin typeface="+mn-lt"/>
        <a:ea typeface="+mn-ea"/>
        <a:cs typeface="+mn-cs"/>
      </a:defRPr>
    </a:lvl7pPr>
    <a:lvl8pPr marL="3455952" algn="l" defTabSz="987415" rtl="0" eaLnBrk="1" latinLnBrk="0" hangingPunct="1">
      <a:defRPr sz="1296" kern="1200">
        <a:solidFill>
          <a:schemeClr val="tx1"/>
        </a:solidFill>
        <a:latin typeface="+mn-lt"/>
        <a:ea typeface="+mn-ea"/>
        <a:cs typeface="+mn-cs"/>
      </a:defRPr>
    </a:lvl8pPr>
    <a:lvl9pPr marL="3949659" algn="l" defTabSz="987415" rtl="0" eaLnBrk="1" latinLnBrk="0" hangingPunct="1">
      <a:defRPr sz="129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2596" y="4310278"/>
            <a:ext cx="6112470" cy="277080"/>
          </a:xfrm>
        </p:spPr>
        <p:txBody>
          <a:bodyPr>
            <a:spAutoFit/>
          </a:bodyPr>
          <a:lstStyle/>
          <a:p>
            <a:endParaRPr lang="en-PH" sz="120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600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903288" y="592138"/>
            <a:ext cx="5565775" cy="3130550"/>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78090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37</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58772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38</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32164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39</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88464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40</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88859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41</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80558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42</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72055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43</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60544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44</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50531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45</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39981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903288" y="592138"/>
            <a:ext cx="5565775" cy="3130550"/>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745668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46</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98552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47</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07002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48</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31354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49</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31295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50</a:t>
            </a:fld>
            <a:endParaRPr lang="de-DE"/>
          </a:p>
        </p:txBody>
      </p:sp>
      <p:sp>
        <p:nvSpPr>
          <p:cNvPr id="9" name="Slide Image Placeholder 8"/>
          <p:cNvSpPr>
            <a:spLocks noGrp="1" noRot="1" noChangeAspect="1"/>
          </p:cNvSpPr>
          <p:nvPr>
            <p:ph type="sldImg"/>
          </p:nvPr>
        </p:nvSpPr>
        <p:spPr>
          <a:xfrm>
            <a:off x="903288" y="592138"/>
            <a:ext cx="5565775" cy="3130550"/>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814368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51</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54318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52</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5193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53</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56974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54</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37583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55</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83198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4</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631825" y="642938"/>
            <a:ext cx="6043613" cy="3398837"/>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4029082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56</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14918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57</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338565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58</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26171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59</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62604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60</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5018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61</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93806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62</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02219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63</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701609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64</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84823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66</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9351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8</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45293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67</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6936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68</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826397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69</a:t>
            </a:fld>
            <a:endParaRPr kumimoji="0" lang="de-DE"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302258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70</a:t>
            </a:fld>
            <a:endParaRPr lang="de-DE"/>
          </a:p>
        </p:txBody>
      </p:sp>
      <p:sp>
        <p:nvSpPr>
          <p:cNvPr id="9" name="Slide Image Placeholder 8"/>
          <p:cNvSpPr>
            <a:spLocks noGrp="1" noRot="1" noChangeAspect="1"/>
          </p:cNvSpPr>
          <p:nvPr>
            <p:ph type="sldImg"/>
          </p:nvPr>
        </p:nvSpPr>
        <p:spPr>
          <a:xfrm>
            <a:off x="903288" y="592138"/>
            <a:ext cx="5565775" cy="3130550"/>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1833253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76</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903288" y="592138"/>
            <a:ext cx="5565775" cy="3130550"/>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933964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spcAft>
                <a:spcPts val="600"/>
              </a:spcAft>
              <a:buClr>
                <a:srgbClr val="F0AB00"/>
              </a:buClr>
              <a:buSzPct val="80000"/>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9</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43286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903288" y="592138"/>
            <a:ext cx="5565775" cy="3130550"/>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903970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903288" y="592138"/>
            <a:ext cx="5565775" cy="3130550"/>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217308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903288" y="592138"/>
            <a:ext cx="5565775" cy="3130550"/>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925570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87415"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87415"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903288" y="592138"/>
            <a:ext cx="5565775" cy="3130550"/>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1192114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8.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hyperlink" Target="https://www.youtube.com/user/SAP" TargetMode="External"/><Relationship Id="rId12" Type="http://schemas.openxmlformats.org/officeDocument/2006/relationships/image" Target="../media/image9.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8.png"/><Relationship Id="rId4" Type="http://schemas.openxmlformats.org/officeDocument/2006/relationships/hyperlink" Target="https://www.sap.com/corporate/de/legal/copyright.html" TargetMode="External"/><Relationship Id="rId9" Type="http://schemas.openxmlformats.org/officeDocument/2006/relationships/hyperlink" Target="https://twitter.com/sap"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8.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hyperlink" Target="https://www.youtube.com/user/SAP" TargetMode="External"/><Relationship Id="rId12" Type="http://schemas.openxmlformats.org/officeDocument/2006/relationships/image" Target="../media/image9.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8.png"/><Relationship Id="rId4" Type="http://schemas.openxmlformats.org/officeDocument/2006/relationships/hyperlink" Target="https://www.sap.com/corporate/de/legal/copyright.html" TargetMode="External"/><Relationship Id="rId9" Type="http://schemas.openxmlformats.org/officeDocument/2006/relationships/hyperlink" Target="https://twitter.com/sap"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タイトル スライド_5">
    <p:spTree>
      <p:nvGrpSpPr>
        <p:cNvPr id="1" name=""/>
        <p:cNvGrpSpPr/>
        <p:nvPr/>
      </p:nvGrpSpPr>
      <p:grpSpPr>
        <a:xfrm>
          <a:off x="0" y="0"/>
          <a:ext cx="0" cy="0"/>
          <a:chOff x="0" y="0"/>
          <a:chExt cx="0" cy="0"/>
        </a:xfrm>
      </p:grpSpPr>
      <p:sp>
        <p:nvSpPr>
          <p:cNvPr id="12" name="正方形/長方形 11"/>
          <p:cNvSpPr/>
          <p:nvPr userDrawn="1"/>
        </p:nvSpPr>
        <p:spPr>
          <a:xfrm>
            <a:off x="453346" y="3834162"/>
            <a:ext cx="12213998" cy="280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81"/>
          </a:p>
        </p:txBody>
      </p:sp>
      <p:sp>
        <p:nvSpPr>
          <p:cNvPr id="16" name="テキスト プレースホルダー 117"/>
          <p:cNvSpPr>
            <a:spLocks noGrp="1"/>
          </p:cNvSpPr>
          <p:nvPr>
            <p:ph type="body" sz="quarter" idx="16" hasCustomPrompt="1"/>
          </p:nvPr>
        </p:nvSpPr>
        <p:spPr>
          <a:xfrm>
            <a:off x="644633" y="6354084"/>
            <a:ext cx="5320984" cy="215445"/>
          </a:xfrm>
        </p:spPr>
        <p:txBody>
          <a:bodyPr tIns="0">
            <a:noAutofit/>
          </a:bodyPr>
          <a:lstStyle>
            <a:lvl1pPr marL="0" marR="0" indent="0" algn="l" defTabSz="914400" rtl="0" eaLnBrk="1" fontAlgn="base" latinLnBrk="0" hangingPunct="1">
              <a:lnSpc>
                <a:spcPct val="100000"/>
              </a:lnSpc>
              <a:spcBef>
                <a:spcPct val="0"/>
              </a:spcBef>
              <a:spcAft>
                <a:spcPct val="0"/>
              </a:spcAft>
              <a:buClrTx/>
              <a:buSzTx/>
              <a:buFontTx/>
              <a:buNone/>
              <a:tabLst/>
              <a:defRPr lang="ja-JP" altLang="en-US" sz="1384" kern="1200">
                <a:solidFill>
                  <a:schemeClr val="tx1"/>
                </a:solidFill>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marL="0" algn="l" defTabSz="914400" rtl="0" eaLnBrk="1" fontAlgn="base" latinLnBrk="0" hangingPunct="1">
              <a:lnSpc>
                <a:spcPct val="100000"/>
              </a:lnSpc>
              <a:spcBef>
                <a:spcPct val="0"/>
              </a:spcBef>
              <a:spcAft>
                <a:spcPct val="0"/>
              </a:spcAft>
            </a:pPr>
            <a:r>
              <a:rPr lang="ja-JP" altLang="en-US" sz="1384" kern="1200">
                <a:solidFill>
                  <a:schemeClr val="tx1"/>
                </a:solidFill>
                <a:latin typeface="+mn-lt"/>
                <a:ea typeface="+mn-ea"/>
                <a:cs typeface="+mn-cs"/>
              </a:rPr>
              <a:t>●●●●営業部／プレゼンター名</a:t>
            </a:r>
            <a:endParaRPr lang="en-US" altLang="ja-JP" sz="1384" kern="1200">
              <a:solidFill>
                <a:schemeClr val="tx1"/>
              </a:solidFill>
              <a:latin typeface="+mn-lt"/>
              <a:ea typeface="+mn-ea"/>
              <a:cs typeface="+mn-cs"/>
            </a:endParaRPr>
          </a:p>
        </p:txBody>
      </p:sp>
      <p:sp>
        <p:nvSpPr>
          <p:cNvPr id="9" name="Title 3"/>
          <p:cNvSpPr>
            <a:spLocks noGrp="1"/>
          </p:cNvSpPr>
          <p:nvPr>
            <p:ph type="title" hasCustomPrompt="1"/>
          </p:nvPr>
        </p:nvSpPr>
        <p:spPr>
          <a:xfrm>
            <a:off x="644028" y="4482273"/>
            <a:ext cx="11830996" cy="504000"/>
          </a:xfrm>
          <a:prstGeom prst="rect">
            <a:avLst/>
          </a:prstGeom>
        </p:spPr>
        <p:txBody>
          <a:bodyPr lIns="0" tIns="0" rIns="0" bIns="0" anchor="b" anchorCtr="0"/>
          <a:lstStyle>
            <a:lvl1pPr>
              <a:lnSpc>
                <a:spcPct val="100000"/>
              </a:lnSpc>
              <a:defRPr sz="3161">
                <a:solidFill>
                  <a:schemeClr val="tx1"/>
                </a:solidFill>
                <a:latin typeface="+mj-lt"/>
              </a:defRPr>
            </a:lvl1pPr>
          </a:lstStyle>
          <a:p>
            <a:r>
              <a:rPr kumimoji="1" lang="ja-JP" altLang="en-US"/>
              <a:t>マスター タイトルの書式設定 </a:t>
            </a:r>
            <a:r>
              <a:rPr kumimoji="1" lang="en-US" altLang="ja-JP"/>
              <a:t>32pt</a:t>
            </a:r>
            <a:endParaRPr lang="en-US"/>
          </a:p>
        </p:txBody>
      </p:sp>
      <p:sp>
        <p:nvSpPr>
          <p:cNvPr id="6" name="テキスト プレースホルダー 5"/>
          <p:cNvSpPr>
            <a:spLocks noGrp="1"/>
          </p:cNvSpPr>
          <p:nvPr>
            <p:ph type="body" sz="quarter" idx="10" hasCustomPrompt="1"/>
          </p:nvPr>
        </p:nvSpPr>
        <p:spPr>
          <a:xfrm>
            <a:off x="644028" y="5058340"/>
            <a:ext cx="11830996" cy="359999"/>
          </a:xfrm>
        </p:spPr>
        <p:txBody>
          <a:bodyPr tIns="36000">
            <a:noAutofit/>
          </a:bodyPr>
          <a:lstStyle>
            <a:lvl1pPr hangingPunct="1">
              <a:lnSpc>
                <a:spcPct val="100000"/>
              </a:lnSpc>
              <a:spcAft>
                <a:spcPts val="0"/>
              </a:spcAft>
              <a:defRPr sz="1581" baseline="0">
                <a:solidFill>
                  <a:schemeClr val="tx1"/>
                </a:solidFill>
                <a:latin typeface="+mn-lt"/>
                <a:ea typeface="+mj-ea"/>
              </a:defRPr>
            </a:lvl1pPr>
          </a:lstStyle>
          <a:p>
            <a:pPr lvl="0"/>
            <a:r>
              <a:rPr kumimoji="1" lang="ja-JP" altLang="en-US"/>
              <a:t>マスター サブタイトルの書式設定 </a:t>
            </a:r>
            <a:r>
              <a:rPr kumimoji="1" lang="en-US" altLang="ja-JP"/>
              <a:t>16pt</a:t>
            </a:r>
          </a:p>
        </p:txBody>
      </p:sp>
      <p:pic>
        <p:nvPicPr>
          <p:cNvPr id="14" name="図 13">
            <a:extLst>
              <a:ext uri="{FF2B5EF4-FFF2-40B4-BE49-F238E27FC236}">
                <a16:creationId xmlns:a16="http://schemas.microsoft.com/office/drawing/2014/main" id="{BA3D228B-FD8F-4B5A-BD04-AA4F960389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921" b="19037"/>
          <a:stretch/>
        </p:blipFill>
        <p:spPr>
          <a:xfrm>
            <a:off x="641565" y="184944"/>
            <a:ext cx="11830996" cy="3840453"/>
          </a:xfrm>
          <a:prstGeom prst="rect">
            <a:avLst/>
          </a:prstGeom>
        </p:spPr>
      </p:pic>
      <p:sp>
        <p:nvSpPr>
          <p:cNvPr id="20" name="テキスト プレースホルダー 117"/>
          <p:cNvSpPr>
            <a:spLocks noGrp="1"/>
          </p:cNvSpPr>
          <p:nvPr>
            <p:ph type="body" sz="quarter" idx="15" hasCustomPrompt="1"/>
          </p:nvPr>
        </p:nvSpPr>
        <p:spPr>
          <a:xfrm>
            <a:off x="644633" y="5591302"/>
            <a:ext cx="2128625" cy="215445"/>
          </a:xfrm>
        </p:spPr>
        <p:txBody>
          <a:bodyPr tIns="0">
            <a:noAutofit/>
          </a:bodyPr>
          <a:lstStyle>
            <a:lvl1pPr marL="0" marR="0" indent="0" algn="l" defTabSz="987415" rtl="0" eaLnBrk="0" fontAlgn="base" latinLnBrk="0" hangingPunct="0">
              <a:lnSpc>
                <a:spcPct val="100000"/>
              </a:lnSpc>
              <a:spcBef>
                <a:spcPts val="0"/>
              </a:spcBef>
              <a:spcAft>
                <a:spcPts val="0"/>
              </a:spcAft>
              <a:buClrTx/>
              <a:buSzTx/>
              <a:buFontTx/>
              <a:buNone/>
              <a:tabLst/>
              <a:defRPr sz="1384" baseline="0">
                <a:solidFill>
                  <a:schemeClr val="tx1"/>
                </a:solidFill>
                <a:latin typeface="+mn-ea"/>
                <a:ea typeface="+mn-ea"/>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marL="0" marR="0" indent="0" algn="l" defTabSz="987415" rtl="0" eaLnBrk="0" fontAlgn="base" latinLnBrk="0" hangingPunct="0">
              <a:lnSpc>
                <a:spcPct val="100000"/>
              </a:lnSpc>
              <a:spcBef>
                <a:spcPts val="0"/>
              </a:spcBef>
              <a:spcAft>
                <a:spcPts val="0"/>
              </a:spcAft>
              <a:buClrTx/>
              <a:buSzTx/>
              <a:buFontTx/>
              <a:buNone/>
              <a:tabLst/>
              <a:defRPr/>
            </a:pPr>
            <a:r>
              <a:rPr lang="en-US" altLang="ja-JP" sz="1384">
                <a:solidFill>
                  <a:schemeClr val="tx1"/>
                </a:solidFill>
                <a:latin typeface="+mn-ea"/>
                <a:ea typeface="+mn-ea"/>
                <a:cs typeface="Arial" panose="020B0604020202020204" pitchFamily="34" charset="0"/>
              </a:rPr>
              <a:t>20XX</a:t>
            </a:r>
            <a:r>
              <a:rPr lang="ja-JP" altLang="en-US" sz="1384">
                <a:solidFill>
                  <a:schemeClr val="tx1"/>
                </a:solidFill>
                <a:latin typeface="+mn-ea"/>
                <a:ea typeface="+mn-ea"/>
                <a:cs typeface="Arial" panose="020B0604020202020204" pitchFamily="34" charset="0"/>
              </a:rPr>
              <a:t>年</a:t>
            </a:r>
            <a:r>
              <a:rPr lang="en-US" altLang="ja-JP" sz="1384">
                <a:solidFill>
                  <a:schemeClr val="tx1"/>
                </a:solidFill>
                <a:latin typeface="+mn-ea"/>
                <a:ea typeface="+mn-ea"/>
                <a:cs typeface="Arial" panose="020B0604020202020204" pitchFamily="34" charset="0"/>
              </a:rPr>
              <a:t>X</a:t>
            </a:r>
            <a:r>
              <a:rPr lang="ja-JP" altLang="en-US" sz="1384">
                <a:solidFill>
                  <a:schemeClr val="tx1"/>
                </a:solidFill>
                <a:latin typeface="+mn-ea"/>
                <a:ea typeface="+mn-ea"/>
                <a:cs typeface="Arial" panose="020B0604020202020204" pitchFamily="34" charset="0"/>
              </a:rPr>
              <a:t>月</a:t>
            </a:r>
            <a:r>
              <a:rPr lang="en-US" altLang="ja-JP" sz="1384">
                <a:solidFill>
                  <a:schemeClr val="tx1"/>
                </a:solidFill>
                <a:latin typeface="+mn-ea"/>
                <a:ea typeface="+mn-ea"/>
                <a:cs typeface="Arial" panose="020B0604020202020204" pitchFamily="34" charset="0"/>
              </a:rPr>
              <a:t>X</a:t>
            </a:r>
            <a:r>
              <a:rPr lang="ja-JP" altLang="en-US" sz="1384">
                <a:solidFill>
                  <a:schemeClr val="tx1"/>
                </a:solidFill>
                <a:latin typeface="+mn-ea"/>
                <a:ea typeface="+mn-ea"/>
                <a:cs typeface="Arial" panose="020B0604020202020204" pitchFamily="34" charset="0"/>
              </a:rPr>
              <a:t>日</a:t>
            </a:r>
          </a:p>
        </p:txBody>
      </p:sp>
      <p:sp>
        <p:nvSpPr>
          <p:cNvPr id="22" name="テキスト プレースホルダー 117"/>
          <p:cNvSpPr>
            <a:spLocks noGrp="1"/>
          </p:cNvSpPr>
          <p:nvPr>
            <p:ph type="body" sz="quarter" idx="19" hasCustomPrompt="1"/>
          </p:nvPr>
        </p:nvSpPr>
        <p:spPr>
          <a:xfrm>
            <a:off x="643730" y="4050184"/>
            <a:ext cx="11833235" cy="296108"/>
          </a:xfrm>
        </p:spPr>
        <p:txBody>
          <a:bodyPr tIns="0">
            <a:noAutofit/>
          </a:bodyPr>
          <a:lstStyle>
            <a:lvl1pPr>
              <a:lnSpc>
                <a:spcPct val="100000"/>
              </a:lnSpc>
              <a:spcAft>
                <a:spcPts val="0"/>
              </a:spcAft>
              <a:defRPr sz="1779" baseline="0">
                <a:solidFill>
                  <a:schemeClr val="tx1"/>
                </a:solidFill>
                <a:latin typeface="+mn-ea"/>
                <a:ea typeface="+mn-ea"/>
              </a:defRPr>
            </a:lvl1pPr>
            <a:lvl2pPr>
              <a:defRPr sz="3161">
                <a:solidFill>
                  <a:schemeClr val="tx1"/>
                </a:solidFill>
              </a:defRPr>
            </a:lvl2pPr>
            <a:lvl3pPr>
              <a:defRPr sz="3161">
                <a:solidFill>
                  <a:schemeClr val="tx1"/>
                </a:solidFill>
              </a:defRPr>
            </a:lvl3pPr>
            <a:lvl4pPr>
              <a:defRPr sz="3161">
                <a:solidFill>
                  <a:schemeClr val="tx1"/>
                </a:solidFill>
              </a:defRPr>
            </a:lvl4pPr>
            <a:lvl5pPr>
              <a:defRPr sz="3161">
                <a:solidFill>
                  <a:schemeClr val="tx1"/>
                </a:solidFill>
              </a:defRPr>
            </a:lvl5pPr>
          </a:lstStyle>
          <a:p>
            <a:pPr lvl="0"/>
            <a:r>
              <a:rPr kumimoji="1" lang="zh-CN" altLang="en-US"/>
              <a:t>株式会社 ●●●● 御中 </a:t>
            </a:r>
            <a:r>
              <a:rPr kumimoji="1" lang="en-US" altLang="zh-CN"/>
              <a:t>18pt</a:t>
            </a:r>
          </a:p>
        </p:txBody>
      </p:sp>
      <p:pic>
        <p:nvPicPr>
          <p:cNvPr id="2" name="Picture 1">
            <a:extLst>
              <a:ext uri="{FF2B5EF4-FFF2-40B4-BE49-F238E27FC236}">
                <a16:creationId xmlns:a16="http://schemas.microsoft.com/office/drawing/2014/main" id="{E40BC199-1983-CE01-2D9D-B2E8705675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2007" y="6778456"/>
            <a:ext cx="2069491" cy="344672"/>
          </a:xfrm>
          <a:prstGeom prst="rect">
            <a:avLst/>
          </a:prstGeom>
        </p:spPr>
      </p:pic>
    </p:spTree>
    <p:extLst>
      <p:ext uri="{BB962C8B-B14F-4D97-AF65-F5344CB8AC3E}">
        <p14:creationId xmlns:p14="http://schemas.microsoft.com/office/powerpoint/2010/main" val="2484138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1" y="1743378"/>
            <a:ext cx="12034064" cy="5075159"/>
          </a:xfrm>
        </p:spPr>
        <p:txBody>
          <a:bodyPr>
            <a:normAutofit/>
          </a:bodyPr>
          <a:lstStyle>
            <a:lvl1pPr marL="0" marR="0" indent="0" algn="l" defTabSz="878409" rtl="0" eaLnBrk="1" fontAlgn="auto" latinLnBrk="0" hangingPunct="1">
              <a:lnSpc>
                <a:spcPct val="100000"/>
              </a:lnSpc>
              <a:spcBef>
                <a:spcPts val="2421"/>
              </a:spcBef>
              <a:spcAft>
                <a:spcPts val="0"/>
              </a:spcAft>
              <a:buClr>
                <a:schemeClr val="accent1"/>
              </a:buClr>
              <a:buSzPct val="80000"/>
              <a:buFontTx/>
              <a:buNone/>
              <a:tabLst/>
              <a:defRPr sz="1614" b="0"/>
            </a:lvl1pPr>
            <a:lvl2pPr marL="145222" marR="0" indent="-145222" algn="l" defTabSz="878409" rtl="0" eaLnBrk="1" fontAlgn="auto" latinLnBrk="0" hangingPunct="1">
              <a:lnSpc>
                <a:spcPct val="100000"/>
              </a:lnSpc>
              <a:spcBef>
                <a:spcPts val="484"/>
              </a:spcBef>
              <a:spcAft>
                <a:spcPts val="0"/>
              </a:spcAft>
              <a:buClr>
                <a:schemeClr val="accent1"/>
              </a:buClr>
              <a:buSzPct val="100000"/>
              <a:buFont typeface="Wingdings" panose="05000000000000000000" pitchFamily="2" charset="2"/>
              <a:buChar char="§"/>
              <a:tabLst/>
              <a:defRPr sz="1452"/>
            </a:lvl2pPr>
            <a:lvl3pPr marL="290444" marR="0" indent="-144728" algn="l" defTabSz="878409" rtl="0" eaLnBrk="1" fontAlgn="auto" latinLnBrk="0" hangingPunct="1">
              <a:lnSpc>
                <a:spcPct val="100000"/>
              </a:lnSpc>
              <a:spcBef>
                <a:spcPts val="323"/>
              </a:spcBef>
              <a:spcAft>
                <a:spcPts val="0"/>
              </a:spcAft>
              <a:buClr>
                <a:schemeClr val="tx1"/>
              </a:buClr>
              <a:buSzPct val="100000"/>
              <a:buFont typeface="Arial" pitchFamily="34" charset="0"/>
              <a:buChar char="–"/>
              <a:tabLst/>
              <a:defRPr sz="1452" baseline="0"/>
            </a:lvl3pPr>
            <a:lvl4pPr marL="435665" marR="0" indent="-145222" algn="l" defTabSz="878409" rtl="0" eaLnBrk="1" fontAlgn="auto" latinLnBrk="0" hangingPunct="1">
              <a:lnSpc>
                <a:spcPct val="100000"/>
              </a:lnSpc>
              <a:spcBef>
                <a:spcPts val="202"/>
              </a:spcBef>
              <a:spcAft>
                <a:spcPts val="0"/>
              </a:spcAft>
              <a:buClr>
                <a:schemeClr val="tx1"/>
              </a:buClr>
              <a:buSzPct val="100000"/>
              <a:buFont typeface="Courier New" pitchFamily="49" charset="0"/>
              <a:buChar char="o"/>
              <a:tabLst/>
              <a:defRPr sz="1291"/>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3256162279"/>
      </p:ext>
    </p:extLst>
  </p:cSld>
  <p:clrMapOvr>
    <a:masterClrMapping/>
  </p:clrMapOvr>
  <p:extLst>
    <p:ext uri="{DCECCB84-F9BA-43D5-87BE-67443E8EF086}">
      <p15:sldGuideLst xmlns:p15="http://schemas.microsoft.com/office/powerpoint/2012/main">
        <p15:guide id="1" pos="420">
          <p15:clr>
            <a:srgbClr val="FBAE40"/>
          </p15:clr>
        </p15:guide>
        <p15:guide id="2" orient="horz" pos="1020">
          <p15:clr>
            <a:srgbClr val="FBAE40"/>
          </p15:clr>
        </p15:guide>
        <p15:guide id="3" pos="9758">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42251" y="3325810"/>
            <a:ext cx="12034064" cy="728675"/>
          </a:xfrm>
        </p:spPr>
        <p:txBody>
          <a:bodyPr anchor="ctr" anchorCtr="0">
            <a:noAutofit/>
          </a:bodyPr>
          <a:lstStyle>
            <a:lvl1pPr>
              <a:defRPr sz="3551">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66054831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420">
          <p15:clr>
            <a:srgbClr val="FBAE40"/>
          </p15:clr>
        </p15:guide>
        <p15:guide id="2" orient="horz" pos="2160">
          <p15:clr>
            <a:srgbClr val="FBAE40"/>
          </p15:clr>
        </p15:guide>
        <p15:guide id="3" pos="975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2" y="3688210"/>
            <a:ext cx="13120688" cy="3692081"/>
          </a:xfrm>
          <a:noFill/>
        </p:spPr>
        <p:txBody>
          <a:bodyPr tIns="324000"/>
          <a:lstStyle>
            <a:lvl1pPr marL="0" marR="0" indent="0" algn="ctr" defTabSz="878409" rtl="0" eaLnBrk="1" fontAlgn="auto" latinLnBrk="0" hangingPunct="1">
              <a:lnSpc>
                <a:spcPct val="100000"/>
              </a:lnSpc>
              <a:spcBef>
                <a:spcPts val="968"/>
              </a:spcBef>
              <a:spcAft>
                <a:spcPts val="0"/>
              </a:spcAft>
              <a:buClr>
                <a:schemeClr val="accent1"/>
              </a:buClr>
              <a:buSzPct val="80000"/>
              <a:buFontTx/>
              <a:buNone/>
              <a:tabLst/>
              <a:defRPr sz="1291">
                <a:solidFill>
                  <a:schemeClr val="tx1"/>
                </a:solidFill>
              </a:defRPr>
            </a:lvl1pPr>
          </a:lstStyle>
          <a:p>
            <a:pPr marL="0" marR="0" lvl="0" indent="0" algn="ctr" defTabSz="878409" rtl="0" eaLnBrk="1" fontAlgn="auto" latinLnBrk="0" hangingPunct="1">
              <a:lnSpc>
                <a:spcPct val="100000"/>
              </a:lnSpc>
              <a:spcBef>
                <a:spcPts val="968"/>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42251" y="1479769"/>
            <a:ext cx="12034064" cy="728675"/>
          </a:xfrm>
        </p:spPr>
        <p:txBody>
          <a:bodyPr anchor="t" anchorCtr="0">
            <a:noAutofit/>
          </a:bodyPr>
          <a:lstStyle>
            <a:lvl1pPr>
              <a:defRPr sz="3551">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397094489"/>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9758">
          <p15:clr>
            <a:srgbClr val="FBAE40"/>
          </p15:clr>
        </p15:guide>
        <p15:guide id="3" pos="420">
          <p15:clr>
            <a:srgbClr val="FBAE40"/>
          </p15:clr>
        </p15:guide>
        <p15:guide id="4" orient="horz" pos="865">
          <p15:clr>
            <a:srgbClr val="FBAE40"/>
          </p15:clr>
        </p15:guide>
        <p15:guide id="5" orient="horz" pos="129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813337150"/>
      </p:ext>
    </p:extLst>
  </p:cSld>
  <p:clrMapOvr>
    <a:masterClrMapping/>
  </p:clrMapOvr>
  <p:extLst>
    <p:ext uri="{DCECCB84-F9BA-43D5-87BE-67443E8EF086}">
      <p15:sldGuideLst xmlns:p15="http://schemas.microsoft.com/office/powerpoint/2012/main">
        <p15:guide id="1" pos="420">
          <p15:clr>
            <a:srgbClr val="FBAE40"/>
          </p15:clr>
        </p15:guide>
        <p15:guide id="2" orient="horz" pos="317">
          <p15:clr>
            <a:srgbClr val="FBAE40"/>
          </p15:clr>
        </p15:guide>
        <p15:guide id="3" pos="9758">
          <p15:clr>
            <a:srgbClr val="FBAE40"/>
          </p15:clr>
        </p15:guide>
        <p15:guide id="4" orient="horz" pos="551">
          <p15:clr>
            <a:srgbClr val="FBAE40"/>
          </p15:clr>
        </p15:guide>
        <p15:guide id="5" orient="horz" pos="399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42250" y="1743378"/>
            <a:ext cx="1203543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628586608"/>
      </p:ext>
    </p:extLst>
  </p:cSld>
  <p:clrMapOvr>
    <a:masterClrMapping/>
  </p:clrMapOvr>
  <p:extLst>
    <p:ext uri="{DCECCB84-F9BA-43D5-87BE-67443E8EF086}">
      <p15:sldGuideLst xmlns:p15="http://schemas.microsoft.com/office/powerpoint/2012/main">
        <p15:guide id="1" pos="419">
          <p15:clr>
            <a:srgbClr val="FBAE40"/>
          </p15:clr>
        </p15:guide>
        <p15:guide id="2" orient="horz" pos="3991">
          <p15:clr>
            <a:srgbClr val="FBAE40"/>
          </p15:clr>
        </p15:guide>
        <p15:guide id="3" pos="9758">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845337" y="1743378"/>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42251" y="1743378"/>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877378904"/>
      </p:ext>
    </p:extLst>
  </p:cSld>
  <p:clrMapOvr>
    <a:masterClrMapping/>
  </p:clrMapOvr>
  <p:extLst>
    <p:ext uri="{DCECCB84-F9BA-43D5-87BE-67443E8EF086}">
      <p15:sldGuideLst xmlns:p15="http://schemas.microsoft.com/office/powerpoint/2012/main">
        <p15:guide id="1" pos="420">
          <p15:clr>
            <a:srgbClr val="FBAE40"/>
          </p15:clr>
        </p15:guide>
        <p15:guide id="2" orient="horz" pos="3991">
          <p15:clr>
            <a:srgbClr val="FBAE40"/>
          </p15:clr>
        </p15:guide>
        <p15:guide id="3" pos="9758">
          <p15:clr>
            <a:srgbClr val="FBAE40"/>
          </p15:clr>
        </p15:guide>
        <p15:guide id="4" pos="4869">
          <p15:clr>
            <a:srgbClr val="FBAE40"/>
          </p15:clr>
        </p15:guide>
        <p15:guide id="5" pos="5310">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743210" y="1743378"/>
            <a:ext cx="3834479"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642729" y="1743378"/>
            <a:ext cx="3834479"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42251" y="1743378"/>
            <a:ext cx="3834479"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118522710"/>
      </p:ext>
    </p:extLst>
  </p:cSld>
  <p:clrMapOvr>
    <a:masterClrMapping/>
  </p:clrMapOvr>
  <p:extLst>
    <p:ext uri="{DCECCB84-F9BA-43D5-87BE-67443E8EF086}">
      <p15:sldGuideLst xmlns:p15="http://schemas.microsoft.com/office/powerpoint/2012/main">
        <p15:guide id="1" pos="420">
          <p15:clr>
            <a:srgbClr val="FBAE40"/>
          </p15:clr>
        </p15:guide>
        <p15:guide id="2" orient="horz" pos="317">
          <p15:clr>
            <a:srgbClr val="FBAE40"/>
          </p15:clr>
        </p15:guide>
        <p15:guide id="3" pos="3396">
          <p15:clr>
            <a:srgbClr val="FBAE40"/>
          </p15:clr>
        </p15:guide>
        <p15:guide id="4" pos="3600">
          <p15:clr>
            <a:srgbClr val="FBAE40"/>
          </p15:clr>
        </p15:guide>
        <p15:guide id="5" pos="6578">
          <p15:clr>
            <a:srgbClr val="FBAE40"/>
          </p15:clr>
        </p15:guide>
        <p15:guide id="6" pos="6782">
          <p15:clr>
            <a:srgbClr val="FBAE40"/>
          </p15:clr>
        </p15:guide>
        <p15:guide id="7" pos="9758">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845337" y="5133274"/>
            <a:ext cx="5732351" cy="168526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845337" y="1743375"/>
            <a:ext cx="5732351" cy="283137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42251" y="5133274"/>
            <a:ext cx="5732351" cy="168526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42251" y="1743375"/>
            <a:ext cx="5732351" cy="283137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976061994"/>
      </p:ext>
    </p:extLst>
  </p:cSld>
  <p:clrMapOvr>
    <a:masterClrMapping/>
  </p:clrMapOvr>
  <p:extLst>
    <p:ext uri="{DCECCB84-F9BA-43D5-87BE-67443E8EF086}">
      <p15:sldGuideLst xmlns:p15="http://schemas.microsoft.com/office/powerpoint/2012/main">
        <p15:guide id="1" pos="420">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4878">
          <p15:clr>
            <a:srgbClr val="FBAE40"/>
          </p15:clr>
        </p15:guide>
        <p15:guide id="9" pos="5301">
          <p15:clr>
            <a:srgbClr val="FBAE40"/>
          </p15:clr>
        </p15:guide>
        <p15:guide id="10" pos="975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929125" y="4686584"/>
            <a:ext cx="3648563" cy="213195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929125" y="1743378"/>
            <a:ext cx="3648563" cy="2401983"/>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735689" y="4686584"/>
            <a:ext cx="3648563" cy="213195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735689" y="1743378"/>
            <a:ext cx="3648563" cy="2401983"/>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42251" y="4686584"/>
            <a:ext cx="3648563" cy="2131953"/>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42251" y="1743378"/>
            <a:ext cx="3648563" cy="2401983"/>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513447168"/>
      </p:ext>
    </p:extLst>
  </p:cSld>
  <p:clrMapOvr>
    <a:masterClrMapping/>
  </p:clrMapOvr>
  <p:extLst>
    <p:ext uri="{DCECCB84-F9BA-43D5-87BE-67443E8EF086}">
      <p15:sldGuideLst xmlns:p15="http://schemas.microsoft.com/office/powerpoint/2012/main">
        <p15:guide id="1" pos="420">
          <p15:clr>
            <a:srgbClr val="FBAE40"/>
          </p15:clr>
        </p15:guide>
        <p15:guide id="2" orient="horz" pos="317">
          <p15:clr>
            <a:srgbClr val="FBAE40"/>
          </p15:clr>
        </p15:guide>
        <p15:guide id="3" pos="3253">
          <p15:clr>
            <a:srgbClr val="FBAE40"/>
          </p15:clr>
        </p15:guide>
        <p15:guide id="4" pos="3675">
          <p15:clr>
            <a:srgbClr val="FBAE40"/>
          </p15:clr>
        </p15:guide>
        <p15:guide id="5" pos="6506">
          <p15:clr>
            <a:srgbClr val="FBAE40"/>
          </p15:clr>
        </p15:guide>
        <p15:guide id="6" pos="6926">
          <p15:clr>
            <a:srgbClr val="FBAE40"/>
          </p15:clr>
        </p15:guide>
        <p15:guide id="7" pos="9758">
          <p15:clr>
            <a:srgbClr val="FBAE40"/>
          </p15:clr>
        </p15:guide>
        <p15:guide id="8" orient="horz" pos="551">
          <p15:clr>
            <a:srgbClr val="FBAE40"/>
          </p15:clr>
        </p15:guide>
        <p15:guide id="9" orient="horz" pos="1020">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42250" y="4173576"/>
            <a:ext cx="2598924" cy="2644958"/>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42250" y="1743375"/>
            <a:ext cx="2598924" cy="185960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978764" y="4173577"/>
            <a:ext cx="2598924" cy="2644958"/>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978764" y="1743375"/>
            <a:ext cx="2598924" cy="185960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687755" y="4173577"/>
            <a:ext cx="2598924" cy="2644958"/>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687755" y="1743375"/>
            <a:ext cx="2598924" cy="185960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833261" y="4173577"/>
            <a:ext cx="2598924" cy="2644958"/>
          </a:xfrm>
        </p:spPr>
        <p:txBody>
          <a:bodyPr/>
          <a:lstStyle>
            <a:lvl1pPr>
              <a:spcBef>
                <a:spcPts val="484"/>
              </a:spcBef>
              <a:defRPr sz="1452"/>
            </a:lvl1pPr>
            <a:lvl2pPr>
              <a:defRPr sz="1291"/>
            </a:lvl2pPr>
            <a:lvl3pPr>
              <a:defRPr sz="113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833261" y="1743375"/>
            <a:ext cx="2598924" cy="1859600"/>
          </a:xfrm>
          <a:noFill/>
        </p:spPr>
        <p:txBody>
          <a:bodyPr vert="horz" lIns="0" tIns="180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918017442"/>
      </p:ext>
    </p:extLst>
  </p:cSld>
  <p:clrMapOvr>
    <a:masterClrMapping/>
  </p:clrMapOvr>
  <p:extLst>
    <p:ext uri="{DCECCB84-F9BA-43D5-87BE-67443E8EF086}">
      <p15:sldGuideLst xmlns:p15="http://schemas.microsoft.com/office/powerpoint/2012/main">
        <p15:guide id="1" pos="420">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2439">
          <p15:clr>
            <a:srgbClr val="FBAE40"/>
          </p15:clr>
        </p15:guide>
        <p15:guide id="9" pos="2861">
          <p15:clr>
            <a:srgbClr val="FBAE40"/>
          </p15:clr>
        </p15:guide>
        <p15:guide id="10" pos="4881">
          <p15:clr>
            <a:srgbClr val="FBAE40"/>
          </p15:clr>
        </p15:guide>
        <p15:guide id="11" pos="5301">
          <p15:clr>
            <a:srgbClr val="FBAE40"/>
          </p15:clr>
        </p15:guide>
        <p15:guide id="12" pos="7321">
          <p15:clr>
            <a:srgbClr val="FBAE40"/>
          </p15:clr>
        </p15:guide>
        <p15:guide id="13" pos="7742">
          <p15:clr>
            <a:srgbClr val="FBAE40"/>
          </p15:clr>
        </p15:guide>
        <p15:guide id="14" pos="975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最終ページ">
    <p:spTree>
      <p:nvGrpSpPr>
        <p:cNvPr id="1" name=""/>
        <p:cNvGrpSpPr/>
        <p:nvPr/>
      </p:nvGrpSpPr>
      <p:grpSpPr>
        <a:xfrm>
          <a:off x="0" y="0"/>
          <a:ext cx="0" cy="0"/>
          <a:chOff x="0" y="0"/>
          <a:chExt cx="0" cy="0"/>
        </a:xfrm>
      </p:grpSpPr>
      <p:sp>
        <p:nvSpPr>
          <p:cNvPr id="7" name="TextBox 6"/>
          <p:cNvSpPr txBox="1"/>
          <p:nvPr userDrawn="1"/>
        </p:nvSpPr>
        <p:spPr>
          <a:xfrm>
            <a:off x="644027" y="6908400"/>
            <a:ext cx="11830996" cy="192856"/>
          </a:xfrm>
          <a:prstGeom prst="rect">
            <a:avLst/>
          </a:prstGeom>
          <a:noFill/>
        </p:spPr>
        <p:txBody>
          <a:bodyPr wrap="square" lIns="0" tIns="50093" rIns="96608" bIns="50093" rtlCol="0" anchor="t" anchorCtr="0">
            <a:spAutoFit/>
          </a:bodyPr>
          <a:lstStyle/>
          <a:p>
            <a:pPr marL="0" marR="0" indent="0" algn="l" defTabSz="681617" rtl="0" eaLnBrk="1" fontAlgn="auto" latinLnBrk="0" hangingPunct="1">
              <a:lnSpc>
                <a:spcPct val="100000"/>
              </a:lnSpc>
              <a:spcBef>
                <a:spcPts val="0"/>
              </a:spcBef>
              <a:spcAft>
                <a:spcPts val="0"/>
              </a:spcAft>
              <a:buClrTx/>
              <a:buSzTx/>
              <a:buFontTx/>
              <a:buNone/>
              <a:tabLst/>
              <a:defRPr/>
            </a:pPr>
            <a:r>
              <a:rPr lang="en-US" altLang="ja-JP" sz="596">
                <a:solidFill>
                  <a:schemeClr val="tx1"/>
                </a:solidFill>
                <a:latin typeface="+mj-lt"/>
              </a:rPr>
              <a:t>Xerox</a:t>
            </a:r>
            <a:r>
              <a:rPr lang="ja-JP" altLang="en-US" sz="596" err="1">
                <a:solidFill>
                  <a:schemeClr val="tx1"/>
                </a:solidFill>
                <a:latin typeface="+mj-lt"/>
              </a:rPr>
              <a:t>、</a:t>
            </a:r>
            <a:r>
              <a:rPr lang="en-US" altLang="ja-JP" sz="596">
                <a:solidFill>
                  <a:schemeClr val="tx1"/>
                </a:solidFill>
                <a:latin typeface="+mj-lt"/>
              </a:rPr>
              <a:t>Xerox</a:t>
            </a:r>
            <a:r>
              <a:rPr lang="ja-JP" altLang="en-US" sz="596">
                <a:solidFill>
                  <a:schemeClr val="tx1"/>
                </a:solidFill>
                <a:latin typeface="+mj-lt"/>
              </a:rPr>
              <a:t>ロゴ、および</a:t>
            </a:r>
            <a:r>
              <a:rPr lang="en-US" altLang="ja-JP" sz="596">
                <a:solidFill>
                  <a:schemeClr val="tx1"/>
                </a:solidFill>
                <a:latin typeface="+mj-lt"/>
              </a:rPr>
              <a:t>Fuji Xerox</a:t>
            </a:r>
            <a:r>
              <a:rPr lang="ja-JP" altLang="en-US" sz="596">
                <a:solidFill>
                  <a:schemeClr val="tx1"/>
                </a:solidFill>
                <a:latin typeface="+mj-lt"/>
              </a:rPr>
              <a:t>ロゴは、米国ゼロックス社の登録商標または商標です。</a:t>
            </a:r>
          </a:p>
        </p:txBody>
      </p:sp>
      <p:pic>
        <p:nvPicPr>
          <p:cNvPr id="4" name="Picture 7" descr="C:\data\Shinya Murayama\Job\FX_New_検証\logo\fx_3ln_cmyk_200dpi.jpg"/>
          <p:cNvPicPr>
            <a:picLocks noChangeAspect="1" noChangeArrowheads="1"/>
          </p:cNvPicPr>
          <p:nvPr userDrawn="1"/>
        </p:nvPicPr>
        <p:blipFill>
          <a:blip r:embed="rId2" cstate="print"/>
          <a:srcRect/>
          <a:stretch>
            <a:fillRect/>
          </a:stretch>
        </p:blipFill>
        <p:spPr bwMode="auto">
          <a:xfrm>
            <a:off x="3487912" y="3022603"/>
            <a:ext cx="6153281" cy="904875"/>
          </a:xfrm>
          <a:prstGeom prst="rect">
            <a:avLst/>
          </a:prstGeom>
          <a:noFill/>
          <a:ln w="9525">
            <a:noFill/>
            <a:miter lim="800000"/>
            <a:headEnd/>
            <a:tailEnd/>
          </a:ln>
        </p:spPr>
      </p:pic>
    </p:spTree>
    <p:extLst>
      <p:ext uri="{BB962C8B-B14F-4D97-AF65-F5344CB8AC3E}">
        <p14:creationId xmlns:p14="http://schemas.microsoft.com/office/powerpoint/2010/main" val="1191195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42251" y="1937083"/>
            <a:ext cx="12034064" cy="3535212"/>
          </a:xfrm>
        </p:spPr>
        <p:txBody>
          <a:bodyPr/>
          <a:lstStyle>
            <a:lvl1pPr marL="319487" indent="-319487">
              <a:lnSpc>
                <a:spcPct val="90000"/>
              </a:lnSpc>
              <a:spcBef>
                <a:spcPts val="484"/>
              </a:spcBef>
              <a:defRPr sz="4841" b="1"/>
            </a:lvl1pPr>
            <a:lvl2pPr marL="319487" indent="0">
              <a:buNone/>
              <a:defRPr sz="1291"/>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3219075292"/>
      </p:ext>
    </p:extLst>
  </p:cSld>
  <p:clrMapOvr>
    <a:masterClrMapping/>
  </p:clrMapOvr>
  <p:extLst>
    <p:ext uri="{DCECCB84-F9BA-43D5-87BE-67443E8EF086}">
      <p15:sldGuideLst xmlns:p15="http://schemas.microsoft.com/office/powerpoint/2012/main">
        <p15:guide id="1" pos="420">
          <p15:clr>
            <a:srgbClr val="FBAE40"/>
          </p15:clr>
        </p15:guide>
        <p15:guide id="4" orient="horz" pos="1133">
          <p15:clr>
            <a:srgbClr val="FBAE40"/>
          </p15:clr>
        </p15:guide>
        <p15:guide id="5" orient="horz" pos="3204">
          <p15:clr>
            <a:srgbClr val="FBAE40"/>
          </p15:clr>
        </p15:guide>
        <p15:guide id="6" pos="975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743962" y="0"/>
            <a:ext cx="4376727" cy="7380288"/>
          </a:xfrm>
          <a:solidFill>
            <a:schemeClr val="tx2">
              <a:alpha val="70000"/>
            </a:schemeClr>
          </a:solidFill>
        </p:spPr>
        <p:txBody>
          <a:bodyPr vert="horz" lIns="0" tIns="2448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42249" y="1743378"/>
            <a:ext cx="7630226"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42251" y="542386"/>
            <a:ext cx="7630226"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065277421"/>
      </p:ext>
    </p:extLst>
  </p:cSld>
  <p:clrMapOvr>
    <a:masterClrMapping/>
  </p:clrMapOvr>
  <p:extLst>
    <p:ext uri="{DCECCB84-F9BA-43D5-87BE-67443E8EF086}">
      <p15:sldGuideLst xmlns:p15="http://schemas.microsoft.com/office/powerpoint/2012/main">
        <p15:guide id="1" pos="420">
          <p15:clr>
            <a:srgbClr val="FBAE40"/>
          </p15:clr>
        </p15:guide>
        <p15:guide id="2" orient="horz" pos="3991">
          <p15:clr>
            <a:srgbClr val="FBAE40"/>
          </p15:clr>
        </p15:guide>
        <p15:guide id="3" pos="6342">
          <p15:clr>
            <a:srgbClr val="FBAE40"/>
          </p15:clr>
        </p15:guide>
        <p15:guide id="4" pos="6782">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560346" y="0"/>
            <a:ext cx="6560345" cy="7380288"/>
          </a:xfrm>
          <a:solidFill>
            <a:schemeClr val="tx2">
              <a:alpha val="70000"/>
            </a:schemeClr>
          </a:solidFill>
        </p:spPr>
        <p:txBody>
          <a:bodyPr vert="horz" lIns="0" tIns="2448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42250" y="1743378"/>
            <a:ext cx="549995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p:cNvSpPr>
            <a:spLocks noGrp="1"/>
          </p:cNvSpPr>
          <p:nvPr>
            <p:ph type="title" hasCustomPrompt="1"/>
          </p:nvPr>
        </p:nvSpPr>
        <p:spPr>
          <a:xfrm>
            <a:off x="542252" y="542386"/>
            <a:ext cx="5499958"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26743628"/>
      </p:ext>
    </p:extLst>
  </p:cSld>
  <p:clrMapOvr>
    <a:masterClrMapping/>
  </p:clrMapOvr>
  <p:extLst>
    <p:ext uri="{DCECCB84-F9BA-43D5-87BE-67443E8EF086}">
      <p15:sldGuideLst xmlns:p15="http://schemas.microsoft.com/office/powerpoint/2012/main">
        <p15:guide id="1" pos="5090">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4688">
          <p15:clr>
            <a:srgbClr val="FBAE40"/>
          </p15:clr>
        </p15:guide>
        <p15:guide id="7" pos="4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2" y="0"/>
            <a:ext cx="13120688" cy="7380288"/>
          </a:xfrm>
          <a:solidFill>
            <a:schemeClr val="tx2">
              <a:alpha val="70000"/>
            </a:schemeClr>
          </a:solidFill>
        </p:spPr>
        <p:txBody>
          <a:bodyPr vert="horz" lIns="0" tIns="2448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3563663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845337" y="1743378"/>
            <a:ext cx="5732351" cy="5075159"/>
          </a:xfrm>
          <a:solidFill>
            <a:schemeClr val="tx2">
              <a:alpha val="70000"/>
            </a:schemeClr>
          </a:solidFill>
        </p:spPr>
        <p:txBody>
          <a:bodyPr vert="horz" lIns="0" tIns="1512000" rIns="0" bIns="0" rtlCol="0" anchor="t" anchorCtr="0">
            <a:noAutofit/>
          </a:bodyPr>
          <a:lstStyle>
            <a:lvl1pPr marL="0" indent="0" algn="ctr" defTabSz="878409" rtl="0" eaLnBrk="1" latinLnBrk="0" hangingPunct="1">
              <a:spcBef>
                <a:spcPts val="1556"/>
              </a:spcBef>
              <a:buClr>
                <a:schemeClr val="accent1"/>
              </a:buClr>
              <a:buSzPct val="80000"/>
              <a:buFontTx/>
              <a:buNone/>
              <a:defRPr lang="de-DE" sz="1291"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42251" y="1743378"/>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3" y="542386"/>
            <a:ext cx="12035437" cy="298095"/>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19818572"/>
      </p:ext>
    </p:extLst>
  </p:cSld>
  <p:clrMapOvr>
    <a:masterClrMapping/>
  </p:clrMapOvr>
  <p:extLst>
    <p:ext uri="{DCECCB84-F9BA-43D5-87BE-67443E8EF086}">
      <p15:sldGuideLst xmlns:p15="http://schemas.microsoft.com/office/powerpoint/2012/main">
        <p15:guide id="1" pos="420">
          <p15:clr>
            <a:srgbClr val="FBAE40"/>
          </p15:clr>
        </p15:guide>
        <p15:guide id="2" orient="horz" pos="1020">
          <p15:clr>
            <a:srgbClr val="FBAE40"/>
          </p15:clr>
        </p15:guide>
        <p15:guide id="3" pos="4869">
          <p15:clr>
            <a:srgbClr val="FBAE40"/>
          </p15:clr>
        </p15:guide>
        <p15:guide id="4" pos="5310">
          <p15:clr>
            <a:srgbClr val="FBAE40"/>
          </p15:clr>
        </p15:guide>
        <p15:guide id="5" pos="9758">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42251" y="1743378"/>
            <a:ext cx="12034064" cy="5075159"/>
          </a:xfrm>
          <a:solidFill>
            <a:schemeClr val="tx2">
              <a:alpha val="70000"/>
            </a:schemeClr>
          </a:solidFill>
        </p:spPr>
        <p:txBody>
          <a:bodyPr tIns="1368000"/>
          <a:lstStyle>
            <a:lvl1pPr algn="ctr">
              <a:defRPr sz="113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53850541"/>
      </p:ext>
    </p:extLst>
  </p:cSld>
  <p:clrMapOvr>
    <a:masterClrMapping/>
  </p:clrMapOvr>
  <p:extLst>
    <p:ext uri="{DCECCB84-F9BA-43D5-87BE-67443E8EF086}">
      <p15:sldGuideLst xmlns:p15="http://schemas.microsoft.com/office/powerpoint/2012/main">
        <p15:guide id="1" pos="420">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975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242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pic>
        <p:nvPicPr>
          <p:cNvPr id="7" name="SAP Logo" descr="SAP Logo" title="SAP Logo"/>
          <p:cNvPicPr>
            <a:picLocks noChangeAspect="1"/>
          </p:cNvPicPr>
          <p:nvPr userDrawn="1"/>
        </p:nvPicPr>
        <p:blipFill>
          <a:blip r:embed="rId2"/>
          <a:stretch>
            <a:fillRect/>
          </a:stretch>
        </p:blipFill>
        <p:spPr>
          <a:xfrm>
            <a:off x="10463657" y="6450491"/>
            <a:ext cx="2112657" cy="387417"/>
          </a:xfrm>
          <a:prstGeom prst="rect">
            <a:avLst/>
          </a:prstGeom>
        </p:spPr>
      </p:pic>
      <p:sp>
        <p:nvSpPr>
          <p:cNvPr id="93" name="Contact information"/>
          <p:cNvSpPr>
            <a:spLocks noGrp="1"/>
          </p:cNvSpPr>
          <p:nvPr>
            <p:ph type="body" sz="quarter" idx="10" hasCustomPrompt="1"/>
          </p:nvPr>
        </p:nvSpPr>
        <p:spPr>
          <a:xfrm>
            <a:off x="542251" y="3126764"/>
            <a:ext cx="6018095" cy="2691481"/>
          </a:xfrm>
        </p:spPr>
        <p:txBody>
          <a:bodyPr anchor="t" anchorCtr="0">
            <a:noAutofit/>
          </a:bodyPr>
          <a:lstStyle>
            <a:lvl1pPr>
              <a:spcBef>
                <a:spcPts val="0"/>
              </a:spcBef>
              <a:spcAft>
                <a:spcPts val="968"/>
              </a:spcAft>
              <a:defRPr sz="1291" b="0"/>
            </a:lvl1pPr>
            <a:lvl2pPr marL="0" indent="0">
              <a:spcBef>
                <a:spcPts val="0"/>
              </a:spcBef>
              <a:buNone/>
              <a:defRPr sz="1291"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42251" y="1578733"/>
            <a:ext cx="6018095" cy="993418"/>
          </a:xfrm>
        </p:spPr>
        <p:txBody>
          <a:bodyPr anchor="t" anchorCtr="0">
            <a:noAutofit/>
          </a:bodyPr>
          <a:lstStyle>
            <a:lvl1pPr>
              <a:defRPr sz="4438">
                <a:solidFill>
                  <a:schemeClr val="accent1"/>
                </a:solidFill>
                <a:latin typeface="+mj-lt"/>
              </a:defRPr>
            </a:lvl1pPr>
          </a:lstStyle>
          <a:p>
            <a:r>
              <a:rPr lang="en-US" dirty="0"/>
              <a:t>Thank you.</a:t>
            </a:r>
            <a:endParaRPr lang="de-DE" dirty="0"/>
          </a:p>
        </p:txBody>
      </p:sp>
      <p:pic>
        <p:nvPicPr>
          <p:cNvPr id="5" name="SAP Ariba Logo" descr="SAP Ariba Logo" title="SAP Ariba Logo">
            <a:extLst>
              <a:ext uri="{FF2B5EF4-FFF2-40B4-BE49-F238E27FC236}">
                <a16:creationId xmlns:a16="http://schemas.microsoft.com/office/drawing/2014/main" id="{96516E72-F364-4206-A433-CF5070CD9A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2760469727"/>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9758">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420">
          <p15:clr>
            <a:srgbClr val="FBAE40"/>
          </p15:clr>
        </p15:guide>
        <p15:guide id="8" pos="5090">
          <p15:clr>
            <a:srgbClr val="FBAE40"/>
          </p15:clr>
        </p15:guide>
        <p15:guide id="9" orient="horz" pos="31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a:stretch>
            <a:fillRect/>
          </a:stretch>
        </p:blipFill>
        <p:spPr>
          <a:xfrm>
            <a:off x="10463657" y="6450491"/>
            <a:ext cx="2112657" cy="387417"/>
          </a:xfrm>
          <a:prstGeom prst="rect">
            <a:avLst/>
          </a:prstGeom>
        </p:spPr>
      </p:pic>
      <p:sp>
        <p:nvSpPr>
          <p:cNvPr id="19" name="Copyright information English"/>
          <p:cNvSpPr txBox="1"/>
          <p:nvPr userDrawn="1"/>
        </p:nvSpPr>
        <p:spPr bwMode="black">
          <a:xfrm>
            <a:off x="541431" y="2846751"/>
            <a:ext cx="6317970" cy="3991154"/>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646" b="0" noProof="0" dirty="0"/>
              <a:t>© 2018 SAP SE or an SAP affiliate company. All rights reserved.</a:t>
            </a:r>
            <a:endParaRPr lang="de-DE" sz="646" kern="0" dirty="0">
              <a:ea typeface="Arial Unicode MS" pitchFamily="34" charset="-128"/>
              <a:cs typeface="Arial Unicode MS" pitchFamily="34" charset="-128"/>
            </a:endParaRPr>
          </a:p>
          <a:p>
            <a:pPr>
              <a:spcBef>
                <a:spcPts val="484"/>
              </a:spcBef>
            </a:pPr>
            <a:r>
              <a:rPr lang="en-US" sz="646"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484"/>
              </a:spcBef>
            </a:pPr>
            <a:r>
              <a:rPr lang="en-US" sz="646"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484"/>
              </a:spcBef>
            </a:pPr>
            <a:r>
              <a:rPr lang="en-US" sz="646"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484"/>
              </a:spcBef>
            </a:pPr>
            <a:r>
              <a:rPr lang="en-US" sz="646"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646" kern="1200" baseline="0" dirty="0">
                <a:solidFill>
                  <a:schemeClr val="tx1"/>
                </a:solidFill>
                <a:latin typeface="Arial"/>
                <a:ea typeface="Arial Unicode MS" panose="020B0604020202020204" pitchFamily="34" charset="-128"/>
                <a:cs typeface="+mn-cs"/>
              </a:rPr>
              <a:t> </a:t>
            </a:r>
            <a:r>
              <a:rPr lang="en-US" sz="646"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484"/>
              </a:spcBef>
            </a:pPr>
            <a:r>
              <a:rPr lang="en-US" sz="646"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484"/>
              </a:spcBef>
            </a:pPr>
            <a:r>
              <a:rPr lang="en-US" sz="646" kern="1200" dirty="0">
                <a:solidFill>
                  <a:schemeClr val="tx1"/>
                </a:solidFill>
                <a:latin typeface="Arial"/>
                <a:ea typeface="Arial Unicode MS" panose="020B0604020202020204" pitchFamily="34" charset="-128"/>
                <a:cs typeface="+mn-cs"/>
              </a:rPr>
              <a:t>See </a:t>
            </a:r>
            <a:r>
              <a:rPr lang="en-US" sz="646" kern="1200" dirty="0">
                <a:solidFill>
                  <a:schemeClr val="tx1"/>
                </a:solidFill>
                <a:latin typeface="Arial"/>
                <a:ea typeface="Arial Unicode MS" panose="020B0604020202020204" pitchFamily="34" charset="-128"/>
                <a:cs typeface="+mn-cs"/>
                <a:hlinkClick r:id="rId3"/>
              </a:rPr>
              <a:t>www.sap.com/copyright</a:t>
            </a:r>
            <a:r>
              <a:rPr lang="en-US" sz="646" kern="1200" dirty="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541430" y="2648855"/>
            <a:ext cx="2383520" cy="182169"/>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887" b="1" kern="1200" dirty="0">
                <a:solidFill>
                  <a:schemeClr val="accent1"/>
                </a:solidFill>
                <a:latin typeface="Arial"/>
                <a:ea typeface="Arial Unicode MS" panose="020B0604020202020204" pitchFamily="34" charset="-128"/>
                <a:cs typeface="+mn-cs"/>
              </a:rPr>
              <a:t>www.sap.com</a:t>
            </a:r>
            <a:r>
              <a:rPr lang="en-US" sz="887" b="1" kern="1200" dirty="0">
                <a:solidFill>
                  <a:schemeClr val="tx1"/>
                </a:solidFill>
                <a:latin typeface="Arial"/>
                <a:ea typeface="Arial Unicode MS" panose="020B0604020202020204" pitchFamily="34" charset="-128"/>
                <a:cs typeface="+mn-cs"/>
              </a:rPr>
              <a:t>/contactsap</a:t>
            </a:r>
          </a:p>
        </p:txBody>
      </p:sp>
      <p:pic>
        <p:nvPicPr>
          <p:cNvPr id="18" name="Linkedin icon with link">
            <a:hlinkClick r:id="rId5"/>
          </p:cNvPr>
          <p:cNvPicPr>
            <a:picLocks noChangeAspect="1"/>
          </p:cNvPicPr>
          <p:nvPr userDrawn="1"/>
        </p:nvPicPr>
        <p:blipFill>
          <a:blip r:embed="rId6"/>
          <a:stretch>
            <a:fillRect/>
          </a:stretch>
        </p:blipFill>
        <p:spPr>
          <a:xfrm>
            <a:off x="2446379" y="1883235"/>
            <a:ext cx="389267" cy="389363"/>
          </a:xfrm>
          <a:prstGeom prst="rect">
            <a:avLst/>
          </a:prstGeom>
        </p:spPr>
      </p:pic>
      <p:pic>
        <p:nvPicPr>
          <p:cNvPr id="20" name="YouTube icon with link">
            <a:hlinkClick r:id="rId7"/>
          </p:cNvPr>
          <p:cNvPicPr>
            <a:picLocks noChangeAspect="1"/>
          </p:cNvPicPr>
          <p:nvPr userDrawn="1"/>
        </p:nvPicPr>
        <p:blipFill>
          <a:blip r:embed="rId8"/>
          <a:stretch>
            <a:fillRect/>
          </a:stretch>
        </p:blipFill>
        <p:spPr>
          <a:xfrm>
            <a:off x="1811026" y="1882270"/>
            <a:ext cx="391194" cy="391291"/>
          </a:xfrm>
          <a:prstGeom prst="rect">
            <a:avLst/>
          </a:prstGeom>
        </p:spPr>
      </p:pic>
      <p:pic>
        <p:nvPicPr>
          <p:cNvPr id="21" name="Twitter icon with link">
            <a:hlinkClick r:id="rId9" tooltip="https://twitter.com/sap"/>
          </p:cNvPr>
          <p:cNvPicPr>
            <a:picLocks noChangeAspect="1"/>
          </p:cNvPicPr>
          <p:nvPr userDrawn="1"/>
        </p:nvPicPr>
        <p:blipFill>
          <a:blip r:embed="rId10"/>
          <a:stretch>
            <a:fillRect/>
          </a:stretch>
        </p:blipFill>
        <p:spPr>
          <a:xfrm>
            <a:off x="1177600" y="1883235"/>
            <a:ext cx="389267" cy="389363"/>
          </a:xfrm>
          <a:prstGeom prst="rect">
            <a:avLst/>
          </a:prstGeom>
        </p:spPr>
      </p:pic>
      <p:pic>
        <p:nvPicPr>
          <p:cNvPr id="22" name="Facebook icon with link">
            <a:hlinkClick r:id="rId11"/>
          </p:cNvPr>
          <p:cNvPicPr>
            <a:picLocks noChangeAspect="1"/>
          </p:cNvPicPr>
          <p:nvPr userDrawn="1"/>
        </p:nvPicPr>
        <p:blipFill>
          <a:blip r:embed="rId12"/>
          <a:stretch>
            <a:fillRect/>
          </a:stretch>
        </p:blipFill>
        <p:spPr>
          <a:xfrm>
            <a:off x="542247" y="1882270"/>
            <a:ext cx="391194" cy="391291"/>
          </a:xfrm>
          <a:prstGeom prst="rect">
            <a:avLst/>
          </a:prstGeom>
        </p:spPr>
      </p:pic>
      <p:sp>
        <p:nvSpPr>
          <p:cNvPr id="43" name="Follow all of SAP"/>
          <p:cNvSpPr txBox="1"/>
          <p:nvPr userDrawn="1"/>
        </p:nvSpPr>
        <p:spPr bwMode="black">
          <a:xfrm>
            <a:off x="541432" y="1572271"/>
            <a:ext cx="1321785" cy="182169"/>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887" b="0" kern="1200" dirty="0">
                <a:solidFill>
                  <a:schemeClr val="tx1"/>
                </a:solidFill>
                <a:latin typeface="Arial"/>
                <a:ea typeface="Arial Unicode MS" panose="020B0604020202020204" pitchFamily="34" charset="-128"/>
                <a:cs typeface="+mn-cs"/>
              </a:rPr>
              <a:t>Follow us</a:t>
            </a:r>
          </a:p>
        </p:txBody>
      </p:sp>
      <p:pic>
        <p:nvPicPr>
          <p:cNvPr id="10" name="SAP Ariba Logo" descr="SAP Ariba Logo" title="SAP Ariba Logo">
            <a:extLst>
              <a:ext uri="{FF2B5EF4-FFF2-40B4-BE49-F238E27FC236}">
                <a16:creationId xmlns:a16="http://schemas.microsoft.com/office/drawing/2014/main" id="{82677D37-4F06-4FD4-9B6F-3FFD34929A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127424622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41431" y="2648855"/>
            <a:ext cx="2776489" cy="182169"/>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887" b="1" kern="1200" dirty="0">
                <a:solidFill>
                  <a:schemeClr val="accent1"/>
                </a:solidFill>
                <a:latin typeface="Arial"/>
                <a:ea typeface="Arial Unicode MS" panose="020B0604020202020204" pitchFamily="34" charset="-128"/>
                <a:cs typeface="+mn-cs"/>
              </a:rPr>
              <a:t>www.sap.com/germany</a:t>
            </a:r>
            <a:r>
              <a:rPr lang="en-US" sz="887" b="1" kern="1200" dirty="0">
                <a:solidFill>
                  <a:schemeClr val="tx1"/>
                </a:solidFill>
                <a:latin typeface="Arial"/>
                <a:ea typeface="Arial Unicode MS" panose="020B0604020202020204" pitchFamily="34" charset="-128"/>
                <a:cs typeface="+mn-cs"/>
              </a:rPr>
              <a:t>/contactsap</a:t>
            </a:r>
          </a:p>
        </p:txBody>
      </p:sp>
      <p:pic>
        <p:nvPicPr>
          <p:cNvPr id="17" name="SAP Logo" descr="SAP Logo" title="SAP Logo"/>
          <p:cNvPicPr>
            <a:picLocks noChangeAspect="1"/>
          </p:cNvPicPr>
          <p:nvPr userDrawn="1"/>
        </p:nvPicPr>
        <p:blipFill>
          <a:blip r:embed="rId3"/>
          <a:stretch>
            <a:fillRect/>
          </a:stretch>
        </p:blipFill>
        <p:spPr>
          <a:xfrm>
            <a:off x="10463657" y="6450491"/>
            <a:ext cx="2112657" cy="387417"/>
          </a:xfrm>
          <a:prstGeom prst="rect">
            <a:avLst/>
          </a:prstGeom>
        </p:spPr>
      </p:pic>
      <p:sp>
        <p:nvSpPr>
          <p:cNvPr id="32" name="Copyright information-German"/>
          <p:cNvSpPr txBox="1"/>
          <p:nvPr userDrawn="1"/>
        </p:nvSpPr>
        <p:spPr bwMode="black">
          <a:xfrm>
            <a:off x="542247" y="2846751"/>
            <a:ext cx="6537987" cy="3991154"/>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en-US" sz="646" b="0" noProof="0" dirty="0"/>
              <a:t>© 2018 SAP SE </a:t>
            </a:r>
            <a:r>
              <a:rPr lang="de-DE" sz="646" b="0" noProof="0" dirty="0"/>
              <a:t>oder ein SAP-Konzernunternehmen. Alle Rechte vorbehalten</a:t>
            </a:r>
            <a:r>
              <a:rPr lang="en-US" sz="646" b="0" noProof="0" dirty="0"/>
              <a:t>.</a:t>
            </a:r>
            <a:endParaRPr lang="de-DE" sz="646" kern="0" dirty="0">
              <a:ea typeface="Arial Unicode MS" pitchFamily="34" charset="-128"/>
              <a:cs typeface="Arial Unicode MS" pitchFamily="34" charset="-128"/>
            </a:endParaRPr>
          </a:p>
          <a:p>
            <a:pPr>
              <a:spcBef>
                <a:spcPts val="484"/>
              </a:spcBef>
            </a:pPr>
            <a:r>
              <a:rPr lang="de-DE" sz="646"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484"/>
              </a:spcBef>
            </a:pPr>
            <a:r>
              <a:rPr lang="de-DE" sz="646"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484"/>
              </a:spcBef>
            </a:pPr>
            <a:r>
              <a:rPr lang="de-DE" sz="646"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484"/>
              </a:spcBef>
            </a:pPr>
            <a:r>
              <a:rPr lang="de-DE" sz="646"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484"/>
              </a:spcBef>
            </a:pPr>
            <a:r>
              <a:rPr lang="de-DE" sz="646"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646" kern="1200" baseline="0" noProof="0" dirty="0">
                <a:solidFill>
                  <a:schemeClr val="tx1"/>
                </a:solidFill>
                <a:effectLst/>
                <a:latin typeface="Arial"/>
                <a:ea typeface="+mn-ea"/>
                <a:cs typeface="+mn-cs"/>
              </a:rPr>
              <a:t> </a:t>
            </a:r>
            <a:r>
              <a:rPr lang="de-DE" sz="646" kern="1200" noProof="0" dirty="0">
                <a:solidFill>
                  <a:schemeClr val="tx1"/>
                </a:solidFill>
                <a:effectLst/>
                <a:latin typeface="Arial"/>
                <a:ea typeface="+mn-ea"/>
                <a:cs typeface="+mn-cs"/>
              </a:rPr>
              <a:t>Alle anderen Namen von Produkten und Dienstleistungen sind Marken der jeweiligen Firmen. </a:t>
            </a:r>
          </a:p>
          <a:p>
            <a:pPr>
              <a:spcBef>
                <a:spcPts val="484"/>
              </a:spcBef>
            </a:pPr>
            <a:r>
              <a:rPr lang="de-DE" sz="646" kern="1200" noProof="0" dirty="0">
                <a:solidFill>
                  <a:schemeClr val="tx1"/>
                </a:solidFill>
                <a:effectLst/>
                <a:latin typeface="Arial"/>
                <a:ea typeface="+mn-ea"/>
                <a:cs typeface="+mn-cs"/>
              </a:rPr>
              <a:t>Zusätzliche Informationen zur Marke und Vermerke finden Sie auf der Seite </a:t>
            </a:r>
            <a:r>
              <a:rPr lang="de-DE" sz="646" kern="1200" noProof="0" dirty="0">
                <a:solidFill>
                  <a:schemeClr val="tx1"/>
                </a:solidFill>
                <a:effectLst/>
                <a:latin typeface="Arial"/>
                <a:ea typeface="+mn-ea"/>
                <a:cs typeface="+mn-cs"/>
                <a:hlinkClick r:id="rId4"/>
              </a:rPr>
              <a:t>www.sap.com/corporate/de/legal/copyright.html</a:t>
            </a:r>
            <a:r>
              <a:rPr lang="de-DE" sz="646" kern="1200" noProof="0" dirty="0">
                <a:solidFill>
                  <a:schemeClr val="tx1"/>
                </a:solidFill>
                <a:effectLst/>
                <a:latin typeface="Arial"/>
                <a:ea typeface="+mn-ea"/>
                <a:cs typeface="+mn-cs"/>
              </a:rPr>
              <a:t>.</a:t>
            </a:r>
          </a:p>
        </p:txBody>
      </p:sp>
      <p:pic>
        <p:nvPicPr>
          <p:cNvPr id="26" name="Linkedin icon with link">
            <a:hlinkClick r:id="rId5"/>
          </p:cNvPr>
          <p:cNvPicPr>
            <a:picLocks noChangeAspect="1"/>
          </p:cNvPicPr>
          <p:nvPr userDrawn="1"/>
        </p:nvPicPr>
        <p:blipFill>
          <a:blip r:embed="rId6"/>
          <a:stretch>
            <a:fillRect/>
          </a:stretch>
        </p:blipFill>
        <p:spPr>
          <a:xfrm>
            <a:off x="2446379" y="1883235"/>
            <a:ext cx="389267" cy="389363"/>
          </a:xfrm>
          <a:prstGeom prst="rect">
            <a:avLst/>
          </a:prstGeom>
        </p:spPr>
      </p:pic>
      <p:pic>
        <p:nvPicPr>
          <p:cNvPr id="27" name="YouTube icon with link">
            <a:hlinkClick r:id="rId7"/>
          </p:cNvPr>
          <p:cNvPicPr>
            <a:picLocks noChangeAspect="1"/>
          </p:cNvPicPr>
          <p:nvPr userDrawn="1"/>
        </p:nvPicPr>
        <p:blipFill>
          <a:blip r:embed="rId8"/>
          <a:stretch>
            <a:fillRect/>
          </a:stretch>
        </p:blipFill>
        <p:spPr>
          <a:xfrm>
            <a:off x="1811026" y="1882270"/>
            <a:ext cx="391194" cy="391291"/>
          </a:xfrm>
          <a:prstGeom prst="rect">
            <a:avLst/>
          </a:prstGeom>
        </p:spPr>
      </p:pic>
      <p:pic>
        <p:nvPicPr>
          <p:cNvPr id="28" name="Twitter icon with link">
            <a:hlinkClick r:id="rId9" tooltip="https://twitter.com/sap"/>
          </p:cNvPr>
          <p:cNvPicPr>
            <a:picLocks noChangeAspect="1"/>
          </p:cNvPicPr>
          <p:nvPr userDrawn="1"/>
        </p:nvPicPr>
        <p:blipFill>
          <a:blip r:embed="rId10"/>
          <a:stretch>
            <a:fillRect/>
          </a:stretch>
        </p:blipFill>
        <p:spPr>
          <a:xfrm>
            <a:off x="1177600" y="1883235"/>
            <a:ext cx="389267" cy="389363"/>
          </a:xfrm>
          <a:prstGeom prst="rect">
            <a:avLst/>
          </a:prstGeom>
        </p:spPr>
      </p:pic>
      <p:pic>
        <p:nvPicPr>
          <p:cNvPr id="29" name="Facebook icon with link">
            <a:hlinkClick r:id="rId11"/>
          </p:cNvPr>
          <p:cNvPicPr>
            <a:picLocks noChangeAspect="1"/>
          </p:cNvPicPr>
          <p:nvPr userDrawn="1"/>
        </p:nvPicPr>
        <p:blipFill>
          <a:blip r:embed="rId12"/>
          <a:stretch>
            <a:fillRect/>
          </a:stretch>
        </p:blipFill>
        <p:spPr>
          <a:xfrm>
            <a:off x="542247" y="1882270"/>
            <a:ext cx="391194" cy="391291"/>
          </a:xfrm>
          <a:prstGeom prst="rect">
            <a:avLst/>
          </a:prstGeom>
        </p:spPr>
      </p:pic>
      <p:sp>
        <p:nvSpPr>
          <p:cNvPr id="20" name="SAP folgen auf"/>
          <p:cNvSpPr txBox="1"/>
          <p:nvPr userDrawn="1"/>
        </p:nvSpPr>
        <p:spPr bwMode="black">
          <a:xfrm>
            <a:off x="542248" y="1572271"/>
            <a:ext cx="1321785" cy="182169"/>
          </a:xfrm>
          <a:prstGeom prst="rect">
            <a:avLst/>
          </a:prstGeom>
          <a:noFill/>
        </p:spPr>
        <p:txBody>
          <a:bodyPr wrap="square" lIns="0" tIns="0" rIns="0" bIns="0" rtlCol="0" anchor="b">
            <a:noAutofit/>
          </a:bodyPr>
          <a:lstStyle/>
          <a:p>
            <a:pPr marL="0" marR="0" lvl="0" indent="0" algn="l" defTabSz="878585" rtl="0" eaLnBrk="1" fontAlgn="auto" latinLnBrk="0" hangingPunct="1">
              <a:lnSpc>
                <a:spcPct val="100000"/>
              </a:lnSpc>
              <a:spcBef>
                <a:spcPts val="968"/>
              </a:spcBef>
              <a:spcAft>
                <a:spcPts val="0"/>
              </a:spcAft>
              <a:buClrTx/>
              <a:buSzTx/>
              <a:buFontTx/>
              <a:buNone/>
              <a:tabLst/>
              <a:defRPr/>
            </a:pPr>
            <a:r>
              <a:rPr lang="de-DE" sz="887" b="0" kern="1200" noProof="0" dirty="0">
                <a:solidFill>
                  <a:schemeClr val="tx1"/>
                </a:solidFill>
                <a:latin typeface="Arial"/>
                <a:ea typeface="Arial Unicode MS" panose="020B0604020202020204" pitchFamily="34" charset="-128"/>
                <a:cs typeface="+mn-cs"/>
              </a:rPr>
              <a:t>SAP folgen auf</a:t>
            </a:r>
          </a:p>
        </p:txBody>
      </p:sp>
      <p:pic>
        <p:nvPicPr>
          <p:cNvPr id="10" name="SAP Ariba Logo" descr="SAP Ariba Logo" title="SAP Ariba Logo">
            <a:extLst>
              <a:ext uri="{FF2B5EF4-FFF2-40B4-BE49-F238E27FC236}">
                <a16:creationId xmlns:a16="http://schemas.microsoft.com/office/drawing/2014/main" id="{38F9C765-2B7F-4D29-8684-0945DE90428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419676008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42250" y="1743378"/>
            <a:ext cx="12035438" cy="5075159"/>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42253" y="542386"/>
            <a:ext cx="12035437" cy="298095"/>
          </a:xfrm>
        </p:spPr>
        <p:txBody>
          <a:bodyPr/>
          <a:lstStyle/>
          <a:p>
            <a:r>
              <a:rPr lang="en-US" noProof="0"/>
              <a:t>Insert page title (sentence case)</a:t>
            </a:r>
            <a:endParaRPr lang="en-US"/>
          </a:p>
        </p:txBody>
      </p:sp>
    </p:spTree>
    <p:extLst>
      <p:ext uri="{BB962C8B-B14F-4D97-AF65-F5344CB8AC3E}">
        <p14:creationId xmlns:p14="http://schemas.microsoft.com/office/powerpoint/2010/main" val="3310856213"/>
      </p:ext>
    </p:extLst>
  </p:cSld>
  <p:clrMapOvr>
    <a:masterClrMapping/>
  </p:clrMapOvr>
  <p:extLst>
    <p:ext uri="{DCECCB84-F9BA-43D5-87BE-67443E8EF086}">
      <p15:sldGuideLst xmlns:p15="http://schemas.microsoft.com/office/powerpoint/2012/main">
        <p15:guide id="1" pos="419">
          <p15:clr>
            <a:srgbClr val="FBAE40"/>
          </p15:clr>
        </p15:guide>
        <p15:guide id="2" orient="horz" pos="3991">
          <p15:clr>
            <a:srgbClr val="FBAE40"/>
          </p15:clr>
        </p15:guide>
        <p15:guide id="3" pos="9758">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a:stretch>
            <a:fillRect/>
          </a:stretch>
        </p:blipFill>
        <p:spPr>
          <a:xfrm>
            <a:off x="10704322" y="6691190"/>
            <a:ext cx="2112659" cy="387417"/>
          </a:xfrm>
          <a:prstGeom prst="rect">
            <a:avLst/>
          </a:prstGeom>
        </p:spPr>
      </p:pic>
      <p:sp>
        <p:nvSpPr>
          <p:cNvPr id="13" name="Classification"/>
          <p:cNvSpPr txBox="1"/>
          <p:nvPr userDrawn="1"/>
        </p:nvSpPr>
        <p:spPr>
          <a:xfrm>
            <a:off x="309857" y="6209070"/>
            <a:ext cx="4523969" cy="149047"/>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68" b="0"/>
              <a:t>PUBLIC</a:t>
            </a:r>
            <a:endParaRPr lang="en-US" sz="968" b="0" dirty="0"/>
          </a:p>
        </p:txBody>
      </p:sp>
      <p:sp>
        <p:nvSpPr>
          <p:cNvPr id="19" name="Speaker"/>
          <p:cNvSpPr>
            <a:spLocks noGrp="1"/>
          </p:cNvSpPr>
          <p:nvPr userDrawn="1">
            <p:ph type="subTitle" idx="1" hasCustomPrompt="1"/>
          </p:nvPr>
        </p:nvSpPr>
        <p:spPr bwMode="black">
          <a:xfrm>
            <a:off x="309857" y="5521215"/>
            <a:ext cx="11726331" cy="463702"/>
          </a:xfrm>
        </p:spPr>
        <p:txBody>
          <a:bodyPr wrap="square" anchor="t" anchorCtr="0">
            <a:noAutofit/>
          </a:bodyPr>
          <a:lstStyle>
            <a:lvl1pPr marL="0" marR="0" indent="0" algn="l" defTabSz="1171180" rtl="0" eaLnBrk="1" fontAlgn="auto" latinLnBrk="0" hangingPunct="1">
              <a:lnSpc>
                <a:spcPct val="100000"/>
              </a:lnSpc>
              <a:spcBef>
                <a:spcPts val="0"/>
              </a:spcBef>
              <a:spcAft>
                <a:spcPts val="0"/>
              </a:spcAft>
              <a:buClr>
                <a:schemeClr val="accent1"/>
              </a:buClr>
              <a:buSzPct val="80000"/>
              <a:buFontTx/>
              <a:buNone/>
              <a:tabLst/>
              <a:defRPr sz="1506" b="0" baseline="0">
                <a:solidFill>
                  <a:schemeClr val="tx1"/>
                </a:solidFill>
              </a:defRPr>
            </a:lvl1pPr>
            <a:lvl2pPr marL="585590" indent="0" algn="ctr">
              <a:buNone/>
              <a:defRPr>
                <a:solidFill>
                  <a:schemeClr val="tx1">
                    <a:tint val="75000"/>
                  </a:schemeClr>
                </a:solidFill>
              </a:defRPr>
            </a:lvl2pPr>
            <a:lvl3pPr marL="1171180" indent="0" algn="ctr">
              <a:buNone/>
              <a:defRPr>
                <a:solidFill>
                  <a:schemeClr val="tx1">
                    <a:tint val="75000"/>
                  </a:schemeClr>
                </a:solidFill>
              </a:defRPr>
            </a:lvl3pPr>
            <a:lvl4pPr marL="1756769" indent="0" algn="ctr">
              <a:buNone/>
              <a:defRPr>
                <a:solidFill>
                  <a:schemeClr val="tx1">
                    <a:tint val="75000"/>
                  </a:schemeClr>
                </a:solidFill>
              </a:defRPr>
            </a:lvl4pPr>
            <a:lvl5pPr marL="2342359" indent="0" algn="ctr">
              <a:buNone/>
              <a:defRPr>
                <a:solidFill>
                  <a:schemeClr val="tx1">
                    <a:tint val="75000"/>
                  </a:schemeClr>
                </a:solidFill>
              </a:defRPr>
            </a:lvl5pPr>
            <a:lvl6pPr marL="2927950" indent="0" algn="ctr">
              <a:buNone/>
              <a:defRPr>
                <a:solidFill>
                  <a:schemeClr val="tx1">
                    <a:tint val="75000"/>
                  </a:schemeClr>
                </a:solidFill>
              </a:defRPr>
            </a:lvl6pPr>
            <a:lvl7pPr marL="3513540" indent="0" algn="ctr">
              <a:buNone/>
              <a:defRPr>
                <a:solidFill>
                  <a:schemeClr val="tx1">
                    <a:tint val="75000"/>
                  </a:schemeClr>
                </a:solidFill>
              </a:defRPr>
            </a:lvl7pPr>
            <a:lvl8pPr marL="4099130" indent="0" algn="ctr">
              <a:buNone/>
              <a:defRPr>
                <a:solidFill>
                  <a:schemeClr val="tx1">
                    <a:tint val="75000"/>
                  </a:schemeClr>
                </a:solidFill>
              </a:defRPr>
            </a:lvl8pPr>
            <a:lvl9pPr marL="4684719" indent="0" algn="ctr">
              <a:buNone/>
              <a:defRPr>
                <a:solidFill>
                  <a:schemeClr val="tx1">
                    <a:tint val="75000"/>
                  </a:schemeClr>
                </a:solidFill>
              </a:defRPr>
            </a:lvl9pPr>
          </a:lstStyle>
          <a:p>
            <a:r>
              <a:rPr lang="en-US" dirty="0"/>
              <a:t>Speaker’s Name, SAP</a:t>
            </a:r>
          </a:p>
          <a:p>
            <a:pPr marL="0" marR="0" lvl="0" indent="0" algn="l" defTabSz="1171180" rtl="0" eaLnBrk="1" fontAlgn="auto" latinLnBrk="0" hangingPunct="1">
              <a:lnSpc>
                <a:spcPct val="100000"/>
              </a:lnSpc>
              <a:spcBef>
                <a:spcPts val="0"/>
              </a:spcBef>
              <a:spcAft>
                <a:spcPts val="0"/>
              </a:spcAft>
              <a:buClr>
                <a:schemeClr val="accent1"/>
              </a:buClr>
              <a:buSzPct val="80000"/>
              <a:buFontTx/>
              <a:buNone/>
              <a:tabLst/>
              <a:defRPr/>
            </a:pPr>
            <a:r>
              <a:rPr lang="en-US" dirty="0"/>
              <a:t>Month 00, 2020</a:t>
            </a:r>
          </a:p>
        </p:txBody>
      </p:sp>
      <p:sp>
        <p:nvSpPr>
          <p:cNvPr id="3" name="Title"/>
          <p:cNvSpPr>
            <a:spLocks noGrp="1"/>
          </p:cNvSpPr>
          <p:nvPr>
            <p:ph type="title" hasCustomPrompt="1"/>
          </p:nvPr>
        </p:nvSpPr>
        <p:spPr>
          <a:xfrm>
            <a:off x="309857" y="4330920"/>
            <a:ext cx="11726331" cy="1073140"/>
          </a:xfrm>
        </p:spPr>
        <p:txBody>
          <a:bodyPr vert="horz" wrap="square" lIns="0" tIns="0" rIns="0" bIns="0" rtlCol="0">
            <a:noAutofit/>
          </a:bodyPr>
          <a:lstStyle>
            <a:lvl1pPr>
              <a:lnSpc>
                <a:spcPct val="90000"/>
              </a:lnSpc>
              <a:defRPr lang="de-DE" sz="3873"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3120687" cy="3691227"/>
          </a:xfrm>
          <a:noFill/>
        </p:spPr>
        <p:txBody>
          <a:bodyPr tIns="504000"/>
          <a:lstStyle>
            <a:lvl1pPr algn="ctr">
              <a:defRPr sz="1721">
                <a:solidFill>
                  <a:schemeClr val="tx1"/>
                </a:solidFill>
              </a:defRPr>
            </a:lvl1pPr>
          </a:lstStyle>
          <a:p>
            <a:r>
              <a:rPr lang="en-US" dirty="0"/>
              <a:t>Click to insert title image or illustration</a:t>
            </a:r>
          </a:p>
        </p:txBody>
      </p:sp>
      <p:pic>
        <p:nvPicPr>
          <p:cNvPr id="7" name="SAP Ariba Logo" descr="SAP Ariba Logo" title="SAP Ariba Logo">
            <a:extLst>
              <a:ext uri="{FF2B5EF4-FFF2-40B4-BE49-F238E27FC236}">
                <a16:creationId xmlns:a16="http://schemas.microsoft.com/office/drawing/2014/main" id="{2F96132E-1950-4623-8EF9-82744C3A37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7" y="3924393"/>
            <a:ext cx="1192275" cy="232450"/>
          </a:xfrm>
          <a:prstGeom prst="rect">
            <a:avLst/>
          </a:prstGeom>
        </p:spPr>
      </p:pic>
    </p:spTree>
    <p:extLst>
      <p:ext uri="{BB962C8B-B14F-4D97-AF65-F5344CB8AC3E}">
        <p14:creationId xmlns:p14="http://schemas.microsoft.com/office/powerpoint/2010/main" val="27284821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309857" y="5481801"/>
            <a:ext cx="4523969" cy="16556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68" b="0"/>
              <a:t>PUBLIC</a:t>
            </a:r>
            <a:endParaRPr lang="en-US" sz="968" b="0" dirty="0"/>
          </a:p>
        </p:txBody>
      </p:sp>
      <p:sp>
        <p:nvSpPr>
          <p:cNvPr id="6" name="Speaker"/>
          <p:cNvSpPr>
            <a:spLocks noGrp="1"/>
          </p:cNvSpPr>
          <p:nvPr userDrawn="1">
            <p:ph type="subTitle" idx="1" hasCustomPrompt="1"/>
          </p:nvPr>
        </p:nvSpPr>
        <p:spPr bwMode="black">
          <a:xfrm>
            <a:off x="309856" y="4593582"/>
            <a:ext cx="11728081" cy="463702"/>
          </a:xfrm>
        </p:spPr>
        <p:txBody>
          <a:bodyPr wrap="square" anchor="t" anchorCtr="0">
            <a:noAutofit/>
          </a:bodyPr>
          <a:lstStyle>
            <a:lvl1pPr marL="0" marR="0" indent="0" algn="l" defTabSz="1171180" rtl="0" eaLnBrk="1" fontAlgn="auto" latinLnBrk="0" hangingPunct="1">
              <a:lnSpc>
                <a:spcPct val="100000"/>
              </a:lnSpc>
              <a:spcBef>
                <a:spcPts val="0"/>
              </a:spcBef>
              <a:spcAft>
                <a:spcPts val="0"/>
              </a:spcAft>
              <a:buClr>
                <a:schemeClr val="accent1"/>
              </a:buClr>
              <a:buSzPct val="80000"/>
              <a:buFontTx/>
              <a:buNone/>
              <a:tabLst/>
              <a:defRPr sz="1506" b="0" baseline="0">
                <a:solidFill>
                  <a:schemeClr val="tx1"/>
                </a:solidFill>
              </a:defRPr>
            </a:lvl1pPr>
            <a:lvl2pPr marL="585590" indent="0" algn="ctr">
              <a:buNone/>
              <a:defRPr>
                <a:solidFill>
                  <a:schemeClr val="tx1">
                    <a:tint val="75000"/>
                  </a:schemeClr>
                </a:solidFill>
              </a:defRPr>
            </a:lvl2pPr>
            <a:lvl3pPr marL="1171180" indent="0" algn="ctr">
              <a:buNone/>
              <a:defRPr>
                <a:solidFill>
                  <a:schemeClr val="tx1">
                    <a:tint val="75000"/>
                  </a:schemeClr>
                </a:solidFill>
              </a:defRPr>
            </a:lvl3pPr>
            <a:lvl4pPr marL="1756769" indent="0" algn="ctr">
              <a:buNone/>
              <a:defRPr>
                <a:solidFill>
                  <a:schemeClr val="tx1">
                    <a:tint val="75000"/>
                  </a:schemeClr>
                </a:solidFill>
              </a:defRPr>
            </a:lvl4pPr>
            <a:lvl5pPr marL="2342359" indent="0" algn="ctr">
              <a:buNone/>
              <a:defRPr>
                <a:solidFill>
                  <a:schemeClr val="tx1">
                    <a:tint val="75000"/>
                  </a:schemeClr>
                </a:solidFill>
              </a:defRPr>
            </a:lvl5pPr>
            <a:lvl6pPr marL="2927950" indent="0" algn="ctr">
              <a:buNone/>
              <a:defRPr>
                <a:solidFill>
                  <a:schemeClr val="tx1">
                    <a:tint val="75000"/>
                  </a:schemeClr>
                </a:solidFill>
              </a:defRPr>
            </a:lvl6pPr>
            <a:lvl7pPr marL="3513540" indent="0" algn="ctr">
              <a:buNone/>
              <a:defRPr>
                <a:solidFill>
                  <a:schemeClr val="tx1">
                    <a:tint val="75000"/>
                  </a:schemeClr>
                </a:solidFill>
              </a:defRPr>
            </a:lvl7pPr>
            <a:lvl8pPr marL="4099130" indent="0" algn="ctr">
              <a:buNone/>
              <a:defRPr>
                <a:solidFill>
                  <a:schemeClr val="tx1">
                    <a:tint val="75000"/>
                  </a:schemeClr>
                </a:solidFill>
              </a:defRPr>
            </a:lvl8pPr>
            <a:lvl9pPr marL="4684719" indent="0" algn="ctr">
              <a:buNone/>
              <a:defRPr>
                <a:solidFill>
                  <a:schemeClr val="tx1">
                    <a:tint val="75000"/>
                  </a:schemeClr>
                </a:solidFill>
              </a:defRPr>
            </a:lvl9pPr>
          </a:lstStyle>
          <a:p>
            <a:r>
              <a:rPr lang="en-US" dirty="0"/>
              <a:t>Speaker’s Name, SAP</a:t>
            </a:r>
          </a:p>
          <a:p>
            <a:pPr marL="0" marR="0" lvl="0" indent="0" algn="l" defTabSz="1171180" rtl="0" eaLnBrk="1" fontAlgn="auto" latinLnBrk="0" hangingPunct="1">
              <a:lnSpc>
                <a:spcPct val="100000"/>
              </a:lnSpc>
              <a:spcBef>
                <a:spcPts val="0"/>
              </a:spcBef>
              <a:spcAft>
                <a:spcPts val="0"/>
              </a:spcAft>
              <a:buClr>
                <a:schemeClr val="accent1"/>
              </a:buClr>
              <a:buSzPct val="80000"/>
              <a:buFontTx/>
              <a:buNone/>
              <a:tabLst/>
              <a:defRPr/>
            </a:pPr>
            <a:r>
              <a:rPr lang="en-US" dirty="0"/>
              <a:t>Month 00, 2020</a:t>
            </a:r>
          </a:p>
        </p:txBody>
      </p:sp>
      <p:sp>
        <p:nvSpPr>
          <p:cNvPr id="4" name="Title 3"/>
          <p:cNvSpPr>
            <a:spLocks noGrp="1"/>
          </p:cNvSpPr>
          <p:nvPr>
            <p:ph type="title" hasCustomPrompt="1"/>
          </p:nvPr>
        </p:nvSpPr>
        <p:spPr>
          <a:xfrm>
            <a:off x="309857" y="2912423"/>
            <a:ext cx="11728081" cy="1073140"/>
          </a:xfrm>
        </p:spPr>
        <p:txBody>
          <a:bodyPr>
            <a:noAutofit/>
          </a:bodyPr>
          <a:lstStyle>
            <a:lvl1pPr>
              <a:lnSpc>
                <a:spcPct val="90000"/>
              </a:lnSpc>
              <a:defRPr sz="3873"/>
            </a:lvl1pPr>
          </a:lstStyle>
          <a:p>
            <a:pPr fontAlgn="base">
              <a:spcBef>
                <a:spcPct val="50000"/>
              </a:spcBef>
              <a:spcAft>
                <a:spcPct val="0"/>
              </a:spcAft>
              <a:buClr>
                <a:srgbClr val="F0AB00"/>
              </a:buClr>
              <a:buSzPct val="80000"/>
            </a:pPr>
            <a:r>
              <a:rPr lang="en-US" sz="3873" dirty="0"/>
              <a:t>Presentation Title </a:t>
            </a:r>
            <a:br>
              <a:rPr lang="en-US" sz="3873" dirty="0"/>
            </a:br>
            <a:r>
              <a:rPr lang="en-US" sz="3873" dirty="0"/>
              <a:t>Goes Here and Here.</a:t>
            </a:r>
            <a:endParaRPr lang="de-DE" sz="3873" kern="0" dirty="0" err="1">
              <a:ea typeface="Arial Unicode MS" pitchFamily="34" charset="-128"/>
              <a:cs typeface="Arial Unicode MS" pitchFamily="34" charset="-128"/>
            </a:endParaRPr>
          </a:p>
        </p:txBody>
      </p:sp>
      <p:pic>
        <p:nvPicPr>
          <p:cNvPr id="10" name="SAP Logo" descr="SAP Logo" title="SAP Logo">
            <a:extLst>
              <a:ext uri="{FF2B5EF4-FFF2-40B4-BE49-F238E27FC236}">
                <a16:creationId xmlns:a16="http://schemas.microsoft.com/office/drawing/2014/main" id="{251CD224-43D4-4D54-87EA-DD5933D21141}"/>
              </a:ext>
            </a:extLst>
          </p:cNvPr>
          <p:cNvPicPr>
            <a:picLocks noChangeAspect="1"/>
          </p:cNvPicPr>
          <p:nvPr userDrawn="1"/>
        </p:nvPicPr>
        <p:blipFill>
          <a:blip r:embed="rId2"/>
          <a:stretch>
            <a:fillRect/>
          </a:stretch>
        </p:blipFill>
        <p:spPr>
          <a:xfrm>
            <a:off x="10704322" y="6691190"/>
            <a:ext cx="2112659" cy="387417"/>
          </a:xfrm>
          <a:prstGeom prst="rect">
            <a:avLst/>
          </a:prstGeom>
        </p:spPr>
      </p:pic>
      <p:pic>
        <p:nvPicPr>
          <p:cNvPr id="7" name="SAP Ariba Logo" descr="SAP Ariba Logo" title="SAP Ariba Logo">
            <a:extLst>
              <a:ext uri="{FF2B5EF4-FFF2-40B4-BE49-F238E27FC236}">
                <a16:creationId xmlns:a16="http://schemas.microsoft.com/office/drawing/2014/main" id="{686A7A9B-76A8-4C7F-8BCE-92349C51A3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7" y="2023429"/>
            <a:ext cx="1192275" cy="232450"/>
          </a:xfrm>
          <a:prstGeom prst="rect">
            <a:avLst/>
          </a:prstGeom>
        </p:spPr>
      </p:pic>
    </p:spTree>
    <p:extLst>
      <p:ext uri="{BB962C8B-B14F-4D97-AF65-F5344CB8AC3E}">
        <p14:creationId xmlns:p14="http://schemas.microsoft.com/office/powerpoint/2010/main" val="26050255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7482671" y="1036340"/>
            <a:ext cx="5306298" cy="5307609"/>
          </a:xfrm>
        </p:spPr>
        <p:txBody>
          <a:bodyPr/>
          <a:lstStyle/>
          <a:p>
            <a:r>
              <a:rPr lang="en-US"/>
              <a:t>Click icon to add picture</a:t>
            </a:r>
            <a:endParaRPr lang="de-DE" dirty="0"/>
          </a:p>
        </p:txBody>
      </p:sp>
      <p:sp>
        <p:nvSpPr>
          <p:cNvPr id="24" name="Classification"/>
          <p:cNvSpPr txBox="1"/>
          <p:nvPr userDrawn="1"/>
        </p:nvSpPr>
        <p:spPr>
          <a:xfrm>
            <a:off x="309857" y="5481801"/>
            <a:ext cx="4523969" cy="16556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68" b="0"/>
              <a:t>PUBLIC</a:t>
            </a:r>
            <a:endParaRPr lang="en-US" sz="968" b="0" dirty="0"/>
          </a:p>
        </p:txBody>
      </p:sp>
      <p:sp>
        <p:nvSpPr>
          <p:cNvPr id="6" name="Speaker"/>
          <p:cNvSpPr>
            <a:spLocks noGrp="1"/>
          </p:cNvSpPr>
          <p:nvPr userDrawn="1">
            <p:ph type="subTitle" idx="1" hasCustomPrompt="1"/>
          </p:nvPr>
        </p:nvSpPr>
        <p:spPr bwMode="black">
          <a:xfrm>
            <a:off x="309858" y="4593582"/>
            <a:ext cx="6857121" cy="463702"/>
          </a:xfrm>
        </p:spPr>
        <p:txBody>
          <a:bodyPr wrap="square" anchor="t" anchorCtr="0">
            <a:noAutofit/>
          </a:bodyPr>
          <a:lstStyle>
            <a:lvl1pPr marL="0" marR="0" indent="0" algn="l" defTabSz="1171180" rtl="0" eaLnBrk="1" fontAlgn="auto" latinLnBrk="0" hangingPunct="1">
              <a:lnSpc>
                <a:spcPct val="100000"/>
              </a:lnSpc>
              <a:spcBef>
                <a:spcPts val="0"/>
              </a:spcBef>
              <a:spcAft>
                <a:spcPts val="0"/>
              </a:spcAft>
              <a:buClr>
                <a:schemeClr val="accent1"/>
              </a:buClr>
              <a:buSzPct val="80000"/>
              <a:buFontTx/>
              <a:buNone/>
              <a:tabLst/>
              <a:defRPr sz="1506" b="0" baseline="0">
                <a:solidFill>
                  <a:schemeClr val="tx1"/>
                </a:solidFill>
              </a:defRPr>
            </a:lvl1pPr>
            <a:lvl2pPr marL="585590" indent="0" algn="ctr">
              <a:buNone/>
              <a:defRPr>
                <a:solidFill>
                  <a:schemeClr val="tx1">
                    <a:tint val="75000"/>
                  </a:schemeClr>
                </a:solidFill>
              </a:defRPr>
            </a:lvl2pPr>
            <a:lvl3pPr marL="1171180" indent="0" algn="ctr">
              <a:buNone/>
              <a:defRPr>
                <a:solidFill>
                  <a:schemeClr val="tx1">
                    <a:tint val="75000"/>
                  </a:schemeClr>
                </a:solidFill>
              </a:defRPr>
            </a:lvl3pPr>
            <a:lvl4pPr marL="1756769" indent="0" algn="ctr">
              <a:buNone/>
              <a:defRPr>
                <a:solidFill>
                  <a:schemeClr val="tx1">
                    <a:tint val="75000"/>
                  </a:schemeClr>
                </a:solidFill>
              </a:defRPr>
            </a:lvl4pPr>
            <a:lvl5pPr marL="2342359" indent="0" algn="ctr">
              <a:buNone/>
              <a:defRPr>
                <a:solidFill>
                  <a:schemeClr val="tx1">
                    <a:tint val="75000"/>
                  </a:schemeClr>
                </a:solidFill>
              </a:defRPr>
            </a:lvl5pPr>
            <a:lvl6pPr marL="2927950" indent="0" algn="ctr">
              <a:buNone/>
              <a:defRPr>
                <a:solidFill>
                  <a:schemeClr val="tx1">
                    <a:tint val="75000"/>
                  </a:schemeClr>
                </a:solidFill>
              </a:defRPr>
            </a:lvl6pPr>
            <a:lvl7pPr marL="3513540" indent="0" algn="ctr">
              <a:buNone/>
              <a:defRPr>
                <a:solidFill>
                  <a:schemeClr val="tx1">
                    <a:tint val="75000"/>
                  </a:schemeClr>
                </a:solidFill>
              </a:defRPr>
            </a:lvl7pPr>
            <a:lvl8pPr marL="4099130" indent="0" algn="ctr">
              <a:buNone/>
              <a:defRPr>
                <a:solidFill>
                  <a:schemeClr val="tx1">
                    <a:tint val="75000"/>
                  </a:schemeClr>
                </a:solidFill>
              </a:defRPr>
            </a:lvl8pPr>
            <a:lvl9pPr marL="4684719" indent="0" algn="ctr">
              <a:buNone/>
              <a:defRPr>
                <a:solidFill>
                  <a:schemeClr val="tx1">
                    <a:tint val="75000"/>
                  </a:schemeClr>
                </a:solidFill>
              </a:defRPr>
            </a:lvl9pPr>
          </a:lstStyle>
          <a:p>
            <a:r>
              <a:rPr lang="en-US" dirty="0"/>
              <a:t>Speaker’s Name, SAP</a:t>
            </a:r>
          </a:p>
          <a:p>
            <a:pPr marL="0" marR="0" lvl="0" indent="0" algn="l" defTabSz="1171180" rtl="0" eaLnBrk="1" fontAlgn="auto" latinLnBrk="0" hangingPunct="1">
              <a:lnSpc>
                <a:spcPct val="100000"/>
              </a:lnSpc>
              <a:spcBef>
                <a:spcPts val="0"/>
              </a:spcBef>
              <a:spcAft>
                <a:spcPts val="0"/>
              </a:spcAft>
              <a:buClr>
                <a:schemeClr val="accent1"/>
              </a:buClr>
              <a:buSzPct val="80000"/>
              <a:buFontTx/>
              <a:buNone/>
              <a:tabLst/>
              <a:defRPr/>
            </a:pPr>
            <a:r>
              <a:rPr lang="en-US" dirty="0"/>
              <a:t>Month 00, 2020</a:t>
            </a:r>
          </a:p>
        </p:txBody>
      </p:sp>
      <p:sp>
        <p:nvSpPr>
          <p:cNvPr id="8" name="Title 4"/>
          <p:cNvSpPr>
            <a:spLocks noGrp="1"/>
          </p:cNvSpPr>
          <p:nvPr>
            <p:ph type="title" hasCustomPrompt="1"/>
          </p:nvPr>
        </p:nvSpPr>
        <p:spPr>
          <a:xfrm>
            <a:off x="309858" y="2912423"/>
            <a:ext cx="6855582" cy="1073140"/>
          </a:xfrm>
        </p:spPr>
        <p:txBody>
          <a:bodyPr>
            <a:noAutofit/>
          </a:bodyPr>
          <a:lstStyle>
            <a:lvl1pPr>
              <a:lnSpc>
                <a:spcPct val="90000"/>
              </a:lnSpc>
              <a:defRPr sz="3873"/>
            </a:lvl1pPr>
          </a:lstStyle>
          <a:p>
            <a:pPr fontAlgn="base">
              <a:spcBef>
                <a:spcPct val="50000"/>
              </a:spcBef>
              <a:spcAft>
                <a:spcPct val="0"/>
              </a:spcAft>
              <a:buClr>
                <a:srgbClr val="F0AB00"/>
              </a:buClr>
              <a:buSzPct val="80000"/>
            </a:pPr>
            <a:r>
              <a:rPr lang="en-US" sz="3873" dirty="0"/>
              <a:t>Presentation Title </a:t>
            </a:r>
            <a:br>
              <a:rPr lang="en-US" sz="3873" dirty="0"/>
            </a:br>
            <a:r>
              <a:rPr lang="en-US" sz="3873" dirty="0"/>
              <a:t>Goes Here and Here.</a:t>
            </a:r>
            <a:endParaRPr lang="de-DE" sz="3873" kern="0" dirty="0" err="1">
              <a:ea typeface="Arial Unicode MS" pitchFamily="34" charset="-128"/>
              <a:cs typeface="Arial Unicode MS" pitchFamily="34" charset="-128"/>
            </a:endParaRPr>
          </a:p>
        </p:txBody>
      </p:sp>
      <p:pic>
        <p:nvPicPr>
          <p:cNvPr id="9" name="SAP Logo" descr="SAP Logo" title="SAP Logo">
            <a:extLst>
              <a:ext uri="{FF2B5EF4-FFF2-40B4-BE49-F238E27FC236}">
                <a16:creationId xmlns:a16="http://schemas.microsoft.com/office/drawing/2014/main" id="{6E13D478-79B9-4DF0-A964-50C2206E25E8}"/>
              </a:ext>
            </a:extLst>
          </p:cNvPr>
          <p:cNvPicPr>
            <a:picLocks noChangeAspect="1"/>
          </p:cNvPicPr>
          <p:nvPr userDrawn="1"/>
        </p:nvPicPr>
        <p:blipFill>
          <a:blip r:embed="rId2"/>
          <a:stretch>
            <a:fillRect/>
          </a:stretch>
        </p:blipFill>
        <p:spPr>
          <a:xfrm>
            <a:off x="10704322" y="6691190"/>
            <a:ext cx="2112659" cy="387417"/>
          </a:xfrm>
          <a:prstGeom prst="rect">
            <a:avLst/>
          </a:prstGeom>
        </p:spPr>
      </p:pic>
      <p:pic>
        <p:nvPicPr>
          <p:cNvPr id="10" name="SAP Ariba Logo" descr="SAP Ariba Logo" title="SAP Ariba Logo">
            <a:extLst>
              <a:ext uri="{FF2B5EF4-FFF2-40B4-BE49-F238E27FC236}">
                <a16:creationId xmlns:a16="http://schemas.microsoft.com/office/drawing/2014/main" id="{24C63741-565D-441D-A8D6-2CBDFED260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7" y="2023429"/>
            <a:ext cx="1192275" cy="232450"/>
          </a:xfrm>
          <a:prstGeom prst="rect">
            <a:avLst/>
          </a:prstGeom>
        </p:spPr>
      </p:pic>
    </p:spTree>
    <p:extLst>
      <p:ext uri="{BB962C8B-B14F-4D97-AF65-F5344CB8AC3E}">
        <p14:creationId xmlns:p14="http://schemas.microsoft.com/office/powerpoint/2010/main" val="1983353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0" y="1743375"/>
            <a:ext cx="12034064" cy="5075159"/>
          </a:xfrm>
        </p:spPr>
        <p:txBody>
          <a:bodyPr>
            <a:normAutofit/>
          </a:bodyPr>
          <a:lstStyle>
            <a:lvl1pPr marL="0" marR="0" indent="0" algn="l" defTabSz="1171180" rtl="0" eaLnBrk="1" fontAlgn="auto" latinLnBrk="0" hangingPunct="1">
              <a:lnSpc>
                <a:spcPct val="100000"/>
              </a:lnSpc>
              <a:spcBef>
                <a:spcPts val="3228"/>
              </a:spcBef>
              <a:spcAft>
                <a:spcPts val="0"/>
              </a:spcAft>
              <a:buClr>
                <a:schemeClr val="accent1"/>
              </a:buClr>
              <a:buSzPct val="80000"/>
              <a:buFontTx/>
              <a:buNone/>
              <a:tabLst/>
              <a:defRPr sz="2152" b="0"/>
            </a:lvl1pPr>
            <a:lvl2pPr marL="193623" marR="0" indent="-193623" algn="l" defTabSz="1171180" rtl="0" eaLnBrk="1" fontAlgn="auto" latinLnBrk="0" hangingPunct="1">
              <a:lnSpc>
                <a:spcPct val="100000"/>
              </a:lnSpc>
              <a:spcBef>
                <a:spcPts val="646"/>
              </a:spcBef>
              <a:spcAft>
                <a:spcPts val="0"/>
              </a:spcAft>
              <a:buClr>
                <a:schemeClr val="accent1"/>
              </a:buClr>
              <a:buSzPct val="100000"/>
              <a:buFont typeface="Wingdings" panose="05000000000000000000" pitchFamily="2" charset="2"/>
              <a:buChar char="§"/>
              <a:tabLst/>
              <a:defRPr sz="1937"/>
            </a:lvl2pPr>
            <a:lvl3pPr marL="387247" marR="0" indent="-192965" algn="l" defTabSz="1171180" rtl="0" eaLnBrk="1" fontAlgn="auto" latinLnBrk="0" hangingPunct="1">
              <a:lnSpc>
                <a:spcPct val="100000"/>
              </a:lnSpc>
              <a:spcBef>
                <a:spcPts val="430"/>
              </a:spcBef>
              <a:spcAft>
                <a:spcPts val="0"/>
              </a:spcAft>
              <a:buClr>
                <a:schemeClr val="tx1"/>
              </a:buClr>
              <a:buSzPct val="100000"/>
              <a:buFont typeface="Arial" pitchFamily="34" charset="0"/>
              <a:buChar char="–"/>
              <a:tabLst/>
              <a:defRPr sz="1937" baseline="0"/>
            </a:lvl3pPr>
            <a:lvl4pPr marL="580870" marR="0" indent="-193623" algn="l" defTabSz="1171180" rtl="0" eaLnBrk="1" fontAlgn="auto" latinLnBrk="0" hangingPunct="1">
              <a:lnSpc>
                <a:spcPct val="100000"/>
              </a:lnSpc>
              <a:spcBef>
                <a:spcPts val="269"/>
              </a:spcBef>
              <a:spcAft>
                <a:spcPts val="0"/>
              </a:spcAft>
              <a:buClr>
                <a:schemeClr val="tx1"/>
              </a:buClr>
              <a:buSzPct val="100000"/>
              <a:buFont typeface="Courier New" pitchFamily="49" charset="0"/>
              <a:buChar char="o"/>
              <a:tabLst/>
              <a:defRPr sz="1721"/>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4257763002"/>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42250" y="3325807"/>
            <a:ext cx="12034064" cy="728675"/>
          </a:xfrm>
        </p:spPr>
        <p:txBody>
          <a:bodyPr anchor="ctr" anchorCtr="0">
            <a:noAutofit/>
          </a:bodyPr>
          <a:lstStyle>
            <a:lvl1pPr>
              <a:defRPr sz="4734">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285918655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2" y="3688207"/>
            <a:ext cx="13120688" cy="3692081"/>
          </a:xfrm>
          <a:noFill/>
        </p:spPr>
        <p:txBody>
          <a:bodyPr tIns="324000"/>
          <a:lstStyle>
            <a:lvl1pPr marL="0" marR="0" indent="0" algn="ctr" defTabSz="1171180" rtl="0" eaLnBrk="1" fontAlgn="auto" latinLnBrk="0" hangingPunct="1">
              <a:lnSpc>
                <a:spcPct val="100000"/>
              </a:lnSpc>
              <a:spcBef>
                <a:spcPts val="1291"/>
              </a:spcBef>
              <a:spcAft>
                <a:spcPts val="0"/>
              </a:spcAft>
              <a:buClr>
                <a:schemeClr val="accent1"/>
              </a:buClr>
              <a:buSzPct val="80000"/>
              <a:buFontTx/>
              <a:buNone/>
              <a:tabLst/>
              <a:defRPr sz="1721">
                <a:solidFill>
                  <a:schemeClr val="tx1"/>
                </a:solidFill>
              </a:defRPr>
            </a:lvl1pPr>
          </a:lstStyle>
          <a:p>
            <a:pPr marL="0" marR="0" lvl="0" indent="0" algn="ctr" defTabSz="1171180" rtl="0" eaLnBrk="1" fontAlgn="auto" latinLnBrk="0" hangingPunct="1">
              <a:lnSpc>
                <a:spcPct val="100000"/>
              </a:lnSpc>
              <a:spcBef>
                <a:spcPts val="1291"/>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42250" y="1479766"/>
            <a:ext cx="12034064" cy="728675"/>
          </a:xfrm>
        </p:spPr>
        <p:txBody>
          <a:bodyPr anchor="t" anchorCtr="0">
            <a:noAutofit/>
          </a:bodyPr>
          <a:lstStyle>
            <a:lvl1pPr>
              <a:defRPr sz="4734">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00373539"/>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08728645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42249" y="1743375"/>
            <a:ext cx="1203543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56498705"/>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845337" y="1743375"/>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42250" y="1743375"/>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616105914"/>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743210" y="1743375"/>
            <a:ext cx="383447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642729" y="1743375"/>
            <a:ext cx="383447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42250" y="1743375"/>
            <a:ext cx="3834478"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9525983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42251" y="1743378"/>
            <a:ext cx="12034064" cy="5075159"/>
          </a:xfrm>
        </p:spPr>
        <p:txBody>
          <a:bodyPr>
            <a:normAutofit/>
          </a:bodyPr>
          <a:lstStyle>
            <a:lvl1pPr marL="0" marR="0" indent="0" algn="l" defTabSz="878409" rtl="0" eaLnBrk="1" fontAlgn="auto" latinLnBrk="0" hangingPunct="1">
              <a:lnSpc>
                <a:spcPct val="100000"/>
              </a:lnSpc>
              <a:spcBef>
                <a:spcPts val="2421"/>
              </a:spcBef>
              <a:spcAft>
                <a:spcPts val="0"/>
              </a:spcAft>
              <a:buClr>
                <a:schemeClr val="accent1"/>
              </a:buClr>
              <a:buSzPct val="80000"/>
              <a:buFontTx/>
              <a:buNone/>
              <a:tabLst/>
              <a:defRPr sz="1614" b="0"/>
            </a:lvl1pPr>
            <a:lvl2pPr marL="145222" marR="0" indent="-145222" algn="l" defTabSz="878409" rtl="0" eaLnBrk="1" fontAlgn="auto" latinLnBrk="0" hangingPunct="1">
              <a:lnSpc>
                <a:spcPct val="100000"/>
              </a:lnSpc>
              <a:spcBef>
                <a:spcPts val="484"/>
              </a:spcBef>
              <a:spcAft>
                <a:spcPts val="0"/>
              </a:spcAft>
              <a:buClr>
                <a:schemeClr val="accent1"/>
              </a:buClr>
              <a:buSzPct val="100000"/>
              <a:buFont typeface="Wingdings" panose="05000000000000000000" pitchFamily="2" charset="2"/>
              <a:buChar char="§"/>
              <a:tabLst/>
              <a:defRPr sz="1452"/>
            </a:lvl2pPr>
            <a:lvl3pPr marL="290444" marR="0" indent="-144728" algn="l" defTabSz="878409" rtl="0" eaLnBrk="1" fontAlgn="auto" latinLnBrk="0" hangingPunct="1">
              <a:lnSpc>
                <a:spcPct val="100000"/>
              </a:lnSpc>
              <a:spcBef>
                <a:spcPts val="323"/>
              </a:spcBef>
              <a:spcAft>
                <a:spcPts val="0"/>
              </a:spcAft>
              <a:buClr>
                <a:schemeClr val="tx1"/>
              </a:buClr>
              <a:buSzPct val="100000"/>
              <a:buFont typeface="Arial" pitchFamily="34" charset="0"/>
              <a:buChar char="–"/>
              <a:tabLst/>
              <a:defRPr sz="1452" baseline="0"/>
            </a:lvl3pPr>
            <a:lvl4pPr marL="435665" marR="0" indent="-145222" algn="l" defTabSz="878409" rtl="0" eaLnBrk="1" fontAlgn="auto" latinLnBrk="0" hangingPunct="1">
              <a:lnSpc>
                <a:spcPct val="100000"/>
              </a:lnSpc>
              <a:spcBef>
                <a:spcPts val="202"/>
              </a:spcBef>
              <a:spcAft>
                <a:spcPts val="0"/>
              </a:spcAft>
              <a:buClr>
                <a:schemeClr val="tx1"/>
              </a:buClr>
              <a:buSzPct val="100000"/>
              <a:buFont typeface="Courier New" pitchFamily="49" charset="0"/>
              <a:buChar char="o"/>
              <a:tabLst/>
              <a:defRPr sz="1291"/>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133344941"/>
      </p:ext>
    </p:extLst>
  </p:cSld>
  <p:clrMapOvr>
    <a:masterClrMapping/>
  </p:clrMapOvr>
  <p:extLst>
    <p:ext uri="{DCECCB84-F9BA-43D5-87BE-67443E8EF086}">
      <p15:sldGuideLst xmlns:p15="http://schemas.microsoft.com/office/powerpoint/2012/main">
        <p15:guide id="1" pos="420">
          <p15:clr>
            <a:srgbClr val="FBAE40"/>
          </p15:clr>
        </p15:guide>
        <p15:guide id="2" orient="horz" pos="1020">
          <p15:clr>
            <a:srgbClr val="FBAE40"/>
          </p15:clr>
        </p15:guide>
        <p15:guide id="3" pos="9758">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845337" y="5133271"/>
            <a:ext cx="5732351" cy="168526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845337" y="1743375"/>
            <a:ext cx="5732351" cy="283137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42250" y="5133271"/>
            <a:ext cx="5732351" cy="168526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42250" y="1743375"/>
            <a:ext cx="5732351" cy="283137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7338737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929124" y="4686581"/>
            <a:ext cx="3648564" cy="213195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929124" y="1743375"/>
            <a:ext cx="3648564" cy="2401983"/>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735687" y="4686581"/>
            <a:ext cx="3648564" cy="213195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735687" y="1743375"/>
            <a:ext cx="3648564" cy="2401983"/>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42249" y="4686581"/>
            <a:ext cx="3648564" cy="2131953"/>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42249" y="1743375"/>
            <a:ext cx="3648564" cy="2401983"/>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22466373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42249" y="4173576"/>
            <a:ext cx="2598924" cy="2644958"/>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42249" y="1743375"/>
            <a:ext cx="2598924" cy="185960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978764" y="4173577"/>
            <a:ext cx="2598924" cy="2644958"/>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978764" y="1743375"/>
            <a:ext cx="2598924" cy="185960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687755" y="4173577"/>
            <a:ext cx="2598924" cy="2644958"/>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687755" y="1743375"/>
            <a:ext cx="2598924" cy="185960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833260" y="4173577"/>
            <a:ext cx="2598924" cy="2644958"/>
          </a:xfrm>
        </p:spPr>
        <p:txBody>
          <a:bodyPr/>
          <a:lstStyle>
            <a:lvl1pPr>
              <a:spcBef>
                <a:spcPts val="646"/>
              </a:spcBef>
              <a:defRPr sz="1937"/>
            </a:lvl1pPr>
            <a:lvl2pPr>
              <a:defRPr sz="1721"/>
            </a:lvl2pPr>
            <a:lvl3pPr>
              <a:defRPr sz="1506"/>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833260" y="1743375"/>
            <a:ext cx="2598924" cy="1859600"/>
          </a:xfrm>
          <a:noFill/>
        </p:spPr>
        <p:txBody>
          <a:bodyPr vert="horz" lIns="0" tIns="180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94976880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42250" y="1937083"/>
            <a:ext cx="12034064" cy="3535212"/>
          </a:xfrm>
        </p:spPr>
        <p:txBody>
          <a:bodyPr/>
          <a:lstStyle>
            <a:lvl1pPr marL="425971" indent="-425971">
              <a:lnSpc>
                <a:spcPct val="90000"/>
              </a:lnSpc>
              <a:spcBef>
                <a:spcPts val="646"/>
              </a:spcBef>
              <a:defRPr sz="6454" b="1"/>
            </a:lvl1pPr>
            <a:lvl2pPr marL="425971" indent="0">
              <a:buNone/>
              <a:defRPr sz="1721"/>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3811016156"/>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743960" y="0"/>
            <a:ext cx="4376728" cy="7380288"/>
          </a:xfrm>
          <a:noFill/>
        </p:spPr>
        <p:txBody>
          <a:bodyPr vert="horz" lIns="0" tIns="2448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42248" y="1743375"/>
            <a:ext cx="7630224"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42251" y="542384"/>
            <a:ext cx="7630224"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465153897"/>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560345" y="0"/>
            <a:ext cx="6560343" cy="7380288"/>
          </a:xfrm>
          <a:noFill/>
        </p:spPr>
        <p:txBody>
          <a:bodyPr vert="horz" lIns="0" tIns="2448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42248" y="1743375"/>
            <a:ext cx="5499959"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p:cNvSpPr>
            <a:spLocks noGrp="1"/>
          </p:cNvSpPr>
          <p:nvPr>
            <p:ph type="title" hasCustomPrompt="1"/>
          </p:nvPr>
        </p:nvSpPr>
        <p:spPr>
          <a:xfrm>
            <a:off x="542250" y="542384"/>
            <a:ext cx="5499959"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198031187"/>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2" y="0"/>
            <a:ext cx="13120688" cy="7380288"/>
          </a:xfrm>
          <a:noFill/>
        </p:spPr>
        <p:txBody>
          <a:bodyPr vert="horz" lIns="0" tIns="2448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31813835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845337" y="1743375"/>
            <a:ext cx="5732351" cy="5075159"/>
          </a:xfrm>
          <a:noFill/>
        </p:spPr>
        <p:txBody>
          <a:bodyPr vert="horz" lIns="0" tIns="1512000" rIns="0" bIns="0" rtlCol="0" anchor="t" anchorCtr="0">
            <a:noAutofit/>
          </a:bodyPr>
          <a:lstStyle>
            <a:lvl1pPr marL="0" indent="0" algn="ctr" defTabSz="1171180" rtl="0" eaLnBrk="1" latinLnBrk="0" hangingPunct="1">
              <a:spcBef>
                <a:spcPts val="2075"/>
              </a:spcBef>
              <a:buClr>
                <a:schemeClr val="accent1"/>
              </a:buClr>
              <a:buSzPct val="80000"/>
              <a:buFontTx/>
              <a:buNone/>
              <a:defRPr lang="de-DE" sz="1721"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42250" y="1743375"/>
            <a:ext cx="5732351" cy="5075159"/>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42251" y="542384"/>
            <a:ext cx="12035437" cy="397459"/>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687845269"/>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42250" y="1743375"/>
            <a:ext cx="12034064" cy="5075159"/>
          </a:xfrm>
          <a:noFill/>
        </p:spPr>
        <p:txBody>
          <a:bodyPr tIns="1368000"/>
          <a:lstStyle>
            <a:lvl1pPr algn="ctr">
              <a:defRPr sz="1506"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26506909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43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6753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pic>
        <p:nvPicPr>
          <p:cNvPr id="7" name="SAP Logo" descr="SAP Logo" title="SAP Logo"/>
          <p:cNvPicPr>
            <a:picLocks noChangeAspect="1"/>
          </p:cNvPicPr>
          <p:nvPr userDrawn="1"/>
        </p:nvPicPr>
        <p:blipFill>
          <a:blip r:embed="rId2"/>
          <a:stretch>
            <a:fillRect/>
          </a:stretch>
        </p:blipFill>
        <p:spPr>
          <a:xfrm>
            <a:off x="10463655" y="6450488"/>
            <a:ext cx="2112659" cy="387417"/>
          </a:xfrm>
          <a:prstGeom prst="rect">
            <a:avLst/>
          </a:prstGeom>
        </p:spPr>
      </p:pic>
      <p:sp>
        <p:nvSpPr>
          <p:cNvPr id="93" name="Contact information"/>
          <p:cNvSpPr>
            <a:spLocks noGrp="1"/>
          </p:cNvSpPr>
          <p:nvPr>
            <p:ph type="body" sz="quarter" idx="10" hasCustomPrompt="1"/>
          </p:nvPr>
        </p:nvSpPr>
        <p:spPr>
          <a:xfrm>
            <a:off x="542249" y="3126761"/>
            <a:ext cx="6018095" cy="2691481"/>
          </a:xfrm>
        </p:spPr>
        <p:txBody>
          <a:bodyPr anchor="t" anchorCtr="0">
            <a:noAutofit/>
          </a:bodyPr>
          <a:lstStyle>
            <a:lvl1pPr>
              <a:spcBef>
                <a:spcPts val="0"/>
              </a:spcBef>
              <a:spcAft>
                <a:spcPts val="1291"/>
              </a:spcAft>
              <a:defRPr sz="1721" b="0"/>
            </a:lvl1pPr>
            <a:lvl2pPr marL="0" indent="0">
              <a:spcBef>
                <a:spcPts val="0"/>
              </a:spcBef>
              <a:buNone/>
              <a:defRPr sz="1721"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42249" y="1578733"/>
            <a:ext cx="6018095" cy="993418"/>
          </a:xfrm>
        </p:spPr>
        <p:txBody>
          <a:bodyPr anchor="t" anchorCtr="0">
            <a:noAutofit/>
          </a:bodyPr>
          <a:lstStyle>
            <a:lvl1pPr>
              <a:defRPr sz="5917">
                <a:solidFill>
                  <a:schemeClr val="accent1"/>
                </a:solidFill>
                <a:latin typeface="+mj-lt"/>
              </a:defRPr>
            </a:lvl1pPr>
          </a:lstStyle>
          <a:p>
            <a:r>
              <a:rPr lang="en-US" dirty="0"/>
              <a:t>Thank you.</a:t>
            </a:r>
            <a:endParaRPr lang="de-DE" dirty="0"/>
          </a:p>
        </p:txBody>
      </p:sp>
      <p:pic>
        <p:nvPicPr>
          <p:cNvPr id="5" name="SAP Ariba Logo" descr="SAP Ariba Logo" title="SAP Ariba Logo">
            <a:extLst>
              <a:ext uri="{FF2B5EF4-FFF2-40B4-BE49-F238E27FC236}">
                <a16:creationId xmlns:a16="http://schemas.microsoft.com/office/drawing/2014/main" id="{96516E72-F364-4206-A433-CF5070CD9A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1052101097"/>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a:stretch>
            <a:fillRect/>
          </a:stretch>
        </p:blipFill>
        <p:spPr>
          <a:xfrm>
            <a:off x="10463655" y="6450488"/>
            <a:ext cx="2112659" cy="387417"/>
          </a:xfrm>
          <a:prstGeom prst="rect">
            <a:avLst/>
          </a:prstGeom>
        </p:spPr>
      </p:pic>
      <p:sp>
        <p:nvSpPr>
          <p:cNvPr id="19" name="Copyright information English"/>
          <p:cNvSpPr txBox="1"/>
          <p:nvPr userDrawn="1"/>
        </p:nvSpPr>
        <p:spPr bwMode="black">
          <a:xfrm>
            <a:off x="541430" y="2846751"/>
            <a:ext cx="6317970" cy="3991154"/>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861" b="0" noProof="0" dirty="0"/>
              <a:t>© 2020 SAP SE or an SAP affiliate company. All rights reserved.</a:t>
            </a:r>
            <a:endParaRPr lang="de-DE" sz="861" kern="0" dirty="0">
              <a:ea typeface="Arial Unicode MS" pitchFamily="34" charset="-128"/>
              <a:cs typeface="Arial Unicode MS" pitchFamily="34" charset="-128"/>
            </a:endParaRPr>
          </a:p>
          <a:p>
            <a:pPr>
              <a:spcBef>
                <a:spcPts val="646"/>
              </a:spcBef>
            </a:pPr>
            <a:r>
              <a:rPr lang="en-US" sz="861"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46"/>
              </a:spcBef>
            </a:pPr>
            <a:r>
              <a:rPr lang="en-US" sz="861"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46"/>
              </a:spcBef>
            </a:pPr>
            <a:r>
              <a:rPr lang="en-US" sz="861"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46"/>
              </a:spcBef>
            </a:pPr>
            <a:r>
              <a:rPr lang="en-US" sz="861"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61" kern="1200" baseline="0" dirty="0">
                <a:solidFill>
                  <a:schemeClr val="tx1"/>
                </a:solidFill>
                <a:latin typeface="Arial"/>
                <a:ea typeface="Arial Unicode MS" panose="020B0604020202020204" pitchFamily="34" charset="-128"/>
                <a:cs typeface="+mn-cs"/>
              </a:rPr>
              <a:t> </a:t>
            </a:r>
            <a:r>
              <a:rPr lang="en-US" sz="861"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46"/>
              </a:spcBef>
            </a:pPr>
            <a:r>
              <a:rPr lang="en-US" sz="861"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46"/>
              </a:spcBef>
            </a:pPr>
            <a:r>
              <a:rPr lang="en-US" sz="861" kern="1200" dirty="0">
                <a:solidFill>
                  <a:schemeClr val="tx1"/>
                </a:solidFill>
                <a:latin typeface="Arial"/>
                <a:ea typeface="Arial Unicode MS" panose="020B0604020202020204" pitchFamily="34" charset="-128"/>
                <a:cs typeface="+mn-cs"/>
              </a:rPr>
              <a:t>See </a:t>
            </a:r>
            <a:r>
              <a:rPr lang="en-US" sz="861" kern="1200" dirty="0">
                <a:solidFill>
                  <a:schemeClr val="tx1"/>
                </a:solidFill>
                <a:latin typeface="Arial"/>
                <a:ea typeface="Arial Unicode MS" panose="020B0604020202020204" pitchFamily="34" charset="-128"/>
                <a:cs typeface="+mn-cs"/>
                <a:hlinkClick r:id="rId3"/>
              </a:rPr>
              <a:t>www.sap.com/copyright</a:t>
            </a:r>
            <a:r>
              <a:rPr lang="en-US" sz="861" kern="1200" dirty="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541430" y="2648852"/>
            <a:ext cx="2383520" cy="182169"/>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1183" b="1" kern="1200" dirty="0">
                <a:solidFill>
                  <a:schemeClr val="accent1"/>
                </a:solidFill>
                <a:latin typeface="Arial"/>
                <a:ea typeface="Arial Unicode MS" panose="020B0604020202020204" pitchFamily="34" charset="-128"/>
                <a:cs typeface="+mn-cs"/>
              </a:rPr>
              <a:t>www.sap.com</a:t>
            </a:r>
            <a:r>
              <a:rPr lang="en-US" sz="1183" b="1" kern="1200" dirty="0">
                <a:solidFill>
                  <a:schemeClr val="tx1"/>
                </a:solidFill>
                <a:latin typeface="Arial"/>
                <a:ea typeface="Arial Unicode MS" panose="020B0604020202020204" pitchFamily="34" charset="-128"/>
                <a:cs typeface="+mn-cs"/>
              </a:rPr>
              <a:t>/contactsap</a:t>
            </a:r>
          </a:p>
        </p:txBody>
      </p:sp>
      <p:pic>
        <p:nvPicPr>
          <p:cNvPr id="18" name="Linkedin icon with link">
            <a:hlinkClick r:id="rId5"/>
          </p:cNvPr>
          <p:cNvPicPr>
            <a:picLocks noChangeAspect="1"/>
          </p:cNvPicPr>
          <p:nvPr userDrawn="1"/>
        </p:nvPicPr>
        <p:blipFill>
          <a:blip r:embed="rId6"/>
          <a:stretch>
            <a:fillRect/>
          </a:stretch>
        </p:blipFill>
        <p:spPr>
          <a:xfrm>
            <a:off x="2446378" y="1883232"/>
            <a:ext cx="389267" cy="389363"/>
          </a:xfrm>
          <a:prstGeom prst="rect">
            <a:avLst/>
          </a:prstGeom>
        </p:spPr>
      </p:pic>
      <p:pic>
        <p:nvPicPr>
          <p:cNvPr id="20" name="YouTube icon with link">
            <a:hlinkClick r:id="rId7"/>
          </p:cNvPr>
          <p:cNvPicPr>
            <a:picLocks noChangeAspect="1"/>
          </p:cNvPicPr>
          <p:nvPr userDrawn="1"/>
        </p:nvPicPr>
        <p:blipFill>
          <a:blip r:embed="rId8"/>
          <a:stretch>
            <a:fillRect/>
          </a:stretch>
        </p:blipFill>
        <p:spPr>
          <a:xfrm>
            <a:off x="1811025" y="1882267"/>
            <a:ext cx="391194" cy="391291"/>
          </a:xfrm>
          <a:prstGeom prst="rect">
            <a:avLst/>
          </a:prstGeom>
        </p:spPr>
      </p:pic>
      <p:pic>
        <p:nvPicPr>
          <p:cNvPr id="21" name="Twitter icon with link">
            <a:hlinkClick r:id="rId9" tooltip="https://twitter.com/sap"/>
          </p:cNvPr>
          <p:cNvPicPr>
            <a:picLocks noChangeAspect="1"/>
          </p:cNvPicPr>
          <p:nvPr userDrawn="1"/>
        </p:nvPicPr>
        <p:blipFill>
          <a:blip r:embed="rId10"/>
          <a:stretch>
            <a:fillRect/>
          </a:stretch>
        </p:blipFill>
        <p:spPr>
          <a:xfrm>
            <a:off x="1177600" y="1883232"/>
            <a:ext cx="389267" cy="389363"/>
          </a:xfrm>
          <a:prstGeom prst="rect">
            <a:avLst/>
          </a:prstGeom>
        </p:spPr>
      </p:pic>
      <p:pic>
        <p:nvPicPr>
          <p:cNvPr id="22" name="Facebook icon with link">
            <a:hlinkClick r:id="rId11"/>
          </p:cNvPr>
          <p:cNvPicPr>
            <a:picLocks noChangeAspect="1"/>
          </p:cNvPicPr>
          <p:nvPr userDrawn="1"/>
        </p:nvPicPr>
        <p:blipFill>
          <a:blip r:embed="rId12"/>
          <a:stretch>
            <a:fillRect/>
          </a:stretch>
        </p:blipFill>
        <p:spPr>
          <a:xfrm>
            <a:off x="542246" y="1882267"/>
            <a:ext cx="391194" cy="391291"/>
          </a:xfrm>
          <a:prstGeom prst="rect">
            <a:avLst/>
          </a:prstGeom>
        </p:spPr>
      </p:pic>
      <p:sp>
        <p:nvSpPr>
          <p:cNvPr id="43" name="Follow all of SAP"/>
          <p:cNvSpPr txBox="1"/>
          <p:nvPr userDrawn="1"/>
        </p:nvSpPr>
        <p:spPr bwMode="black">
          <a:xfrm>
            <a:off x="541430" y="1572268"/>
            <a:ext cx="1321786" cy="182169"/>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1183" b="0" kern="1200" dirty="0">
                <a:solidFill>
                  <a:schemeClr val="tx1"/>
                </a:solidFill>
                <a:latin typeface="Arial"/>
                <a:ea typeface="Arial Unicode MS" panose="020B0604020202020204" pitchFamily="34" charset="-128"/>
                <a:cs typeface="+mn-cs"/>
              </a:rPr>
              <a:t>Follow us</a:t>
            </a:r>
          </a:p>
        </p:txBody>
      </p:sp>
      <p:pic>
        <p:nvPicPr>
          <p:cNvPr id="10" name="SAP Ariba Logo" descr="SAP Ariba Logo" title="SAP Ariba Logo">
            <a:extLst>
              <a:ext uri="{FF2B5EF4-FFF2-40B4-BE49-F238E27FC236}">
                <a16:creationId xmlns:a16="http://schemas.microsoft.com/office/drawing/2014/main" id="{82677D37-4F06-4FD4-9B6F-3FFD34929A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855560035"/>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41430" y="2648852"/>
            <a:ext cx="2776489" cy="182169"/>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1183" b="1" kern="1200" dirty="0">
                <a:solidFill>
                  <a:schemeClr val="accent1"/>
                </a:solidFill>
                <a:latin typeface="Arial"/>
                <a:ea typeface="Arial Unicode MS" panose="020B0604020202020204" pitchFamily="34" charset="-128"/>
                <a:cs typeface="+mn-cs"/>
              </a:rPr>
              <a:t>www.sap.com/germany</a:t>
            </a:r>
            <a:r>
              <a:rPr lang="en-US" sz="1183" b="1" kern="1200" dirty="0">
                <a:solidFill>
                  <a:schemeClr val="tx1"/>
                </a:solidFill>
                <a:latin typeface="Arial"/>
                <a:ea typeface="Arial Unicode MS" panose="020B0604020202020204" pitchFamily="34" charset="-128"/>
                <a:cs typeface="+mn-cs"/>
              </a:rPr>
              <a:t>/contactsap</a:t>
            </a:r>
          </a:p>
        </p:txBody>
      </p:sp>
      <p:pic>
        <p:nvPicPr>
          <p:cNvPr id="17" name="SAP Logo" descr="SAP Logo" title="SAP Logo"/>
          <p:cNvPicPr>
            <a:picLocks noChangeAspect="1"/>
          </p:cNvPicPr>
          <p:nvPr userDrawn="1"/>
        </p:nvPicPr>
        <p:blipFill>
          <a:blip r:embed="rId3"/>
          <a:stretch>
            <a:fillRect/>
          </a:stretch>
        </p:blipFill>
        <p:spPr>
          <a:xfrm>
            <a:off x="10463655" y="6450488"/>
            <a:ext cx="2112659" cy="387417"/>
          </a:xfrm>
          <a:prstGeom prst="rect">
            <a:avLst/>
          </a:prstGeom>
        </p:spPr>
      </p:pic>
      <p:sp>
        <p:nvSpPr>
          <p:cNvPr id="32" name="Copyright information-German"/>
          <p:cNvSpPr txBox="1"/>
          <p:nvPr userDrawn="1"/>
        </p:nvSpPr>
        <p:spPr bwMode="black">
          <a:xfrm>
            <a:off x="542247" y="2846751"/>
            <a:ext cx="6537988" cy="3991154"/>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en-US" sz="861" b="0" noProof="0" dirty="0"/>
              <a:t>© 2020 SAP SE </a:t>
            </a:r>
            <a:r>
              <a:rPr lang="de-DE" sz="861" b="0" noProof="0" dirty="0"/>
              <a:t>oder ein SAP-Konzernunternehmen. Alle Rechte vorbehalten</a:t>
            </a:r>
            <a:r>
              <a:rPr lang="en-US" sz="861" b="0" noProof="0" dirty="0"/>
              <a:t>.</a:t>
            </a:r>
            <a:endParaRPr lang="de-DE" sz="861" kern="0" dirty="0">
              <a:ea typeface="Arial Unicode MS" pitchFamily="34" charset="-128"/>
              <a:cs typeface="Arial Unicode MS" pitchFamily="34" charset="-128"/>
            </a:endParaRPr>
          </a:p>
          <a:p>
            <a:pPr>
              <a:spcBef>
                <a:spcPts val="646"/>
              </a:spcBef>
            </a:pPr>
            <a:r>
              <a:rPr lang="de-DE" sz="861"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46"/>
              </a:spcBef>
            </a:pPr>
            <a:r>
              <a:rPr lang="de-DE" sz="861"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46"/>
              </a:spcBef>
            </a:pPr>
            <a:r>
              <a:rPr lang="de-DE" sz="861"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46"/>
              </a:spcBef>
            </a:pPr>
            <a:r>
              <a:rPr lang="de-DE" sz="861"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46"/>
              </a:spcBef>
            </a:pPr>
            <a:r>
              <a:rPr lang="de-DE" sz="861"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61" kern="1200" baseline="0" noProof="0" dirty="0">
                <a:solidFill>
                  <a:schemeClr val="tx1"/>
                </a:solidFill>
                <a:effectLst/>
                <a:latin typeface="Arial"/>
                <a:ea typeface="+mn-ea"/>
                <a:cs typeface="+mn-cs"/>
              </a:rPr>
              <a:t> </a:t>
            </a:r>
            <a:r>
              <a:rPr lang="de-DE" sz="861" kern="1200" noProof="0" dirty="0">
                <a:solidFill>
                  <a:schemeClr val="tx1"/>
                </a:solidFill>
                <a:effectLst/>
                <a:latin typeface="Arial"/>
                <a:ea typeface="+mn-ea"/>
                <a:cs typeface="+mn-cs"/>
              </a:rPr>
              <a:t>Alle anderen Namen von Produkten und Dienstleistungen sind Marken der jeweiligen Firmen. </a:t>
            </a:r>
          </a:p>
          <a:p>
            <a:pPr>
              <a:spcBef>
                <a:spcPts val="646"/>
              </a:spcBef>
            </a:pPr>
            <a:r>
              <a:rPr lang="de-DE" sz="861" kern="1200" noProof="0" dirty="0">
                <a:solidFill>
                  <a:schemeClr val="tx1"/>
                </a:solidFill>
                <a:effectLst/>
                <a:latin typeface="Arial"/>
                <a:ea typeface="+mn-ea"/>
                <a:cs typeface="+mn-cs"/>
              </a:rPr>
              <a:t>Zusätzliche Informationen zur Marke und Vermerke finden Sie auf der Seite </a:t>
            </a:r>
            <a:r>
              <a:rPr lang="de-DE" sz="861" kern="1200" noProof="0" dirty="0">
                <a:solidFill>
                  <a:schemeClr val="tx1"/>
                </a:solidFill>
                <a:effectLst/>
                <a:latin typeface="Arial"/>
                <a:ea typeface="+mn-ea"/>
                <a:cs typeface="+mn-cs"/>
                <a:hlinkClick r:id="rId4"/>
              </a:rPr>
              <a:t>www.sap.com/corporate/de/legal/copyright.html</a:t>
            </a:r>
            <a:r>
              <a:rPr lang="de-DE" sz="861" kern="1200" noProof="0" dirty="0">
                <a:solidFill>
                  <a:schemeClr val="tx1"/>
                </a:solidFill>
                <a:effectLst/>
                <a:latin typeface="Arial"/>
                <a:ea typeface="+mn-ea"/>
                <a:cs typeface="+mn-cs"/>
              </a:rPr>
              <a:t>.</a:t>
            </a:r>
          </a:p>
        </p:txBody>
      </p:sp>
      <p:pic>
        <p:nvPicPr>
          <p:cNvPr id="26" name="Linkedin icon with link">
            <a:hlinkClick r:id="rId5"/>
          </p:cNvPr>
          <p:cNvPicPr>
            <a:picLocks noChangeAspect="1"/>
          </p:cNvPicPr>
          <p:nvPr userDrawn="1"/>
        </p:nvPicPr>
        <p:blipFill>
          <a:blip r:embed="rId6"/>
          <a:stretch>
            <a:fillRect/>
          </a:stretch>
        </p:blipFill>
        <p:spPr>
          <a:xfrm>
            <a:off x="2446378" y="1883232"/>
            <a:ext cx="389267" cy="389363"/>
          </a:xfrm>
          <a:prstGeom prst="rect">
            <a:avLst/>
          </a:prstGeom>
        </p:spPr>
      </p:pic>
      <p:pic>
        <p:nvPicPr>
          <p:cNvPr id="27" name="YouTube icon with link">
            <a:hlinkClick r:id="rId7"/>
          </p:cNvPr>
          <p:cNvPicPr>
            <a:picLocks noChangeAspect="1"/>
          </p:cNvPicPr>
          <p:nvPr userDrawn="1"/>
        </p:nvPicPr>
        <p:blipFill>
          <a:blip r:embed="rId8"/>
          <a:stretch>
            <a:fillRect/>
          </a:stretch>
        </p:blipFill>
        <p:spPr>
          <a:xfrm>
            <a:off x="1811025" y="1882267"/>
            <a:ext cx="391194" cy="391291"/>
          </a:xfrm>
          <a:prstGeom prst="rect">
            <a:avLst/>
          </a:prstGeom>
        </p:spPr>
      </p:pic>
      <p:pic>
        <p:nvPicPr>
          <p:cNvPr id="28" name="Twitter icon with link">
            <a:hlinkClick r:id="rId9" tooltip="https://twitter.com/sap"/>
          </p:cNvPr>
          <p:cNvPicPr>
            <a:picLocks noChangeAspect="1"/>
          </p:cNvPicPr>
          <p:nvPr userDrawn="1"/>
        </p:nvPicPr>
        <p:blipFill>
          <a:blip r:embed="rId10"/>
          <a:stretch>
            <a:fillRect/>
          </a:stretch>
        </p:blipFill>
        <p:spPr>
          <a:xfrm>
            <a:off x="1177600" y="1883232"/>
            <a:ext cx="389267" cy="389363"/>
          </a:xfrm>
          <a:prstGeom prst="rect">
            <a:avLst/>
          </a:prstGeom>
        </p:spPr>
      </p:pic>
      <p:pic>
        <p:nvPicPr>
          <p:cNvPr id="29" name="Facebook icon with link">
            <a:hlinkClick r:id="rId11"/>
          </p:cNvPr>
          <p:cNvPicPr>
            <a:picLocks noChangeAspect="1"/>
          </p:cNvPicPr>
          <p:nvPr userDrawn="1"/>
        </p:nvPicPr>
        <p:blipFill>
          <a:blip r:embed="rId12"/>
          <a:stretch>
            <a:fillRect/>
          </a:stretch>
        </p:blipFill>
        <p:spPr>
          <a:xfrm>
            <a:off x="542246" y="1882267"/>
            <a:ext cx="391194" cy="391291"/>
          </a:xfrm>
          <a:prstGeom prst="rect">
            <a:avLst/>
          </a:prstGeom>
        </p:spPr>
      </p:pic>
      <p:sp>
        <p:nvSpPr>
          <p:cNvPr id="20" name="SAP folgen auf"/>
          <p:cNvSpPr txBox="1"/>
          <p:nvPr userDrawn="1"/>
        </p:nvSpPr>
        <p:spPr bwMode="black">
          <a:xfrm>
            <a:off x="542247" y="1572268"/>
            <a:ext cx="1321786" cy="182169"/>
          </a:xfrm>
          <a:prstGeom prst="rect">
            <a:avLst/>
          </a:prstGeom>
          <a:noFill/>
        </p:spPr>
        <p:txBody>
          <a:bodyPr wrap="square" lIns="0" tIns="0" rIns="0" bIns="0" rtlCol="0" anchor="b">
            <a:noAutofit/>
          </a:bodyPr>
          <a:lstStyle/>
          <a:p>
            <a:pPr marL="0" marR="0" lvl="0" indent="0" algn="l" defTabSz="1171414" rtl="0" eaLnBrk="1" fontAlgn="auto" latinLnBrk="0" hangingPunct="1">
              <a:lnSpc>
                <a:spcPct val="100000"/>
              </a:lnSpc>
              <a:spcBef>
                <a:spcPts val="1291"/>
              </a:spcBef>
              <a:spcAft>
                <a:spcPts val="0"/>
              </a:spcAft>
              <a:buClrTx/>
              <a:buSzTx/>
              <a:buFontTx/>
              <a:buNone/>
              <a:tabLst/>
              <a:defRPr/>
            </a:pPr>
            <a:r>
              <a:rPr lang="de-DE" sz="1183" b="0" kern="1200" noProof="0" dirty="0">
                <a:solidFill>
                  <a:schemeClr val="tx1"/>
                </a:solidFill>
                <a:latin typeface="Arial"/>
                <a:ea typeface="Arial Unicode MS" panose="020B0604020202020204" pitchFamily="34" charset="-128"/>
                <a:cs typeface="+mn-cs"/>
              </a:rPr>
              <a:t>SAP folgen auf</a:t>
            </a:r>
          </a:p>
        </p:txBody>
      </p:sp>
      <p:pic>
        <p:nvPicPr>
          <p:cNvPr id="10" name="SAP Ariba Logo" descr="SAP Ariba Logo" title="SAP Ariba Logo">
            <a:extLst>
              <a:ext uri="{FF2B5EF4-FFF2-40B4-BE49-F238E27FC236}">
                <a16:creationId xmlns:a16="http://schemas.microsoft.com/office/drawing/2014/main" id="{38F9C765-2B7F-4D29-8684-0945DE90428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2250" y="542383"/>
            <a:ext cx="1192275" cy="232450"/>
          </a:xfrm>
          <a:prstGeom prst="rect">
            <a:avLst/>
          </a:prstGeom>
        </p:spPr>
      </p:pic>
    </p:spTree>
    <p:extLst>
      <p:ext uri="{BB962C8B-B14F-4D97-AF65-F5344CB8AC3E}">
        <p14:creationId xmlns:p14="http://schemas.microsoft.com/office/powerpoint/2010/main" val="25249807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42250" y="1743375"/>
            <a:ext cx="12034064" cy="5075159"/>
          </a:xfrm>
          <a:noFill/>
        </p:spPr>
        <p:txBody>
          <a:bodyPr tIns="1368000"/>
          <a:lstStyle>
            <a:lvl1pPr algn="ctr">
              <a:defRPr sz="1506"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31430771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a:stretch>
            <a:fillRect/>
          </a:stretch>
        </p:blipFill>
        <p:spPr>
          <a:xfrm>
            <a:off x="10704324" y="6691193"/>
            <a:ext cx="2112657" cy="387417"/>
          </a:xfrm>
          <a:prstGeom prst="rect">
            <a:avLst/>
          </a:prstGeom>
        </p:spPr>
      </p:pic>
      <p:sp>
        <p:nvSpPr>
          <p:cNvPr id="13" name="Classification"/>
          <p:cNvSpPr txBox="1"/>
          <p:nvPr userDrawn="1"/>
        </p:nvSpPr>
        <p:spPr>
          <a:xfrm>
            <a:off x="309859" y="6209073"/>
            <a:ext cx="4523968" cy="149047"/>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727"/>
              <a:t>INTERNAL</a:t>
            </a:r>
            <a:endParaRPr lang="en-US" sz="727" dirty="0"/>
          </a:p>
        </p:txBody>
      </p:sp>
      <p:sp>
        <p:nvSpPr>
          <p:cNvPr id="19" name="Speaker"/>
          <p:cNvSpPr>
            <a:spLocks noGrp="1"/>
          </p:cNvSpPr>
          <p:nvPr userDrawn="1">
            <p:ph type="subTitle" idx="1" hasCustomPrompt="1"/>
          </p:nvPr>
        </p:nvSpPr>
        <p:spPr bwMode="black">
          <a:xfrm>
            <a:off x="309859" y="5521215"/>
            <a:ext cx="11726331" cy="463702"/>
          </a:xfrm>
        </p:spPr>
        <p:txBody>
          <a:bodyPr wrap="square" anchor="t" anchorCtr="0">
            <a:noAutofit/>
          </a:bodyPr>
          <a:lstStyle>
            <a:lvl1pPr marL="0" marR="0" indent="0" algn="l" defTabSz="878409" rtl="0" eaLnBrk="1" fontAlgn="auto" latinLnBrk="0" hangingPunct="1">
              <a:lnSpc>
                <a:spcPct val="100000"/>
              </a:lnSpc>
              <a:spcBef>
                <a:spcPts val="0"/>
              </a:spcBef>
              <a:spcAft>
                <a:spcPts val="0"/>
              </a:spcAft>
              <a:buClr>
                <a:schemeClr val="accent1"/>
              </a:buClr>
              <a:buSzPct val="80000"/>
              <a:buFontTx/>
              <a:buNone/>
              <a:tabLst/>
              <a:defRPr sz="1130" b="0" baseline="0">
                <a:solidFill>
                  <a:schemeClr val="tx1"/>
                </a:solidFill>
              </a:defRPr>
            </a:lvl1pPr>
            <a:lvl2pPr marL="439205" indent="0" algn="ctr">
              <a:buNone/>
              <a:defRPr>
                <a:solidFill>
                  <a:schemeClr val="tx1">
                    <a:tint val="75000"/>
                  </a:schemeClr>
                </a:solidFill>
              </a:defRPr>
            </a:lvl2pPr>
            <a:lvl3pPr marL="878409" indent="0" algn="ctr">
              <a:buNone/>
              <a:defRPr>
                <a:solidFill>
                  <a:schemeClr val="tx1">
                    <a:tint val="75000"/>
                  </a:schemeClr>
                </a:solidFill>
              </a:defRPr>
            </a:lvl3pPr>
            <a:lvl4pPr marL="1317614" indent="0" algn="ctr">
              <a:buNone/>
              <a:defRPr>
                <a:solidFill>
                  <a:schemeClr val="tx1">
                    <a:tint val="75000"/>
                  </a:schemeClr>
                </a:solidFill>
              </a:defRPr>
            </a:lvl4pPr>
            <a:lvl5pPr marL="1756818" indent="0" algn="ctr">
              <a:buNone/>
              <a:defRPr>
                <a:solidFill>
                  <a:schemeClr val="tx1">
                    <a:tint val="75000"/>
                  </a:schemeClr>
                </a:solidFill>
              </a:defRPr>
            </a:lvl5pPr>
            <a:lvl6pPr marL="2196023" indent="0" algn="ctr">
              <a:buNone/>
              <a:defRPr>
                <a:solidFill>
                  <a:schemeClr val="tx1">
                    <a:tint val="75000"/>
                  </a:schemeClr>
                </a:solidFill>
              </a:defRPr>
            </a:lvl6pPr>
            <a:lvl7pPr marL="2635229" indent="0" algn="ctr">
              <a:buNone/>
              <a:defRPr>
                <a:solidFill>
                  <a:schemeClr val="tx1">
                    <a:tint val="75000"/>
                  </a:schemeClr>
                </a:solidFill>
              </a:defRPr>
            </a:lvl7pPr>
            <a:lvl8pPr marL="3074433" indent="0" algn="ctr">
              <a:buNone/>
              <a:defRPr>
                <a:solidFill>
                  <a:schemeClr val="tx1">
                    <a:tint val="75000"/>
                  </a:schemeClr>
                </a:solidFill>
              </a:defRPr>
            </a:lvl8pPr>
            <a:lvl9pPr marL="3513638" indent="0" algn="ctr">
              <a:buNone/>
              <a:defRPr>
                <a:solidFill>
                  <a:schemeClr val="tx1">
                    <a:tint val="75000"/>
                  </a:schemeClr>
                </a:solidFill>
              </a:defRPr>
            </a:lvl9pPr>
          </a:lstStyle>
          <a:p>
            <a:r>
              <a:rPr lang="en-US" dirty="0"/>
              <a:t>Speaker’s Name, SAP</a:t>
            </a:r>
          </a:p>
          <a:p>
            <a:pPr marL="0" marR="0" lvl="0" indent="0" algn="l" defTabSz="878409"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3" name="Title"/>
          <p:cNvSpPr>
            <a:spLocks noGrp="1"/>
          </p:cNvSpPr>
          <p:nvPr>
            <p:ph type="title" hasCustomPrompt="1"/>
          </p:nvPr>
        </p:nvSpPr>
        <p:spPr>
          <a:xfrm>
            <a:off x="309859" y="4330920"/>
            <a:ext cx="11726331" cy="1073140"/>
          </a:xfrm>
        </p:spPr>
        <p:txBody>
          <a:bodyPr vert="horz" wrap="square" lIns="0" tIns="0" rIns="0" bIns="0" rtlCol="0">
            <a:noAutofit/>
          </a:bodyPr>
          <a:lstStyle>
            <a:lvl1pPr>
              <a:lnSpc>
                <a:spcPct val="90000"/>
              </a:lnSpc>
              <a:defRPr lang="de-DE" sz="2906"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2" y="2"/>
            <a:ext cx="13120687" cy="3691227"/>
          </a:xfrm>
          <a:noFill/>
        </p:spPr>
        <p:txBody>
          <a:bodyPr tIns="504000"/>
          <a:lstStyle>
            <a:lvl1pPr algn="ctr">
              <a:defRPr sz="1291">
                <a:solidFill>
                  <a:schemeClr val="tx1"/>
                </a:solidFill>
              </a:defRPr>
            </a:lvl1pPr>
          </a:lstStyle>
          <a:p>
            <a:r>
              <a:rPr lang="en-US" dirty="0"/>
              <a:t>Click to insert title image or illustration</a:t>
            </a:r>
          </a:p>
        </p:txBody>
      </p:sp>
      <p:pic>
        <p:nvPicPr>
          <p:cNvPr id="7" name="SAP Ariba Logo" descr="SAP Ariba Logo" title="SAP Ariba Logo">
            <a:extLst>
              <a:ext uri="{FF2B5EF4-FFF2-40B4-BE49-F238E27FC236}">
                <a16:creationId xmlns:a16="http://schemas.microsoft.com/office/drawing/2014/main" id="{2F96132E-1950-4623-8EF9-82744C3A37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8" y="3924393"/>
            <a:ext cx="1192275" cy="232450"/>
          </a:xfrm>
          <a:prstGeom prst="rect">
            <a:avLst/>
          </a:prstGeom>
        </p:spPr>
      </p:pic>
    </p:spTree>
    <p:extLst>
      <p:ext uri="{BB962C8B-B14F-4D97-AF65-F5344CB8AC3E}">
        <p14:creationId xmlns:p14="http://schemas.microsoft.com/office/powerpoint/2010/main" val="42180613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9945">
          <p15:clr>
            <a:srgbClr val="FBAE40"/>
          </p15:clr>
        </p15:guide>
        <p15:guide id="2" orient="horz" pos="4144">
          <p15:clr>
            <a:srgbClr val="FBAE40"/>
          </p15:clr>
        </p15:guide>
        <p15:guide id="3" orient="horz" pos="2162">
          <p15:clr>
            <a:srgbClr val="FBAE40"/>
          </p15:clr>
        </p15:guide>
        <p15:guide id="4" pos="240">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309859" y="5481804"/>
            <a:ext cx="4523968" cy="16556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727"/>
              <a:t>INTERNAL</a:t>
            </a:r>
            <a:endParaRPr lang="en-US" sz="727" dirty="0"/>
          </a:p>
        </p:txBody>
      </p:sp>
      <p:sp>
        <p:nvSpPr>
          <p:cNvPr id="6" name="Speaker"/>
          <p:cNvSpPr>
            <a:spLocks noGrp="1"/>
          </p:cNvSpPr>
          <p:nvPr userDrawn="1">
            <p:ph type="subTitle" idx="1" hasCustomPrompt="1"/>
          </p:nvPr>
        </p:nvSpPr>
        <p:spPr bwMode="black">
          <a:xfrm>
            <a:off x="309857" y="4593582"/>
            <a:ext cx="11728082" cy="463702"/>
          </a:xfrm>
        </p:spPr>
        <p:txBody>
          <a:bodyPr wrap="square" anchor="t" anchorCtr="0">
            <a:noAutofit/>
          </a:bodyPr>
          <a:lstStyle>
            <a:lvl1pPr marL="0" marR="0" indent="0" algn="l" defTabSz="878409" rtl="0" eaLnBrk="1" fontAlgn="auto" latinLnBrk="0" hangingPunct="1">
              <a:lnSpc>
                <a:spcPct val="100000"/>
              </a:lnSpc>
              <a:spcBef>
                <a:spcPts val="0"/>
              </a:spcBef>
              <a:spcAft>
                <a:spcPts val="0"/>
              </a:spcAft>
              <a:buClr>
                <a:schemeClr val="accent1"/>
              </a:buClr>
              <a:buSzPct val="80000"/>
              <a:buFontTx/>
              <a:buNone/>
              <a:tabLst/>
              <a:defRPr sz="1130" b="0" baseline="0">
                <a:solidFill>
                  <a:schemeClr val="tx1"/>
                </a:solidFill>
              </a:defRPr>
            </a:lvl1pPr>
            <a:lvl2pPr marL="439205" indent="0" algn="ctr">
              <a:buNone/>
              <a:defRPr>
                <a:solidFill>
                  <a:schemeClr val="tx1">
                    <a:tint val="75000"/>
                  </a:schemeClr>
                </a:solidFill>
              </a:defRPr>
            </a:lvl2pPr>
            <a:lvl3pPr marL="878409" indent="0" algn="ctr">
              <a:buNone/>
              <a:defRPr>
                <a:solidFill>
                  <a:schemeClr val="tx1">
                    <a:tint val="75000"/>
                  </a:schemeClr>
                </a:solidFill>
              </a:defRPr>
            </a:lvl3pPr>
            <a:lvl4pPr marL="1317614" indent="0" algn="ctr">
              <a:buNone/>
              <a:defRPr>
                <a:solidFill>
                  <a:schemeClr val="tx1">
                    <a:tint val="75000"/>
                  </a:schemeClr>
                </a:solidFill>
              </a:defRPr>
            </a:lvl4pPr>
            <a:lvl5pPr marL="1756818" indent="0" algn="ctr">
              <a:buNone/>
              <a:defRPr>
                <a:solidFill>
                  <a:schemeClr val="tx1">
                    <a:tint val="75000"/>
                  </a:schemeClr>
                </a:solidFill>
              </a:defRPr>
            </a:lvl5pPr>
            <a:lvl6pPr marL="2196023" indent="0" algn="ctr">
              <a:buNone/>
              <a:defRPr>
                <a:solidFill>
                  <a:schemeClr val="tx1">
                    <a:tint val="75000"/>
                  </a:schemeClr>
                </a:solidFill>
              </a:defRPr>
            </a:lvl6pPr>
            <a:lvl7pPr marL="2635229" indent="0" algn="ctr">
              <a:buNone/>
              <a:defRPr>
                <a:solidFill>
                  <a:schemeClr val="tx1">
                    <a:tint val="75000"/>
                  </a:schemeClr>
                </a:solidFill>
              </a:defRPr>
            </a:lvl7pPr>
            <a:lvl8pPr marL="3074433" indent="0" algn="ctr">
              <a:buNone/>
              <a:defRPr>
                <a:solidFill>
                  <a:schemeClr val="tx1">
                    <a:tint val="75000"/>
                  </a:schemeClr>
                </a:solidFill>
              </a:defRPr>
            </a:lvl8pPr>
            <a:lvl9pPr marL="3513638" indent="0" algn="ctr">
              <a:buNone/>
              <a:defRPr>
                <a:solidFill>
                  <a:schemeClr val="tx1">
                    <a:tint val="75000"/>
                  </a:schemeClr>
                </a:solidFill>
              </a:defRPr>
            </a:lvl9pPr>
          </a:lstStyle>
          <a:p>
            <a:r>
              <a:rPr lang="en-US" dirty="0"/>
              <a:t>Speaker’s Name, SAP</a:t>
            </a:r>
          </a:p>
          <a:p>
            <a:pPr marL="0" marR="0" lvl="0" indent="0" algn="l" defTabSz="878409"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4" name="Title 3"/>
          <p:cNvSpPr>
            <a:spLocks noGrp="1"/>
          </p:cNvSpPr>
          <p:nvPr>
            <p:ph type="title" hasCustomPrompt="1"/>
          </p:nvPr>
        </p:nvSpPr>
        <p:spPr>
          <a:xfrm>
            <a:off x="309857" y="2912423"/>
            <a:ext cx="11728082" cy="1073140"/>
          </a:xfrm>
        </p:spPr>
        <p:txBody>
          <a:bodyPr>
            <a:noAutofit/>
          </a:bodyPr>
          <a:lstStyle>
            <a:lvl1pPr>
              <a:lnSpc>
                <a:spcPct val="90000"/>
              </a:lnSpc>
              <a:defRPr sz="2906"/>
            </a:lvl1pPr>
          </a:lstStyle>
          <a:p>
            <a:pPr fontAlgn="base">
              <a:spcBef>
                <a:spcPct val="50000"/>
              </a:spcBef>
              <a:spcAft>
                <a:spcPct val="0"/>
              </a:spcAft>
              <a:buClr>
                <a:srgbClr val="F0AB00"/>
              </a:buClr>
              <a:buSzPct val="80000"/>
            </a:pPr>
            <a:r>
              <a:rPr lang="en-US" sz="2906" dirty="0"/>
              <a:t>Presentation Title </a:t>
            </a:r>
            <a:br>
              <a:rPr lang="en-US" sz="2906" dirty="0"/>
            </a:br>
            <a:r>
              <a:rPr lang="en-US" sz="2906" dirty="0"/>
              <a:t>Goes Here and Here.</a:t>
            </a:r>
            <a:endParaRPr lang="de-DE" sz="2906" kern="0" dirty="0" err="1">
              <a:ea typeface="Arial Unicode MS" pitchFamily="34" charset="-128"/>
              <a:cs typeface="Arial Unicode MS" pitchFamily="34" charset="-128"/>
            </a:endParaRPr>
          </a:p>
        </p:txBody>
      </p:sp>
      <p:pic>
        <p:nvPicPr>
          <p:cNvPr id="10" name="SAP Logo" descr="SAP Logo" title="SAP Logo">
            <a:extLst>
              <a:ext uri="{FF2B5EF4-FFF2-40B4-BE49-F238E27FC236}">
                <a16:creationId xmlns:a16="http://schemas.microsoft.com/office/drawing/2014/main" id="{251CD224-43D4-4D54-87EA-DD5933D21141}"/>
              </a:ext>
            </a:extLst>
          </p:cNvPr>
          <p:cNvPicPr>
            <a:picLocks noChangeAspect="1"/>
          </p:cNvPicPr>
          <p:nvPr userDrawn="1"/>
        </p:nvPicPr>
        <p:blipFill>
          <a:blip r:embed="rId2"/>
          <a:stretch>
            <a:fillRect/>
          </a:stretch>
        </p:blipFill>
        <p:spPr>
          <a:xfrm>
            <a:off x="10704324" y="6691193"/>
            <a:ext cx="2112657" cy="387417"/>
          </a:xfrm>
          <a:prstGeom prst="rect">
            <a:avLst/>
          </a:prstGeom>
        </p:spPr>
      </p:pic>
      <p:pic>
        <p:nvPicPr>
          <p:cNvPr id="7" name="SAP Ariba Logo" descr="SAP Ariba Logo" title="SAP Ariba Logo">
            <a:extLst>
              <a:ext uri="{FF2B5EF4-FFF2-40B4-BE49-F238E27FC236}">
                <a16:creationId xmlns:a16="http://schemas.microsoft.com/office/drawing/2014/main" id="{686A7A9B-76A8-4C7F-8BCE-92349C51A3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58" y="2023429"/>
            <a:ext cx="1192275" cy="232450"/>
          </a:xfrm>
          <a:prstGeom prst="rect">
            <a:avLst/>
          </a:prstGeom>
        </p:spPr>
      </p:pic>
    </p:spTree>
    <p:extLst>
      <p:ext uri="{BB962C8B-B14F-4D97-AF65-F5344CB8AC3E}">
        <p14:creationId xmlns:p14="http://schemas.microsoft.com/office/powerpoint/2010/main" val="24091365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40">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7482671" y="1036343"/>
            <a:ext cx="5306298" cy="5307609"/>
          </a:xfrm>
        </p:spPr>
        <p:txBody>
          <a:bodyPr/>
          <a:lstStyle/>
          <a:p>
            <a:r>
              <a:rPr lang="en-US"/>
              <a:t>Click icon to add picture</a:t>
            </a:r>
            <a:endParaRPr lang="de-DE" dirty="0"/>
          </a:p>
        </p:txBody>
      </p:sp>
      <p:sp>
        <p:nvSpPr>
          <p:cNvPr id="6" name="Speaker"/>
          <p:cNvSpPr>
            <a:spLocks noGrp="1"/>
          </p:cNvSpPr>
          <p:nvPr userDrawn="1">
            <p:ph type="subTitle" idx="1" hasCustomPrompt="1"/>
          </p:nvPr>
        </p:nvSpPr>
        <p:spPr bwMode="black">
          <a:xfrm>
            <a:off x="309858" y="4593582"/>
            <a:ext cx="6857121" cy="463702"/>
          </a:xfrm>
        </p:spPr>
        <p:txBody>
          <a:bodyPr wrap="square" anchor="t" anchorCtr="0">
            <a:noAutofit/>
          </a:bodyPr>
          <a:lstStyle>
            <a:lvl1pPr marL="0" marR="0" indent="0" algn="l" defTabSz="878409" rtl="0" eaLnBrk="1" fontAlgn="auto" latinLnBrk="0" hangingPunct="1">
              <a:lnSpc>
                <a:spcPct val="100000"/>
              </a:lnSpc>
              <a:spcBef>
                <a:spcPts val="0"/>
              </a:spcBef>
              <a:spcAft>
                <a:spcPts val="0"/>
              </a:spcAft>
              <a:buClr>
                <a:schemeClr val="accent1"/>
              </a:buClr>
              <a:buSzPct val="80000"/>
              <a:buFontTx/>
              <a:buNone/>
              <a:tabLst/>
              <a:defRPr sz="1130" b="0" baseline="0">
                <a:solidFill>
                  <a:schemeClr val="tx1"/>
                </a:solidFill>
              </a:defRPr>
            </a:lvl1pPr>
            <a:lvl2pPr marL="439205" indent="0" algn="ctr">
              <a:buNone/>
              <a:defRPr>
                <a:solidFill>
                  <a:schemeClr val="tx1">
                    <a:tint val="75000"/>
                  </a:schemeClr>
                </a:solidFill>
              </a:defRPr>
            </a:lvl2pPr>
            <a:lvl3pPr marL="878409" indent="0" algn="ctr">
              <a:buNone/>
              <a:defRPr>
                <a:solidFill>
                  <a:schemeClr val="tx1">
                    <a:tint val="75000"/>
                  </a:schemeClr>
                </a:solidFill>
              </a:defRPr>
            </a:lvl3pPr>
            <a:lvl4pPr marL="1317614" indent="0" algn="ctr">
              <a:buNone/>
              <a:defRPr>
                <a:solidFill>
                  <a:schemeClr val="tx1">
                    <a:tint val="75000"/>
                  </a:schemeClr>
                </a:solidFill>
              </a:defRPr>
            </a:lvl4pPr>
            <a:lvl5pPr marL="1756818" indent="0" algn="ctr">
              <a:buNone/>
              <a:defRPr>
                <a:solidFill>
                  <a:schemeClr val="tx1">
                    <a:tint val="75000"/>
                  </a:schemeClr>
                </a:solidFill>
              </a:defRPr>
            </a:lvl5pPr>
            <a:lvl6pPr marL="2196023" indent="0" algn="ctr">
              <a:buNone/>
              <a:defRPr>
                <a:solidFill>
                  <a:schemeClr val="tx1">
                    <a:tint val="75000"/>
                  </a:schemeClr>
                </a:solidFill>
              </a:defRPr>
            </a:lvl6pPr>
            <a:lvl7pPr marL="2635229" indent="0" algn="ctr">
              <a:buNone/>
              <a:defRPr>
                <a:solidFill>
                  <a:schemeClr val="tx1">
                    <a:tint val="75000"/>
                  </a:schemeClr>
                </a:solidFill>
              </a:defRPr>
            </a:lvl7pPr>
            <a:lvl8pPr marL="3074433" indent="0" algn="ctr">
              <a:buNone/>
              <a:defRPr>
                <a:solidFill>
                  <a:schemeClr val="tx1">
                    <a:tint val="75000"/>
                  </a:schemeClr>
                </a:solidFill>
              </a:defRPr>
            </a:lvl8pPr>
            <a:lvl9pPr marL="3513638" indent="0" algn="ctr">
              <a:buNone/>
              <a:defRPr>
                <a:solidFill>
                  <a:schemeClr val="tx1">
                    <a:tint val="75000"/>
                  </a:schemeClr>
                </a:solidFill>
              </a:defRPr>
            </a:lvl9pPr>
          </a:lstStyle>
          <a:p>
            <a:r>
              <a:rPr lang="en-US" dirty="0"/>
              <a:t>Speaker’s Name, SAP</a:t>
            </a:r>
          </a:p>
          <a:p>
            <a:pPr marL="0" marR="0" lvl="0" indent="0" algn="l" defTabSz="878409"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8" name="Title 4"/>
          <p:cNvSpPr>
            <a:spLocks noGrp="1"/>
          </p:cNvSpPr>
          <p:nvPr>
            <p:ph type="title" hasCustomPrompt="1"/>
          </p:nvPr>
        </p:nvSpPr>
        <p:spPr>
          <a:xfrm>
            <a:off x="309857" y="2912423"/>
            <a:ext cx="6855582" cy="1073140"/>
          </a:xfrm>
        </p:spPr>
        <p:txBody>
          <a:bodyPr>
            <a:noAutofit/>
          </a:bodyPr>
          <a:lstStyle>
            <a:lvl1pPr>
              <a:lnSpc>
                <a:spcPct val="90000"/>
              </a:lnSpc>
              <a:defRPr sz="2906"/>
            </a:lvl1pPr>
          </a:lstStyle>
          <a:p>
            <a:pPr fontAlgn="base">
              <a:spcBef>
                <a:spcPct val="50000"/>
              </a:spcBef>
              <a:spcAft>
                <a:spcPct val="0"/>
              </a:spcAft>
              <a:buClr>
                <a:srgbClr val="F0AB00"/>
              </a:buClr>
              <a:buSzPct val="80000"/>
            </a:pPr>
            <a:r>
              <a:rPr lang="en-US" sz="2906" dirty="0"/>
              <a:t>Presentation Title </a:t>
            </a:r>
            <a:br>
              <a:rPr lang="en-US" sz="2906" dirty="0"/>
            </a:br>
            <a:r>
              <a:rPr lang="en-US" sz="2906" dirty="0"/>
              <a:t>Goes Here and Here.</a:t>
            </a:r>
            <a:endParaRPr lang="de-DE" sz="2906" kern="0" dirty="0" err="1">
              <a:ea typeface="Arial Unicode MS" pitchFamily="34" charset="-128"/>
              <a:cs typeface="Arial Unicode MS" pitchFamily="34" charset="-128"/>
            </a:endParaRPr>
          </a:p>
        </p:txBody>
      </p:sp>
      <p:pic>
        <p:nvPicPr>
          <p:cNvPr id="9" name="SAP Logo" descr="SAP Logo" title="SAP Logo">
            <a:extLst>
              <a:ext uri="{FF2B5EF4-FFF2-40B4-BE49-F238E27FC236}">
                <a16:creationId xmlns:a16="http://schemas.microsoft.com/office/drawing/2014/main" id="{6E13D478-79B9-4DF0-A964-50C2206E25E8}"/>
              </a:ext>
            </a:extLst>
          </p:cNvPr>
          <p:cNvPicPr>
            <a:picLocks noChangeAspect="1"/>
          </p:cNvPicPr>
          <p:nvPr userDrawn="1"/>
        </p:nvPicPr>
        <p:blipFill>
          <a:blip r:embed="rId2"/>
          <a:stretch>
            <a:fillRect/>
          </a:stretch>
        </p:blipFill>
        <p:spPr>
          <a:xfrm>
            <a:off x="10704324" y="6691193"/>
            <a:ext cx="2112657" cy="387417"/>
          </a:xfrm>
          <a:prstGeom prst="rect">
            <a:avLst/>
          </a:prstGeom>
        </p:spPr>
      </p:pic>
      <p:pic>
        <p:nvPicPr>
          <p:cNvPr id="10" name="SAP Ariba Logo" descr="SAP Ariba Logo" title="SAP Ariba Logo">
            <a:extLst>
              <a:ext uri="{FF2B5EF4-FFF2-40B4-BE49-F238E27FC236}">
                <a16:creationId xmlns:a16="http://schemas.microsoft.com/office/drawing/2014/main" id="{24C63741-565D-441D-A8D6-2CBDFED260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375" y="317762"/>
            <a:ext cx="1192275" cy="232450"/>
          </a:xfrm>
          <a:prstGeom prst="rect">
            <a:avLst/>
          </a:prstGeom>
        </p:spPr>
      </p:pic>
    </p:spTree>
    <p:extLst>
      <p:ext uri="{BB962C8B-B14F-4D97-AF65-F5344CB8AC3E}">
        <p14:creationId xmlns:p14="http://schemas.microsoft.com/office/powerpoint/2010/main" val="8578669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40">
          <p15:clr>
            <a:srgbClr val="FBAE40"/>
          </p15:clr>
        </p15:guide>
        <p15:guide id="2" orient="horz" pos="1704">
          <p15:clr>
            <a:srgbClr val="FBAE40"/>
          </p15:clr>
        </p15:guide>
        <p15:guide id="3" pos="5560">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theme" Target="../theme/theme2.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theme" Target="../theme/theme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FUJI XEROX Grid2007" hidden="1"/>
          <p:cNvGrpSpPr/>
          <p:nvPr/>
        </p:nvGrpSpPr>
        <p:grpSpPr>
          <a:xfrm>
            <a:off x="644189" y="1097856"/>
            <a:ext cx="11832311" cy="5472608"/>
            <a:chOff x="486123" y="1097856"/>
            <a:chExt cx="8928992" cy="5472608"/>
          </a:xfrm>
        </p:grpSpPr>
        <p:grpSp>
          <p:nvGrpSpPr>
            <p:cNvPr id="5" name="グループ化 171"/>
            <p:cNvGrpSpPr/>
            <p:nvPr/>
          </p:nvGrpSpPr>
          <p:grpSpPr>
            <a:xfrm>
              <a:off x="630138" y="1097856"/>
              <a:ext cx="8640964" cy="5472608"/>
              <a:chOff x="630138" y="1097856"/>
              <a:chExt cx="8640964" cy="5472608"/>
            </a:xfrm>
          </p:grpSpPr>
          <p:cxnSp>
            <p:nvCxnSpPr>
              <p:cNvPr id="63" name="直線コネクタ 62"/>
              <p:cNvCxnSpPr/>
              <p:nvPr/>
            </p:nvCxnSpPr>
            <p:spPr>
              <a:xfrm rot="5400000">
                <a:off x="-2106166" y="3834160"/>
                <a:ext cx="5472608" cy="0"/>
              </a:xfrm>
              <a:prstGeom prst="line">
                <a:avLst/>
              </a:prstGeom>
              <a:noFill/>
              <a:ln w="9525">
                <a:solidFill>
                  <a:srgbClr val="EAEAEA"/>
                </a:solidFill>
                <a:round/>
                <a:headEnd/>
                <a:tailEnd/>
              </a:ln>
              <a:effectLst/>
            </p:spPr>
          </p:cxnSp>
          <p:cxnSp>
            <p:nvCxnSpPr>
              <p:cNvPr id="64" name="直線コネクタ 63"/>
              <p:cNvCxnSpPr/>
              <p:nvPr/>
            </p:nvCxnSpPr>
            <p:spPr>
              <a:xfrm rot="5400000">
                <a:off x="-1962149" y="3834160"/>
                <a:ext cx="5472608" cy="0"/>
              </a:xfrm>
              <a:prstGeom prst="line">
                <a:avLst/>
              </a:prstGeom>
              <a:noFill/>
              <a:ln w="9525">
                <a:solidFill>
                  <a:srgbClr val="EAEAEA"/>
                </a:solidFill>
                <a:round/>
                <a:headEnd/>
                <a:tailEnd/>
              </a:ln>
              <a:effectLst/>
            </p:spPr>
          </p:cxnSp>
          <p:cxnSp>
            <p:nvCxnSpPr>
              <p:cNvPr id="65" name="直線コネクタ 64"/>
              <p:cNvCxnSpPr/>
              <p:nvPr/>
            </p:nvCxnSpPr>
            <p:spPr>
              <a:xfrm rot="5400000">
                <a:off x="-1818133" y="3834160"/>
                <a:ext cx="5472608" cy="0"/>
              </a:xfrm>
              <a:prstGeom prst="line">
                <a:avLst/>
              </a:prstGeom>
              <a:noFill/>
              <a:ln w="9525">
                <a:solidFill>
                  <a:srgbClr val="EAEAEA"/>
                </a:solidFill>
                <a:round/>
                <a:headEnd/>
                <a:tailEnd/>
              </a:ln>
              <a:effectLst/>
            </p:spPr>
          </p:cxnSp>
          <p:cxnSp>
            <p:nvCxnSpPr>
              <p:cNvPr id="66" name="直線コネクタ 65"/>
              <p:cNvCxnSpPr/>
              <p:nvPr/>
            </p:nvCxnSpPr>
            <p:spPr>
              <a:xfrm rot="5400000">
                <a:off x="-1674116" y="3834160"/>
                <a:ext cx="5472608" cy="0"/>
              </a:xfrm>
              <a:prstGeom prst="line">
                <a:avLst/>
              </a:prstGeom>
              <a:noFill/>
              <a:ln w="9525">
                <a:solidFill>
                  <a:srgbClr val="EAEAEA"/>
                </a:solidFill>
                <a:round/>
                <a:headEnd/>
                <a:tailEnd/>
              </a:ln>
              <a:effectLst/>
            </p:spPr>
          </p:cxnSp>
          <p:cxnSp>
            <p:nvCxnSpPr>
              <p:cNvPr id="67" name="直線コネクタ 66"/>
              <p:cNvCxnSpPr/>
              <p:nvPr/>
            </p:nvCxnSpPr>
            <p:spPr>
              <a:xfrm rot="5400000">
                <a:off x="-1530101" y="3834160"/>
                <a:ext cx="5472608" cy="0"/>
              </a:xfrm>
              <a:prstGeom prst="line">
                <a:avLst/>
              </a:prstGeom>
              <a:noFill/>
              <a:ln w="9525">
                <a:solidFill>
                  <a:srgbClr val="EAEAEA"/>
                </a:solidFill>
                <a:round/>
                <a:headEnd/>
                <a:tailEnd/>
              </a:ln>
              <a:effectLst/>
            </p:spPr>
          </p:cxnSp>
          <p:cxnSp>
            <p:nvCxnSpPr>
              <p:cNvPr id="68" name="直線コネクタ 67"/>
              <p:cNvCxnSpPr/>
              <p:nvPr/>
            </p:nvCxnSpPr>
            <p:spPr>
              <a:xfrm rot="5400000">
                <a:off x="-1386084" y="3834160"/>
                <a:ext cx="5472608" cy="0"/>
              </a:xfrm>
              <a:prstGeom prst="line">
                <a:avLst/>
              </a:prstGeom>
              <a:noFill/>
              <a:ln w="9525">
                <a:solidFill>
                  <a:srgbClr val="EAEAEA"/>
                </a:solidFill>
                <a:round/>
                <a:headEnd/>
                <a:tailEnd/>
              </a:ln>
              <a:effectLst/>
            </p:spPr>
          </p:cxnSp>
          <p:cxnSp>
            <p:nvCxnSpPr>
              <p:cNvPr id="69" name="直線コネクタ 68"/>
              <p:cNvCxnSpPr/>
              <p:nvPr/>
            </p:nvCxnSpPr>
            <p:spPr>
              <a:xfrm rot="5400000">
                <a:off x="-1242068" y="3834160"/>
                <a:ext cx="5472608" cy="0"/>
              </a:xfrm>
              <a:prstGeom prst="line">
                <a:avLst/>
              </a:prstGeom>
              <a:noFill/>
              <a:ln w="9525">
                <a:solidFill>
                  <a:srgbClr val="EAEAEA"/>
                </a:solidFill>
                <a:round/>
                <a:headEnd/>
                <a:tailEnd/>
              </a:ln>
              <a:effectLst/>
            </p:spPr>
          </p:cxnSp>
          <p:cxnSp>
            <p:nvCxnSpPr>
              <p:cNvPr id="70" name="直線コネクタ 69"/>
              <p:cNvCxnSpPr/>
              <p:nvPr/>
            </p:nvCxnSpPr>
            <p:spPr>
              <a:xfrm rot="5400000">
                <a:off x="-1098051" y="3834160"/>
                <a:ext cx="5472608" cy="0"/>
              </a:xfrm>
              <a:prstGeom prst="line">
                <a:avLst/>
              </a:prstGeom>
              <a:noFill/>
              <a:ln w="9525">
                <a:solidFill>
                  <a:srgbClr val="EAEAEA"/>
                </a:solidFill>
                <a:round/>
                <a:headEnd/>
                <a:tailEnd/>
              </a:ln>
              <a:effectLst/>
            </p:spPr>
          </p:cxnSp>
          <p:cxnSp>
            <p:nvCxnSpPr>
              <p:cNvPr id="71" name="直線コネクタ 70"/>
              <p:cNvCxnSpPr/>
              <p:nvPr/>
            </p:nvCxnSpPr>
            <p:spPr>
              <a:xfrm rot="5400000">
                <a:off x="-954037" y="3834160"/>
                <a:ext cx="5472608" cy="0"/>
              </a:xfrm>
              <a:prstGeom prst="line">
                <a:avLst/>
              </a:prstGeom>
              <a:noFill/>
              <a:ln w="9525">
                <a:solidFill>
                  <a:srgbClr val="EAEAEA"/>
                </a:solidFill>
                <a:round/>
                <a:headEnd/>
                <a:tailEnd/>
              </a:ln>
              <a:effectLst/>
            </p:spPr>
          </p:cxnSp>
          <p:cxnSp>
            <p:nvCxnSpPr>
              <p:cNvPr id="72" name="直線コネクタ 71"/>
              <p:cNvCxnSpPr/>
              <p:nvPr/>
            </p:nvCxnSpPr>
            <p:spPr>
              <a:xfrm rot="5400000">
                <a:off x="-810020" y="3834160"/>
                <a:ext cx="5472608" cy="0"/>
              </a:xfrm>
              <a:prstGeom prst="line">
                <a:avLst/>
              </a:prstGeom>
              <a:noFill/>
              <a:ln w="9525">
                <a:solidFill>
                  <a:srgbClr val="EAEAEA"/>
                </a:solidFill>
                <a:round/>
                <a:headEnd/>
                <a:tailEnd/>
              </a:ln>
              <a:effectLst/>
            </p:spPr>
          </p:cxnSp>
          <p:cxnSp>
            <p:nvCxnSpPr>
              <p:cNvPr id="73" name="直線コネクタ 72"/>
              <p:cNvCxnSpPr/>
              <p:nvPr/>
            </p:nvCxnSpPr>
            <p:spPr>
              <a:xfrm rot="5400000">
                <a:off x="-666004" y="3834160"/>
                <a:ext cx="5472608" cy="0"/>
              </a:xfrm>
              <a:prstGeom prst="line">
                <a:avLst/>
              </a:prstGeom>
              <a:noFill/>
              <a:ln w="9525">
                <a:solidFill>
                  <a:srgbClr val="EAEAEA"/>
                </a:solidFill>
                <a:round/>
                <a:headEnd/>
                <a:tailEnd/>
              </a:ln>
              <a:effectLst/>
            </p:spPr>
          </p:cxnSp>
          <p:cxnSp>
            <p:nvCxnSpPr>
              <p:cNvPr id="74" name="直線コネクタ 73"/>
              <p:cNvCxnSpPr/>
              <p:nvPr/>
            </p:nvCxnSpPr>
            <p:spPr>
              <a:xfrm rot="5400000">
                <a:off x="-521987" y="3834160"/>
                <a:ext cx="5472608" cy="0"/>
              </a:xfrm>
              <a:prstGeom prst="line">
                <a:avLst/>
              </a:prstGeom>
              <a:noFill/>
              <a:ln w="9525">
                <a:solidFill>
                  <a:srgbClr val="EAEAEA"/>
                </a:solidFill>
                <a:round/>
                <a:headEnd/>
                <a:tailEnd/>
              </a:ln>
              <a:effectLst/>
            </p:spPr>
          </p:cxnSp>
          <p:cxnSp>
            <p:nvCxnSpPr>
              <p:cNvPr id="75" name="直線コネクタ 74"/>
              <p:cNvCxnSpPr/>
              <p:nvPr/>
            </p:nvCxnSpPr>
            <p:spPr>
              <a:xfrm rot="5400000">
                <a:off x="-377972" y="3834160"/>
                <a:ext cx="5472608" cy="0"/>
              </a:xfrm>
              <a:prstGeom prst="line">
                <a:avLst/>
              </a:prstGeom>
              <a:noFill/>
              <a:ln w="9525">
                <a:solidFill>
                  <a:srgbClr val="EAEAEA"/>
                </a:solidFill>
                <a:round/>
                <a:headEnd/>
                <a:tailEnd/>
              </a:ln>
              <a:effectLst/>
            </p:spPr>
          </p:cxnSp>
          <p:cxnSp>
            <p:nvCxnSpPr>
              <p:cNvPr id="76" name="直線コネクタ 75"/>
              <p:cNvCxnSpPr/>
              <p:nvPr/>
            </p:nvCxnSpPr>
            <p:spPr>
              <a:xfrm rot="5400000">
                <a:off x="-233955" y="3834160"/>
                <a:ext cx="5472608" cy="0"/>
              </a:xfrm>
              <a:prstGeom prst="line">
                <a:avLst/>
              </a:prstGeom>
              <a:noFill/>
              <a:ln w="9525">
                <a:solidFill>
                  <a:srgbClr val="EAEAEA"/>
                </a:solidFill>
                <a:round/>
                <a:headEnd/>
                <a:tailEnd/>
              </a:ln>
              <a:effectLst/>
            </p:spPr>
          </p:cxnSp>
          <p:cxnSp>
            <p:nvCxnSpPr>
              <p:cNvPr id="77" name="直線コネクタ 76"/>
              <p:cNvCxnSpPr/>
              <p:nvPr/>
            </p:nvCxnSpPr>
            <p:spPr>
              <a:xfrm rot="5400000">
                <a:off x="-89939" y="3834160"/>
                <a:ext cx="5472608" cy="0"/>
              </a:xfrm>
              <a:prstGeom prst="line">
                <a:avLst/>
              </a:prstGeom>
              <a:noFill/>
              <a:ln w="9525">
                <a:solidFill>
                  <a:srgbClr val="EAEAEA"/>
                </a:solidFill>
                <a:round/>
                <a:headEnd/>
                <a:tailEnd/>
              </a:ln>
              <a:effectLst/>
            </p:spPr>
          </p:cxnSp>
          <p:cxnSp>
            <p:nvCxnSpPr>
              <p:cNvPr id="78" name="直線コネクタ 77"/>
              <p:cNvCxnSpPr/>
              <p:nvPr/>
            </p:nvCxnSpPr>
            <p:spPr>
              <a:xfrm rot="5400000">
                <a:off x="54078" y="3834160"/>
                <a:ext cx="5472608" cy="0"/>
              </a:xfrm>
              <a:prstGeom prst="line">
                <a:avLst/>
              </a:prstGeom>
              <a:noFill/>
              <a:ln w="9525">
                <a:solidFill>
                  <a:srgbClr val="EAEAEA"/>
                </a:solidFill>
                <a:round/>
                <a:headEnd/>
                <a:tailEnd/>
              </a:ln>
              <a:effectLst/>
            </p:spPr>
          </p:cxnSp>
          <p:cxnSp>
            <p:nvCxnSpPr>
              <p:cNvPr id="79" name="直線コネクタ 78"/>
              <p:cNvCxnSpPr/>
              <p:nvPr/>
            </p:nvCxnSpPr>
            <p:spPr>
              <a:xfrm rot="5400000">
                <a:off x="198091" y="3834160"/>
                <a:ext cx="5472608" cy="0"/>
              </a:xfrm>
              <a:prstGeom prst="line">
                <a:avLst/>
              </a:prstGeom>
              <a:noFill/>
              <a:ln w="9525">
                <a:solidFill>
                  <a:srgbClr val="EAEAEA"/>
                </a:solidFill>
                <a:round/>
                <a:headEnd/>
                <a:tailEnd/>
              </a:ln>
              <a:effectLst/>
            </p:spPr>
          </p:cxnSp>
          <p:cxnSp>
            <p:nvCxnSpPr>
              <p:cNvPr id="80" name="直線コネクタ 79"/>
              <p:cNvCxnSpPr/>
              <p:nvPr/>
            </p:nvCxnSpPr>
            <p:spPr>
              <a:xfrm rot="5400000">
                <a:off x="342108" y="3834160"/>
                <a:ext cx="5472608" cy="0"/>
              </a:xfrm>
              <a:prstGeom prst="line">
                <a:avLst/>
              </a:prstGeom>
              <a:noFill/>
              <a:ln w="9525">
                <a:solidFill>
                  <a:srgbClr val="EAEAEA"/>
                </a:solidFill>
                <a:round/>
                <a:headEnd/>
                <a:tailEnd/>
              </a:ln>
              <a:effectLst/>
            </p:spPr>
          </p:cxnSp>
          <p:cxnSp>
            <p:nvCxnSpPr>
              <p:cNvPr id="81" name="直線コネクタ 80"/>
              <p:cNvCxnSpPr/>
              <p:nvPr/>
            </p:nvCxnSpPr>
            <p:spPr>
              <a:xfrm rot="5400000">
                <a:off x="486124" y="3834160"/>
                <a:ext cx="5472608" cy="0"/>
              </a:xfrm>
              <a:prstGeom prst="line">
                <a:avLst/>
              </a:prstGeom>
              <a:noFill/>
              <a:ln w="9525">
                <a:solidFill>
                  <a:srgbClr val="EAEAEA"/>
                </a:solidFill>
                <a:round/>
                <a:headEnd/>
                <a:tailEnd/>
              </a:ln>
              <a:effectLst/>
            </p:spPr>
          </p:cxnSp>
          <p:cxnSp>
            <p:nvCxnSpPr>
              <p:cNvPr id="82" name="直線コネクタ 81"/>
              <p:cNvCxnSpPr/>
              <p:nvPr/>
            </p:nvCxnSpPr>
            <p:spPr>
              <a:xfrm rot="5400000">
                <a:off x="630141" y="3834160"/>
                <a:ext cx="5472608" cy="0"/>
              </a:xfrm>
              <a:prstGeom prst="line">
                <a:avLst/>
              </a:prstGeom>
              <a:noFill/>
              <a:ln w="9525">
                <a:solidFill>
                  <a:srgbClr val="EAEAEA"/>
                </a:solidFill>
                <a:round/>
                <a:headEnd/>
                <a:tailEnd/>
              </a:ln>
              <a:effectLst/>
            </p:spPr>
          </p:cxnSp>
          <p:cxnSp>
            <p:nvCxnSpPr>
              <p:cNvPr id="83" name="直線コネクタ 82"/>
              <p:cNvCxnSpPr/>
              <p:nvPr/>
            </p:nvCxnSpPr>
            <p:spPr>
              <a:xfrm rot="5400000">
                <a:off x="774156" y="3834160"/>
                <a:ext cx="5472608" cy="0"/>
              </a:xfrm>
              <a:prstGeom prst="line">
                <a:avLst/>
              </a:prstGeom>
              <a:noFill/>
              <a:ln w="9525">
                <a:solidFill>
                  <a:srgbClr val="EAEAEA"/>
                </a:solidFill>
                <a:round/>
                <a:headEnd/>
                <a:tailEnd/>
              </a:ln>
              <a:effectLst/>
            </p:spPr>
          </p:cxnSp>
          <p:cxnSp>
            <p:nvCxnSpPr>
              <p:cNvPr id="84" name="直線コネクタ 83"/>
              <p:cNvCxnSpPr/>
              <p:nvPr/>
            </p:nvCxnSpPr>
            <p:spPr>
              <a:xfrm rot="5400000">
                <a:off x="918173" y="3834160"/>
                <a:ext cx="5472608" cy="0"/>
              </a:xfrm>
              <a:prstGeom prst="line">
                <a:avLst/>
              </a:prstGeom>
              <a:noFill/>
              <a:ln w="9525">
                <a:solidFill>
                  <a:srgbClr val="EAEAEA"/>
                </a:solidFill>
                <a:round/>
                <a:headEnd/>
                <a:tailEnd/>
              </a:ln>
              <a:effectLst/>
            </p:spPr>
          </p:cxnSp>
          <p:cxnSp>
            <p:nvCxnSpPr>
              <p:cNvPr id="85" name="直線コネクタ 84"/>
              <p:cNvCxnSpPr/>
              <p:nvPr/>
            </p:nvCxnSpPr>
            <p:spPr>
              <a:xfrm rot="5400000">
                <a:off x="1062189" y="3834160"/>
                <a:ext cx="5472608" cy="0"/>
              </a:xfrm>
              <a:prstGeom prst="line">
                <a:avLst/>
              </a:prstGeom>
              <a:noFill/>
              <a:ln w="9525">
                <a:solidFill>
                  <a:srgbClr val="EAEAEA"/>
                </a:solidFill>
                <a:round/>
                <a:headEnd/>
                <a:tailEnd/>
              </a:ln>
              <a:effectLst/>
            </p:spPr>
          </p:cxnSp>
          <p:cxnSp>
            <p:nvCxnSpPr>
              <p:cNvPr id="86" name="直線コネクタ 85"/>
              <p:cNvCxnSpPr/>
              <p:nvPr/>
            </p:nvCxnSpPr>
            <p:spPr>
              <a:xfrm rot="5400000">
                <a:off x="1206206" y="3834160"/>
                <a:ext cx="5472608" cy="0"/>
              </a:xfrm>
              <a:prstGeom prst="line">
                <a:avLst/>
              </a:prstGeom>
              <a:noFill/>
              <a:ln w="9525">
                <a:solidFill>
                  <a:srgbClr val="EAEAEA"/>
                </a:solidFill>
                <a:round/>
                <a:headEnd/>
                <a:tailEnd/>
              </a:ln>
              <a:effectLst/>
            </p:spPr>
          </p:cxnSp>
          <p:cxnSp>
            <p:nvCxnSpPr>
              <p:cNvPr id="87" name="直線コネクタ 86"/>
              <p:cNvCxnSpPr/>
              <p:nvPr/>
            </p:nvCxnSpPr>
            <p:spPr>
              <a:xfrm rot="5400000">
                <a:off x="1350220" y="3834160"/>
                <a:ext cx="5472608" cy="0"/>
              </a:xfrm>
              <a:prstGeom prst="line">
                <a:avLst/>
              </a:prstGeom>
              <a:noFill/>
              <a:ln w="9525">
                <a:solidFill>
                  <a:srgbClr val="EAEAEA"/>
                </a:solidFill>
                <a:round/>
                <a:headEnd/>
                <a:tailEnd/>
              </a:ln>
              <a:effectLst/>
            </p:spPr>
          </p:cxnSp>
          <p:cxnSp>
            <p:nvCxnSpPr>
              <p:cNvPr id="88" name="直線コネクタ 87"/>
              <p:cNvCxnSpPr/>
              <p:nvPr/>
            </p:nvCxnSpPr>
            <p:spPr>
              <a:xfrm rot="5400000">
                <a:off x="1494237" y="3834160"/>
                <a:ext cx="5472608" cy="0"/>
              </a:xfrm>
              <a:prstGeom prst="line">
                <a:avLst/>
              </a:prstGeom>
              <a:noFill/>
              <a:ln w="9525">
                <a:solidFill>
                  <a:srgbClr val="EAEAEA"/>
                </a:solidFill>
                <a:round/>
                <a:headEnd/>
                <a:tailEnd/>
              </a:ln>
              <a:effectLst/>
            </p:spPr>
          </p:cxnSp>
          <p:cxnSp>
            <p:nvCxnSpPr>
              <p:cNvPr id="89" name="直線コネクタ 88"/>
              <p:cNvCxnSpPr/>
              <p:nvPr/>
            </p:nvCxnSpPr>
            <p:spPr>
              <a:xfrm rot="5400000">
                <a:off x="1638253" y="3834160"/>
                <a:ext cx="5472608" cy="0"/>
              </a:xfrm>
              <a:prstGeom prst="line">
                <a:avLst/>
              </a:prstGeom>
              <a:noFill/>
              <a:ln w="9525">
                <a:solidFill>
                  <a:srgbClr val="EAEAEA"/>
                </a:solidFill>
                <a:round/>
                <a:headEnd/>
                <a:tailEnd/>
              </a:ln>
              <a:effectLst/>
            </p:spPr>
          </p:cxnSp>
          <p:cxnSp>
            <p:nvCxnSpPr>
              <p:cNvPr id="90" name="直線コネクタ 89"/>
              <p:cNvCxnSpPr/>
              <p:nvPr/>
            </p:nvCxnSpPr>
            <p:spPr>
              <a:xfrm rot="5400000">
                <a:off x="1782270" y="3834160"/>
                <a:ext cx="5472608" cy="0"/>
              </a:xfrm>
              <a:prstGeom prst="line">
                <a:avLst/>
              </a:prstGeom>
              <a:noFill/>
              <a:ln w="9525">
                <a:solidFill>
                  <a:srgbClr val="EAEAEA"/>
                </a:solidFill>
                <a:round/>
                <a:headEnd/>
                <a:tailEnd/>
              </a:ln>
              <a:effectLst/>
            </p:spPr>
          </p:cxnSp>
          <p:cxnSp>
            <p:nvCxnSpPr>
              <p:cNvPr id="91" name="直線コネクタ 90"/>
              <p:cNvCxnSpPr/>
              <p:nvPr/>
            </p:nvCxnSpPr>
            <p:spPr>
              <a:xfrm rot="5400000">
                <a:off x="1926285" y="3834160"/>
                <a:ext cx="5472608" cy="0"/>
              </a:xfrm>
              <a:prstGeom prst="line">
                <a:avLst/>
              </a:prstGeom>
              <a:noFill/>
              <a:ln w="9525">
                <a:solidFill>
                  <a:srgbClr val="EAEAEA"/>
                </a:solidFill>
                <a:round/>
                <a:headEnd/>
                <a:tailEnd/>
              </a:ln>
              <a:effectLst/>
            </p:spPr>
          </p:cxnSp>
          <p:cxnSp>
            <p:nvCxnSpPr>
              <p:cNvPr id="92" name="直線コネクタ 91"/>
              <p:cNvCxnSpPr/>
              <p:nvPr/>
            </p:nvCxnSpPr>
            <p:spPr>
              <a:xfrm rot="5400000">
                <a:off x="2070302" y="3834160"/>
                <a:ext cx="5472608" cy="0"/>
              </a:xfrm>
              <a:prstGeom prst="line">
                <a:avLst/>
              </a:prstGeom>
              <a:noFill/>
              <a:ln w="9525">
                <a:solidFill>
                  <a:srgbClr val="EAEAEA"/>
                </a:solidFill>
                <a:round/>
                <a:headEnd/>
                <a:tailEnd/>
              </a:ln>
              <a:effectLst/>
            </p:spPr>
          </p:cxnSp>
          <p:cxnSp>
            <p:nvCxnSpPr>
              <p:cNvPr id="93" name="直線コネクタ 92"/>
              <p:cNvCxnSpPr/>
              <p:nvPr/>
            </p:nvCxnSpPr>
            <p:spPr>
              <a:xfrm rot="5400000">
                <a:off x="2358330" y="3834160"/>
                <a:ext cx="5472608" cy="0"/>
              </a:xfrm>
              <a:prstGeom prst="line">
                <a:avLst/>
              </a:prstGeom>
              <a:noFill/>
              <a:ln w="9525">
                <a:solidFill>
                  <a:srgbClr val="EAEAEA"/>
                </a:solidFill>
                <a:round/>
                <a:headEnd/>
                <a:tailEnd/>
              </a:ln>
              <a:effectLst/>
            </p:spPr>
          </p:cxnSp>
          <p:cxnSp>
            <p:nvCxnSpPr>
              <p:cNvPr id="94" name="直線コネクタ 93"/>
              <p:cNvCxnSpPr/>
              <p:nvPr/>
            </p:nvCxnSpPr>
            <p:spPr>
              <a:xfrm rot="5400000">
                <a:off x="2502347" y="3834160"/>
                <a:ext cx="5472608" cy="0"/>
              </a:xfrm>
              <a:prstGeom prst="line">
                <a:avLst/>
              </a:prstGeom>
              <a:noFill/>
              <a:ln w="9525">
                <a:solidFill>
                  <a:srgbClr val="EAEAEA"/>
                </a:solidFill>
                <a:round/>
                <a:headEnd/>
                <a:tailEnd/>
              </a:ln>
              <a:effectLst/>
            </p:spPr>
          </p:cxnSp>
          <p:cxnSp>
            <p:nvCxnSpPr>
              <p:cNvPr id="95" name="直線コネクタ 94"/>
              <p:cNvCxnSpPr/>
              <p:nvPr/>
            </p:nvCxnSpPr>
            <p:spPr>
              <a:xfrm rot="5400000">
                <a:off x="2646363" y="3834160"/>
                <a:ext cx="5472608" cy="0"/>
              </a:xfrm>
              <a:prstGeom prst="line">
                <a:avLst/>
              </a:prstGeom>
              <a:noFill/>
              <a:ln w="9525">
                <a:solidFill>
                  <a:srgbClr val="EAEAEA"/>
                </a:solidFill>
                <a:round/>
                <a:headEnd/>
                <a:tailEnd/>
              </a:ln>
              <a:effectLst/>
            </p:spPr>
          </p:cxnSp>
          <p:cxnSp>
            <p:nvCxnSpPr>
              <p:cNvPr id="96" name="直線コネクタ 95"/>
              <p:cNvCxnSpPr/>
              <p:nvPr/>
            </p:nvCxnSpPr>
            <p:spPr>
              <a:xfrm rot="5400000">
                <a:off x="2790380" y="3834160"/>
                <a:ext cx="5472608" cy="0"/>
              </a:xfrm>
              <a:prstGeom prst="line">
                <a:avLst/>
              </a:prstGeom>
              <a:noFill/>
              <a:ln w="9525">
                <a:solidFill>
                  <a:srgbClr val="EAEAEA"/>
                </a:solidFill>
                <a:round/>
                <a:headEnd/>
                <a:tailEnd/>
              </a:ln>
              <a:effectLst/>
            </p:spPr>
          </p:cxnSp>
          <p:cxnSp>
            <p:nvCxnSpPr>
              <p:cNvPr id="97" name="直線コネクタ 96"/>
              <p:cNvCxnSpPr/>
              <p:nvPr/>
            </p:nvCxnSpPr>
            <p:spPr>
              <a:xfrm rot="5400000">
                <a:off x="2934395" y="3834160"/>
                <a:ext cx="5472608" cy="0"/>
              </a:xfrm>
              <a:prstGeom prst="line">
                <a:avLst/>
              </a:prstGeom>
              <a:noFill/>
              <a:ln w="9525">
                <a:solidFill>
                  <a:srgbClr val="EAEAEA"/>
                </a:solidFill>
                <a:round/>
                <a:headEnd/>
                <a:tailEnd/>
              </a:ln>
              <a:effectLst/>
            </p:spPr>
          </p:cxnSp>
          <p:cxnSp>
            <p:nvCxnSpPr>
              <p:cNvPr id="98" name="直線コネクタ 97"/>
              <p:cNvCxnSpPr/>
              <p:nvPr/>
            </p:nvCxnSpPr>
            <p:spPr>
              <a:xfrm rot="5400000">
                <a:off x="3078412" y="3834160"/>
                <a:ext cx="5472608" cy="0"/>
              </a:xfrm>
              <a:prstGeom prst="line">
                <a:avLst/>
              </a:prstGeom>
              <a:noFill/>
              <a:ln w="9525">
                <a:solidFill>
                  <a:srgbClr val="EAEAEA"/>
                </a:solidFill>
                <a:round/>
                <a:headEnd/>
                <a:tailEnd/>
              </a:ln>
              <a:effectLst/>
            </p:spPr>
          </p:cxnSp>
          <p:cxnSp>
            <p:nvCxnSpPr>
              <p:cNvPr id="99" name="直線コネクタ 98"/>
              <p:cNvCxnSpPr/>
              <p:nvPr/>
            </p:nvCxnSpPr>
            <p:spPr>
              <a:xfrm rot="5400000">
                <a:off x="3222428" y="3834160"/>
                <a:ext cx="5472608" cy="0"/>
              </a:xfrm>
              <a:prstGeom prst="line">
                <a:avLst/>
              </a:prstGeom>
              <a:noFill/>
              <a:ln w="9525">
                <a:solidFill>
                  <a:srgbClr val="EAEAEA"/>
                </a:solidFill>
                <a:round/>
                <a:headEnd/>
                <a:tailEnd/>
              </a:ln>
              <a:effectLst/>
            </p:spPr>
          </p:cxnSp>
          <p:cxnSp>
            <p:nvCxnSpPr>
              <p:cNvPr id="100" name="直線コネクタ 99"/>
              <p:cNvCxnSpPr/>
              <p:nvPr/>
            </p:nvCxnSpPr>
            <p:spPr>
              <a:xfrm rot="5400000">
                <a:off x="3366445" y="3834160"/>
                <a:ext cx="5472608" cy="0"/>
              </a:xfrm>
              <a:prstGeom prst="line">
                <a:avLst/>
              </a:prstGeom>
              <a:noFill/>
              <a:ln w="9525">
                <a:solidFill>
                  <a:srgbClr val="EAEAEA"/>
                </a:solidFill>
                <a:round/>
                <a:headEnd/>
                <a:tailEnd/>
              </a:ln>
              <a:effectLst/>
            </p:spPr>
          </p:cxnSp>
          <p:cxnSp>
            <p:nvCxnSpPr>
              <p:cNvPr id="101" name="直線コネクタ 100"/>
              <p:cNvCxnSpPr/>
              <p:nvPr/>
            </p:nvCxnSpPr>
            <p:spPr>
              <a:xfrm rot="5400000">
                <a:off x="3510459" y="3834160"/>
                <a:ext cx="5472608" cy="0"/>
              </a:xfrm>
              <a:prstGeom prst="line">
                <a:avLst/>
              </a:prstGeom>
              <a:noFill/>
              <a:ln w="9525">
                <a:solidFill>
                  <a:srgbClr val="EAEAEA"/>
                </a:solidFill>
                <a:round/>
                <a:headEnd/>
                <a:tailEnd/>
              </a:ln>
              <a:effectLst/>
            </p:spPr>
          </p:cxnSp>
          <p:cxnSp>
            <p:nvCxnSpPr>
              <p:cNvPr id="102" name="直線コネクタ 101"/>
              <p:cNvCxnSpPr/>
              <p:nvPr/>
            </p:nvCxnSpPr>
            <p:spPr>
              <a:xfrm rot="5400000">
                <a:off x="3654476" y="3834160"/>
                <a:ext cx="5472608" cy="0"/>
              </a:xfrm>
              <a:prstGeom prst="line">
                <a:avLst/>
              </a:prstGeom>
              <a:noFill/>
              <a:ln w="9525">
                <a:solidFill>
                  <a:srgbClr val="EAEAEA"/>
                </a:solidFill>
                <a:round/>
                <a:headEnd/>
                <a:tailEnd/>
              </a:ln>
              <a:effectLst/>
            </p:spPr>
          </p:cxnSp>
          <p:cxnSp>
            <p:nvCxnSpPr>
              <p:cNvPr id="103" name="直線コネクタ 102"/>
              <p:cNvCxnSpPr/>
              <p:nvPr/>
            </p:nvCxnSpPr>
            <p:spPr>
              <a:xfrm rot="5400000">
                <a:off x="3798492" y="3834160"/>
                <a:ext cx="5472608" cy="0"/>
              </a:xfrm>
              <a:prstGeom prst="line">
                <a:avLst/>
              </a:prstGeom>
              <a:noFill/>
              <a:ln w="9525">
                <a:solidFill>
                  <a:srgbClr val="EAEAEA"/>
                </a:solidFill>
                <a:round/>
                <a:headEnd/>
                <a:tailEnd/>
              </a:ln>
              <a:effectLst/>
            </p:spPr>
          </p:cxnSp>
          <p:cxnSp>
            <p:nvCxnSpPr>
              <p:cNvPr id="104" name="直線コネクタ 103"/>
              <p:cNvCxnSpPr/>
              <p:nvPr/>
            </p:nvCxnSpPr>
            <p:spPr>
              <a:xfrm rot="5400000">
                <a:off x="3942509" y="3834160"/>
                <a:ext cx="5472608" cy="0"/>
              </a:xfrm>
              <a:prstGeom prst="line">
                <a:avLst/>
              </a:prstGeom>
              <a:noFill/>
              <a:ln w="9525">
                <a:solidFill>
                  <a:srgbClr val="EAEAEA"/>
                </a:solidFill>
                <a:round/>
                <a:headEnd/>
                <a:tailEnd/>
              </a:ln>
              <a:effectLst/>
            </p:spPr>
          </p:cxnSp>
          <p:cxnSp>
            <p:nvCxnSpPr>
              <p:cNvPr id="105" name="直線コネクタ 104"/>
              <p:cNvCxnSpPr/>
              <p:nvPr/>
            </p:nvCxnSpPr>
            <p:spPr>
              <a:xfrm rot="5400000">
                <a:off x="4086524" y="3834160"/>
                <a:ext cx="5472608" cy="0"/>
              </a:xfrm>
              <a:prstGeom prst="line">
                <a:avLst/>
              </a:prstGeom>
              <a:noFill/>
              <a:ln w="9525">
                <a:solidFill>
                  <a:srgbClr val="EAEAEA"/>
                </a:solidFill>
                <a:round/>
                <a:headEnd/>
                <a:tailEnd/>
              </a:ln>
              <a:effectLst/>
            </p:spPr>
          </p:cxnSp>
          <p:cxnSp>
            <p:nvCxnSpPr>
              <p:cNvPr id="106" name="直線コネクタ 105"/>
              <p:cNvCxnSpPr/>
              <p:nvPr/>
            </p:nvCxnSpPr>
            <p:spPr>
              <a:xfrm rot="5400000">
                <a:off x="4230541" y="3834160"/>
                <a:ext cx="5472608" cy="0"/>
              </a:xfrm>
              <a:prstGeom prst="line">
                <a:avLst/>
              </a:prstGeom>
              <a:noFill/>
              <a:ln w="9525">
                <a:solidFill>
                  <a:srgbClr val="EAEAEA"/>
                </a:solidFill>
                <a:round/>
                <a:headEnd/>
                <a:tailEnd/>
              </a:ln>
              <a:effectLst/>
            </p:spPr>
          </p:cxnSp>
          <p:cxnSp>
            <p:nvCxnSpPr>
              <p:cNvPr id="107" name="直線コネクタ 106"/>
              <p:cNvCxnSpPr/>
              <p:nvPr/>
            </p:nvCxnSpPr>
            <p:spPr>
              <a:xfrm rot="5400000">
                <a:off x="4374557" y="3834160"/>
                <a:ext cx="5472608" cy="0"/>
              </a:xfrm>
              <a:prstGeom prst="line">
                <a:avLst/>
              </a:prstGeom>
              <a:noFill/>
              <a:ln w="9525">
                <a:solidFill>
                  <a:srgbClr val="EAEAEA"/>
                </a:solidFill>
                <a:round/>
                <a:headEnd/>
                <a:tailEnd/>
              </a:ln>
              <a:effectLst/>
            </p:spPr>
          </p:cxnSp>
          <p:cxnSp>
            <p:nvCxnSpPr>
              <p:cNvPr id="108" name="直線コネクタ 107"/>
              <p:cNvCxnSpPr/>
              <p:nvPr/>
            </p:nvCxnSpPr>
            <p:spPr>
              <a:xfrm rot="5400000">
                <a:off x="4518574" y="3834160"/>
                <a:ext cx="5472608" cy="0"/>
              </a:xfrm>
              <a:prstGeom prst="line">
                <a:avLst/>
              </a:prstGeom>
              <a:noFill/>
              <a:ln w="9525">
                <a:solidFill>
                  <a:srgbClr val="EAEAEA"/>
                </a:solidFill>
                <a:round/>
                <a:headEnd/>
                <a:tailEnd/>
              </a:ln>
              <a:effectLst/>
            </p:spPr>
          </p:cxnSp>
          <p:cxnSp>
            <p:nvCxnSpPr>
              <p:cNvPr id="109" name="直線コネクタ 108"/>
              <p:cNvCxnSpPr/>
              <p:nvPr/>
            </p:nvCxnSpPr>
            <p:spPr>
              <a:xfrm rot="5400000">
                <a:off x="4662587" y="3834160"/>
                <a:ext cx="5472608" cy="0"/>
              </a:xfrm>
              <a:prstGeom prst="line">
                <a:avLst/>
              </a:prstGeom>
              <a:noFill/>
              <a:ln w="9525">
                <a:solidFill>
                  <a:srgbClr val="EAEAEA"/>
                </a:solidFill>
                <a:round/>
                <a:headEnd/>
                <a:tailEnd/>
              </a:ln>
              <a:effectLst/>
            </p:spPr>
          </p:cxnSp>
          <p:cxnSp>
            <p:nvCxnSpPr>
              <p:cNvPr id="110" name="直線コネクタ 109"/>
              <p:cNvCxnSpPr/>
              <p:nvPr/>
            </p:nvCxnSpPr>
            <p:spPr>
              <a:xfrm rot="5400000">
                <a:off x="4806604" y="3834160"/>
                <a:ext cx="5472608" cy="0"/>
              </a:xfrm>
              <a:prstGeom prst="line">
                <a:avLst/>
              </a:prstGeom>
              <a:noFill/>
              <a:ln w="9525">
                <a:solidFill>
                  <a:srgbClr val="EAEAEA"/>
                </a:solidFill>
                <a:round/>
                <a:headEnd/>
                <a:tailEnd/>
              </a:ln>
              <a:effectLst/>
            </p:spPr>
          </p:cxnSp>
          <p:cxnSp>
            <p:nvCxnSpPr>
              <p:cNvPr id="111" name="直線コネクタ 110"/>
              <p:cNvCxnSpPr/>
              <p:nvPr/>
            </p:nvCxnSpPr>
            <p:spPr>
              <a:xfrm rot="5400000">
                <a:off x="4950620" y="3834160"/>
                <a:ext cx="5472608" cy="0"/>
              </a:xfrm>
              <a:prstGeom prst="line">
                <a:avLst/>
              </a:prstGeom>
              <a:noFill/>
              <a:ln w="9525">
                <a:solidFill>
                  <a:srgbClr val="EAEAEA"/>
                </a:solidFill>
                <a:round/>
                <a:headEnd/>
                <a:tailEnd/>
              </a:ln>
              <a:effectLst/>
            </p:spPr>
          </p:cxnSp>
          <p:cxnSp>
            <p:nvCxnSpPr>
              <p:cNvPr id="112" name="直線コネクタ 111"/>
              <p:cNvCxnSpPr/>
              <p:nvPr/>
            </p:nvCxnSpPr>
            <p:spPr>
              <a:xfrm rot="5400000">
                <a:off x="5094637" y="3834160"/>
                <a:ext cx="5472608" cy="0"/>
              </a:xfrm>
              <a:prstGeom prst="line">
                <a:avLst/>
              </a:prstGeom>
              <a:noFill/>
              <a:ln w="9525">
                <a:solidFill>
                  <a:srgbClr val="EAEAEA"/>
                </a:solidFill>
                <a:round/>
                <a:headEnd/>
                <a:tailEnd/>
              </a:ln>
              <a:effectLst/>
            </p:spPr>
          </p:cxnSp>
          <p:cxnSp>
            <p:nvCxnSpPr>
              <p:cNvPr id="113" name="直線コネクタ 112"/>
              <p:cNvCxnSpPr/>
              <p:nvPr/>
            </p:nvCxnSpPr>
            <p:spPr>
              <a:xfrm rot="5400000">
                <a:off x="5238652" y="3834160"/>
                <a:ext cx="5472608" cy="0"/>
              </a:xfrm>
              <a:prstGeom prst="line">
                <a:avLst/>
              </a:prstGeom>
              <a:noFill/>
              <a:ln w="9525">
                <a:solidFill>
                  <a:srgbClr val="EAEAEA"/>
                </a:solidFill>
                <a:round/>
                <a:headEnd/>
                <a:tailEnd/>
              </a:ln>
              <a:effectLst/>
            </p:spPr>
          </p:cxnSp>
          <p:cxnSp>
            <p:nvCxnSpPr>
              <p:cNvPr id="114" name="直線コネクタ 113"/>
              <p:cNvCxnSpPr/>
              <p:nvPr/>
            </p:nvCxnSpPr>
            <p:spPr>
              <a:xfrm rot="5400000">
                <a:off x="5382669" y="3834160"/>
                <a:ext cx="5472608" cy="0"/>
              </a:xfrm>
              <a:prstGeom prst="line">
                <a:avLst/>
              </a:prstGeom>
              <a:noFill/>
              <a:ln w="9525">
                <a:solidFill>
                  <a:srgbClr val="EAEAEA"/>
                </a:solidFill>
                <a:round/>
                <a:headEnd/>
                <a:tailEnd/>
              </a:ln>
              <a:effectLst/>
            </p:spPr>
          </p:cxnSp>
          <p:cxnSp>
            <p:nvCxnSpPr>
              <p:cNvPr id="115" name="直線コネクタ 114"/>
              <p:cNvCxnSpPr/>
              <p:nvPr/>
            </p:nvCxnSpPr>
            <p:spPr>
              <a:xfrm rot="5400000">
                <a:off x="5526685" y="3834160"/>
                <a:ext cx="5472608" cy="0"/>
              </a:xfrm>
              <a:prstGeom prst="line">
                <a:avLst/>
              </a:prstGeom>
              <a:noFill/>
              <a:ln w="9525">
                <a:solidFill>
                  <a:srgbClr val="EAEAEA"/>
                </a:solidFill>
                <a:round/>
                <a:headEnd/>
                <a:tailEnd/>
              </a:ln>
              <a:effectLst/>
            </p:spPr>
          </p:cxnSp>
          <p:cxnSp>
            <p:nvCxnSpPr>
              <p:cNvPr id="116" name="直線コネクタ 115"/>
              <p:cNvCxnSpPr/>
              <p:nvPr/>
            </p:nvCxnSpPr>
            <p:spPr>
              <a:xfrm rot="5400000">
                <a:off x="5670702" y="3834160"/>
                <a:ext cx="5472608" cy="0"/>
              </a:xfrm>
              <a:prstGeom prst="line">
                <a:avLst/>
              </a:prstGeom>
              <a:noFill/>
              <a:ln w="9525">
                <a:solidFill>
                  <a:srgbClr val="EAEAEA"/>
                </a:solidFill>
                <a:round/>
                <a:headEnd/>
                <a:tailEnd/>
              </a:ln>
              <a:effectLst/>
            </p:spPr>
          </p:cxnSp>
          <p:cxnSp>
            <p:nvCxnSpPr>
              <p:cNvPr id="117" name="直線コネクタ 116"/>
              <p:cNvCxnSpPr/>
              <p:nvPr/>
            </p:nvCxnSpPr>
            <p:spPr>
              <a:xfrm rot="5400000">
                <a:off x="5814716" y="3834160"/>
                <a:ext cx="5472608" cy="0"/>
              </a:xfrm>
              <a:prstGeom prst="line">
                <a:avLst/>
              </a:prstGeom>
              <a:noFill/>
              <a:ln w="9525">
                <a:solidFill>
                  <a:srgbClr val="EAEAEA"/>
                </a:solidFill>
                <a:round/>
                <a:headEnd/>
                <a:tailEnd/>
              </a:ln>
              <a:effectLst/>
            </p:spPr>
          </p:cxnSp>
          <p:cxnSp>
            <p:nvCxnSpPr>
              <p:cNvPr id="118" name="直線コネクタ 117"/>
              <p:cNvCxnSpPr/>
              <p:nvPr/>
            </p:nvCxnSpPr>
            <p:spPr>
              <a:xfrm rot="5400000">
                <a:off x="5958733" y="3834160"/>
                <a:ext cx="5472608" cy="0"/>
              </a:xfrm>
              <a:prstGeom prst="line">
                <a:avLst/>
              </a:prstGeom>
              <a:noFill/>
              <a:ln w="9525">
                <a:solidFill>
                  <a:srgbClr val="EAEAEA"/>
                </a:solidFill>
                <a:round/>
                <a:headEnd/>
                <a:tailEnd/>
              </a:ln>
              <a:effectLst/>
            </p:spPr>
          </p:cxnSp>
          <p:cxnSp>
            <p:nvCxnSpPr>
              <p:cNvPr id="119" name="直線コネクタ 118"/>
              <p:cNvCxnSpPr/>
              <p:nvPr/>
            </p:nvCxnSpPr>
            <p:spPr>
              <a:xfrm rot="5400000">
                <a:off x="6102749" y="3834160"/>
                <a:ext cx="5472608" cy="0"/>
              </a:xfrm>
              <a:prstGeom prst="line">
                <a:avLst/>
              </a:prstGeom>
              <a:noFill/>
              <a:ln w="9525">
                <a:solidFill>
                  <a:srgbClr val="EAEAEA"/>
                </a:solidFill>
                <a:round/>
                <a:headEnd/>
                <a:tailEnd/>
              </a:ln>
              <a:effectLst/>
            </p:spPr>
          </p:cxnSp>
          <p:cxnSp>
            <p:nvCxnSpPr>
              <p:cNvPr id="120" name="直線コネクタ 119"/>
              <p:cNvCxnSpPr/>
              <p:nvPr/>
            </p:nvCxnSpPr>
            <p:spPr>
              <a:xfrm rot="5400000">
                <a:off x="6246766" y="3834160"/>
                <a:ext cx="5472608" cy="0"/>
              </a:xfrm>
              <a:prstGeom prst="line">
                <a:avLst/>
              </a:prstGeom>
              <a:noFill/>
              <a:ln w="9525">
                <a:solidFill>
                  <a:srgbClr val="EAEAEA"/>
                </a:solidFill>
                <a:round/>
                <a:headEnd/>
                <a:tailEnd/>
              </a:ln>
              <a:effectLst/>
            </p:spPr>
          </p:cxnSp>
          <p:cxnSp>
            <p:nvCxnSpPr>
              <p:cNvPr id="121" name="直線コネクタ 120"/>
              <p:cNvCxnSpPr/>
              <p:nvPr/>
            </p:nvCxnSpPr>
            <p:spPr>
              <a:xfrm rot="5400000">
                <a:off x="6390781" y="3834160"/>
                <a:ext cx="5472608" cy="0"/>
              </a:xfrm>
              <a:prstGeom prst="line">
                <a:avLst/>
              </a:prstGeom>
              <a:noFill/>
              <a:ln w="9525">
                <a:solidFill>
                  <a:srgbClr val="EAEAEA"/>
                </a:solidFill>
                <a:round/>
                <a:headEnd/>
                <a:tailEnd/>
              </a:ln>
              <a:effectLst/>
            </p:spPr>
          </p:cxnSp>
          <p:cxnSp>
            <p:nvCxnSpPr>
              <p:cNvPr id="122" name="直線コネクタ 121"/>
              <p:cNvCxnSpPr/>
              <p:nvPr/>
            </p:nvCxnSpPr>
            <p:spPr>
              <a:xfrm rot="5400000">
                <a:off x="6534798" y="3834160"/>
                <a:ext cx="5472608" cy="0"/>
              </a:xfrm>
              <a:prstGeom prst="line">
                <a:avLst/>
              </a:prstGeom>
              <a:noFill/>
              <a:ln w="9525">
                <a:solidFill>
                  <a:srgbClr val="EAEAEA"/>
                </a:solidFill>
                <a:round/>
                <a:headEnd/>
                <a:tailEnd/>
              </a:ln>
              <a:effectLst/>
            </p:spPr>
          </p:cxnSp>
        </p:grpSp>
        <p:grpSp>
          <p:nvGrpSpPr>
            <p:cNvPr id="6" name="グループ化 221"/>
            <p:cNvGrpSpPr/>
            <p:nvPr/>
          </p:nvGrpSpPr>
          <p:grpSpPr>
            <a:xfrm>
              <a:off x="486123" y="1241872"/>
              <a:ext cx="8928992" cy="5184576"/>
              <a:chOff x="486123" y="1241872"/>
              <a:chExt cx="8928992" cy="5184576"/>
            </a:xfrm>
          </p:grpSpPr>
          <p:cxnSp>
            <p:nvCxnSpPr>
              <p:cNvPr id="27" name="直線コネクタ 26"/>
              <p:cNvCxnSpPr/>
              <p:nvPr/>
            </p:nvCxnSpPr>
            <p:spPr>
              <a:xfrm>
                <a:off x="486123" y="1241872"/>
                <a:ext cx="8928992" cy="0"/>
              </a:xfrm>
              <a:prstGeom prst="line">
                <a:avLst/>
              </a:prstGeom>
              <a:noFill/>
              <a:ln w="9525">
                <a:solidFill>
                  <a:srgbClr val="EAEAEA"/>
                </a:solidFill>
                <a:round/>
                <a:headEnd/>
                <a:tailEnd/>
              </a:ln>
              <a:effectLst/>
            </p:spPr>
          </p:cxnSp>
          <p:cxnSp>
            <p:nvCxnSpPr>
              <p:cNvPr id="28" name="直線コネクタ 27"/>
              <p:cNvCxnSpPr/>
              <p:nvPr/>
            </p:nvCxnSpPr>
            <p:spPr>
              <a:xfrm>
                <a:off x="486123" y="1385888"/>
                <a:ext cx="8928992" cy="0"/>
              </a:xfrm>
              <a:prstGeom prst="line">
                <a:avLst/>
              </a:prstGeom>
              <a:noFill/>
              <a:ln w="9525">
                <a:solidFill>
                  <a:srgbClr val="EAEAEA"/>
                </a:solidFill>
                <a:round/>
                <a:headEnd/>
                <a:tailEnd/>
              </a:ln>
              <a:effectLst/>
            </p:spPr>
          </p:cxnSp>
          <p:cxnSp>
            <p:nvCxnSpPr>
              <p:cNvPr id="29" name="直線コネクタ 28"/>
              <p:cNvCxnSpPr/>
              <p:nvPr/>
            </p:nvCxnSpPr>
            <p:spPr>
              <a:xfrm>
                <a:off x="486123" y="1529904"/>
                <a:ext cx="8928992" cy="0"/>
              </a:xfrm>
              <a:prstGeom prst="line">
                <a:avLst/>
              </a:prstGeom>
              <a:noFill/>
              <a:ln w="9525">
                <a:solidFill>
                  <a:srgbClr val="EAEAEA"/>
                </a:solidFill>
                <a:round/>
                <a:headEnd/>
                <a:tailEnd/>
              </a:ln>
              <a:effectLst/>
            </p:spPr>
          </p:cxnSp>
          <p:cxnSp>
            <p:nvCxnSpPr>
              <p:cNvPr id="30" name="直線コネクタ 29"/>
              <p:cNvCxnSpPr/>
              <p:nvPr/>
            </p:nvCxnSpPr>
            <p:spPr>
              <a:xfrm>
                <a:off x="486123" y="1673920"/>
                <a:ext cx="8928992" cy="0"/>
              </a:xfrm>
              <a:prstGeom prst="line">
                <a:avLst/>
              </a:prstGeom>
              <a:noFill/>
              <a:ln w="9525">
                <a:solidFill>
                  <a:srgbClr val="EAEAEA"/>
                </a:solidFill>
                <a:round/>
                <a:headEnd/>
                <a:tailEnd/>
              </a:ln>
              <a:effectLst/>
            </p:spPr>
          </p:cxnSp>
          <p:cxnSp>
            <p:nvCxnSpPr>
              <p:cNvPr id="31" name="直線コネクタ 30"/>
              <p:cNvCxnSpPr/>
              <p:nvPr/>
            </p:nvCxnSpPr>
            <p:spPr>
              <a:xfrm>
                <a:off x="486123" y="1817936"/>
                <a:ext cx="8928992" cy="0"/>
              </a:xfrm>
              <a:prstGeom prst="line">
                <a:avLst/>
              </a:prstGeom>
              <a:noFill/>
              <a:ln w="9525">
                <a:solidFill>
                  <a:srgbClr val="EAEAEA"/>
                </a:solidFill>
                <a:round/>
                <a:headEnd/>
                <a:tailEnd/>
              </a:ln>
              <a:effectLst/>
            </p:spPr>
          </p:cxnSp>
          <p:cxnSp>
            <p:nvCxnSpPr>
              <p:cNvPr id="32" name="直線コネクタ 31"/>
              <p:cNvCxnSpPr/>
              <p:nvPr/>
            </p:nvCxnSpPr>
            <p:spPr>
              <a:xfrm>
                <a:off x="486123" y="1961952"/>
                <a:ext cx="8928992" cy="0"/>
              </a:xfrm>
              <a:prstGeom prst="line">
                <a:avLst/>
              </a:prstGeom>
              <a:noFill/>
              <a:ln w="9525">
                <a:solidFill>
                  <a:srgbClr val="EAEAEA"/>
                </a:solidFill>
                <a:round/>
                <a:headEnd/>
                <a:tailEnd/>
              </a:ln>
              <a:effectLst/>
            </p:spPr>
          </p:cxnSp>
          <p:cxnSp>
            <p:nvCxnSpPr>
              <p:cNvPr id="33" name="直線コネクタ 32"/>
              <p:cNvCxnSpPr/>
              <p:nvPr/>
            </p:nvCxnSpPr>
            <p:spPr>
              <a:xfrm>
                <a:off x="486123" y="2105968"/>
                <a:ext cx="8928992" cy="0"/>
              </a:xfrm>
              <a:prstGeom prst="line">
                <a:avLst/>
              </a:prstGeom>
              <a:noFill/>
              <a:ln w="9525">
                <a:solidFill>
                  <a:srgbClr val="EAEAEA"/>
                </a:solidFill>
                <a:round/>
                <a:headEnd/>
                <a:tailEnd/>
              </a:ln>
              <a:effectLst/>
            </p:spPr>
          </p:cxnSp>
          <p:cxnSp>
            <p:nvCxnSpPr>
              <p:cNvPr id="34" name="直線コネクタ 33"/>
              <p:cNvCxnSpPr/>
              <p:nvPr/>
            </p:nvCxnSpPr>
            <p:spPr>
              <a:xfrm>
                <a:off x="486123" y="2249984"/>
                <a:ext cx="8928992" cy="0"/>
              </a:xfrm>
              <a:prstGeom prst="line">
                <a:avLst/>
              </a:prstGeom>
              <a:noFill/>
              <a:ln w="9525">
                <a:solidFill>
                  <a:srgbClr val="EAEAEA"/>
                </a:solidFill>
                <a:round/>
                <a:headEnd/>
                <a:tailEnd/>
              </a:ln>
              <a:effectLst/>
            </p:spPr>
          </p:cxnSp>
          <p:cxnSp>
            <p:nvCxnSpPr>
              <p:cNvPr id="35" name="直線コネクタ 34"/>
              <p:cNvCxnSpPr/>
              <p:nvPr/>
            </p:nvCxnSpPr>
            <p:spPr>
              <a:xfrm>
                <a:off x="486123" y="2394000"/>
                <a:ext cx="8928992" cy="0"/>
              </a:xfrm>
              <a:prstGeom prst="line">
                <a:avLst/>
              </a:prstGeom>
              <a:noFill/>
              <a:ln w="9525">
                <a:solidFill>
                  <a:srgbClr val="EAEAEA"/>
                </a:solidFill>
                <a:round/>
                <a:headEnd/>
                <a:tailEnd/>
              </a:ln>
              <a:effectLst/>
            </p:spPr>
          </p:cxnSp>
          <p:cxnSp>
            <p:nvCxnSpPr>
              <p:cNvPr id="36" name="直線コネクタ 35"/>
              <p:cNvCxnSpPr/>
              <p:nvPr/>
            </p:nvCxnSpPr>
            <p:spPr>
              <a:xfrm>
                <a:off x="486123" y="2538016"/>
                <a:ext cx="8928992" cy="0"/>
              </a:xfrm>
              <a:prstGeom prst="line">
                <a:avLst/>
              </a:prstGeom>
              <a:noFill/>
              <a:ln w="9525">
                <a:solidFill>
                  <a:srgbClr val="EAEAEA"/>
                </a:solidFill>
                <a:round/>
                <a:headEnd/>
                <a:tailEnd/>
              </a:ln>
              <a:effectLst/>
            </p:spPr>
          </p:cxnSp>
          <p:cxnSp>
            <p:nvCxnSpPr>
              <p:cNvPr id="37" name="直線コネクタ 36"/>
              <p:cNvCxnSpPr/>
              <p:nvPr/>
            </p:nvCxnSpPr>
            <p:spPr>
              <a:xfrm>
                <a:off x="486123" y="2682032"/>
                <a:ext cx="8928992" cy="0"/>
              </a:xfrm>
              <a:prstGeom prst="line">
                <a:avLst/>
              </a:prstGeom>
              <a:noFill/>
              <a:ln w="9525">
                <a:solidFill>
                  <a:srgbClr val="EAEAEA"/>
                </a:solidFill>
                <a:round/>
                <a:headEnd/>
                <a:tailEnd/>
              </a:ln>
              <a:effectLst/>
            </p:spPr>
          </p:cxnSp>
          <p:cxnSp>
            <p:nvCxnSpPr>
              <p:cNvPr id="38" name="直線コネクタ 37"/>
              <p:cNvCxnSpPr/>
              <p:nvPr/>
            </p:nvCxnSpPr>
            <p:spPr>
              <a:xfrm>
                <a:off x="486123" y="2826048"/>
                <a:ext cx="8928992" cy="0"/>
              </a:xfrm>
              <a:prstGeom prst="line">
                <a:avLst/>
              </a:prstGeom>
              <a:noFill/>
              <a:ln w="9525">
                <a:solidFill>
                  <a:srgbClr val="EAEAEA"/>
                </a:solidFill>
                <a:round/>
                <a:headEnd/>
                <a:tailEnd/>
              </a:ln>
              <a:effectLst/>
            </p:spPr>
          </p:cxnSp>
          <p:cxnSp>
            <p:nvCxnSpPr>
              <p:cNvPr id="39" name="直線コネクタ 38"/>
              <p:cNvCxnSpPr/>
              <p:nvPr/>
            </p:nvCxnSpPr>
            <p:spPr>
              <a:xfrm>
                <a:off x="486123" y="2970064"/>
                <a:ext cx="8928992" cy="0"/>
              </a:xfrm>
              <a:prstGeom prst="line">
                <a:avLst/>
              </a:prstGeom>
              <a:noFill/>
              <a:ln w="9525">
                <a:solidFill>
                  <a:srgbClr val="EAEAEA"/>
                </a:solidFill>
                <a:round/>
                <a:headEnd/>
                <a:tailEnd/>
              </a:ln>
              <a:effectLst/>
            </p:spPr>
          </p:cxnSp>
          <p:cxnSp>
            <p:nvCxnSpPr>
              <p:cNvPr id="40" name="直線コネクタ 39"/>
              <p:cNvCxnSpPr/>
              <p:nvPr/>
            </p:nvCxnSpPr>
            <p:spPr>
              <a:xfrm>
                <a:off x="486123" y="3114080"/>
                <a:ext cx="8928992" cy="0"/>
              </a:xfrm>
              <a:prstGeom prst="line">
                <a:avLst/>
              </a:prstGeom>
              <a:noFill/>
              <a:ln w="9525">
                <a:solidFill>
                  <a:srgbClr val="EAEAEA"/>
                </a:solidFill>
                <a:round/>
                <a:headEnd/>
                <a:tailEnd/>
              </a:ln>
              <a:effectLst/>
            </p:spPr>
          </p:cxnSp>
          <p:cxnSp>
            <p:nvCxnSpPr>
              <p:cNvPr id="41" name="直線コネクタ 40"/>
              <p:cNvCxnSpPr/>
              <p:nvPr/>
            </p:nvCxnSpPr>
            <p:spPr>
              <a:xfrm>
                <a:off x="486123" y="3258096"/>
                <a:ext cx="8928992" cy="0"/>
              </a:xfrm>
              <a:prstGeom prst="line">
                <a:avLst/>
              </a:prstGeom>
              <a:noFill/>
              <a:ln w="9525">
                <a:solidFill>
                  <a:srgbClr val="EAEAEA"/>
                </a:solidFill>
                <a:round/>
                <a:headEnd/>
                <a:tailEnd/>
              </a:ln>
              <a:effectLst/>
            </p:spPr>
          </p:cxnSp>
          <p:cxnSp>
            <p:nvCxnSpPr>
              <p:cNvPr id="42" name="直線コネクタ 41"/>
              <p:cNvCxnSpPr/>
              <p:nvPr/>
            </p:nvCxnSpPr>
            <p:spPr>
              <a:xfrm>
                <a:off x="486123" y="3402112"/>
                <a:ext cx="8928992" cy="0"/>
              </a:xfrm>
              <a:prstGeom prst="line">
                <a:avLst/>
              </a:prstGeom>
              <a:noFill/>
              <a:ln w="9525">
                <a:solidFill>
                  <a:srgbClr val="EAEAEA"/>
                </a:solidFill>
                <a:round/>
                <a:headEnd/>
                <a:tailEnd/>
              </a:ln>
              <a:effectLst/>
            </p:spPr>
          </p:cxnSp>
          <p:cxnSp>
            <p:nvCxnSpPr>
              <p:cNvPr id="43" name="直線コネクタ 42"/>
              <p:cNvCxnSpPr/>
              <p:nvPr/>
            </p:nvCxnSpPr>
            <p:spPr>
              <a:xfrm>
                <a:off x="486123" y="3546128"/>
                <a:ext cx="8928992" cy="0"/>
              </a:xfrm>
              <a:prstGeom prst="line">
                <a:avLst/>
              </a:prstGeom>
              <a:noFill/>
              <a:ln w="9525">
                <a:solidFill>
                  <a:srgbClr val="EAEAEA"/>
                </a:solidFill>
                <a:round/>
                <a:headEnd/>
                <a:tailEnd/>
              </a:ln>
              <a:effectLst/>
            </p:spPr>
          </p:cxnSp>
          <p:cxnSp>
            <p:nvCxnSpPr>
              <p:cNvPr id="44" name="直線コネクタ 43"/>
              <p:cNvCxnSpPr/>
              <p:nvPr/>
            </p:nvCxnSpPr>
            <p:spPr>
              <a:xfrm>
                <a:off x="486123" y="3690144"/>
                <a:ext cx="8928992" cy="0"/>
              </a:xfrm>
              <a:prstGeom prst="line">
                <a:avLst/>
              </a:prstGeom>
              <a:noFill/>
              <a:ln w="9525">
                <a:solidFill>
                  <a:srgbClr val="EAEAEA"/>
                </a:solidFill>
                <a:round/>
                <a:headEnd/>
                <a:tailEnd/>
              </a:ln>
              <a:effectLst/>
            </p:spPr>
          </p:cxnSp>
          <p:cxnSp>
            <p:nvCxnSpPr>
              <p:cNvPr id="45" name="直線コネクタ 44"/>
              <p:cNvCxnSpPr/>
              <p:nvPr/>
            </p:nvCxnSpPr>
            <p:spPr>
              <a:xfrm>
                <a:off x="486123" y="3978176"/>
                <a:ext cx="8928992" cy="0"/>
              </a:xfrm>
              <a:prstGeom prst="line">
                <a:avLst/>
              </a:prstGeom>
              <a:noFill/>
              <a:ln w="9525">
                <a:solidFill>
                  <a:srgbClr val="EAEAEA"/>
                </a:solidFill>
                <a:round/>
                <a:headEnd/>
                <a:tailEnd/>
              </a:ln>
              <a:effectLst/>
            </p:spPr>
          </p:cxnSp>
          <p:cxnSp>
            <p:nvCxnSpPr>
              <p:cNvPr id="46" name="直線コネクタ 45"/>
              <p:cNvCxnSpPr/>
              <p:nvPr/>
            </p:nvCxnSpPr>
            <p:spPr>
              <a:xfrm>
                <a:off x="486123" y="4122192"/>
                <a:ext cx="8928992" cy="0"/>
              </a:xfrm>
              <a:prstGeom prst="line">
                <a:avLst/>
              </a:prstGeom>
              <a:noFill/>
              <a:ln w="9525">
                <a:solidFill>
                  <a:srgbClr val="EAEAEA"/>
                </a:solidFill>
                <a:round/>
                <a:headEnd/>
                <a:tailEnd/>
              </a:ln>
              <a:effectLst/>
            </p:spPr>
          </p:cxnSp>
          <p:cxnSp>
            <p:nvCxnSpPr>
              <p:cNvPr id="47" name="直線コネクタ 46"/>
              <p:cNvCxnSpPr/>
              <p:nvPr/>
            </p:nvCxnSpPr>
            <p:spPr>
              <a:xfrm>
                <a:off x="486123" y="4266208"/>
                <a:ext cx="8928992" cy="0"/>
              </a:xfrm>
              <a:prstGeom prst="line">
                <a:avLst/>
              </a:prstGeom>
              <a:noFill/>
              <a:ln w="9525">
                <a:solidFill>
                  <a:srgbClr val="EAEAEA"/>
                </a:solidFill>
                <a:round/>
                <a:headEnd/>
                <a:tailEnd/>
              </a:ln>
              <a:effectLst/>
            </p:spPr>
          </p:cxnSp>
          <p:cxnSp>
            <p:nvCxnSpPr>
              <p:cNvPr id="48" name="直線コネクタ 47"/>
              <p:cNvCxnSpPr/>
              <p:nvPr/>
            </p:nvCxnSpPr>
            <p:spPr>
              <a:xfrm>
                <a:off x="486123" y="4410224"/>
                <a:ext cx="8928992" cy="0"/>
              </a:xfrm>
              <a:prstGeom prst="line">
                <a:avLst/>
              </a:prstGeom>
              <a:noFill/>
              <a:ln w="9525">
                <a:solidFill>
                  <a:srgbClr val="EAEAEA"/>
                </a:solidFill>
                <a:round/>
                <a:headEnd/>
                <a:tailEnd/>
              </a:ln>
              <a:effectLst/>
            </p:spPr>
          </p:cxnSp>
          <p:cxnSp>
            <p:nvCxnSpPr>
              <p:cNvPr id="49" name="直線コネクタ 48"/>
              <p:cNvCxnSpPr/>
              <p:nvPr/>
            </p:nvCxnSpPr>
            <p:spPr>
              <a:xfrm>
                <a:off x="486123" y="4554240"/>
                <a:ext cx="8928992" cy="0"/>
              </a:xfrm>
              <a:prstGeom prst="line">
                <a:avLst/>
              </a:prstGeom>
              <a:noFill/>
              <a:ln w="9525">
                <a:solidFill>
                  <a:srgbClr val="EAEAEA"/>
                </a:solidFill>
                <a:round/>
                <a:headEnd/>
                <a:tailEnd/>
              </a:ln>
              <a:effectLst/>
            </p:spPr>
          </p:cxnSp>
          <p:cxnSp>
            <p:nvCxnSpPr>
              <p:cNvPr id="50" name="直線コネクタ 49"/>
              <p:cNvCxnSpPr/>
              <p:nvPr/>
            </p:nvCxnSpPr>
            <p:spPr>
              <a:xfrm>
                <a:off x="486123" y="4698256"/>
                <a:ext cx="8928992" cy="0"/>
              </a:xfrm>
              <a:prstGeom prst="line">
                <a:avLst/>
              </a:prstGeom>
              <a:noFill/>
              <a:ln w="9525">
                <a:solidFill>
                  <a:srgbClr val="EAEAEA"/>
                </a:solidFill>
                <a:round/>
                <a:headEnd/>
                <a:tailEnd/>
              </a:ln>
              <a:effectLst/>
            </p:spPr>
          </p:cxnSp>
          <p:cxnSp>
            <p:nvCxnSpPr>
              <p:cNvPr id="51" name="直線コネクタ 50"/>
              <p:cNvCxnSpPr/>
              <p:nvPr/>
            </p:nvCxnSpPr>
            <p:spPr>
              <a:xfrm>
                <a:off x="486123" y="4842272"/>
                <a:ext cx="8928992" cy="0"/>
              </a:xfrm>
              <a:prstGeom prst="line">
                <a:avLst/>
              </a:prstGeom>
              <a:noFill/>
              <a:ln w="9525">
                <a:solidFill>
                  <a:srgbClr val="EAEAEA"/>
                </a:solidFill>
                <a:round/>
                <a:headEnd/>
                <a:tailEnd/>
              </a:ln>
              <a:effectLst/>
            </p:spPr>
          </p:cxnSp>
          <p:cxnSp>
            <p:nvCxnSpPr>
              <p:cNvPr id="52" name="直線コネクタ 51"/>
              <p:cNvCxnSpPr/>
              <p:nvPr/>
            </p:nvCxnSpPr>
            <p:spPr>
              <a:xfrm>
                <a:off x="486123" y="4986288"/>
                <a:ext cx="8928992" cy="0"/>
              </a:xfrm>
              <a:prstGeom prst="line">
                <a:avLst/>
              </a:prstGeom>
              <a:noFill/>
              <a:ln w="9525">
                <a:solidFill>
                  <a:srgbClr val="EAEAEA"/>
                </a:solidFill>
                <a:round/>
                <a:headEnd/>
                <a:tailEnd/>
              </a:ln>
              <a:effectLst/>
            </p:spPr>
          </p:cxnSp>
          <p:cxnSp>
            <p:nvCxnSpPr>
              <p:cNvPr id="53" name="直線コネクタ 52"/>
              <p:cNvCxnSpPr/>
              <p:nvPr/>
            </p:nvCxnSpPr>
            <p:spPr>
              <a:xfrm>
                <a:off x="486123" y="5130304"/>
                <a:ext cx="8928992" cy="0"/>
              </a:xfrm>
              <a:prstGeom prst="line">
                <a:avLst/>
              </a:prstGeom>
              <a:noFill/>
              <a:ln w="9525">
                <a:solidFill>
                  <a:srgbClr val="EAEAEA"/>
                </a:solidFill>
                <a:round/>
                <a:headEnd/>
                <a:tailEnd/>
              </a:ln>
              <a:effectLst/>
            </p:spPr>
          </p:cxnSp>
          <p:cxnSp>
            <p:nvCxnSpPr>
              <p:cNvPr id="54" name="直線コネクタ 53"/>
              <p:cNvCxnSpPr/>
              <p:nvPr/>
            </p:nvCxnSpPr>
            <p:spPr>
              <a:xfrm>
                <a:off x="486123" y="5274320"/>
                <a:ext cx="8928992" cy="0"/>
              </a:xfrm>
              <a:prstGeom prst="line">
                <a:avLst/>
              </a:prstGeom>
              <a:noFill/>
              <a:ln w="9525">
                <a:solidFill>
                  <a:srgbClr val="EAEAEA"/>
                </a:solidFill>
                <a:round/>
                <a:headEnd/>
                <a:tailEnd/>
              </a:ln>
              <a:effectLst/>
            </p:spPr>
          </p:cxnSp>
          <p:cxnSp>
            <p:nvCxnSpPr>
              <p:cNvPr id="55" name="直線コネクタ 54"/>
              <p:cNvCxnSpPr/>
              <p:nvPr/>
            </p:nvCxnSpPr>
            <p:spPr>
              <a:xfrm>
                <a:off x="486123" y="5418336"/>
                <a:ext cx="8928992" cy="0"/>
              </a:xfrm>
              <a:prstGeom prst="line">
                <a:avLst/>
              </a:prstGeom>
              <a:noFill/>
              <a:ln w="9525">
                <a:solidFill>
                  <a:srgbClr val="EAEAEA"/>
                </a:solidFill>
                <a:round/>
                <a:headEnd/>
                <a:tailEnd/>
              </a:ln>
              <a:effectLst/>
            </p:spPr>
          </p:cxnSp>
          <p:cxnSp>
            <p:nvCxnSpPr>
              <p:cNvPr id="56" name="直線コネクタ 55"/>
              <p:cNvCxnSpPr/>
              <p:nvPr/>
            </p:nvCxnSpPr>
            <p:spPr>
              <a:xfrm>
                <a:off x="486123" y="5562352"/>
                <a:ext cx="8928992" cy="0"/>
              </a:xfrm>
              <a:prstGeom prst="line">
                <a:avLst/>
              </a:prstGeom>
              <a:noFill/>
              <a:ln w="9525">
                <a:solidFill>
                  <a:srgbClr val="EAEAEA"/>
                </a:solidFill>
                <a:round/>
                <a:headEnd/>
                <a:tailEnd/>
              </a:ln>
              <a:effectLst/>
            </p:spPr>
          </p:cxnSp>
          <p:cxnSp>
            <p:nvCxnSpPr>
              <p:cNvPr id="57" name="直線コネクタ 56"/>
              <p:cNvCxnSpPr/>
              <p:nvPr/>
            </p:nvCxnSpPr>
            <p:spPr>
              <a:xfrm>
                <a:off x="486123" y="5706368"/>
                <a:ext cx="8928992" cy="0"/>
              </a:xfrm>
              <a:prstGeom prst="line">
                <a:avLst/>
              </a:prstGeom>
              <a:noFill/>
              <a:ln w="9525">
                <a:solidFill>
                  <a:srgbClr val="EAEAEA"/>
                </a:solidFill>
                <a:round/>
                <a:headEnd/>
                <a:tailEnd/>
              </a:ln>
              <a:effectLst/>
            </p:spPr>
          </p:cxnSp>
          <p:cxnSp>
            <p:nvCxnSpPr>
              <p:cNvPr id="58" name="直線コネクタ 57"/>
              <p:cNvCxnSpPr/>
              <p:nvPr/>
            </p:nvCxnSpPr>
            <p:spPr>
              <a:xfrm>
                <a:off x="486123" y="5850384"/>
                <a:ext cx="8928992" cy="0"/>
              </a:xfrm>
              <a:prstGeom prst="line">
                <a:avLst/>
              </a:prstGeom>
              <a:noFill/>
              <a:ln w="9525">
                <a:solidFill>
                  <a:srgbClr val="EAEAEA"/>
                </a:solidFill>
                <a:round/>
                <a:headEnd/>
                <a:tailEnd/>
              </a:ln>
              <a:effectLst/>
            </p:spPr>
          </p:cxnSp>
          <p:cxnSp>
            <p:nvCxnSpPr>
              <p:cNvPr id="59" name="直線コネクタ 58"/>
              <p:cNvCxnSpPr/>
              <p:nvPr/>
            </p:nvCxnSpPr>
            <p:spPr>
              <a:xfrm>
                <a:off x="486123" y="5994400"/>
                <a:ext cx="8928992" cy="0"/>
              </a:xfrm>
              <a:prstGeom prst="line">
                <a:avLst/>
              </a:prstGeom>
              <a:noFill/>
              <a:ln w="9525">
                <a:solidFill>
                  <a:srgbClr val="EAEAEA"/>
                </a:solidFill>
                <a:round/>
                <a:headEnd/>
                <a:tailEnd/>
              </a:ln>
              <a:effectLst/>
            </p:spPr>
          </p:cxnSp>
          <p:cxnSp>
            <p:nvCxnSpPr>
              <p:cNvPr id="60" name="直線コネクタ 59"/>
              <p:cNvCxnSpPr/>
              <p:nvPr/>
            </p:nvCxnSpPr>
            <p:spPr>
              <a:xfrm>
                <a:off x="486123" y="6138416"/>
                <a:ext cx="8928992" cy="0"/>
              </a:xfrm>
              <a:prstGeom prst="line">
                <a:avLst/>
              </a:prstGeom>
              <a:noFill/>
              <a:ln w="9525">
                <a:solidFill>
                  <a:srgbClr val="EAEAEA"/>
                </a:solidFill>
                <a:round/>
                <a:headEnd/>
                <a:tailEnd/>
              </a:ln>
              <a:effectLst/>
            </p:spPr>
          </p:cxnSp>
          <p:cxnSp>
            <p:nvCxnSpPr>
              <p:cNvPr id="61" name="直線コネクタ 60"/>
              <p:cNvCxnSpPr/>
              <p:nvPr/>
            </p:nvCxnSpPr>
            <p:spPr>
              <a:xfrm>
                <a:off x="486123" y="6282432"/>
                <a:ext cx="8928992" cy="0"/>
              </a:xfrm>
              <a:prstGeom prst="line">
                <a:avLst/>
              </a:prstGeom>
              <a:noFill/>
              <a:ln w="9525">
                <a:solidFill>
                  <a:srgbClr val="EAEAEA"/>
                </a:solidFill>
                <a:round/>
                <a:headEnd/>
                <a:tailEnd/>
              </a:ln>
              <a:effectLst/>
            </p:spPr>
          </p:cxnSp>
          <p:cxnSp>
            <p:nvCxnSpPr>
              <p:cNvPr id="62" name="直線コネクタ 61"/>
              <p:cNvCxnSpPr/>
              <p:nvPr/>
            </p:nvCxnSpPr>
            <p:spPr>
              <a:xfrm>
                <a:off x="486123" y="6426448"/>
                <a:ext cx="8928992" cy="0"/>
              </a:xfrm>
              <a:prstGeom prst="line">
                <a:avLst/>
              </a:prstGeom>
              <a:noFill/>
              <a:ln w="9525">
                <a:solidFill>
                  <a:srgbClr val="EAEAEA"/>
                </a:solidFill>
                <a:round/>
                <a:headEnd/>
                <a:tailEnd/>
              </a:ln>
              <a:effectLst/>
            </p:spPr>
          </p:cxnSp>
        </p:grpSp>
        <p:grpSp>
          <p:nvGrpSpPr>
            <p:cNvPr id="7" name="グループ化 222"/>
            <p:cNvGrpSpPr/>
            <p:nvPr/>
          </p:nvGrpSpPr>
          <p:grpSpPr>
            <a:xfrm>
              <a:off x="486123" y="1097856"/>
              <a:ext cx="8928992" cy="5472608"/>
              <a:chOff x="486123" y="1097856"/>
              <a:chExt cx="8928992" cy="5472608"/>
            </a:xfrm>
          </p:grpSpPr>
          <p:sp>
            <p:nvSpPr>
              <p:cNvPr id="24" name="正方形/長方形 23"/>
              <p:cNvSpPr/>
              <p:nvPr userDrawn="1"/>
            </p:nvSpPr>
            <p:spPr>
              <a:xfrm>
                <a:off x="486123" y="1097856"/>
                <a:ext cx="8928992" cy="5472608"/>
              </a:xfrm>
              <a:prstGeom prst="rect">
                <a:avLst/>
              </a:prstGeom>
              <a:noFill/>
              <a:ln w="9525">
                <a:solidFill>
                  <a:srgbClr val="C0C0C0"/>
                </a:solidFill>
                <a:round/>
                <a:headEnd/>
                <a:tailEnd/>
              </a:ln>
              <a:effectLst/>
            </p:spPr>
            <p:txBody>
              <a:bodyPr/>
              <a:lstStyle/>
              <a:p>
                <a:endParaRPr lang="ja-JP" altLang="en-US" sz="1932">
                  <a:solidFill>
                    <a:prstClr val="black"/>
                  </a:solidFill>
                </a:endParaRPr>
              </a:p>
            </p:txBody>
          </p:sp>
          <p:cxnSp>
            <p:nvCxnSpPr>
              <p:cNvPr id="25" name="直線コネクタ 24"/>
              <p:cNvCxnSpPr/>
              <p:nvPr/>
            </p:nvCxnSpPr>
            <p:spPr>
              <a:xfrm rot="5400000">
                <a:off x="2214315" y="3834160"/>
                <a:ext cx="5472608" cy="0"/>
              </a:xfrm>
              <a:prstGeom prst="line">
                <a:avLst/>
              </a:prstGeom>
              <a:noFill/>
              <a:ln w="9525">
                <a:solidFill>
                  <a:srgbClr val="C0C0C0"/>
                </a:solidFill>
                <a:round/>
                <a:headEnd/>
                <a:tailEnd/>
              </a:ln>
              <a:effectLst/>
            </p:spPr>
          </p:cxnSp>
          <p:cxnSp>
            <p:nvCxnSpPr>
              <p:cNvPr id="26" name="直線コネクタ 25"/>
              <p:cNvCxnSpPr/>
              <p:nvPr/>
            </p:nvCxnSpPr>
            <p:spPr>
              <a:xfrm>
                <a:off x="486123" y="3834160"/>
                <a:ext cx="8928992" cy="0"/>
              </a:xfrm>
              <a:prstGeom prst="line">
                <a:avLst/>
              </a:prstGeom>
              <a:noFill/>
              <a:ln w="9525">
                <a:solidFill>
                  <a:srgbClr val="C0C0C0"/>
                </a:solidFill>
                <a:round/>
                <a:headEnd/>
                <a:tailEnd/>
              </a:ln>
              <a:effectLst/>
            </p:spPr>
          </p:cxnSp>
        </p:grpSp>
      </p:grpSp>
      <p:sp>
        <p:nvSpPr>
          <p:cNvPr id="3" name="Text Placeholder 2"/>
          <p:cNvSpPr>
            <a:spLocks noGrp="1"/>
          </p:cNvSpPr>
          <p:nvPr>
            <p:ph type="body" idx="1"/>
          </p:nvPr>
        </p:nvSpPr>
        <p:spPr>
          <a:xfrm>
            <a:off x="644028" y="1097784"/>
            <a:ext cx="11832639" cy="5472760"/>
          </a:xfrm>
          <a:prstGeom prst="rect">
            <a:avLst/>
          </a:prstGeom>
        </p:spPr>
        <p:txBody>
          <a:bodyPr vert="horz" lIns="0" tIns="0" rIns="0" bIns="0" rtlCol="0">
            <a:normAutofit/>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9" name="フッター プレースホルダ 4"/>
          <p:cNvSpPr>
            <a:spLocks noGrp="1"/>
          </p:cNvSpPr>
          <p:nvPr>
            <p:ph type="ftr" sz="quarter" idx="3"/>
          </p:nvPr>
        </p:nvSpPr>
        <p:spPr>
          <a:xfrm>
            <a:off x="453347" y="7024294"/>
            <a:ext cx="4154780" cy="1223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795">
                <a:solidFill>
                  <a:srgbClr val="80808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r>
              <a:rPr lang="en-US" altLang="ja-JP" kern="0"/>
              <a:t>© 2020 Fuji Xerox Co., Ltd. All rights reserved.</a:t>
            </a:r>
          </a:p>
        </p:txBody>
      </p:sp>
      <p:sp>
        <p:nvSpPr>
          <p:cNvPr id="21" name="スライド番号プレースホルダ 5"/>
          <p:cNvSpPr>
            <a:spLocks noGrp="1"/>
          </p:cNvSpPr>
          <p:nvPr>
            <p:ph type="sldNum" sz="quarter" idx="4"/>
          </p:nvPr>
        </p:nvSpPr>
        <p:spPr>
          <a:xfrm>
            <a:off x="6085964" y="6991200"/>
            <a:ext cx="948762" cy="2079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a:defRPr sz="994">
                <a:solidFill>
                  <a:srgbClr val="000000"/>
                </a:solidFill>
                <a:latin typeface="Arial" pitchFamily="34" charset="0"/>
                <a:ea typeface="HG丸ｺﾞｼｯｸM-PRO" pitchFamily="50" charset="-128"/>
                <a:cs typeface="Arial" pitchFamily="34" charset="0"/>
              </a:defRPr>
            </a:lvl1pPr>
          </a:lstStyle>
          <a:p>
            <a:pPr defTabSz="981402" fontAlgn="base">
              <a:spcBef>
                <a:spcPct val="0"/>
              </a:spcBef>
              <a:spcAft>
                <a:spcPct val="0"/>
              </a:spcAft>
              <a:defRPr/>
            </a:pPr>
            <a:fld id="{EB0432B6-DF3A-4012-B234-A14B088B809D}" type="slidenum">
              <a:rPr lang="en-US" altLang="ja-JP" kern="0" smtClean="0"/>
              <a:pPr defTabSz="981402" fontAlgn="base">
                <a:spcBef>
                  <a:spcPct val="0"/>
                </a:spcBef>
                <a:spcAft>
                  <a:spcPct val="0"/>
                </a:spcAft>
                <a:defRPr/>
              </a:pPr>
              <a:t>‹#›</a:t>
            </a:fld>
            <a:endParaRPr lang="en-US" altLang="en-US" kern="0"/>
          </a:p>
        </p:txBody>
      </p:sp>
      <p:grpSp>
        <p:nvGrpSpPr>
          <p:cNvPr id="133" name="Classification of Information"/>
          <p:cNvGrpSpPr/>
          <p:nvPr/>
        </p:nvGrpSpPr>
        <p:grpSpPr>
          <a:xfrm>
            <a:off x="9997511" y="246060"/>
            <a:ext cx="2624605" cy="553204"/>
            <a:chOff x="7544400" y="188913"/>
            <a:chExt cx="1980600" cy="553204"/>
          </a:xfrm>
        </p:grpSpPr>
        <p:sp>
          <p:nvSpPr>
            <p:cNvPr id="134" name="テキスト ボックス 133"/>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08822" fontAlgn="base">
                <a:spcBef>
                  <a:spcPct val="0"/>
                </a:spcBef>
                <a:spcAft>
                  <a:spcPct val="0"/>
                </a:spcAft>
                <a:defRPr/>
              </a:pPr>
              <a:r>
                <a:rPr lang="en-US" altLang="ja-JP" sz="895" dirty="0">
                  <a:solidFill>
                    <a:schemeClr val="tx1"/>
                  </a:solidFill>
                  <a:latin typeface="Arial" pitchFamily="34" charset="0"/>
                  <a:ea typeface="HG丸ｺﾞｼｯｸM-PRO" pitchFamily="50" charset="-128"/>
                  <a:cs typeface="Arial" pitchFamily="34" charset="0"/>
                </a:rPr>
                <a:t>FUJIFILM Internal Use Only</a:t>
              </a:r>
            </a:p>
          </p:txBody>
        </p:sp>
        <p:sp>
          <p:nvSpPr>
            <p:cNvPr id="135" name="テキスト ボックス 134"/>
            <p:cNvSpPr txBox="1"/>
            <p:nvPr/>
          </p:nvSpPr>
          <p:spPr>
            <a:xfrm>
              <a:off x="7544400" y="375350"/>
              <a:ext cx="6084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tabLst>
                  <a:tab pos="386429" algn="l"/>
                </a:tabLst>
                <a:defRPr/>
              </a:pPr>
              <a:r>
                <a:rPr kumimoji="0" lang="ja-JP" altLang="en-US" sz="596">
                  <a:solidFill>
                    <a:schemeClr val="tx1"/>
                  </a:solidFill>
                  <a:latin typeface="HG丸ｺﾞｼｯｸM-PRO" pitchFamily="50" charset="-128"/>
                  <a:ea typeface="HG丸ｺﾞｼｯｸM-PRO" pitchFamily="50" charset="-128"/>
                </a:rPr>
                <a:t>開 示 範 囲	：</a:t>
              </a:r>
            </a:p>
            <a:p>
              <a:pPr defTabSz="908822" eaLnBrk="0" fontAlgn="base" hangingPunct="0">
                <a:spcBef>
                  <a:spcPct val="0"/>
                </a:spcBef>
                <a:spcAft>
                  <a:spcPct val="0"/>
                </a:spcAft>
                <a:tabLst>
                  <a:tab pos="386429" algn="l"/>
                </a:tabLst>
                <a:defRPr/>
              </a:pPr>
              <a:r>
                <a:rPr kumimoji="0" lang="ja-JP" altLang="en-US" sz="596">
                  <a:solidFill>
                    <a:schemeClr val="tx1"/>
                  </a:solidFill>
                  <a:latin typeface="HG丸ｺﾞｼｯｸM-PRO" pitchFamily="50" charset="-128"/>
                  <a:ea typeface="HG丸ｺﾞｼｯｸM-PRO" pitchFamily="50" charset="-128"/>
                </a:rPr>
                <a:t>指 定 期 間	：</a:t>
              </a:r>
            </a:p>
            <a:p>
              <a:pPr defTabSz="908822" eaLnBrk="0" fontAlgn="base" hangingPunct="0">
                <a:spcBef>
                  <a:spcPct val="0"/>
                </a:spcBef>
                <a:spcAft>
                  <a:spcPct val="0"/>
                </a:spcAft>
                <a:tabLst>
                  <a:tab pos="386429" algn="l"/>
                </a:tabLst>
                <a:defRPr/>
              </a:pPr>
              <a:r>
                <a:rPr kumimoji="0" lang="ja-JP" altLang="en-US" sz="596">
                  <a:solidFill>
                    <a:schemeClr val="tx1"/>
                  </a:solidFill>
                  <a:latin typeface="HG丸ｺﾞｼｯｸM-PRO" pitchFamily="50" charset="-128"/>
                  <a:ea typeface="HG丸ｺﾞｼｯｸM-PRO" pitchFamily="50" charset="-128"/>
                </a:rPr>
                <a:t>作成責任者	：</a:t>
              </a:r>
            </a:p>
            <a:p>
              <a:pPr defTabSz="908822" eaLnBrk="0" fontAlgn="base" hangingPunct="0">
                <a:spcBef>
                  <a:spcPct val="0"/>
                </a:spcBef>
                <a:spcAft>
                  <a:spcPct val="0"/>
                </a:spcAft>
                <a:tabLst>
                  <a:tab pos="386429" algn="l"/>
                </a:tabLst>
                <a:defRPr/>
              </a:pPr>
              <a:r>
                <a:rPr kumimoji="0" lang="ja-JP" altLang="en-US" sz="596">
                  <a:solidFill>
                    <a:schemeClr val="tx1"/>
                  </a:solidFill>
                  <a:latin typeface="HG丸ｺﾞｼｯｸM-PRO" pitchFamily="50" charset="-128"/>
                  <a:ea typeface="HG丸ｺﾞｼｯｸM-PRO" pitchFamily="50" charset="-128"/>
                </a:rPr>
                <a:t>作　成　日	：</a:t>
              </a:r>
            </a:p>
          </p:txBody>
        </p:sp>
        <p:sp>
          <p:nvSpPr>
            <p:cNvPr id="136" name="テキスト ボックス 135"/>
            <p:cNvSpPr txBox="1"/>
            <p:nvPr/>
          </p:nvSpPr>
          <p:spPr>
            <a:xfrm>
              <a:off x="8077800" y="375350"/>
              <a:ext cx="1447200"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All Fb</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 years</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FBHP Nonpro Section</a:t>
              </a:r>
            </a:p>
            <a:p>
              <a:pPr defTabSz="908822" eaLnBrk="0" fontAlgn="base" hangingPunct="0">
                <a:spcBef>
                  <a:spcPct val="0"/>
                </a:spcBef>
                <a:spcAft>
                  <a:spcPct val="0"/>
                </a:spcAft>
                <a:defRPr/>
              </a:pPr>
              <a:r>
                <a:rPr kumimoji="0" lang="en-US" altLang="ja-JP" sz="596" dirty="0">
                  <a:solidFill>
                    <a:schemeClr val="tx1"/>
                  </a:solidFill>
                  <a:latin typeface="HG丸ｺﾞｼｯｸM-PRO" pitchFamily="50" charset="-128"/>
                  <a:ea typeface="HG丸ｺﾞｼｯｸM-PRO" pitchFamily="50" charset="-128"/>
                </a:rPr>
                <a:t>25th Nov, 2025</a:t>
              </a:r>
            </a:p>
          </p:txBody>
        </p:sp>
      </p:grpSp>
      <p:sp>
        <p:nvSpPr>
          <p:cNvPr id="123" name="タイトル プレースホルダ 122"/>
          <p:cNvSpPr>
            <a:spLocks noGrp="1"/>
          </p:cNvSpPr>
          <p:nvPr>
            <p:ph type="title"/>
          </p:nvPr>
        </p:nvSpPr>
        <p:spPr>
          <a:xfrm>
            <a:off x="656353" y="377684"/>
            <a:ext cx="9148427" cy="432060"/>
          </a:xfrm>
          <a:prstGeom prst="rect">
            <a:avLst/>
          </a:prstGeom>
        </p:spPr>
        <p:txBody>
          <a:bodyPr vert="horz" lIns="0" tIns="0" rIns="0" bIns="14400" rtlCol="0" anchor="b" anchorCtr="0">
            <a:noAutofit/>
          </a:bodyPr>
          <a:lstStyle/>
          <a:p>
            <a:r>
              <a:rPr kumimoji="1" lang="ja-JP" altLang="en-US"/>
              <a:t>マスタ タイトルの書式設定</a:t>
            </a:r>
          </a:p>
        </p:txBody>
      </p:sp>
      <p:pic>
        <p:nvPicPr>
          <p:cNvPr id="2" name="Picture 1">
            <a:extLst>
              <a:ext uri="{FF2B5EF4-FFF2-40B4-BE49-F238E27FC236}">
                <a16:creationId xmlns:a16="http://schemas.microsoft.com/office/drawing/2014/main" id="{927BCB40-96E6-C449-E82B-97A28D340B3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12007" y="6778456"/>
            <a:ext cx="2069491" cy="344672"/>
          </a:xfrm>
          <a:prstGeom prst="rect">
            <a:avLst/>
          </a:prstGeom>
        </p:spPr>
      </p:pic>
    </p:spTree>
    <p:extLst>
      <p:ext uri="{BB962C8B-B14F-4D97-AF65-F5344CB8AC3E}">
        <p14:creationId xmlns:p14="http://schemas.microsoft.com/office/powerpoint/2010/main" val="3141693276"/>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189" r:id="rId6"/>
  </p:sldLayoutIdLst>
  <p:hf sldNum="0" hdr="0" dt="0"/>
  <p:txStyles>
    <p:titleStyle>
      <a:lvl1pPr marL="0" marR="0" indent="0" algn="l" defTabSz="490718" rtl="0" eaLnBrk="1" fontAlgn="auto" latinLnBrk="0" hangingPunct="1">
        <a:lnSpc>
          <a:spcPct val="100000"/>
        </a:lnSpc>
        <a:spcBef>
          <a:spcPct val="0"/>
        </a:spcBef>
        <a:spcAft>
          <a:spcPts val="0"/>
        </a:spcAft>
        <a:buClrTx/>
        <a:buSzTx/>
        <a:buFontTx/>
        <a:buNone/>
        <a:tabLst/>
        <a:defRPr kumimoji="1" lang="en-US" altLang="en-US" sz="2385" b="0" i="0" u="none" strike="noStrike" kern="1200" cap="none" spc="0" normalizeH="0" baseline="0" noProof="0">
          <a:ln>
            <a:noFill/>
          </a:ln>
          <a:solidFill>
            <a:schemeClr val="tx2"/>
          </a:solidFill>
          <a:effectLst/>
          <a:uLnTx/>
          <a:uFillTx/>
          <a:latin typeface="+mj-lt"/>
          <a:ea typeface="+mj-ea"/>
          <a:cs typeface="+mj-cs"/>
        </a:defRPr>
      </a:lvl1pPr>
    </p:titleStyle>
    <p:bodyStyle>
      <a:lvl1pPr marL="0" indent="0" algn="l" defTabSz="490718" rtl="0" eaLnBrk="1" latinLnBrk="0" hangingPunct="1">
        <a:lnSpc>
          <a:spcPct val="110000"/>
        </a:lnSpc>
        <a:spcBef>
          <a:spcPts val="0"/>
        </a:spcBef>
        <a:spcAft>
          <a:spcPts val="398"/>
        </a:spcAft>
        <a:buFont typeface="Arial"/>
        <a:buNone/>
        <a:defRPr kumimoji="1" sz="1590" kern="1200" baseline="0">
          <a:solidFill>
            <a:schemeClr val="tx2"/>
          </a:solidFill>
          <a:latin typeface="+mn-lt"/>
          <a:ea typeface="+mn-ea"/>
          <a:cs typeface="+mn-cs"/>
        </a:defRPr>
      </a:lvl1pPr>
      <a:lvl2pPr marL="135692" indent="-135692" algn="l" defTabSz="490718" rtl="0" eaLnBrk="1" latinLnBrk="0" hangingPunct="1">
        <a:lnSpc>
          <a:spcPct val="110000"/>
        </a:lnSpc>
        <a:spcBef>
          <a:spcPts val="0"/>
        </a:spcBef>
        <a:spcAft>
          <a:spcPts val="398"/>
        </a:spcAft>
        <a:buFont typeface="Arial" pitchFamily="34" charset="0"/>
        <a:buChar char="•"/>
        <a:defRPr kumimoji="1" sz="1391" kern="1200" baseline="0">
          <a:solidFill>
            <a:srgbClr val="000000"/>
          </a:solidFill>
          <a:latin typeface="+mn-lt"/>
          <a:ea typeface="+mn-ea"/>
          <a:cs typeface="+mn-cs"/>
        </a:defRPr>
      </a:lvl2pPr>
      <a:lvl3pPr marL="322024" indent="-168168" algn="l" defTabSz="490718" rtl="0" eaLnBrk="1" latinLnBrk="0" hangingPunct="1">
        <a:lnSpc>
          <a:spcPct val="110000"/>
        </a:lnSpc>
        <a:spcBef>
          <a:spcPts val="0"/>
        </a:spcBef>
        <a:spcAft>
          <a:spcPts val="398"/>
        </a:spcAft>
        <a:buFont typeface="Museo Sans For Dell" pitchFamily="2" charset="0"/>
        <a:buChar char="–"/>
        <a:defRPr kumimoji="1" sz="1193" kern="1200" baseline="0">
          <a:solidFill>
            <a:schemeClr val="tx1"/>
          </a:solidFill>
          <a:latin typeface="+mn-lt"/>
          <a:ea typeface="+mn-ea"/>
          <a:cs typeface="+mn-cs"/>
        </a:defRPr>
      </a:lvl3pPr>
      <a:lvl4pPr marL="482812" indent="-127804" algn="l" defTabSz="490718" rtl="0" eaLnBrk="1" latinLnBrk="0" hangingPunct="1">
        <a:lnSpc>
          <a:spcPct val="110000"/>
        </a:lnSpc>
        <a:spcBef>
          <a:spcPts val="0"/>
        </a:spcBef>
        <a:spcAft>
          <a:spcPts val="398"/>
        </a:spcAft>
        <a:buFont typeface="Arial" pitchFamily="34" charset="0"/>
        <a:buChar char="•"/>
        <a:defRPr kumimoji="1" sz="1193" kern="1200" baseline="0">
          <a:solidFill>
            <a:schemeClr val="tx1"/>
          </a:solidFill>
          <a:latin typeface="+mn-lt"/>
          <a:ea typeface="+mn-ea"/>
          <a:cs typeface="+mn-cs"/>
        </a:defRPr>
      </a:lvl4pPr>
      <a:lvl5pPr marL="644048" indent="-128810" algn="l" defTabSz="490718" rtl="0" eaLnBrk="1" latinLnBrk="0" hangingPunct="1">
        <a:lnSpc>
          <a:spcPct val="110000"/>
        </a:lnSpc>
        <a:spcBef>
          <a:spcPts val="0"/>
        </a:spcBef>
        <a:spcAft>
          <a:spcPts val="398"/>
        </a:spcAft>
        <a:buFont typeface="Museo Sans For Dell" pitchFamily="2" charset="0"/>
        <a:buChar char="–"/>
        <a:defRPr kumimoji="1" sz="1193" kern="1200" baseline="0">
          <a:solidFill>
            <a:schemeClr val="tx1"/>
          </a:solidFill>
          <a:latin typeface="+mn-lt"/>
          <a:ea typeface="+mn-ea"/>
          <a:cs typeface="+mn-cs"/>
        </a:defRPr>
      </a:lvl5pPr>
      <a:lvl6pPr marL="2698952"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6pPr>
      <a:lvl7pPr marL="3189671"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7pPr>
      <a:lvl8pPr marL="3680389"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8pPr>
      <a:lvl9pPr marL="4171107" indent="-245359" algn="l" defTabSz="490718" rtl="0" eaLnBrk="1" latinLnBrk="0" hangingPunct="1">
        <a:spcBef>
          <a:spcPct val="20000"/>
        </a:spcBef>
        <a:buFont typeface="Arial"/>
        <a:buChar char="•"/>
        <a:defRPr kumimoji="1" sz="2186" kern="1200">
          <a:solidFill>
            <a:schemeClr val="tx1"/>
          </a:solidFill>
          <a:latin typeface="+mn-lt"/>
          <a:ea typeface="+mn-ea"/>
          <a:cs typeface="+mn-cs"/>
        </a:defRPr>
      </a:lvl9pPr>
    </p:bodyStyle>
    <p:otherStyle>
      <a:defPPr>
        <a:defRPr lang="en-US"/>
      </a:defPPr>
      <a:lvl1pPr marL="0" algn="l" defTabSz="490718" rtl="0" eaLnBrk="1" latinLnBrk="0" hangingPunct="1">
        <a:defRPr kumimoji="1" sz="1889" kern="1200">
          <a:solidFill>
            <a:schemeClr val="tx1"/>
          </a:solidFill>
          <a:latin typeface="+mn-lt"/>
          <a:ea typeface="+mn-ea"/>
          <a:cs typeface="+mn-cs"/>
        </a:defRPr>
      </a:lvl1pPr>
      <a:lvl2pPr marL="490718" algn="l" defTabSz="490718" rtl="0" eaLnBrk="1" latinLnBrk="0" hangingPunct="1">
        <a:defRPr kumimoji="1" sz="1889" kern="1200">
          <a:solidFill>
            <a:schemeClr val="tx1"/>
          </a:solidFill>
          <a:latin typeface="+mn-lt"/>
          <a:ea typeface="+mn-ea"/>
          <a:cs typeface="+mn-cs"/>
        </a:defRPr>
      </a:lvl2pPr>
      <a:lvl3pPr marL="981437" algn="l" defTabSz="490718" rtl="0" eaLnBrk="1" latinLnBrk="0" hangingPunct="1">
        <a:defRPr kumimoji="1" sz="1889" kern="1200">
          <a:solidFill>
            <a:schemeClr val="tx1"/>
          </a:solidFill>
          <a:latin typeface="+mn-lt"/>
          <a:ea typeface="+mn-ea"/>
          <a:cs typeface="+mn-cs"/>
        </a:defRPr>
      </a:lvl3pPr>
      <a:lvl4pPr marL="1472156" algn="l" defTabSz="490718" rtl="0" eaLnBrk="1" latinLnBrk="0" hangingPunct="1">
        <a:defRPr kumimoji="1" sz="1889" kern="1200">
          <a:solidFill>
            <a:schemeClr val="tx1"/>
          </a:solidFill>
          <a:latin typeface="+mn-lt"/>
          <a:ea typeface="+mn-ea"/>
          <a:cs typeface="+mn-cs"/>
        </a:defRPr>
      </a:lvl4pPr>
      <a:lvl5pPr marL="1962874" algn="l" defTabSz="490718" rtl="0" eaLnBrk="1" latinLnBrk="0" hangingPunct="1">
        <a:defRPr kumimoji="1" sz="1889" kern="1200">
          <a:solidFill>
            <a:schemeClr val="tx1"/>
          </a:solidFill>
          <a:latin typeface="+mn-lt"/>
          <a:ea typeface="+mn-ea"/>
          <a:cs typeface="+mn-cs"/>
        </a:defRPr>
      </a:lvl5pPr>
      <a:lvl6pPr marL="2453592" algn="l" defTabSz="490718" rtl="0" eaLnBrk="1" latinLnBrk="0" hangingPunct="1">
        <a:defRPr kumimoji="1" sz="1889" kern="1200">
          <a:solidFill>
            <a:schemeClr val="tx1"/>
          </a:solidFill>
          <a:latin typeface="+mn-lt"/>
          <a:ea typeface="+mn-ea"/>
          <a:cs typeface="+mn-cs"/>
        </a:defRPr>
      </a:lvl6pPr>
      <a:lvl7pPr marL="2944312" algn="l" defTabSz="490718" rtl="0" eaLnBrk="1" latinLnBrk="0" hangingPunct="1">
        <a:defRPr kumimoji="1" sz="1889" kern="1200">
          <a:solidFill>
            <a:schemeClr val="tx1"/>
          </a:solidFill>
          <a:latin typeface="+mn-lt"/>
          <a:ea typeface="+mn-ea"/>
          <a:cs typeface="+mn-cs"/>
        </a:defRPr>
      </a:lvl7pPr>
      <a:lvl8pPr marL="3435030" algn="l" defTabSz="490718" rtl="0" eaLnBrk="1" latinLnBrk="0" hangingPunct="1">
        <a:defRPr kumimoji="1" sz="1889" kern="1200">
          <a:solidFill>
            <a:schemeClr val="tx1"/>
          </a:solidFill>
          <a:latin typeface="+mn-lt"/>
          <a:ea typeface="+mn-ea"/>
          <a:cs typeface="+mn-cs"/>
        </a:defRPr>
      </a:lvl8pPr>
      <a:lvl9pPr marL="3925748" algn="l" defTabSz="490718" rtl="0" eaLnBrk="1" latinLnBrk="0" hangingPunct="1">
        <a:defRPr kumimoji="1" sz="188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2465479" y="7034575"/>
            <a:ext cx="112210" cy="111890"/>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727" noProof="0" smtClean="0"/>
              <a:pPr marL="0" lvl="0" indent="0" algn="r">
                <a:buNone/>
              </a:pPr>
              <a:t>‹#›</a:t>
            </a:fld>
            <a:endParaRPr lang="en-US" sz="727" noProof="0" dirty="0"/>
          </a:p>
        </p:txBody>
      </p:sp>
      <p:sp>
        <p:nvSpPr>
          <p:cNvPr id="11" name="Classification"/>
          <p:cNvSpPr txBox="1"/>
          <p:nvPr userDrawn="1"/>
        </p:nvSpPr>
        <p:spPr bwMode="black">
          <a:xfrm>
            <a:off x="3028266" y="7059415"/>
            <a:ext cx="309380" cy="74508"/>
          </a:xfrm>
          <a:prstGeom prst="rect">
            <a:avLst/>
          </a:prstGeom>
          <a:noFill/>
        </p:spPr>
        <p:txBody>
          <a:bodyPr wrap="none" lIns="0" tIns="0" rIns="0" bIns="0" rtlCol="0">
            <a:spAutoFit/>
          </a:bodyPr>
          <a:lstStyle/>
          <a:p>
            <a:pPr marL="0" marR="0" indent="0" algn="l" defTabSz="878409"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484" b="0" i="0" u="none" kern="0" baseline="0">
                <a:solidFill>
                  <a:schemeClr val="tx1"/>
                </a:solidFill>
                <a:latin typeface="Arial"/>
                <a:ea typeface="Arial Unicode MS"/>
                <a:cs typeface="Arial Unicode MS" pitchFamily="34" charset="-128"/>
                <a:sym typeface="Arial"/>
              </a:rPr>
              <a:t>INTERNAL</a:t>
            </a:r>
            <a:endParaRPr kumimoji="0" lang="en-US" sz="484" b="0" i="0" u="none" kern="0" baseline="0" dirty="0">
              <a:solidFill>
                <a:schemeClr val="tx1"/>
              </a:solidFill>
              <a:latin typeface="Arial"/>
              <a:ea typeface="Arial Unicode MS"/>
              <a:cs typeface="Arial Unicode MS" pitchFamily="34" charset="-128"/>
              <a:sym typeface="Arial"/>
            </a:endParaRPr>
          </a:p>
        </p:txBody>
      </p:sp>
      <p:sp>
        <p:nvSpPr>
          <p:cNvPr id="10" name="Copyright"/>
          <p:cNvSpPr txBox="1"/>
          <p:nvPr userDrawn="1"/>
        </p:nvSpPr>
        <p:spPr bwMode="black">
          <a:xfrm>
            <a:off x="542252" y="7059416"/>
            <a:ext cx="2441929" cy="74508"/>
          </a:xfrm>
          <a:prstGeom prst="rect">
            <a:avLst/>
          </a:prstGeom>
          <a:noFill/>
        </p:spPr>
        <p:txBody>
          <a:bodyPr wrap="square" lIns="0" tIns="0" rIns="0" bIns="0" rtlCol="0">
            <a:spAutoFit/>
          </a:bodyPr>
          <a:lstStyle/>
          <a:p>
            <a:pPr marL="67882" marR="0" indent="-67882" algn="l" defTabSz="878409"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484" noProof="0" dirty="0">
                <a:solidFill>
                  <a:schemeClr val="tx1"/>
                </a:solidFill>
              </a:rPr>
              <a:t>2018 SAP SE or an SAP affiliate company. All rights reserved.  </a:t>
            </a:r>
            <a:r>
              <a:rPr kumimoji="0" lang="en-US" sz="484" b="0" i="0" u="none" kern="0" baseline="0" dirty="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42253" y="1743378"/>
            <a:ext cx="12035437" cy="5075159"/>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42253" y="542386"/>
            <a:ext cx="12035437" cy="298095"/>
          </a:xfrm>
          <a:prstGeom prst="rect">
            <a:avLst/>
          </a:prstGeom>
        </p:spPr>
        <p:txBody>
          <a:bodyPr vert="horz" wrap="square" lIns="0" tIns="0" rIns="0" bIns="0" rtlCol="0" anchor="t" anchorCtr="0">
            <a:spAutoFit/>
          </a:bodyPr>
          <a:lstStyle/>
          <a:p>
            <a:r>
              <a:rPr lang="en-US" noProof="0" dirty="0"/>
              <a:t>Insert page title (sentence case)</a:t>
            </a:r>
          </a:p>
        </p:txBody>
      </p:sp>
    </p:spTree>
    <p:extLst>
      <p:ext uri="{BB962C8B-B14F-4D97-AF65-F5344CB8AC3E}">
        <p14:creationId xmlns:p14="http://schemas.microsoft.com/office/powerpoint/2010/main" val="2460842229"/>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 id="2147484253" r:id="rId12"/>
    <p:sldLayoutId id="2147484254" r:id="rId13"/>
    <p:sldLayoutId id="2147484255" r:id="rId14"/>
    <p:sldLayoutId id="2147484256" r:id="rId15"/>
    <p:sldLayoutId id="2147484257" r:id="rId16"/>
    <p:sldLayoutId id="2147484258" r:id="rId17"/>
    <p:sldLayoutId id="2147484259" r:id="rId18"/>
    <p:sldLayoutId id="2147484260" r:id="rId19"/>
    <p:sldLayoutId id="2147484261" r:id="rId20"/>
    <p:sldLayoutId id="2147484262" r:id="rId21"/>
    <p:sldLayoutId id="2147484263" r:id="rId22"/>
    <p:sldLayoutId id="2147484264" r:id="rId23"/>
  </p:sldLayoutIdLst>
  <p:hf hdr="0" ftr="0" dt="0"/>
  <p:txStyles>
    <p:titleStyle>
      <a:lvl1pPr algn="l" defTabSz="878409" rtl="0" eaLnBrk="1" latinLnBrk="0" hangingPunct="1">
        <a:spcBef>
          <a:spcPct val="0"/>
        </a:spcBef>
        <a:buNone/>
        <a:defRPr sz="1937" b="1" kern="1200" baseline="0">
          <a:solidFill>
            <a:schemeClr val="tx1"/>
          </a:solidFill>
          <a:latin typeface="+mj-lt"/>
          <a:ea typeface="+mj-ea"/>
          <a:cs typeface="+mj-cs"/>
        </a:defRPr>
      </a:lvl1pPr>
    </p:titleStyle>
    <p:bodyStyle>
      <a:lvl1pPr marL="0" indent="0" algn="l" defTabSz="878409" rtl="0" eaLnBrk="1" latinLnBrk="0" hangingPunct="1">
        <a:spcBef>
          <a:spcPts val="1452"/>
        </a:spcBef>
        <a:buClr>
          <a:schemeClr val="accent1"/>
        </a:buClr>
        <a:buSzPct val="80000"/>
        <a:buFontTx/>
        <a:buNone/>
        <a:defRPr sz="1614" b="0" kern="1200">
          <a:solidFill>
            <a:schemeClr val="tx1"/>
          </a:solidFill>
          <a:latin typeface="+mn-lt"/>
          <a:ea typeface="+mn-ea"/>
          <a:cs typeface="+mn-cs"/>
        </a:defRPr>
      </a:lvl1pPr>
      <a:lvl2pPr marL="145222" indent="-145222" algn="l" defTabSz="878409" rtl="0" eaLnBrk="1" latinLnBrk="0" hangingPunct="1">
        <a:spcBef>
          <a:spcPts val="484"/>
        </a:spcBef>
        <a:buClr>
          <a:schemeClr val="accent1"/>
        </a:buClr>
        <a:buSzPct val="100000"/>
        <a:buFont typeface="Wingdings" pitchFamily="2" charset="2"/>
        <a:buChar char="§"/>
        <a:defRPr sz="1452" kern="1200">
          <a:solidFill>
            <a:schemeClr val="tx1"/>
          </a:solidFill>
          <a:latin typeface="+mn-lt"/>
          <a:ea typeface="+mn-ea"/>
          <a:cs typeface="+mn-cs"/>
        </a:defRPr>
      </a:lvl2pPr>
      <a:lvl3pPr marL="289512" indent="-144757" algn="l" defTabSz="878409" rtl="0" eaLnBrk="1" latinLnBrk="0" hangingPunct="1">
        <a:spcBef>
          <a:spcPts val="242"/>
        </a:spcBef>
        <a:buClr>
          <a:schemeClr val="tx1"/>
        </a:buClr>
        <a:buSzPct val="100000"/>
        <a:buFont typeface="Arial" panose="020B0604020202020204" pitchFamily="34" charset="0"/>
        <a:buChar char="–"/>
        <a:defRPr lang="en-US" sz="1452" kern="1200" noProof="0" dirty="0" smtClean="0">
          <a:solidFill>
            <a:schemeClr val="tx1"/>
          </a:solidFill>
          <a:latin typeface="+mn-lt"/>
          <a:ea typeface="+mn-ea"/>
          <a:cs typeface="+mn-cs"/>
        </a:defRPr>
      </a:lvl3pPr>
      <a:lvl4pPr marL="435665" indent="-145222" algn="l" defTabSz="878409" rtl="0" eaLnBrk="1" latinLnBrk="0" hangingPunct="1">
        <a:spcBef>
          <a:spcPts val="242"/>
        </a:spcBef>
        <a:buClr>
          <a:schemeClr val="tx1"/>
        </a:buClr>
        <a:buSzPct val="120000"/>
        <a:buFont typeface="Arial" pitchFamily="34" charset="0"/>
        <a:buChar char="▫"/>
        <a:defRPr sz="1291" kern="1200">
          <a:solidFill>
            <a:schemeClr val="tx1"/>
          </a:solidFill>
          <a:latin typeface="+mn-lt"/>
          <a:ea typeface="+mn-ea"/>
          <a:cs typeface="+mn-cs"/>
        </a:defRPr>
      </a:lvl4pPr>
      <a:lvl5pPr marL="580886" indent="-145222" algn="l" defTabSz="878409" rtl="0" eaLnBrk="1" latinLnBrk="0" hangingPunct="1">
        <a:spcBef>
          <a:spcPts val="80"/>
        </a:spcBef>
        <a:buClr>
          <a:schemeClr val="tx1"/>
        </a:buClr>
        <a:buSzPct val="100000"/>
        <a:buFont typeface="Symbol" panose="05050102010706020507" pitchFamily="18" charset="2"/>
        <a:buChar char="-"/>
        <a:defRPr sz="1130" kern="1200" baseline="0">
          <a:solidFill>
            <a:schemeClr val="tx1"/>
          </a:solidFill>
          <a:latin typeface="+mn-lt"/>
          <a:ea typeface="+mn-ea"/>
          <a:cs typeface="+mn-cs"/>
        </a:defRPr>
      </a:lvl5pPr>
      <a:lvl6pPr marL="2415626" indent="-219602" algn="l" defTabSz="878409" rtl="0" eaLnBrk="1" latinLnBrk="0" hangingPunct="1">
        <a:spcBef>
          <a:spcPct val="20000"/>
        </a:spcBef>
        <a:buFont typeface="Arial" pitchFamily="34" charset="0"/>
        <a:buChar char="•"/>
        <a:defRPr sz="1937" kern="1200">
          <a:solidFill>
            <a:schemeClr val="tx1"/>
          </a:solidFill>
          <a:latin typeface="+mn-lt"/>
          <a:ea typeface="+mn-ea"/>
          <a:cs typeface="+mn-cs"/>
        </a:defRPr>
      </a:lvl6pPr>
      <a:lvl7pPr marL="2854830" indent="-219602" algn="l" defTabSz="878409" rtl="0" eaLnBrk="1" latinLnBrk="0" hangingPunct="1">
        <a:spcBef>
          <a:spcPct val="20000"/>
        </a:spcBef>
        <a:buFont typeface="Arial" pitchFamily="34" charset="0"/>
        <a:buChar char="•"/>
        <a:defRPr sz="1937" kern="1200">
          <a:solidFill>
            <a:schemeClr val="tx1"/>
          </a:solidFill>
          <a:latin typeface="+mn-lt"/>
          <a:ea typeface="+mn-ea"/>
          <a:cs typeface="+mn-cs"/>
        </a:defRPr>
      </a:lvl7pPr>
      <a:lvl8pPr marL="3294034" indent="-219602" algn="l" defTabSz="878409" rtl="0" eaLnBrk="1" latinLnBrk="0" hangingPunct="1">
        <a:spcBef>
          <a:spcPct val="20000"/>
        </a:spcBef>
        <a:buFont typeface="Arial" pitchFamily="34" charset="0"/>
        <a:buChar char="•"/>
        <a:defRPr sz="1937" kern="1200">
          <a:solidFill>
            <a:schemeClr val="tx1"/>
          </a:solidFill>
          <a:latin typeface="+mn-lt"/>
          <a:ea typeface="+mn-ea"/>
          <a:cs typeface="+mn-cs"/>
        </a:defRPr>
      </a:lvl8pPr>
      <a:lvl9pPr marL="3733240" indent="-219602" algn="l" defTabSz="878409" rtl="0" eaLnBrk="1" latinLnBrk="0" hangingPunct="1">
        <a:spcBef>
          <a:spcPct val="20000"/>
        </a:spcBef>
        <a:buFont typeface="Arial" pitchFamily="34" charset="0"/>
        <a:buChar char="•"/>
        <a:defRPr sz="1937" kern="1200">
          <a:solidFill>
            <a:schemeClr val="tx1"/>
          </a:solidFill>
          <a:latin typeface="+mn-lt"/>
          <a:ea typeface="+mn-ea"/>
          <a:cs typeface="+mn-cs"/>
        </a:defRPr>
      </a:lvl9pPr>
    </p:bodyStyle>
    <p:otherStyle>
      <a:defPPr>
        <a:defRPr lang="de-DE"/>
      </a:defPPr>
      <a:lvl1pPr marL="0" algn="l" defTabSz="878409" rtl="0" eaLnBrk="1" latinLnBrk="0" hangingPunct="1">
        <a:defRPr sz="1694" kern="1200">
          <a:solidFill>
            <a:schemeClr val="tx1"/>
          </a:solidFill>
          <a:latin typeface="+mn-lt"/>
          <a:ea typeface="+mn-ea"/>
          <a:cs typeface="+mn-cs"/>
        </a:defRPr>
      </a:lvl1pPr>
      <a:lvl2pPr marL="439205" algn="l" defTabSz="878409" rtl="0" eaLnBrk="1" latinLnBrk="0" hangingPunct="1">
        <a:defRPr sz="1694" kern="1200">
          <a:solidFill>
            <a:schemeClr val="tx1"/>
          </a:solidFill>
          <a:latin typeface="+mn-lt"/>
          <a:ea typeface="+mn-ea"/>
          <a:cs typeface="+mn-cs"/>
        </a:defRPr>
      </a:lvl2pPr>
      <a:lvl3pPr marL="878409" algn="l" defTabSz="878409" rtl="0" eaLnBrk="1" latinLnBrk="0" hangingPunct="1">
        <a:defRPr sz="1694" kern="1200">
          <a:solidFill>
            <a:schemeClr val="tx1"/>
          </a:solidFill>
          <a:latin typeface="+mn-lt"/>
          <a:ea typeface="+mn-ea"/>
          <a:cs typeface="+mn-cs"/>
        </a:defRPr>
      </a:lvl3pPr>
      <a:lvl4pPr marL="1317614" algn="l" defTabSz="878409" rtl="0" eaLnBrk="1" latinLnBrk="0" hangingPunct="1">
        <a:defRPr sz="1694" kern="1200">
          <a:solidFill>
            <a:schemeClr val="tx1"/>
          </a:solidFill>
          <a:latin typeface="+mn-lt"/>
          <a:ea typeface="+mn-ea"/>
          <a:cs typeface="+mn-cs"/>
        </a:defRPr>
      </a:lvl4pPr>
      <a:lvl5pPr marL="1756818" algn="l" defTabSz="878409" rtl="0" eaLnBrk="1" latinLnBrk="0" hangingPunct="1">
        <a:defRPr sz="1694" kern="1200">
          <a:solidFill>
            <a:schemeClr val="tx1"/>
          </a:solidFill>
          <a:latin typeface="+mn-lt"/>
          <a:ea typeface="+mn-ea"/>
          <a:cs typeface="+mn-cs"/>
        </a:defRPr>
      </a:lvl5pPr>
      <a:lvl6pPr marL="2196023" algn="l" defTabSz="878409" rtl="0" eaLnBrk="1" latinLnBrk="0" hangingPunct="1">
        <a:defRPr sz="1694" kern="1200">
          <a:solidFill>
            <a:schemeClr val="tx1"/>
          </a:solidFill>
          <a:latin typeface="+mn-lt"/>
          <a:ea typeface="+mn-ea"/>
          <a:cs typeface="+mn-cs"/>
        </a:defRPr>
      </a:lvl6pPr>
      <a:lvl7pPr marL="2635229" algn="l" defTabSz="878409" rtl="0" eaLnBrk="1" latinLnBrk="0" hangingPunct="1">
        <a:defRPr sz="1694" kern="1200">
          <a:solidFill>
            <a:schemeClr val="tx1"/>
          </a:solidFill>
          <a:latin typeface="+mn-lt"/>
          <a:ea typeface="+mn-ea"/>
          <a:cs typeface="+mn-cs"/>
        </a:defRPr>
      </a:lvl7pPr>
      <a:lvl8pPr marL="3074433" algn="l" defTabSz="878409" rtl="0" eaLnBrk="1" latinLnBrk="0" hangingPunct="1">
        <a:defRPr sz="1694" kern="1200">
          <a:solidFill>
            <a:schemeClr val="tx1"/>
          </a:solidFill>
          <a:latin typeface="+mn-lt"/>
          <a:ea typeface="+mn-ea"/>
          <a:cs typeface="+mn-cs"/>
        </a:defRPr>
      </a:lvl8pPr>
      <a:lvl9pPr marL="3513638" algn="l" defTabSz="878409" rtl="0" eaLnBrk="1" latinLnBrk="0" hangingPunct="1">
        <a:defRPr sz="1694"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2425401" y="7034573"/>
            <a:ext cx="152286" cy="148952"/>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68" noProof="0" smtClean="0"/>
              <a:pPr marL="0" lvl="0" indent="0" algn="r">
                <a:buNone/>
              </a:pPr>
              <a:t>‹#›</a:t>
            </a:fld>
            <a:endParaRPr lang="en-US" sz="968" noProof="0" dirty="0"/>
          </a:p>
        </p:txBody>
      </p:sp>
      <p:sp>
        <p:nvSpPr>
          <p:cNvPr id="11" name="Classification"/>
          <p:cNvSpPr txBox="1"/>
          <p:nvPr userDrawn="1"/>
        </p:nvSpPr>
        <p:spPr bwMode="black">
          <a:xfrm>
            <a:off x="3028264" y="7059414"/>
            <a:ext cx="296556" cy="99386"/>
          </a:xfrm>
          <a:prstGeom prst="rect">
            <a:avLst/>
          </a:prstGeom>
          <a:noFill/>
        </p:spPr>
        <p:txBody>
          <a:bodyPr wrap="none" lIns="0" tIns="0" rIns="0" bIns="0" rtlCol="0">
            <a:spAutoFit/>
          </a:bodyPr>
          <a:lstStyle/>
          <a:p>
            <a:pPr marL="0" marR="0" indent="0" algn="l" defTabSz="1171180"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46" b="0" i="0" u="none" kern="0" baseline="0">
                <a:solidFill>
                  <a:schemeClr val="tx1"/>
                </a:solidFill>
                <a:latin typeface="Arial"/>
                <a:ea typeface="Arial Unicode MS"/>
                <a:cs typeface="Arial Unicode MS" pitchFamily="34" charset="-128"/>
                <a:sym typeface="Arial"/>
              </a:rPr>
              <a:t>PUBLIC</a:t>
            </a:r>
            <a:endParaRPr kumimoji="0" lang="en-US" sz="646" b="0" i="0" u="none" kern="0" baseline="0" dirty="0">
              <a:solidFill>
                <a:schemeClr val="tx1"/>
              </a:solidFill>
              <a:latin typeface="Arial"/>
              <a:ea typeface="Arial Unicode MS"/>
              <a:cs typeface="Arial Unicode MS" pitchFamily="34" charset="-128"/>
              <a:sym typeface="Arial"/>
            </a:endParaRPr>
          </a:p>
        </p:txBody>
      </p:sp>
      <p:sp>
        <p:nvSpPr>
          <p:cNvPr id="10" name="Copyright"/>
          <p:cNvSpPr txBox="1"/>
          <p:nvPr userDrawn="1"/>
        </p:nvSpPr>
        <p:spPr bwMode="black">
          <a:xfrm>
            <a:off x="542251" y="7059414"/>
            <a:ext cx="2441929" cy="99386"/>
          </a:xfrm>
          <a:prstGeom prst="rect">
            <a:avLst/>
          </a:prstGeom>
          <a:noFill/>
        </p:spPr>
        <p:txBody>
          <a:bodyPr wrap="square" lIns="0" tIns="0" rIns="0" bIns="0" rtlCol="0">
            <a:spAutoFit/>
          </a:bodyPr>
          <a:lstStyle/>
          <a:p>
            <a:pPr marL="90506" marR="0" indent="-90506" algn="l" defTabSz="1171180"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46" noProof="0" dirty="0">
                <a:solidFill>
                  <a:schemeClr val="tx1"/>
                </a:solidFill>
              </a:rPr>
              <a:t>2020 SAP SE or an SAP affiliate company. All rights reserved.  </a:t>
            </a:r>
            <a:r>
              <a:rPr kumimoji="0" lang="en-US" sz="646" b="0" i="0" u="none" kern="0" baseline="0" dirty="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42251" y="1743375"/>
            <a:ext cx="12035437" cy="5075159"/>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42251" y="542384"/>
            <a:ext cx="12035437" cy="397459"/>
          </a:xfrm>
          <a:prstGeom prst="rect">
            <a:avLst/>
          </a:prstGeom>
        </p:spPr>
        <p:txBody>
          <a:bodyPr vert="horz" wrap="square" lIns="0" tIns="0" rIns="0" bIns="0" rtlCol="0" anchor="t" anchorCtr="0">
            <a:spAutoFit/>
          </a:bodyPr>
          <a:lstStyle/>
          <a:p>
            <a:r>
              <a:rPr lang="en-US" noProof="0" dirty="0"/>
              <a:t>Insert page title (sentence case)</a:t>
            </a:r>
          </a:p>
        </p:txBody>
      </p:sp>
    </p:spTree>
    <p:extLst>
      <p:ext uri="{BB962C8B-B14F-4D97-AF65-F5344CB8AC3E}">
        <p14:creationId xmlns:p14="http://schemas.microsoft.com/office/powerpoint/2010/main" val="1969966392"/>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 id="2147484278" r:id="rId13"/>
    <p:sldLayoutId id="2147484279" r:id="rId14"/>
    <p:sldLayoutId id="2147484280" r:id="rId15"/>
    <p:sldLayoutId id="2147484281" r:id="rId16"/>
    <p:sldLayoutId id="2147484282" r:id="rId17"/>
    <p:sldLayoutId id="2147484283" r:id="rId18"/>
    <p:sldLayoutId id="2147484284" r:id="rId19"/>
    <p:sldLayoutId id="2147484285" r:id="rId20"/>
    <p:sldLayoutId id="2147484286" r:id="rId21"/>
    <p:sldLayoutId id="2147484287" r:id="rId22"/>
    <p:sldLayoutId id="2147484288" r:id="rId23"/>
  </p:sldLayoutIdLst>
  <p:hf hdr="0" ftr="0" dt="0"/>
  <p:txStyles>
    <p:titleStyle>
      <a:lvl1pPr algn="l" defTabSz="1171180" rtl="0" eaLnBrk="1" latinLnBrk="0" hangingPunct="1">
        <a:spcBef>
          <a:spcPct val="0"/>
        </a:spcBef>
        <a:buNone/>
        <a:defRPr sz="2582" b="1" kern="1200" baseline="0">
          <a:solidFill>
            <a:schemeClr val="tx1"/>
          </a:solidFill>
          <a:latin typeface="+mj-lt"/>
          <a:ea typeface="+mj-ea"/>
          <a:cs typeface="+mj-cs"/>
        </a:defRPr>
      </a:lvl1pPr>
    </p:titleStyle>
    <p:bodyStyle>
      <a:lvl1pPr marL="0" indent="0" algn="l" defTabSz="1171180" rtl="0" eaLnBrk="1" latinLnBrk="0" hangingPunct="1">
        <a:spcBef>
          <a:spcPts val="1937"/>
        </a:spcBef>
        <a:buClr>
          <a:schemeClr val="accent1"/>
        </a:buClr>
        <a:buSzPct val="80000"/>
        <a:buFontTx/>
        <a:buNone/>
        <a:defRPr sz="2152" b="0" kern="1200">
          <a:solidFill>
            <a:schemeClr val="tx1"/>
          </a:solidFill>
          <a:latin typeface="+mn-lt"/>
          <a:ea typeface="+mn-ea"/>
          <a:cs typeface="+mn-cs"/>
        </a:defRPr>
      </a:lvl1pPr>
      <a:lvl2pPr marL="193623" indent="-193623" algn="l" defTabSz="1171180" rtl="0" eaLnBrk="1" latinLnBrk="0" hangingPunct="1">
        <a:spcBef>
          <a:spcPts val="646"/>
        </a:spcBef>
        <a:buClr>
          <a:schemeClr val="accent1"/>
        </a:buClr>
        <a:buSzPct val="100000"/>
        <a:buFont typeface="Wingdings" pitchFamily="2" charset="2"/>
        <a:buChar char="§"/>
        <a:defRPr sz="1937" kern="1200">
          <a:solidFill>
            <a:schemeClr val="tx1"/>
          </a:solidFill>
          <a:latin typeface="+mn-lt"/>
          <a:ea typeface="+mn-ea"/>
          <a:cs typeface="+mn-cs"/>
        </a:defRPr>
      </a:lvl2pPr>
      <a:lvl3pPr marL="386006" indent="-193004" algn="l" defTabSz="1171180" rtl="0" eaLnBrk="1" latinLnBrk="0" hangingPunct="1">
        <a:spcBef>
          <a:spcPts val="323"/>
        </a:spcBef>
        <a:buClr>
          <a:schemeClr val="tx1"/>
        </a:buClr>
        <a:buSzPct val="100000"/>
        <a:buFont typeface="Arial" panose="020B0604020202020204" pitchFamily="34" charset="0"/>
        <a:buChar char="–"/>
        <a:defRPr lang="en-US" sz="1937" kern="1200" noProof="0" dirty="0" smtClean="0">
          <a:solidFill>
            <a:schemeClr val="tx1"/>
          </a:solidFill>
          <a:latin typeface="+mn-lt"/>
          <a:ea typeface="+mn-ea"/>
          <a:cs typeface="+mn-cs"/>
        </a:defRPr>
      </a:lvl3pPr>
      <a:lvl4pPr marL="580870" indent="-193623" algn="l" defTabSz="1171180" rtl="0" eaLnBrk="1" latinLnBrk="0" hangingPunct="1">
        <a:spcBef>
          <a:spcPts val="323"/>
        </a:spcBef>
        <a:buClr>
          <a:schemeClr val="tx1"/>
        </a:buClr>
        <a:buSzPct val="120000"/>
        <a:buFont typeface="Arial" pitchFamily="34" charset="0"/>
        <a:buChar char="▫"/>
        <a:defRPr sz="1721" kern="1200">
          <a:solidFill>
            <a:schemeClr val="tx1"/>
          </a:solidFill>
          <a:latin typeface="+mn-lt"/>
          <a:ea typeface="+mn-ea"/>
          <a:cs typeface="+mn-cs"/>
        </a:defRPr>
      </a:lvl4pPr>
      <a:lvl5pPr marL="774493" indent="-193623" algn="l" defTabSz="1171180" rtl="0" eaLnBrk="1" latinLnBrk="0" hangingPunct="1">
        <a:spcBef>
          <a:spcPts val="108"/>
        </a:spcBef>
        <a:buClr>
          <a:schemeClr val="tx1"/>
        </a:buClr>
        <a:buSzPct val="100000"/>
        <a:buFont typeface="Symbol" panose="05050102010706020507" pitchFamily="18" charset="2"/>
        <a:buChar char="-"/>
        <a:defRPr sz="1506" kern="1200" baseline="0">
          <a:solidFill>
            <a:schemeClr val="tx1"/>
          </a:solidFill>
          <a:latin typeface="+mn-lt"/>
          <a:ea typeface="+mn-ea"/>
          <a:cs typeface="+mn-cs"/>
        </a:defRPr>
      </a:lvl5pPr>
      <a:lvl6pPr marL="3220744" indent="-292795" algn="l" defTabSz="1171180" rtl="0" eaLnBrk="1" latinLnBrk="0" hangingPunct="1">
        <a:spcBef>
          <a:spcPct val="20000"/>
        </a:spcBef>
        <a:buFont typeface="Arial" pitchFamily="34" charset="0"/>
        <a:buChar char="•"/>
        <a:defRPr sz="2582" kern="1200">
          <a:solidFill>
            <a:schemeClr val="tx1"/>
          </a:solidFill>
          <a:latin typeface="+mn-lt"/>
          <a:ea typeface="+mn-ea"/>
          <a:cs typeface="+mn-cs"/>
        </a:defRPr>
      </a:lvl6pPr>
      <a:lvl7pPr marL="3806334" indent="-292795" algn="l" defTabSz="1171180" rtl="0" eaLnBrk="1" latinLnBrk="0" hangingPunct="1">
        <a:spcBef>
          <a:spcPct val="20000"/>
        </a:spcBef>
        <a:buFont typeface="Arial" pitchFamily="34" charset="0"/>
        <a:buChar char="•"/>
        <a:defRPr sz="2582" kern="1200">
          <a:solidFill>
            <a:schemeClr val="tx1"/>
          </a:solidFill>
          <a:latin typeface="+mn-lt"/>
          <a:ea typeface="+mn-ea"/>
          <a:cs typeface="+mn-cs"/>
        </a:defRPr>
      </a:lvl7pPr>
      <a:lvl8pPr marL="4391924" indent="-292795" algn="l" defTabSz="1171180" rtl="0" eaLnBrk="1" latinLnBrk="0" hangingPunct="1">
        <a:spcBef>
          <a:spcPct val="20000"/>
        </a:spcBef>
        <a:buFont typeface="Arial" pitchFamily="34" charset="0"/>
        <a:buChar char="•"/>
        <a:defRPr sz="2582" kern="1200">
          <a:solidFill>
            <a:schemeClr val="tx1"/>
          </a:solidFill>
          <a:latin typeface="+mn-lt"/>
          <a:ea typeface="+mn-ea"/>
          <a:cs typeface="+mn-cs"/>
        </a:defRPr>
      </a:lvl8pPr>
      <a:lvl9pPr marL="4977515" indent="-292795" algn="l" defTabSz="1171180" rtl="0" eaLnBrk="1" latinLnBrk="0" hangingPunct="1">
        <a:spcBef>
          <a:spcPct val="20000"/>
        </a:spcBef>
        <a:buFont typeface="Arial" pitchFamily="34" charset="0"/>
        <a:buChar char="•"/>
        <a:defRPr sz="2582" kern="1200">
          <a:solidFill>
            <a:schemeClr val="tx1"/>
          </a:solidFill>
          <a:latin typeface="+mn-lt"/>
          <a:ea typeface="+mn-ea"/>
          <a:cs typeface="+mn-cs"/>
        </a:defRPr>
      </a:lvl9pPr>
    </p:bodyStyle>
    <p:otherStyle>
      <a:defPPr>
        <a:defRPr lang="de-DE"/>
      </a:defPPr>
      <a:lvl1pPr marL="0" algn="l" defTabSz="1171180" rtl="0" eaLnBrk="1" latinLnBrk="0" hangingPunct="1">
        <a:defRPr sz="2259" kern="1200">
          <a:solidFill>
            <a:schemeClr val="tx1"/>
          </a:solidFill>
          <a:latin typeface="+mn-lt"/>
          <a:ea typeface="+mn-ea"/>
          <a:cs typeface="+mn-cs"/>
        </a:defRPr>
      </a:lvl1pPr>
      <a:lvl2pPr marL="585590" algn="l" defTabSz="1171180" rtl="0" eaLnBrk="1" latinLnBrk="0" hangingPunct="1">
        <a:defRPr sz="2259" kern="1200">
          <a:solidFill>
            <a:schemeClr val="tx1"/>
          </a:solidFill>
          <a:latin typeface="+mn-lt"/>
          <a:ea typeface="+mn-ea"/>
          <a:cs typeface="+mn-cs"/>
        </a:defRPr>
      </a:lvl2pPr>
      <a:lvl3pPr marL="1171180" algn="l" defTabSz="1171180" rtl="0" eaLnBrk="1" latinLnBrk="0" hangingPunct="1">
        <a:defRPr sz="2259" kern="1200">
          <a:solidFill>
            <a:schemeClr val="tx1"/>
          </a:solidFill>
          <a:latin typeface="+mn-lt"/>
          <a:ea typeface="+mn-ea"/>
          <a:cs typeface="+mn-cs"/>
        </a:defRPr>
      </a:lvl3pPr>
      <a:lvl4pPr marL="1756769" algn="l" defTabSz="1171180" rtl="0" eaLnBrk="1" latinLnBrk="0" hangingPunct="1">
        <a:defRPr sz="2259" kern="1200">
          <a:solidFill>
            <a:schemeClr val="tx1"/>
          </a:solidFill>
          <a:latin typeface="+mn-lt"/>
          <a:ea typeface="+mn-ea"/>
          <a:cs typeface="+mn-cs"/>
        </a:defRPr>
      </a:lvl4pPr>
      <a:lvl5pPr marL="2342359" algn="l" defTabSz="1171180" rtl="0" eaLnBrk="1" latinLnBrk="0" hangingPunct="1">
        <a:defRPr sz="2259" kern="1200">
          <a:solidFill>
            <a:schemeClr val="tx1"/>
          </a:solidFill>
          <a:latin typeface="+mn-lt"/>
          <a:ea typeface="+mn-ea"/>
          <a:cs typeface="+mn-cs"/>
        </a:defRPr>
      </a:lvl5pPr>
      <a:lvl6pPr marL="2927950" algn="l" defTabSz="1171180" rtl="0" eaLnBrk="1" latinLnBrk="0" hangingPunct="1">
        <a:defRPr sz="2259" kern="1200">
          <a:solidFill>
            <a:schemeClr val="tx1"/>
          </a:solidFill>
          <a:latin typeface="+mn-lt"/>
          <a:ea typeface="+mn-ea"/>
          <a:cs typeface="+mn-cs"/>
        </a:defRPr>
      </a:lvl6pPr>
      <a:lvl7pPr marL="3513540" algn="l" defTabSz="1171180" rtl="0" eaLnBrk="1" latinLnBrk="0" hangingPunct="1">
        <a:defRPr sz="2259" kern="1200">
          <a:solidFill>
            <a:schemeClr val="tx1"/>
          </a:solidFill>
          <a:latin typeface="+mn-lt"/>
          <a:ea typeface="+mn-ea"/>
          <a:cs typeface="+mn-cs"/>
        </a:defRPr>
      </a:lvl7pPr>
      <a:lvl8pPr marL="4099130" algn="l" defTabSz="1171180" rtl="0" eaLnBrk="1" latinLnBrk="0" hangingPunct="1">
        <a:defRPr sz="2259" kern="1200">
          <a:solidFill>
            <a:schemeClr val="tx1"/>
          </a:solidFill>
          <a:latin typeface="+mn-lt"/>
          <a:ea typeface="+mn-ea"/>
          <a:cs typeface="+mn-cs"/>
        </a:defRPr>
      </a:lvl8pPr>
      <a:lvl9pPr marL="4684719" algn="l" defTabSz="1171180" rtl="0" eaLnBrk="1" latinLnBrk="0" hangingPunct="1">
        <a:defRPr sz="225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hyperlink" Target="https://supplier.ariba.com/" TargetMode="Externa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mailto:ordersender-prod@ansmtp.ariba.com" TargetMode="Externa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slide" Target="slide10.xml"/><Relationship Id="rId7" Type="http://schemas.openxmlformats.org/officeDocument/2006/relationships/slide" Target="slide50.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slide" Target="slide33.xml"/><Relationship Id="rId11" Type="http://schemas.openxmlformats.org/officeDocument/2006/relationships/slide" Target="slide90.xml"/><Relationship Id="rId5" Type="http://schemas.openxmlformats.org/officeDocument/2006/relationships/slide" Target="slide17.xml"/><Relationship Id="rId10" Type="http://schemas.openxmlformats.org/officeDocument/2006/relationships/slide" Target="slide86.xml"/><Relationship Id="rId4" Type="http://schemas.openxmlformats.org/officeDocument/2006/relationships/slide" Target="slide12.xml"/><Relationship Id="rId9" Type="http://schemas.openxmlformats.org/officeDocument/2006/relationships/slide" Target="slide76.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13.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mailto:ordersender-prod@ansmtp.ariba.com"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supplier.ariba.com/"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mailto:dgi-fbhp-nonpro-group@fujifilm.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13.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82.wmf"/></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mailto:dgi-fbhp-nonpro-group@fujifilm.com" TargetMode="External"/><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13.png"/><Relationship Id="rId4" Type="http://schemas.openxmlformats.org/officeDocument/2006/relationships/image" Target="../media/image12.png"/></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13.png"/><Relationship Id="rId4" Type="http://schemas.openxmlformats.org/officeDocument/2006/relationships/image" Target="../media/image12.png"/></Relationships>
</file>

<file path=ppt/slides/_rels/slide77.xml.rels><?xml version="1.0" encoding="UTF-8" standalone="yes"?>
<Relationships xmlns="http://schemas.openxmlformats.org/package/2006/relationships"><Relationship Id="rId8" Type="http://schemas.openxmlformats.org/officeDocument/2006/relationships/hyperlink" Target="https://support.ariba.com/item/view/193853" TargetMode="External"/><Relationship Id="rId3" Type="http://schemas.openxmlformats.org/officeDocument/2006/relationships/image" Target="../media/image98.png"/><Relationship Id="rId7" Type="http://schemas.openxmlformats.org/officeDocument/2006/relationships/hyperlink" Target="https://support.ariba.com/item/view/193280" TargetMode="External"/><Relationship Id="rId2" Type="http://schemas.openxmlformats.org/officeDocument/2006/relationships/hyperlink" Target="https://support.ariba.com/item/view/204496" TargetMode="External"/><Relationship Id="rId1" Type="http://schemas.openxmlformats.org/officeDocument/2006/relationships/slideLayout" Target="../slideLayouts/slideLayout6.xml"/><Relationship Id="rId6" Type="http://schemas.openxmlformats.org/officeDocument/2006/relationships/hyperlink" Target="https://support.ariba.com/item/view/193852" TargetMode="External"/><Relationship Id="rId5" Type="http://schemas.openxmlformats.org/officeDocument/2006/relationships/hyperlink" Target="https://support.ariba.com/item/view/193279" TargetMode="External"/><Relationship Id="rId4" Type="http://schemas.openxmlformats.org/officeDocument/2006/relationships/image" Target="../media/image99.png"/></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 Id="rId4" Type="http://schemas.openxmlformats.org/officeDocument/2006/relationships/image" Target="../media/image10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84.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 Id="rId4" Type="http://schemas.openxmlformats.org/officeDocument/2006/relationships/image" Target="../media/image122.png"/></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5.xml"/><Relationship Id="rId4" Type="http://schemas.openxmlformats.org/officeDocument/2006/relationships/slide" Target="slide2.xml"/></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3.jpeg"/></Relationships>
</file>

<file path=ppt/slides/_rels/slide9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Classification of Information">
            <a:extLst>
              <a:ext uri="{FF2B5EF4-FFF2-40B4-BE49-F238E27FC236}">
                <a16:creationId xmlns:a16="http://schemas.microsoft.com/office/drawing/2014/main" id="{FAA26065-C218-4672-AA5B-FC9E7F4FFC8A}"/>
              </a:ext>
            </a:extLst>
          </p:cNvPr>
          <p:cNvGrpSpPr/>
          <p:nvPr/>
        </p:nvGrpSpPr>
        <p:grpSpPr>
          <a:xfrm>
            <a:off x="9036017" y="-741974"/>
            <a:ext cx="2276122" cy="571500"/>
            <a:chOff x="7544400" y="188913"/>
            <a:chExt cx="1980000" cy="530772"/>
          </a:xfrm>
        </p:grpSpPr>
        <p:sp>
          <p:nvSpPr>
            <p:cNvPr id="9" name="テキスト ボックス 19">
              <a:extLst>
                <a:ext uri="{FF2B5EF4-FFF2-40B4-BE49-F238E27FC236}">
                  <a16:creationId xmlns:a16="http://schemas.microsoft.com/office/drawing/2014/main" id="{6B92047C-3FC3-4A82-9154-BFFC19BD2661}"/>
                </a:ext>
              </a:extLst>
            </p:cNvPr>
            <p:cNvSpPr txBox="1"/>
            <p:nvPr/>
          </p:nvSpPr>
          <p:spPr>
            <a:xfrm>
              <a:off x="7544400" y="188913"/>
              <a:ext cx="1980000" cy="140400"/>
            </a:xfrm>
            <a:prstGeom prst="rect">
              <a:avLst/>
            </a:prstGeom>
            <a:noFill/>
            <a:ln w="9525">
              <a:noFill/>
              <a:miter lim="800000"/>
              <a:headEnd/>
              <a:tailEnd/>
            </a:ln>
            <a:effectLst/>
          </p:spPr>
          <p:txBody>
            <a:bodyPr lIns="0" tIns="0" rIns="0" bIns="0" anchor="b"/>
            <a:lstStyle/>
            <a:p>
              <a:pPr defTabSz="981107" fontAlgn="base">
                <a:spcBef>
                  <a:spcPct val="0"/>
                </a:spcBef>
                <a:spcAft>
                  <a:spcPct val="0"/>
                </a:spcAft>
                <a:defRPr/>
              </a:pPr>
              <a:r>
                <a:rPr lang="en-US" altLang="ja-JP" sz="963">
                  <a:solidFill>
                    <a:prstClr val="black"/>
                  </a:solidFill>
                  <a:latin typeface="Arial" pitchFamily="34" charset="0"/>
                  <a:ea typeface="HG丸ｺﾞｼｯｸM-PRO" pitchFamily="50" charset="-128"/>
                  <a:cs typeface="Arial" pitchFamily="34" charset="0"/>
                </a:rPr>
                <a:t>Fuji Xerox Internal Use Only</a:t>
              </a:r>
            </a:p>
          </p:txBody>
        </p:sp>
        <p:sp>
          <p:nvSpPr>
            <p:cNvPr id="10" name="テキスト ボックス 20">
              <a:extLst>
                <a:ext uri="{FF2B5EF4-FFF2-40B4-BE49-F238E27FC236}">
                  <a16:creationId xmlns:a16="http://schemas.microsoft.com/office/drawing/2014/main" id="{6EBA276D-C724-495D-8E72-6689C9980B1E}"/>
                </a:ext>
              </a:extLst>
            </p:cNvPr>
            <p:cNvSpPr txBox="1"/>
            <p:nvPr/>
          </p:nvSpPr>
          <p:spPr>
            <a:xfrm>
              <a:off x="7544400" y="352615"/>
              <a:ext cx="608400" cy="367070"/>
            </a:xfrm>
            <a:prstGeom prst="rect">
              <a:avLst/>
            </a:prstGeom>
            <a:noFill/>
            <a:ln w="3175" algn="ctr">
              <a:noFill/>
              <a:miter lim="800000"/>
              <a:headEnd/>
              <a:tailEnd/>
            </a:ln>
            <a:effectLst/>
          </p:spPr>
          <p:txBody>
            <a:bodyPr lIns="0" tIns="0" rIns="0" bIns="0">
              <a:spAutoFit/>
            </a:bodyPr>
            <a:lstStyle/>
            <a:p>
              <a:pPr defTabSz="981107" eaLnBrk="0" fontAlgn="base" hangingPunct="0">
                <a:spcBef>
                  <a:spcPct val="0"/>
                </a:spcBef>
                <a:spcAft>
                  <a:spcPct val="0"/>
                </a:spcAft>
                <a:tabLst>
                  <a:tab pos="417163" algn="l"/>
                </a:tabLst>
                <a:defRPr/>
              </a:pPr>
              <a:r>
                <a:rPr lang="ja-JP" altLang="en-US" sz="642">
                  <a:solidFill>
                    <a:prstClr val="black"/>
                  </a:solidFill>
                  <a:latin typeface="HG丸ｺﾞｼｯｸM-PRO" pitchFamily="50" charset="-128"/>
                  <a:ea typeface="HG丸ｺﾞｼｯｸM-PRO" pitchFamily="50" charset="-128"/>
                </a:rPr>
                <a:t>開 示 範 囲	：</a:t>
              </a:r>
            </a:p>
            <a:p>
              <a:pPr defTabSz="981107" eaLnBrk="0" fontAlgn="base" hangingPunct="0">
                <a:spcBef>
                  <a:spcPct val="0"/>
                </a:spcBef>
                <a:spcAft>
                  <a:spcPct val="0"/>
                </a:spcAft>
                <a:tabLst>
                  <a:tab pos="417163" algn="l"/>
                </a:tabLst>
                <a:defRPr/>
              </a:pPr>
              <a:r>
                <a:rPr lang="ja-JP" altLang="en-US" sz="642">
                  <a:solidFill>
                    <a:prstClr val="black"/>
                  </a:solidFill>
                  <a:latin typeface="HG丸ｺﾞｼｯｸM-PRO" pitchFamily="50" charset="-128"/>
                  <a:ea typeface="HG丸ｺﾞｼｯｸM-PRO" pitchFamily="50" charset="-128"/>
                </a:rPr>
                <a:t>指 定 期 間	：</a:t>
              </a:r>
            </a:p>
            <a:p>
              <a:pPr defTabSz="981107" eaLnBrk="0" fontAlgn="base" hangingPunct="0">
                <a:spcBef>
                  <a:spcPct val="0"/>
                </a:spcBef>
                <a:spcAft>
                  <a:spcPct val="0"/>
                </a:spcAft>
                <a:tabLst>
                  <a:tab pos="417163" algn="l"/>
                </a:tabLst>
                <a:defRPr/>
              </a:pPr>
              <a:r>
                <a:rPr lang="ja-JP" altLang="en-US" sz="642">
                  <a:solidFill>
                    <a:prstClr val="black"/>
                  </a:solidFill>
                  <a:latin typeface="HG丸ｺﾞｼｯｸM-PRO" pitchFamily="50" charset="-128"/>
                  <a:ea typeface="HG丸ｺﾞｼｯｸM-PRO" pitchFamily="50" charset="-128"/>
                </a:rPr>
                <a:t>作成責任者	：</a:t>
              </a:r>
            </a:p>
            <a:p>
              <a:pPr defTabSz="981107" eaLnBrk="0" fontAlgn="base" hangingPunct="0">
                <a:spcBef>
                  <a:spcPct val="0"/>
                </a:spcBef>
                <a:spcAft>
                  <a:spcPct val="0"/>
                </a:spcAft>
                <a:tabLst>
                  <a:tab pos="417163" algn="l"/>
                </a:tabLst>
                <a:defRPr/>
              </a:pPr>
              <a:r>
                <a:rPr lang="ja-JP" altLang="en-US" sz="642">
                  <a:solidFill>
                    <a:prstClr val="black"/>
                  </a:solidFill>
                  <a:latin typeface="HG丸ｺﾞｼｯｸM-PRO" pitchFamily="50" charset="-128"/>
                  <a:ea typeface="HG丸ｺﾞｼｯｸM-PRO" pitchFamily="50" charset="-128"/>
                </a:rPr>
                <a:t>作　成　日	：</a:t>
              </a:r>
            </a:p>
          </p:txBody>
        </p:sp>
      </p:grpSp>
      <p:sp>
        <p:nvSpPr>
          <p:cNvPr id="12" name="Rectangle 11">
            <a:extLst>
              <a:ext uri="{FF2B5EF4-FFF2-40B4-BE49-F238E27FC236}">
                <a16:creationId xmlns:a16="http://schemas.microsoft.com/office/drawing/2014/main" id="{229DE692-E4A4-443B-9B5B-CEB232329B55}"/>
              </a:ext>
            </a:extLst>
          </p:cNvPr>
          <p:cNvSpPr/>
          <p:nvPr/>
        </p:nvSpPr>
        <p:spPr>
          <a:xfrm>
            <a:off x="997744" y="4223544"/>
            <a:ext cx="10820400" cy="1077218"/>
          </a:xfrm>
          <a:prstGeom prst="rect">
            <a:avLst/>
          </a:prstGeom>
        </p:spPr>
        <p:txBody>
          <a:bodyPr wrap="square">
            <a:spAutoFit/>
          </a:bodyPr>
          <a:lstStyle/>
          <a:p>
            <a:pPr algn="ctr"/>
            <a:r>
              <a:rPr lang="en-US" sz="3200" b="1">
                <a:solidFill>
                  <a:srgbClr val="00B050"/>
                </a:solidFill>
                <a:latin typeface="Times New Roman" panose="02020603050405020304" pitchFamily="18" charset="0"/>
                <a:cs typeface="Times New Roman" panose="02020603050405020304" pitchFamily="18" charset="0"/>
              </a:rPr>
              <a:t>H</a:t>
            </a:r>
            <a:r>
              <a:rPr lang="vi-VN" sz="3200" b="1">
                <a:solidFill>
                  <a:srgbClr val="00B050"/>
                </a:solidFill>
                <a:latin typeface="Times New Roman" panose="02020603050405020304" pitchFamily="18" charset="0"/>
                <a:cs typeface="Times New Roman" panose="02020603050405020304" pitchFamily="18" charset="0"/>
              </a:rPr>
              <a:t>Ư</a:t>
            </a:r>
            <a:r>
              <a:rPr lang="en-US" sz="3200" b="1">
                <a:solidFill>
                  <a:srgbClr val="00B050"/>
                </a:solidFill>
                <a:latin typeface="Times New Roman" panose="02020603050405020304" pitchFamily="18" charset="0"/>
                <a:cs typeface="Times New Roman" panose="02020603050405020304" pitchFamily="18" charset="0"/>
              </a:rPr>
              <a:t>ỚNG DẪN SỬ DỤNG HỆ THỐNG ARIBA CHO NHÀ CUNG CẤP ENTERPRISE*</a:t>
            </a:r>
          </a:p>
        </p:txBody>
      </p:sp>
      <p:sp>
        <p:nvSpPr>
          <p:cNvPr id="14" name="テキスト ボックス 119">
            <a:extLst>
              <a:ext uri="{FF2B5EF4-FFF2-40B4-BE49-F238E27FC236}">
                <a16:creationId xmlns:a16="http://schemas.microsoft.com/office/drawing/2014/main" id="{6D96513A-CB26-4043-AA6E-54B319ADEC72}"/>
              </a:ext>
            </a:extLst>
          </p:cNvPr>
          <p:cNvSpPr txBox="1"/>
          <p:nvPr/>
        </p:nvSpPr>
        <p:spPr>
          <a:xfrm>
            <a:off x="9589775" y="-541230"/>
            <a:ext cx="1438383" cy="366767"/>
          </a:xfrm>
          <a:prstGeom prst="rect">
            <a:avLst/>
          </a:prstGeom>
          <a:noFill/>
          <a:ln w="3175" algn="ctr">
            <a:noFill/>
            <a:miter lim="800000"/>
            <a:headEnd/>
            <a:tailEnd/>
          </a:ln>
          <a:effectLst/>
        </p:spPr>
        <p:txBody>
          <a:bodyPr lIns="0" tIns="0" rIns="0" bIns="0">
            <a:spAutoFit/>
          </a:bodyPr>
          <a:lstStyle/>
          <a:p>
            <a:pPr defTabSz="908822" eaLnBrk="0" fontAlgn="base" hangingPunct="0">
              <a:spcBef>
                <a:spcPct val="0"/>
              </a:spcBef>
              <a:spcAft>
                <a:spcPct val="0"/>
              </a:spcAft>
              <a:defRPr/>
            </a:pPr>
            <a:r>
              <a:rPr lang="en-US" altLang="ja-JP" sz="596">
                <a:latin typeface="HG丸ｺﾞｼｯｸM-PRO" pitchFamily="50" charset="-128"/>
                <a:ea typeface="HG丸ｺﾞｼｯｸM-PRO" pitchFamily="50" charset="-128"/>
              </a:rPr>
              <a:t>All</a:t>
            </a:r>
            <a:r>
              <a:rPr lang="ja-JP" altLang="en-US" sz="596">
                <a:latin typeface="HG丸ｺﾞｼｯｸM-PRO" pitchFamily="50" charset="-128"/>
                <a:ea typeface="HG丸ｺﾞｼｯｸM-PRO" pitchFamily="50" charset="-128"/>
              </a:rPr>
              <a:t> </a:t>
            </a:r>
            <a:r>
              <a:rPr lang="en-US" altLang="ja-JP" sz="596">
                <a:latin typeface="HG丸ｺﾞｼｯｸM-PRO" pitchFamily="50" charset="-128"/>
                <a:ea typeface="HG丸ｺﾞｼｯｸM-PRO" pitchFamily="50" charset="-128"/>
              </a:rPr>
              <a:t>FX</a:t>
            </a:r>
            <a:endParaRPr lang="ja-JP" altLang="en-US" sz="596">
              <a:latin typeface="HG丸ｺﾞｼｯｸM-PRO" pitchFamily="50" charset="-128"/>
              <a:ea typeface="HG丸ｺﾞｼｯｸM-PRO" pitchFamily="50" charset="-128"/>
            </a:endParaRPr>
          </a:p>
          <a:p>
            <a:pPr defTabSz="908822" eaLnBrk="0" fontAlgn="base" hangingPunct="0">
              <a:spcBef>
                <a:spcPct val="0"/>
              </a:spcBef>
              <a:spcAft>
                <a:spcPct val="0"/>
              </a:spcAft>
              <a:defRPr/>
            </a:pPr>
            <a:r>
              <a:rPr lang="en-US" altLang="ja-JP" sz="596">
                <a:latin typeface="HG丸ｺﾞｼｯｸM-PRO" pitchFamily="50" charset="-128"/>
                <a:ea typeface="HG丸ｺﾞｼｯｸM-PRO" pitchFamily="50" charset="-128"/>
              </a:rPr>
              <a:t>2</a:t>
            </a:r>
            <a:r>
              <a:rPr lang="ja-JP" altLang="en-US" sz="596">
                <a:latin typeface="HG丸ｺﾞｼｯｸM-PRO" pitchFamily="50" charset="-128"/>
                <a:ea typeface="HG丸ｺﾞｼｯｸM-PRO" pitchFamily="50" charset="-128"/>
              </a:rPr>
              <a:t>年</a:t>
            </a:r>
          </a:p>
          <a:p>
            <a:pPr defTabSz="908822" eaLnBrk="0" fontAlgn="base" hangingPunct="0">
              <a:spcBef>
                <a:spcPct val="0"/>
              </a:spcBef>
              <a:spcAft>
                <a:spcPct val="0"/>
              </a:spcAft>
              <a:defRPr/>
            </a:pPr>
            <a:r>
              <a:rPr lang="en-US" altLang="ja-JP" sz="596">
                <a:latin typeface="HG丸ｺﾞｼｯｸM-PRO" pitchFamily="50" charset="-128"/>
                <a:ea typeface="HG丸ｺﾞｼｯｸM-PRO" pitchFamily="50" charset="-128"/>
              </a:rPr>
              <a:t>FBHP</a:t>
            </a:r>
            <a:r>
              <a:rPr lang="ja-JP" altLang="en-US" sz="596">
                <a:latin typeface="HG丸ｺﾞｼｯｸM-PRO" pitchFamily="50" charset="-128"/>
                <a:ea typeface="HG丸ｺﾞｼｯｸM-PRO" pitchFamily="50" charset="-128"/>
              </a:rPr>
              <a:t> </a:t>
            </a:r>
            <a:r>
              <a:rPr lang="en-US" altLang="ja-JP" sz="596">
                <a:latin typeface="HG丸ｺﾞｼｯｸM-PRO" pitchFamily="50" charset="-128"/>
                <a:ea typeface="HG丸ｺﾞｼｯｸM-PRO" pitchFamily="50" charset="-128"/>
              </a:rPr>
              <a:t>HR &amp; GA -</a:t>
            </a:r>
            <a:r>
              <a:rPr lang="ja-JP" altLang="en-US" sz="596">
                <a:latin typeface="HG丸ｺﾞｼｯｸM-PRO" pitchFamily="50" charset="-128"/>
                <a:ea typeface="HG丸ｺﾞｼｯｸM-PRO" pitchFamily="50" charset="-128"/>
              </a:rPr>
              <a:t> </a:t>
            </a:r>
            <a:r>
              <a:rPr lang="en-US" altLang="ja-JP" sz="596">
                <a:latin typeface="HG丸ｺﾞｼｯｸM-PRO" pitchFamily="50" charset="-128"/>
                <a:ea typeface="HG丸ｺﾞｼｯｸM-PRO" pitchFamily="50" charset="-128"/>
              </a:rPr>
              <a:t>Nonpro</a:t>
            </a:r>
          </a:p>
          <a:p>
            <a:pPr defTabSz="908822" eaLnBrk="0" fontAlgn="base" hangingPunct="0">
              <a:spcBef>
                <a:spcPct val="0"/>
              </a:spcBef>
              <a:spcAft>
                <a:spcPct val="0"/>
              </a:spcAft>
              <a:defRPr/>
            </a:pPr>
            <a:r>
              <a:rPr lang="en-US" altLang="ja-JP" sz="596">
                <a:latin typeface="HG丸ｺﾞｼｯｸM-PRO" pitchFamily="50" charset="-128"/>
                <a:ea typeface="HG丸ｺﾞｼｯｸM-PRO" pitchFamily="50" charset="-128"/>
              </a:rPr>
              <a:t>2020</a:t>
            </a:r>
            <a:r>
              <a:rPr lang="ja-JP" altLang="en-US" sz="596">
                <a:latin typeface="HG丸ｺﾞｼｯｸM-PRO" pitchFamily="50" charset="-128"/>
                <a:ea typeface="HG丸ｺﾞｼｯｸM-PRO" pitchFamily="50" charset="-128"/>
              </a:rPr>
              <a:t>年</a:t>
            </a:r>
            <a:r>
              <a:rPr lang="en-US" altLang="ja-JP" sz="596">
                <a:latin typeface="HG丸ｺﾞｼｯｸM-PRO" pitchFamily="50" charset="-128"/>
                <a:ea typeface="HG丸ｺﾞｼｯｸM-PRO" pitchFamily="50" charset="-128"/>
              </a:rPr>
              <a:t>10</a:t>
            </a:r>
            <a:r>
              <a:rPr lang="ja-JP" altLang="en-US" sz="596">
                <a:latin typeface="HG丸ｺﾞｼｯｸM-PRO" pitchFamily="50" charset="-128"/>
                <a:ea typeface="HG丸ｺﾞｼｯｸM-PRO" pitchFamily="50" charset="-128"/>
              </a:rPr>
              <a:t>月</a:t>
            </a:r>
            <a:r>
              <a:rPr lang="en-US" altLang="ja-JP" sz="596">
                <a:latin typeface="HG丸ｺﾞｼｯｸM-PRO" pitchFamily="50" charset="-128"/>
                <a:ea typeface="HG丸ｺﾞｼｯｸM-PRO" pitchFamily="50" charset="-128"/>
              </a:rPr>
              <a:t>20</a:t>
            </a:r>
            <a:r>
              <a:rPr lang="ja-JP" altLang="en-US" sz="596">
                <a:latin typeface="HG丸ｺﾞｼｯｸM-PRO" pitchFamily="50" charset="-128"/>
                <a:ea typeface="HG丸ｺﾞｼｯｸM-PRO" pitchFamily="50" charset="-128"/>
              </a:rPr>
              <a:t>日</a:t>
            </a:r>
            <a:endParaRPr lang="en-US" altLang="ja-JP" sz="596">
              <a:latin typeface="HG丸ｺﾞｼｯｸM-PRO" pitchFamily="50" charset="-128"/>
              <a:ea typeface="HG丸ｺﾞｼｯｸM-PRO" pitchFamily="50" charset="-128"/>
            </a:endParaRPr>
          </a:p>
        </p:txBody>
      </p:sp>
      <p:sp>
        <p:nvSpPr>
          <p:cNvPr id="2" name="TextBox 1">
            <a:extLst>
              <a:ext uri="{FF2B5EF4-FFF2-40B4-BE49-F238E27FC236}">
                <a16:creationId xmlns:a16="http://schemas.microsoft.com/office/drawing/2014/main" id="{91E69C95-3EC6-4F4A-8A65-F8A0CC06FB9A}"/>
              </a:ext>
            </a:extLst>
          </p:cNvPr>
          <p:cNvSpPr txBox="1"/>
          <p:nvPr/>
        </p:nvSpPr>
        <p:spPr>
          <a:xfrm>
            <a:off x="3899312" y="6931502"/>
            <a:ext cx="5486400" cy="338554"/>
          </a:xfrm>
          <a:prstGeom prst="rect">
            <a:avLst/>
          </a:prstGeom>
          <a:noFill/>
        </p:spPr>
        <p:txBody>
          <a:bodyPr wrap="square" rtlCol="0">
            <a:spAutoFit/>
          </a:bodyPr>
          <a:lstStyle/>
          <a:p>
            <a:r>
              <a:rPr lang="en-US" sz="1600" i="1" err="1">
                <a:latin typeface="Times New Roman" panose="02020603050405020304" pitchFamily="18" charset="0"/>
                <a:cs typeface="Times New Roman" panose="02020603050405020304" pitchFamily="18" charset="0"/>
              </a:rPr>
              <a:t>Nhà</a:t>
            </a:r>
            <a:r>
              <a:rPr lang="en-US" sz="1600" i="1">
                <a:latin typeface="Times New Roman" panose="02020603050405020304" pitchFamily="18" charset="0"/>
                <a:cs typeface="Times New Roman" panose="02020603050405020304" pitchFamily="18" charset="0"/>
              </a:rPr>
              <a:t> </a:t>
            </a:r>
            <a:r>
              <a:rPr lang="en-US" sz="1600" i="1" err="1">
                <a:latin typeface="Times New Roman" panose="02020603050405020304" pitchFamily="18" charset="0"/>
                <a:cs typeface="Times New Roman" panose="02020603050405020304" pitchFamily="18" charset="0"/>
              </a:rPr>
              <a:t>cung</a:t>
            </a:r>
            <a:r>
              <a:rPr lang="en-US" sz="1600" i="1">
                <a:latin typeface="Times New Roman" panose="02020603050405020304" pitchFamily="18" charset="0"/>
                <a:cs typeface="Times New Roman" panose="02020603050405020304" pitchFamily="18" charset="0"/>
              </a:rPr>
              <a:t> </a:t>
            </a:r>
            <a:r>
              <a:rPr lang="en-US" sz="1600" i="1" err="1">
                <a:latin typeface="Times New Roman" panose="02020603050405020304" pitchFamily="18" charset="0"/>
                <a:cs typeface="Times New Roman" panose="02020603050405020304" pitchFamily="18" charset="0"/>
              </a:rPr>
              <a:t>cấp</a:t>
            </a:r>
            <a:r>
              <a:rPr lang="en-US" sz="1600" i="1">
                <a:latin typeface="Times New Roman" panose="02020603050405020304" pitchFamily="18" charset="0"/>
                <a:cs typeface="Times New Roman" panose="02020603050405020304" pitchFamily="18" charset="0"/>
              </a:rPr>
              <a:t> Enterprise * : </a:t>
            </a:r>
            <a:r>
              <a:rPr lang="en-US" sz="1600" i="1" err="1">
                <a:latin typeface="Times New Roman" panose="02020603050405020304" pitchFamily="18" charset="0"/>
                <a:cs typeface="Times New Roman" panose="02020603050405020304" pitchFamily="18" charset="0"/>
              </a:rPr>
              <a:t>Nhà</a:t>
            </a:r>
            <a:r>
              <a:rPr lang="en-US" sz="1600" i="1">
                <a:latin typeface="Times New Roman" panose="02020603050405020304" pitchFamily="18" charset="0"/>
                <a:cs typeface="Times New Roman" panose="02020603050405020304" pitchFamily="18" charset="0"/>
              </a:rPr>
              <a:t> </a:t>
            </a:r>
            <a:r>
              <a:rPr lang="en-US" sz="1600" i="1" err="1">
                <a:latin typeface="Times New Roman" panose="02020603050405020304" pitchFamily="18" charset="0"/>
                <a:cs typeface="Times New Roman" panose="02020603050405020304" pitchFamily="18" charset="0"/>
              </a:rPr>
              <a:t>cung</a:t>
            </a:r>
            <a:r>
              <a:rPr lang="en-US" sz="1600" i="1">
                <a:latin typeface="Times New Roman" panose="02020603050405020304" pitchFamily="18" charset="0"/>
                <a:cs typeface="Times New Roman" panose="02020603050405020304" pitchFamily="18" charset="0"/>
              </a:rPr>
              <a:t> </a:t>
            </a:r>
            <a:r>
              <a:rPr lang="en-US" sz="1600" i="1" err="1">
                <a:latin typeface="Times New Roman" panose="02020603050405020304" pitchFamily="18" charset="0"/>
                <a:cs typeface="Times New Roman" panose="02020603050405020304" pitchFamily="18" charset="0"/>
              </a:rPr>
              <a:t>cấp</a:t>
            </a:r>
            <a:r>
              <a:rPr lang="en-US" sz="1600" i="1">
                <a:latin typeface="Times New Roman" panose="02020603050405020304" pitchFamily="18" charset="0"/>
                <a:cs typeface="Times New Roman" panose="02020603050405020304" pitchFamily="18" charset="0"/>
              </a:rPr>
              <a:t> </a:t>
            </a:r>
            <a:r>
              <a:rPr lang="en-US" sz="1600" i="1" err="1">
                <a:latin typeface="Times New Roman" panose="02020603050405020304" pitchFamily="18" charset="0"/>
                <a:cs typeface="Times New Roman" panose="02020603050405020304" pitchFamily="18" charset="0"/>
              </a:rPr>
              <a:t>có</a:t>
            </a:r>
            <a:r>
              <a:rPr lang="en-US" sz="1600" i="1">
                <a:latin typeface="Times New Roman" panose="02020603050405020304" pitchFamily="18" charset="0"/>
                <a:cs typeface="Times New Roman" panose="02020603050405020304" pitchFamily="18" charset="0"/>
              </a:rPr>
              <a:t> </a:t>
            </a:r>
            <a:r>
              <a:rPr lang="en-US" sz="1600" i="1" err="1">
                <a:latin typeface="Times New Roman" panose="02020603050405020304" pitchFamily="18" charset="0"/>
                <a:cs typeface="Times New Roman" panose="02020603050405020304" pitchFamily="18" charset="0"/>
              </a:rPr>
              <a:t>đầy</a:t>
            </a:r>
            <a:r>
              <a:rPr lang="en-US" sz="1600" i="1">
                <a:latin typeface="Times New Roman" panose="02020603050405020304" pitchFamily="18" charset="0"/>
                <a:cs typeface="Times New Roman" panose="02020603050405020304" pitchFamily="18" charset="0"/>
              </a:rPr>
              <a:t> </a:t>
            </a:r>
            <a:r>
              <a:rPr lang="en-US" sz="1600" i="1" err="1">
                <a:latin typeface="Times New Roman" panose="02020603050405020304" pitchFamily="18" charset="0"/>
                <a:cs typeface="Times New Roman" panose="02020603050405020304" pitchFamily="18" charset="0"/>
              </a:rPr>
              <a:t>đủ</a:t>
            </a:r>
            <a:r>
              <a:rPr lang="en-US" sz="1600" i="1">
                <a:latin typeface="Times New Roman" panose="02020603050405020304" pitchFamily="18" charset="0"/>
                <a:cs typeface="Times New Roman" panose="02020603050405020304" pitchFamily="18" charset="0"/>
              </a:rPr>
              <a:t> </a:t>
            </a:r>
            <a:r>
              <a:rPr lang="en-US" sz="1600" i="1" err="1">
                <a:latin typeface="Times New Roman" panose="02020603050405020304" pitchFamily="18" charset="0"/>
                <a:cs typeface="Times New Roman" panose="02020603050405020304" pitchFamily="18" charset="0"/>
              </a:rPr>
              <a:t>chức</a:t>
            </a:r>
            <a:r>
              <a:rPr lang="en-US" sz="1600" i="1">
                <a:latin typeface="Times New Roman" panose="02020603050405020304" pitchFamily="18" charset="0"/>
                <a:cs typeface="Times New Roman" panose="02020603050405020304" pitchFamily="18" charset="0"/>
              </a:rPr>
              <a:t> </a:t>
            </a:r>
            <a:r>
              <a:rPr lang="en-US" sz="1600" i="1" err="1">
                <a:latin typeface="Times New Roman" panose="02020603050405020304" pitchFamily="18" charset="0"/>
                <a:cs typeface="Times New Roman" panose="02020603050405020304" pitchFamily="18" charset="0"/>
              </a:rPr>
              <a:t>năng</a:t>
            </a:r>
            <a:endParaRPr lang="en-US" sz="1600" i="1">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0EB5EB8-CBDF-4229-8FED-1431357E49FF}"/>
              </a:ext>
            </a:extLst>
          </p:cNvPr>
          <p:cNvSpPr/>
          <p:nvPr/>
        </p:nvSpPr>
        <p:spPr>
          <a:xfrm>
            <a:off x="555402" y="5823744"/>
            <a:ext cx="7147942" cy="923330"/>
          </a:xfrm>
          <a:prstGeom prst="rect">
            <a:avLst/>
          </a:prstGeom>
        </p:spPr>
        <p:txBody>
          <a:bodyPr wrap="square">
            <a:spAutoFit/>
          </a:bodyPr>
          <a:lstStyle/>
          <a:p>
            <a:r>
              <a:rPr lang="en-US" sz="1800" b="1">
                <a:latin typeface="Times New Roman" panose="02020603050405020304" pitchFamily="18" charset="0"/>
                <a:cs typeface="Times New Roman" panose="02020603050405020304" pitchFamily="18" charset="0"/>
              </a:rPr>
              <a:t>CÔNG TY TNHH FUJIFILM MANUFACTURING HẢI PHÒNG</a:t>
            </a:r>
          </a:p>
          <a:p>
            <a:r>
              <a:rPr lang="en-US" sz="1800" b="1" err="1">
                <a:latin typeface="Times New Roman" panose="02020603050405020304" pitchFamily="18" charset="0"/>
                <a:cs typeface="Times New Roman" panose="02020603050405020304" pitchFamily="18" charset="0"/>
              </a:rPr>
              <a:t>Bộ</a:t>
            </a:r>
            <a:r>
              <a:rPr lang="en-US" sz="1800" b="1">
                <a:latin typeface="Times New Roman" panose="02020603050405020304" pitchFamily="18" charset="0"/>
                <a:cs typeface="Times New Roman" panose="02020603050405020304" pitchFamily="18" charset="0"/>
              </a:rPr>
              <a:t> </a:t>
            </a:r>
            <a:r>
              <a:rPr lang="en-US" sz="1800" b="1" err="1">
                <a:latin typeface="Times New Roman" panose="02020603050405020304" pitchFamily="18" charset="0"/>
                <a:cs typeface="Times New Roman" panose="02020603050405020304" pitchFamily="18" charset="0"/>
              </a:rPr>
              <a:t>phận</a:t>
            </a:r>
            <a:r>
              <a:rPr lang="en-US" sz="1800" b="1">
                <a:latin typeface="Times New Roman" panose="02020603050405020304" pitchFamily="18" charset="0"/>
                <a:cs typeface="Times New Roman" panose="02020603050405020304" pitchFamily="18" charset="0"/>
              </a:rPr>
              <a:t> Hành chính </a:t>
            </a:r>
            <a:r>
              <a:rPr lang="en-US" sz="1800" b="1" err="1">
                <a:latin typeface="Times New Roman" panose="02020603050405020304" pitchFamily="18" charset="0"/>
                <a:cs typeface="Times New Roman" panose="02020603050405020304" pitchFamily="18" charset="0"/>
              </a:rPr>
              <a:t>Nhân</a:t>
            </a:r>
            <a:r>
              <a:rPr lang="en-US" sz="1800" b="1">
                <a:latin typeface="Times New Roman" panose="02020603050405020304" pitchFamily="18" charset="0"/>
                <a:cs typeface="Times New Roman" panose="02020603050405020304" pitchFamily="18" charset="0"/>
              </a:rPr>
              <a:t> </a:t>
            </a:r>
            <a:r>
              <a:rPr lang="en-US" sz="1800" b="1" err="1">
                <a:latin typeface="Times New Roman" panose="02020603050405020304" pitchFamily="18" charset="0"/>
                <a:cs typeface="Times New Roman" panose="02020603050405020304" pitchFamily="18" charset="0"/>
              </a:rPr>
              <a:t>sự</a:t>
            </a:r>
            <a:endParaRPr lang="en-US" sz="1800" b="1">
              <a:latin typeface="Times New Roman" panose="02020603050405020304" pitchFamily="18" charset="0"/>
              <a:cs typeface="Times New Roman" panose="02020603050405020304" pitchFamily="18" charset="0"/>
            </a:endParaRPr>
          </a:p>
          <a:p>
            <a:r>
              <a:rPr lang="en-US" sz="1800" b="1">
                <a:latin typeface="Times New Roman" panose="02020603050405020304" pitchFamily="18" charset="0"/>
                <a:cs typeface="Times New Roman" panose="02020603050405020304" pitchFamily="18" charset="0"/>
              </a:rPr>
              <a:t>Phòng </a:t>
            </a:r>
            <a:r>
              <a:rPr lang="en-US" sz="1800" b="1" err="1">
                <a:latin typeface="Times New Roman" panose="02020603050405020304" pitchFamily="18" charset="0"/>
                <a:cs typeface="Times New Roman" panose="02020603050405020304" pitchFamily="18" charset="0"/>
              </a:rPr>
              <a:t>mua</a:t>
            </a:r>
            <a:r>
              <a:rPr lang="en-US" sz="1800" b="1">
                <a:latin typeface="Times New Roman" panose="02020603050405020304" pitchFamily="18" charset="0"/>
                <a:cs typeface="Times New Roman" panose="02020603050405020304" pitchFamily="18" charset="0"/>
              </a:rPr>
              <a:t> hàng </a:t>
            </a:r>
            <a:r>
              <a:rPr lang="en-US" sz="1800" b="1" err="1">
                <a:latin typeface="Times New Roman" panose="02020603050405020304" pitchFamily="18" charset="0"/>
                <a:cs typeface="Times New Roman" panose="02020603050405020304" pitchFamily="18" charset="0"/>
              </a:rPr>
              <a:t>gián</a:t>
            </a:r>
            <a:r>
              <a:rPr lang="en-US" sz="1800" b="1">
                <a:latin typeface="Times New Roman" panose="02020603050405020304" pitchFamily="18" charset="0"/>
                <a:cs typeface="Times New Roman" panose="02020603050405020304" pitchFamily="18" charset="0"/>
              </a:rPr>
              <a:t> </a:t>
            </a:r>
            <a:r>
              <a:rPr lang="en-US" sz="1800" b="1" err="1">
                <a:latin typeface="Times New Roman" panose="02020603050405020304" pitchFamily="18" charset="0"/>
                <a:cs typeface="Times New Roman" panose="02020603050405020304" pitchFamily="18" charset="0"/>
              </a:rPr>
              <a:t>tiếp</a:t>
            </a:r>
            <a:endParaRPr lang="en-US" sz="1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4633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D3D3DDE-6AB8-6542-914E-E82C2415FC90}"/>
              </a:ext>
            </a:extLst>
          </p:cNvPr>
          <p:cNvGrpSpPr/>
          <p:nvPr/>
        </p:nvGrpSpPr>
        <p:grpSpPr>
          <a:xfrm>
            <a:off x="1912144" y="6052344"/>
            <a:ext cx="9753600" cy="1327944"/>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8" name="Isosceles Triangle 7">
            <a:hlinkClick r:id="rId6" action="ppaction://hlinksldjump"/>
            <a:extLst>
              <a:ext uri="{FF2B5EF4-FFF2-40B4-BE49-F238E27FC236}">
                <a16:creationId xmlns:a16="http://schemas.microsoft.com/office/drawing/2014/main" id="{78B7D303-37AB-4940-886E-30495E43C666}"/>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97A32B4-3BDD-4D35-8B19-FC88A74F4CBB}"/>
              </a:ext>
            </a:extLst>
          </p:cNvPr>
          <p:cNvSpPr txBox="1"/>
          <p:nvPr/>
        </p:nvSpPr>
        <p:spPr>
          <a:xfrm>
            <a:off x="340383" y="1023144"/>
            <a:ext cx="12732544"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200" b="1" u="sng" kern="0">
                <a:solidFill>
                  <a:schemeClr val="accent3"/>
                </a:solidFill>
                <a:latin typeface="Times New Roman" panose="02020603050405020304" pitchFamily="18" charset="0"/>
                <a:ea typeface="Arial Unicode MS" pitchFamily="34" charset="-128"/>
                <a:cs typeface="Times New Roman" panose="02020603050405020304" pitchFamily="18" charset="0"/>
              </a:rPr>
              <a:t>2.</a:t>
            </a:r>
            <a:r>
              <a:rPr lang="en-US" sz="3200" b="1" u="sng">
                <a:solidFill>
                  <a:schemeClr val="accent3"/>
                </a:solidFill>
                <a:latin typeface="Times New Roman" panose="02020603050405020304" pitchFamily="18" charset="0"/>
                <a:cs typeface="Times New Roman" panose="02020603050405020304" pitchFamily="18" charset="0"/>
              </a:rPr>
              <a:t> </a:t>
            </a:r>
            <a:r>
              <a:rPr lang="en-US" sz="3200" b="1" u="sng" err="1">
                <a:solidFill>
                  <a:schemeClr val="accent3"/>
                </a:solidFill>
                <a:latin typeface="Times New Roman" panose="02020603050405020304" pitchFamily="18" charset="0"/>
                <a:cs typeface="Times New Roman" panose="02020603050405020304" pitchFamily="18" charset="0"/>
              </a:rPr>
              <a:t>Hoàn</a:t>
            </a:r>
            <a:r>
              <a:rPr lang="en-US" sz="3200" b="1" u="sng">
                <a:solidFill>
                  <a:schemeClr val="accent3"/>
                </a:solidFill>
                <a:latin typeface="Times New Roman" panose="02020603050405020304" pitchFamily="18" charset="0"/>
                <a:cs typeface="Times New Roman" panose="02020603050405020304" pitchFamily="18" charset="0"/>
              </a:rPr>
              <a:t> </a:t>
            </a:r>
            <a:r>
              <a:rPr lang="en-US" sz="3200" b="1" u="sng" err="1">
                <a:solidFill>
                  <a:schemeClr val="accent3"/>
                </a:solidFill>
                <a:latin typeface="Times New Roman" panose="02020603050405020304" pitchFamily="18" charset="0"/>
                <a:cs typeface="Times New Roman" panose="02020603050405020304" pitchFamily="18" charset="0"/>
              </a:rPr>
              <a:t>thiện</a:t>
            </a:r>
            <a:r>
              <a:rPr lang="en-US" sz="3200" b="1" u="sng">
                <a:solidFill>
                  <a:schemeClr val="accent3"/>
                </a:solidFill>
                <a:latin typeface="Times New Roman" panose="02020603050405020304" pitchFamily="18" charset="0"/>
                <a:cs typeface="Times New Roman" panose="02020603050405020304" pitchFamily="18" charset="0"/>
              </a:rPr>
              <a:t> </a:t>
            </a:r>
            <a:r>
              <a:rPr lang="en-US" sz="3200" b="1" u="sng" err="1">
                <a:solidFill>
                  <a:schemeClr val="accent3"/>
                </a:solidFill>
                <a:latin typeface="Times New Roman" panose="02020603050405020304" pitchFamily="18" charset="0"/>
                <a:cs typeface="Times New Roman" panose="02020603050405020304" pitchFamily="18" charset="0"/>
              </a:rPr>
              <a:t>hồ</a:t>
            </a:r>
            <a:r>
              <a:rPr lang="en-US" sz="3200" b="1" u="sng">
                <a:solidFill>
                  <a:schemeClr val="accent3"/>
                </a:solidFill>
                <a:latin typeface="Times New Roman" panose="02020603050405020304" pitchFamily="18" charset="0"/>
                <a:cs typeface="Times New Roman" panose="02020603050405020304" pitchFamily="18" charset="0"/>
              </a:rPr>
              <a:t> s</a:t>
            </a:r>
            <a:r>
              <a:rPr lang="vi-VN" sz="3200" b="1" u="sng">
                <a:solidFill>
                  <a:schemeClr val="accent3"/>
                </a:solidFill>
                <a:latin typeface="Times New Roman" panose="02020603050405020304" pitchFamily="18" charset="0"/>
                <a:cs typeface="Times New Roman" panose="02020603050405020304" pitchFamily="18" charset="0"/>
              </a:rPr>
              <a:t>ơ</a:t>
            </a:r>
            <a:r>
              <a:rPr lang="en-US" sz="3200" b="1" u="sng">
                <a:solidFill>
                  <a:schemeClr val="accent3"/>
                </a:solidFill>
                <a:latin typeface="Times New Roman" panose="02020603050405020304" pitchFamily="18" charset="0"/>
                <a:cs typeface="Times New Roman" panose="02020603050405020304" pitchFamily="18" charset="0"/>
              </a:rPr>
              <a:t> công ty (</a:t>
            </a:r>
            <a:r>
              <a:rPr lang="en-US" sz="3200" b="1" u="sng" err="1">
                <a:solidFill>
                  <a:schemeClr val="accent3"/>
                </a:solidFill>
                <a:latin typeface="Times New Roman" panose="02020603050405020304" pitchFamily="18" charset="0"/>
                <a:cs typeface="Times New Roman" panose="02020603050405020304" pitchFamily="18" charset="0"/>
              </a:rPr>
              <a:t>Không</a:t>
            </a:r>
            <a:r>
              <a:rPr lang="en-US" sz="3200" b="1" u="sng">
                <a:solidFill>
                  <a:schemeClr val="accent3"/>
                </a:solidFill>
                <a:latin typeface="Times New Roman" panose="02020603050405020304" pitchFamily="18" charset="0"/>
                <a:cs typeface="Times New Roman" panose="02020603050405020304" pitchFamily="18" charset="0"/>
              </a:rPr>
              <a:t> </a:t>
            </a:r>
            <a:r>
              <a:rPr lang="en-US" sz="3200" b="1" u="sng" err="1">
                <a:solidFill>
                  <a:schemeClr val="accent3"/>
                </a:solidFill>
                <a:latin typeface="Times New Roman" panose="02020603050405020304" pitchFamily="18" charset="0"/>
                <a:cs typeface="Times New Roman" panose="02020603050405020304" pitchFamily="18" charset="0"/>
              </a:rPr>
              <a:t>bắt</a:t>
            </a:r>
            <a:r>
              <a:rPr lang="en-US" sz="3200" b="1" u="sng">
                <a:solidFill>
                  <a:schemeClr val="accent3"/>
                </a:solidFill>
                <a:latin typeface="Times New Roman" panose="02020603050405020304" pitchFamily="18" charset="0"/>
                <a:cs typeface="Times New Roman" panose="02020603050405020304" pitchFamily="18" charset="0"/>
              </a:rPr>
              <a:t> </a:t>
            </a:r>
            <a:r>
              <a:rPr lang="en-US" sz="3200" b="1" u="sng" err="1">
                <a:solidFill>
                  <a:schemeClr val="accent3"/>
                </a:solidFill>
                <a:latin typeface="Times New Roman" panose="02020603050405020304" pitchFamily="18" charset="0"/>
                <a:cs typeface="Times New Roman" panose="02020603050405020304" pitchFamily="18" charset="0"/>
              </a:rPr>
              <a:t>buộc</a:t>
            </a:r>
            <a:r>
              <a:rPr lang="en-US" sz="3200" b="1" u="sng">
                <a:solidFill>
                  <a:schemeClr val="accent3"/>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29490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B7261F-D0E9-45F2-AA87-C5510D897CE2}"/>
              </a:ext>
            </a:extLst>
          </p:cNvPr>
          <p:cNvSpPr txBox="1"/>
          <p:nvPr/>
        </p:nvSpPr>
        <p:spPr>
          <a:xfrm>
            <a:off x="307056" y="173065"/>
            <a:ext cx="4191000"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2</a:t>
            </a:r>
            <a:r>
              <a:rPr lang="en-US" sz="2000" b="1" u="sng" kern="0">
                <a:latin typeface="Times New Roman" panose="02020603050405020304" pitchFamily="18" charset="0"/>
                <a:ea typeface="Arial Unicode MS" pitchFamily="34" charset="-128"/>
                <a:cs typeface="Times New Roman" panose="02020603050405020304" pitchFamily="18" charset="0"/>
              </a:rPr>
              <a:t>.</a:t>
            </a:r>
            <a:r>
              <a:rPr lang="en-US" sz="2000" b="1" u="sng">
                <a:latin typeface="Times New Roman" panose="02020603050405020304" pitchFamily="18" charset="0"/>
                <a:cs typeface="Times New Roman" panose="02020603050405020304" pitchFamily="18" charset="0"/>
              </a:rPr>
              <a:t> </a:t>
            </a:r>
            <a:r>
              <a:rPr lang="en-US" sz="2000" b="1" u="sng" err="1">
                <a:latin typeface="Times New Roman" panose="02020603050405020304" pitchFamily="18" charset="0"/>
                <a:cs typeface="Times New Roman" panose="02020603050405020304" pitchFamily="18" charset="0"/>
              </a:rPr>
              <a:t>Hoàn</a:t>
            </a:r>
            <a:r>
              <a:rPr lang="en-US" sz="2000" b="1" u="sng">
                <a:latin typeface="Times New Roman" panose="02020603050405020304" pitchFamily="18" charset="0"/>
                <a:cs typeface="Times New Roman" panose="02020603050405020304" pitchFamily="18" charset="0"/>
              </a:rPr>
              <a:t> </a:t>
            </a:r>
            <a:r>
              <a:rPr lang="en-US" sz="2000" b="1" u="sng" err="1">
                <a:latin typeface="Times New Roman" panose="02020603050405020304" pitchFamily="18" charset="0"/>
                <a:cs typeface="Times New Roman" panose="02020603050405020304" pitchFamily="18" charset="0"/>
              </a:rPr>
              <a:t>thiện</a:t>
            </a:r>
            <a:r>
              <a:rPr lang="en-US" sz="2000" b="1" u="sng">
                <a:latin typeface="Times New Roman" panose="02020603050405020304" pitchFamily="18" charset="0"/>
                <a:cs typeface="Times New Roman" panose="02020603050405020304" pitchFamily="18" charset="0"/>
              </a:rPr>
              <a:t> </a:t>
            </a:r>
            <a:r>
              <a:rPr lang="en-US" sz="2000" b="1" u="sng" err="1">
                <a:latin typeface="Times New Roman" panose="02020603050405020304" pitchFamily="18" charset="0"/>
                <a:cs typeface="Times New Roman" panose="02020603050405020304" pitchFamily="18" charset="0"/>
              </a:rPr>
              <a:t>hồ</a:t>
            </a:r>
            <a:r>
              <a:rPr lang="en-US" sz="2000" b="1" u="sng">
                <a:latin typeface="Times New Roman" panose="02020603050405020304" pitchFamily="18" charset="0"/>
                <a:cs typeface="Times New Roman" panose="02020603050405020304" pitchFamily="18" charset="0"/>
              </a:rPr>
              <a:t> s</a:t>
            </a:r>
            <a:r>
              <a:rPr lang="vi-VN" sz="2000" b="1" u="sng">
                <a:latin typeface="Times New Roman" panose="02020603050405020304" pitchFamily="18" charset="0"/>
                <a:cs typeface="Times New Roman" panose="02020603050405020304" pitchFamily="18" charset="0"/>
              </a:rPr>
              <a:t>ơ</a:t>
            </a:r>
            <a:r>
              <a:rPr lang="en-US" sz="2000" b="1" u="sng">
                <a:latin typeface="Times New Roman" panose="02020603050405020304" pitchFamily="18" charset="0"/>
                <a:cs typeface="Times New Roman" panose="02020603050405020304" pitchFamily="18" charset="0"/>
              </a:rPr>
              <a:t> công ty</a:t>
            </a:r>
          </a:p>
        </p:txBody>
      </p:sp>
      <p:pic>
        <p:nvPicPr>
          <p:cNvPr id="11" name="Picture 10">
            <a:extLst>
              <a:ext uri="{FF2B5EF4-FFF2-40B4-BE49-F238E27FC236}">
                <a16:creationId xmlns:a16="http://schemas.microsoft.com/office/drawing/2014/main" id="{D2827B59-A4A6-42FC-86B8-4A6ECB2D7CF0}"/>
              </a:ext>
            </a:extLst>
          </p:cNvPr>
          <p:cNvPicPr>
            <a:picLocks noChangeAspect="1"/>
          </p:cNvPicPr>
          <p:nvPr/>
        </p:nvPicPr>
        <p:blipFill rotWithShape="1">
          <a:blip r:embed="rId2"/>
          <a:srcRect l="25920" r="12573"/>
          <a:stretch/>
        </p:blipFill>
        <p:spPr>
          <a:xfrm>
            <a:off x="495778" y="4223546"/>
            <a:ext cx="4994194" cy="2896616"/>
          </a:xfrm>
          <a:prstGeom prst="rect">
            <a:avLst/>
          </a:prstGeom>
          <a:ln>
            <a:solidFill>
              <a:schemeClr val="bg1">
                <a:lumMod val="85000"/>
              </a:schemeClr>
            </a:solidFill>
          </a:ln>
        </p:spPr>
      </p:pic>
      <p:sp>
        <p:nvSpPr>
          <p:cNvPr id="12" name="Rectangle 11">
            <a:extLst>
              <a:ext uri="{FF2B5EF4-FFF2-40B4-BE49-F238E27FC236}">
                <a16:creationId xmlns:a16="http://schemas.microsoft.com/office/drawing/2014/main" id="{46C78DE9-B177-4A54-9160-5BA386677AC4}"/>
              </a:ext>
            </a:extLst>
          </p:cNvPr>
          <p:cNvSpPr/>
          <p:nvPr/>
        </p:nvSpPr>
        <p:spPr bwMode="gray">
          <a:xfrm>
            <a:off x="692912" y="6062552"/>
            <a:ext cx="914400" cy="30480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B8BA92DA-210E-466C-8DB2-9DDDDC111312}"/>
              </a:ext>
            </a:extLst>
          </p:cNvPr>
          <p:cNvSpPr txBox="1"/>
          <p:nvPr/>
        </p:nvSpPr>
        <p:spPr>
          <a:xfrm>
            <a:off x="1732360" y="6076452"/>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grpSp>
        <p:nvGrpSpPr>
          <p:cNvPr id="3" name="Group 2">
            <a:extLst>
              <a:ext uri="{FF2B5EF4-FFF2-40B4-BE49-F238E27FC236}">
                <a16:creationId xmlns:a16="http://schemas.microsoft.com/office/drawing/2014/main" id="{B0F470AB-9E45-4CE9-8D56-FC81F7109585}"/>
              </a:ext>
            </a:extLst>
          </p:cNvPr>
          <p:cNvGrpSpPr/>
          <p:nvPr/>
        </p:nvGrpSpPr>
        <p:grpSpPr>
          <a:xfrm>
            <a:off x="6266325" y="370786"/>
            <a:ext cx="6096000" cy="3657600"/>
            <a:chOff x="6655594" y="1110113"/>
            <a:chExt cx="5695950" cy="3189631"/>
          </a:xfrm>
        </p:grpSpPr>
        <p:pic>
          <p:nvPicPr>
            <p:cNvPr id="10" name="Picture 9">
              <a:extLst>
                <a:ext uri="{FF2B5EF4-FFF2-40B4-BE49-F238E27FC236}">
                  <a16:creationId xmlns:a16="http://schemas.microsoft.com/office/drawing/2014/main" id="{F64FF5BF-B931-4726-B20C-69FDDC021CF9}"/>
                </a:ext>
              </a:extLst>
            </p:cNvPr>
            <p:cNvPicPr>
              <a:picLocks noChangeAspect="1"/>
            </p:cNvPicPr>
            <p:nvPr/>
          </p:nvPicPr>
          <p:blipFill rotWithShape="1">
            <a:blip r:embed="rId3"/>
            <a:srcRect l="21301" r="-1125" b="7265"/>
            <a:stretch/>
          </p:blipFill>
          <p:spPr>
            <a:xfrm>
              <a:off x="6655594" y="1384865"/>
              <a:ext cx="5695950" cy="2914879"/>
            </a:xfrm>
            <a:prstGeom prst="rect">
              <a:avLst/>
            </a:prstGeom>
            <a:ln>
              <a:solidFill>
                <a:schemeClr val="bg1">
                  <a:lumMod val="85000"/>
                </a:schemeClr>
              </a:solidFill>
            </a:ln>
          </p:spPr>
        </p:pic>
        <p:sp>
          <p:nvSpPr>
            <p:cNvPr id="13" name="Rectangle 12">
              <a:extLst>
                <a:ext uri="{FF2B5EF4-FFF2-40B4-BE49-F238E27FC236}">
                  <a16:creationId xmlns:a16="http://schemas.microsoft.com/office/drawing/2014/main" id="{8F51C65E-BE80-4595-8921-235BA69BBD9F}"/>
                </a:ext>
              </a:extLst>
            </p:cNvPr>
            <p:cNvSpPr/>
            <p:nvPr/>
          </p:nvSpPr>
          <p:spPr bwMode="gray">
            <a:xfrm>
              <a:off x="10922794" y="3366065"/>
              <a:ext cx="1066800" cy="15240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5C2EAC9B-B05B-459B-84E9-4CB075D33962}"/>
                </a:ext>
              </a:extLst>
            </p:cNvPr>
            <p:cNvSpPr/>
            <p:nvPr/>
          </p:nvSpPr>
          <p:spPr bwMode="gray">
            <a:xfrm>
              <a:off x="11684794" y="1372274"/>
              <a:ext cx="381000" cy="317392"/>
            </a:xfrm>
            <a:prstGeom prst="ellipse">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17" name="TextBox 16">
              <a:extLst>
                <a:ext uri="{FF2B5EF4-FFF2-40B4-BE49-F238E27FC236}">
                  <a16:creationId xmlns:a16="http://schemas.microsoft.com/office/drawing/2014/main" id="{552676D4-9991-498C-801A-0B8D27F9105A}"/>
                </a:ext>
              </a:extLst>
            </p:cNvPr>
            <p:cNvSpPr txBox="1"/>
            <p:nvPr/>
          </p:nvSpPr>
          <p:spPr>
            <a:xfrm>
              <a:off x="11612166" y="1110113"/>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grpSp>
      <p:sp>
        <p:nvSpPr>
          <p:cNvPr id="18" name="TextBox 17">
            <a:extLst>
              <a:ext uri="{FF2B5EF4-FFF2-40B4-BE49-F238E27FC236}">
                <a16:creationId xmlns:a16="http://schemas.microsoft.com/office/drawing/2014/main" id="{3891791E-C2A7-477B-81CF-CCC335BC3237}"/>
              </a:ext>
            </a:extLst>
          </p:cNvPr>
          <p:cNvSpPr txBox="1"/>
          <p:nvPr/>
        </p:nvSpPr>
        <p:spPr>
          <a:xfrm>
            <a:off x="10570100" y="2957722"/>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grpSp>
        <p:nvGrpSpPr>
          <p:cNvPr id="4" name="Group 3">
            <a:extLst>
              <a:ext uri="{FF2B5EF4-FFF2-40B4-BE49-F238E27FC236}">
                <a16:creationId xmlns:a16="http://schemas.microsoft.com/office/drawing/2014/main" id="{748FB4E1-8847-44E1-8F0C-2EB17C6F3B3D}"/>
              </a:ext>
            </a:extLst>
          </p:cNvPr>
          <p:cNvGrpSpPr/>
          <p:nvPr/>
        </p:nvGrpSpPr>
        <p:grpSpPr>
          <a:xfrm>
            <a:off x="6266325" y="4223545"/>
            <a:ext cx="6085219" cy="2895600"/>
            <a:chOff x="6644243" y="4435629"/>
            <a:chExt cx="5707301" cy="2683515"/>
          </a:xfrm>
        </p:grpSpPr>
        <p:pic>
          <p:nvPicPr>
            <p:cNvPr id="22" name="Picture 21">
              <a:extLst>
                <a:ext uri="{FF2B5EF4-FFF2-40B4-BE49-F238E27FC236}">
                  <a16:creationId xmlns:a16="http://schemas.microsoft.com/office/drawing/2014/main" id="{36BCDA0A-2D49-4121-AE56-C0F27849472E}"/>
                </a:ext>
              </a:extLst>
            </p:cNvPr>
            <p:cNvPicPr>
              <a:picLocks noChangeAspect="1"/>
            </p:cNvPicPr>
            <p:nvPr/>
          </p:nvPicPr>
          <p:blipFill rotWithShape="1">
            <a:blip r:embed="rId4"/>
            <a:srcRect r="1679" b="12726"/>
            <a:stretch/>
          </p:blipFill>
          <p:spPr>
            <a:xfrm>
              <a:off x="6644243" y="4476008"/>
              <a:ext cx="5707301" cy="2643136"/>
            </a:xfrm>
            <a:prstGeom prst="rect">
              <a:avLst/>
            </a:prstGeom>
            <a:ln>
              <a:solidFill>
                <a:schemeClr val="bg1">
                  <a:lumMod val="85000"/>
                </a:schemeClr>
              </a:solidFill>
            </a:ln>
          </p:spPr>
        </p:pic>
        <p:sp>
          <p:nvSpPr>
            <p:cNvPr id="23" name="Rectangle 22">
              <a:extLst>
                <a:ext uri="{FF2B5EF4-FFF2-40B4-BE49-F238E27FC236}">
                  <a16:creationId xmlns:a16="http://schemas.microsoft.com/office/drawing/2014/main" id="{AB287694-5033-4168-9CBA-5B4C0E7F43EE}"/>
                </a:ext>
              </a:extLst>
            </p:cNvPr>
            <p:cNvSpPr/>
            <p:nvPr/>
          </p:nvSpPr>
          <p:spPr bwMode="gray">
            <a:xfrm>
              <a:off x="7230912" y="5137943"/>
              <a:ext cx="2286000" cy="1981201"/>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24" name="Rectangle 23">
              <a:extLst>
                <a:ext uri="{FF2B5EF4-FFF2-40B4-BE49-F238E27FC236}">
                  <a16:creationId xmlns:a16="http://schemas.microsoft.com/office/drawing/2014/main" id="{5E730D5C-52B3-47B2-974E-2FB7A632CD1D}"/>
                </a:ext>
              </a:extLst>
            </p:cNvPr>
            <p:cNvSpPr/>
            <p:nvPr/>
          </p:nvSpPr>
          <p:spPr bwMode="gray">
            <a:xfrm>
              <a:off x="11513344" y="4476008"/>
              <a:ext cx="519020" cy="214375"/>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25" name="TextBox 24">
              <a:extLst>
                <a:ext uri="{FF2B5EF4-FFF2-40B4-BE49-F238E27FC236}">
                  <a16:creationId xmlns:a16="http://schemas.microsoft.com/office/drawing/2014/main" id="{4522F601-38CE-49AB-9C5E-BAAD16B6E5FE}"/>
                </a:ext>
              </a:extLst>
            </p:cNvPr>
            <p:cNvSpPr txBox="1"/>
            <p:nvPr/>
          </p:nvSpPr>
          <p:spPr>
            <a:xfrm>
              <a:off x="8236744" y="4860944"/>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a:t>
              </a:r>
            </a:p>
          </p:txBody>
        </p:sp>
        <p:sp>
          <p:nvSpPr>
            <p:cNvPr id="27" name="TextBox 26">
              <a:extLst>
                <a:ext uri="{FF2B5EF4-FFF2-40B4-BE49-F238E27FC236}">
                  <a16:creationId xmlns:a16="http://schemas.microsoft.com/office/drawing/2014/main" id="{8F150A8C-648A-46DC-84E4-F655540B0F91}"/>
                </a:ext>
              </a:extLst>
            </p:cNvPr>
            <p:cNvSpPr txBox="1"/>
            <p:nvPr/>
          </p:nvSpPr>
          <p:spPr>
            <a:xfrm>
              <a:off x="11254026" y="4435629"/>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p>
          </p:txBody>
        </p:sp>
      </p:grpSp>
      <p:sp>
        <p:nvSpPr>
          <p:cNvPr id="26" name="Text Placeholder 1">
            <a:extLst>
              <a:ext uri="{FF2B5EF4-FFF2-40B4-BE49-F238E27FC236}">
                <a16:creationId xmlns:a16="http://schemas.microsoft.com/office/drawing/2014/main" id="{9DDA2F8F-4BE5-4132-A142-C55EB5596E5D}"/>
              </a:ext>
            </a:extLst>
          </p:cNvPr>
          <p:cNvSpPr txBox="1">
            <a:spLocks/>
          </p:cNvSpPr>
          <p:nvPr/>
        </p:nvSpPr>
        <p:spPr bwMode="black">
          <a:xfrm>
            <a:off x="475914" y="671410"/>
            <a:ext cx="4994194" cy="3356976"/>
          </a:xfrm>
          <a:prstGeom prst="rect">
            <a:avLst/>
          </a:prstGeom>
          <a:solidFill>
            <a:schemeClr val="accent3">
              <a:lumMod val="20000"/>
              <a:lumOff val="80000"/>
            </a:schemeClr>
          </a:solidFill>
          <a:ln>
            <a:solidFill>
              <a:schemeClr val="tx1"/>
            </a:solidFill>
          </a:ln>
        </p:spPr>
        <p:txBody>
          <a:bodyPr vert="horz" lIns="0" tIns="0" rIns="0" bIns="0" rtlCol="0">
            <a:normAutofit lnSpcReduction="10000"/>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lvl="0" fontAlgn="base">
              <a:lnSpc>
                <a:spcPct val="160000"/>
              </a:lnSpc>
              <a:spcBef>
                <a:spcPts val="0"/>
              </a:spcBef>
              <a:buClr>
                <a:srgbClr val="F0AB00"/>
              </a:buClr>
            </a:pPr>
            <a:r>
              <a:rPr kumimoji="0" lang="en-US" sz="16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Hoàn</a:t>
            </a:r>
            <a:r>
              <a:rPr kumimoji="0" 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thiện</a:t>
            </a:r>
            <a:r>
              <a:rPr kumimoji="0" 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hồ</a:t>
            </a:r>
            <a:r>
              <a:rPr kumimoji="0" 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s</a:t>
            </a:r>
            <a:r>
              <a:rPr kumimoji="0" lang="vi-VN"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ty</a:t>
            </a:r>
            <a:b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sz="1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a:t>
            </a:r>
            <a:r>
              <a:rPr lang="en-US" sz="1600" kern="0" err="1">
                <a:latin typeface="Times New Roman" panose="02020603050405020304" pitchFamily="18" charset="0"/>
                <a:ea typeface="Arial Unicode MS" pitchFamily="34" charset="-128"/>
                <a:cs typeface="Times New Roman" panose="02020603050405020304" pitchFamily="18" charset="0"/>
              </a:rPr>
              <a:t>Mở</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một</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trang</a:t>
            </a:r>
            <a:r>
              <a:rPr lang="en-US" sz="1600" kern="0">
                <a:latin typeface="Times New Roman" panose="02020603050405020304" pitchFamily="18" charset="0"/>
                <a:ea typeface="Arial Unicode MS" pitchFamily="34" charset="-128"/>
                <a:cs typeface="Times New Roman" panose="02020603050405020304" pitchFamily="18" charset="0"/>
              </a:rPr>
              <a:t> web </a:t>
            </a:r>
            <a:r>
              <a:rPr lang="en-US" sz="1600" kern="0" err="1">
                <a:latin typeface="Times New Roman" panose="02020603050405020304" pitchFamily="18" charset="0"/>
                <a:ea typeface="Arial Unicode MS" pitchFamily="34" charset="-128"/>
                <a:cs typeface="Times New Roman" panose="02020603050405020304" pitchFamily="18" charset="0"/>
              </a:rPr>
              <a:t>bất</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kỳ</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và</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gõ</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đường</a:t>
            </a:r>
            <a:r>
              <a:rPr lang="en-US" sz="1600" kern="0">
                <a:latin typeface="Times New Roman" panose="02020603050405020304" pitchFamily="18" charset="0"/>
                <a:ea typeface="Arial Unicode MS" pitchFamily="34" charset="-128"/>
                <a:cs typeface="Times New Roman" panose="02020603050405020304" pitchFamily="18" charset="0"/>
              </a:rPr>
              <a:t> link: </a:t>
            </a:r>
            <a:r>
              <a:rPr lang="en-US" sz="1600" kern="0">
                <a:latin typeface="Times New Roman" panose="02020603050405020304" pitchFamily="18" charset="0"/>
                <a:ea typeface="Arial Unicode MS" pitchFamily="34" charset="-128"/>
                <a:cs typeface="Times New Roman" panose="02020603050405020304" pitchFamily="18" charset="0"/>
                <a:hlinkClick r:id="rId5"/>
              </a:rPr>
              <a:t>https://supplier.ariba.com/</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Điền</a:t>
            </a:r>
            <a:r>
              <a:rPr lang="en-US" sz="1600" kern="0">
                <a:latin typeface="Times New Roman" panose="02020603050405020304" pitchFamily="18" charset="0"/>
                <a:ea typeface="Arial Unicode MS" pitchFamily="34" charset="-128"/>
                <a:cs typeface="Times New Roman" panose="02020603050405020304" pitchFamily="18" charset="0"/>
              </a:rPr>
              <a:t> User name </a:t>
            </a:r>
            <a:r>
              <a:rPr lang="en-US" sz="1600" kern="0" err="1">
                <a:latin typeface="Times New Roman" panose="02020603050405020304" pitchFamily="18" charset="0"/>
                <a:ea typeface="Arial Unicode MS" pitchFamily="34" charset="-128"/>
                <a:cs typeface="Times New Roman" panose="02020603050405020304" pitchFamily="18" charset="0"/>
              </a:rPr>
              <a:t>và</a:t>
            </a:r>
            <a:r>
              <a:rPr lang="en-US" sz="1600" kern="0">
                <a:latin typeface="Times New Roman" panose="02020603050405020304" pitchFamily="18" charset="0"/>
                <a:ea typeface="Arial Unicode MS" pitchFamily="34" charset="-128"/>
                <a:cs typeface="Times New Roman" panose="02020603050405020304" pitchFamily="18" charset="0"/>
              </a:rPr>
              <a:t> Password, </a:t>
            </a:r>
            <a:r>
              <a:rPr lang="en-US" sz="1600" kern="0" err="1">
                <a:latin typeface="Times New Roman" panose="02020603050405020304" pitchFamily="18" charset="0"/>
                <a:ea typeface="Arial Unicode MS" pitchFamily="34" charset="-128"/>
                <a:cs typeface="Times New Roman" panose="02020603050405020304" pitchFamily="18" charset="0"/>
              </a:rPr>
              <a:t>sau</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đó</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kích</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vào</a:t>
            </a:r>
            <a:r>
              <a:rPr lang="en-US" sz="1600" kern="0">
                <a:latin typeface="Times New Roman" panose="02020603050405020304" pitchFamily="18" charset="0"/>
                <a:ea typeface="Arial Unicode MS" pitchFamily="34" charset="-128"/>
                <a:cs typeface="Times New Roman" panose="02020603050405020304" pitchFamily="18" charset="0"/>
              </a:rPr>
              <a:t> Login </a:t>
            </a:r>
          </a:p>
          <a:p>
            <a:pPr lvl="0" fontAlgn="base">
              <a:lnSpc>
                <a:spcPct val="160000"/>
              </a:lnSpc>
              <a:spcBef>
                <a:spcPts val="0"/>
              </a:spcBef>
              <a:buClr>
                <a:srgbClr val="F0AB00"/>
              </a:buClr>
            </a:pPr>
            <a:r>
              <a:rPr kumimoji="0" lang="en-US" sz="1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a:t>
            </a:r>
            <a:r>
              <a:rPr lang="en-US" sz="1600" kern="0" err="1">
                <a:latin typeface="Times New Roman" panose="02020603050405020304" pitchFamily="18" charset="0"/>
                <a:ea typeface="Arial Unicode MS" pitchFamily="34" charset="-128"/>
                <a:cs typeface="Times New Roman" panose="02020603050405020304" pitchFamily="18" charset="0"/>
              </a:rPr>
              <a:t>Kích</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vào</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biểu</a:t>
            </a:r>
            <a:r>
              <a:rPr lang="en-US" sz="1600" kern="0">
                <a:latin typeface="Times New Roman" panose="02020603050405020304" pitchFamily="18" charset="0"/>
                <a:ea typeface="Arial Unicode MS" pitchFamily="34" charset="-128"/>
                <a:cs typeface="Times New Roman" panose="02020603050405020304" pitchFamily="18" charset="0"/>
              </a:rPr>
              <a:t> t</a:t>
            </a:r>
            <a:r>
              <a:rPr lang="vi-VN" sz="1600" kern="0">
                <a:latin typeface="Times New Roman" panose="02020603050405020304" pitchFamily="18" charset="0"/>
                <a:ea typeface="Arial Unicode MS" pitchFamily="34" charset="-128"/>
                <a:cs typeface="Times New Roman" panose="02020603050405020304" pitchFamily="18" charset="0"/>
              </a:rPr>
              <a:t>ư</a:t>
            </a:r>
            <a:r>
              <a:rPr lang="en-US" sz="1600" kern="0" err="1">
                <a:latin typeface="Times New Roman" panose="02020603050405020304" pitchFamily="18" charset="0"/>
                <a:ea typeface="Arial Unicode MS" pitchFamily="34" charset="-128"/>
                <a:cs typeface="Times New Roman" panose="02020603050405020304" pitchFamily="18" charset="0"/>
              </a:rPr>
              <a:t>ợng</a:t>
            </a:r>
            <a:r>
              <a:rPr lang="en-US" sz="1600" kern="0">
                <a:latin typeface="Times New Roman" panose="02020603050405020304" pitchFamily="18" charset="0"/>
                <a:ea typeface="Arial Unicode MS" pitchFamily="34" charset="-128"/>
                <a:cs typeface="Times New Roman" panose="02020603050405020304" pitchFamily="18" charset="0"/>
              </a:rPr>
              <a:t> Account setting ở </a:t>
            </a:r>
            <a:r>
              <a:rPr lang="en-US" sz="1600" kern="0" err="1">
                <a:latin typeface="Times New Roman" panose="02020603050405020304" pitchFamily="18" charset="0"/>
                <a:ea typeface="Arial Unicode MS" pitchFamily="34" charset="-128"/>
                <a:cs typeface="Times New Roman" panose="02020603050405020304" pitchFamily="18" charset="0"/>
              </a:rPr>
              <a:t>hình</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tròn</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màu</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xanh</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lá</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cây</a:t>
            </a:r>
            <a:endPar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3: </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Select Company Profile</a:t>
            </a:r>
          </a:p>
          <a:p>
            <a:pPr lvl="0" fontAlgn="base">
              <a:lnSpc>
                <a:spcPct val="160000"/>
              </a:lnSpc>
              <a:spcBef>
                <a:spcPts val="0"/>
              </a:spcBef>
              <a:buClr>
                <a:srgbClr val="F0AB00"/>
              </a:buClr>
            </a:pPr>
            <a:r>
              <a:rPr kumimoji="0" lang="en-US" sz="1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4</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Điền</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các</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thông</a:t>
            </a:r>
            <a:r>
              <a:rPr lang="en-US" sz="1600" kern="0">
                <a:latin typeface="Times New Roman" panose="02020603050405020304" pitchFamily="18" charset="0"/>
                <a:ea typeface="Arial Unicode MS" pitchFamily="34" charset="-128"/>
                <a:cs typeface="Times New Roman" panose="02020603050405020304" pitchFamily="18" charset="0"/>
              </a:rPr>
              <a:t> tin </a:t>
            </a:r>
            <a:r>
              <a:rPr lang="en-US" sz="1600" kern="0" err="1">
                <a:latin typeface="Times New Roman" panose="02020603050405020304" pitchFamily="18" charset="0"/>
                <a:ea typeface="Arial Unicode MS" pitchFamily="34" charset="-128"/>
                <a:cs typeface="Times New Roman" panose="02020603050405020304" pitchFamily="18" charset="0"/>
              </a:rPr>
              <a:t>cần</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thiết</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để</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hoàn</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thiện</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hồ</a:t>
            </a:r>
            <a:r>
              <a:rPr lang="en-US" sz="1600" kern="0">
                <a:latin typeface="Times New Roman" panose="02020603050405020304" pitchFamily="18" charset="0"/>
                <a:ea typeface="Arial Unicode MS" pitchFamily="34" charset="-128"/>
                <a:cs typeface="Times New Roman" panose="02020603050405020304" pitchFamily="18" charset="0"/>
              </a:rPr>
              <a:t> s</a:t>
            </a:r>
            <a:r>
              <a:rPr lang="vi-VN" sz="1600" kern="0">
                <a:latin typeface="Times New Roman" panose="02020603050405020304" pitchFamily="18" charset="0"/>
                <a:ea typeface="Arial Unicode MS" pitchFamily="34" charset="-128"/>
                <a:cs typeface="Times New Roman" panose="02020603050405020304" pitchFamily="18" charset="0"/>
              </a:rPr>
              <a:t>ơ</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công</a:t>
            </a:r>
            <a:r>
              <a:rPr lang="en-US" sz="1600" kern="0">
                <a:latin typeface="Times New Roman" panose="02020603050405020304" pitchFamily="18" charset="0"/>
                <a:ea typeface="Arial Unicode MS" pitchFamily="34" charset="-128"/>
                <a:cs typeface="Times New Roman" panose="02020603050405020304" pitchFamily="18" charset="0"/>
              </a:rPr>
              <a:t> ty</a:t>
            </a:r>
            <a:endPar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lvl="0" fontAlgn="base">
              <a:lnSpc>
                <a:spcPct val="160000"/>
              </a:lnSpc>
              <a:spcBef>
                <a:spcPts val="0"/>
              </a:spcBef>
              <a:buClr>
                <a:srgbClr val="F0AB00"/>
              </a:buClr>
            </a:pPr>
            <a:r>
              <a:rPr kumimoji="0" lang="en-US" sz="1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5</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Kích</a:t>
            </a:r>
            <a:r>
              <a:rPr lang="en-US" sz="1600" kern="0">
                <a:latin typeface="Times New Roman" panose="02020603050405020304" pitchFamily="18" charset="0"/>
                <a:ea typeface="Arial Unicode MS" pitchFamily="34" charset="-128"/>
                <a:cs typeface="Times New Roman" panose="02020603050405020304" pitchFamily="18" charset="0"/>
              </a:rPr>
              <a:t> “Save” </a:t>
            </a:r>
            <a:r>
              <a:rPr lang="en-US" sz="1600" kern="0" err="1">
                <a:latin typeface="Times New Roman" panose="02020603050405020304" pitchFamily="18" charset="0"/>
                <a:ea typeface="Arial Unicode MS" pitchFamily="34" charset="-128"/>
                <a:cs typeface="Times New Roman" panose="02020603050405020304" pitchFamily="18" charset="0"/>
              </a:rPr>
              <a:t>để</a:t>
            </a:r>
            <a:r>
              <a:rPr lang="en-US" sz="1600" kern="0">
                <a:latin typeface="Times New Roman" panose="02020603050405020304" pitchFamily="18" charset="0"/>
                <a:ea typeface="Arial Unicode MS" pitchFamily="34" charset="-128"/>
                <a:cs typeface="Times New Roman" panose="02020603050405020304" pitchFamily="18" charset="0"/>
              </a:rPr>
              <a:t> l</a:t>
            </a:r>
            <a:r>
              <a:rPr lang="vi-VN" sz="1600" kern="0">
                <a:latin typeface="Times New Roman" panose="02020603050405020304" pitchFamily="18" charset="0"/>
                <a:ea typeface="Arial Unicode MS" pitchFamily="34" charset="-128"/>
                <a:cs typeface="Times New Roman" panose="02020603050405020304" pitchFamily="18" charset="0"/>
              </a:rPr>
              <a:t>ư</a:t>
            </a:r>
            <a:r>
              <a:rPr lang="en-US" sz="1600" kern="0">
                <a:latin typeface="Times New Roman" panose="02020603050405020304" pitchFamily="18" charset="0"/>
                <a:ea typeface="Arial Unicode MS" pitchFamily="34" charset="-128"/>
                <a:cs typeface="Times New Roman" panose="02020603050405020304" pitchFamily="18" charset="0"/>
              </a:rPr>
              <a:t>u </a:t>
            </a:r>
            <a:r>
              <a:rPr lang="en-US" sz="1600" kern="0" err="1">
                <a:latin typeface="Times New Roman" panose="02020603050405020304" pitchFamily="18" charset="0"/>
                <a:ea typeface="Arial Unicode MS" pitchFamily="34" charset="-128"/>
                <a:cs typeface="Times New Roman" panose="02020603050405020304" pitchFamily="18" charset="0"/>
              </a:rPr>
              <a:t>lại</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thông</a:t>
            </a:r>
            <a:r>
              <a:rPr lang="en-US" sz="1600" kern="0">
                <a:latin typeface="Times New Roman" panose="02020603050405020304" pitchFamily="18" charset="0"/>
                <a:ea typeface="Arial Unicode MS" pitchFamily="34" charset="-128"/>
                <a:cs typeface="Times New Roman" panose="02020603050405020304" pitchFamily="18" charset="0"/>
              </a:rPr>
              <a:t> tin </a:t>
            </a:r>
            <a:r>
              <a:rPr lang="en-US" sz="1600" kern="0" err="1">
                <a:latin typeface="Times New Roman" panose="02020603050405020304" pitchFamily="18" charset="0"/>
                <a:ea typeface="Arial Unicode MS" pitchFamily="34" charset="-128"/>
                <a:cs typeface="Times New Roman" panose="02020603050405020304" pitchFamily="18" charset="0"/>
              </a:rPr>
              <a:t>bạn</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vừa</a:t>
            </a:r>
            <a:r>
              <a:rPr lang="en-US" sz="1600" kern="0">
                <a:latin typeface="Times New Roman" panose="02020603050405020304" pitchFamily="18" charset="0"/>
                <a:ea typeface="Arial Unicode MS" pitchFamily="34" charset="-128"/>
                <a:cs typeface="Times New Roman" panose="02020603050405020304" pitchFamily="18" charset="0"/>
              </a:rPr>
              <a:t> </a:t>
            </a:r>
            <a:r>
              <a:rPr lang="en-US" sz="1600" kern="0" err="1">
                <a:latin typeface="Times New Roman" panose="02020603050405020304" pitchFamily="18" charset="0"/>
                <a:ea typeface="Arial Unicode MS" pitchFamily="34" charset="-128"/>
                <a:cs typeface="Times New Roman" panose="02020603050405020304" pitchFamily="18" charset="0"/>
              </a:rPr>
              <a:t>điền</a:t>
            </a:r>
            <a:endPar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endPar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9163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200" b="1" u="sng" kern="0">
                <a:solidFill>
                  <a:schemeClr val="accent3"/>
                </a:solidFill>
                <a:latin typeface="Times New Roman" panose="02020603050405020304" pitchFamily="18" charset="0"/>
                <a:ea typeface="Arial Unicode MS" pitchFamily="34" charset="-128"/>
                <a:cs typeface="Times New Roman" panose="02020603050405020304" pitchFamily="18" charset="0"/>
              </a:rPr>
              <a:t>3.</a:t>
            </a:r>
            <a:r>
              <a:rPr lang="en-US" sz="3200" b="1" u="sng">
                <a:solidFill>
                  <a:schemeClr val="accent3"/>
                </a:solidFill>
                <a:latin typeface="Times New Roman" panose="02020603050405020304" pitchFamily="18" charset="0"/>
                <a:cs typeface="Times New Roman" panose="02020603050405020304" pitchFamily="18" charset="0"/>
              </a:rPr>
              <a:t> </a:t>
            </a:r>
            <a:r>
              <a:rPr lang="en-US" sz="3200" b="1" u="sng" err="1">
                <a:solidFill>
                  <a:schemeClr val="accent3"/>
                </a:solidFill>
                <a:latin typeface="Times New Roman" panose="02020603050405020304" pitchFamily="18" charset="0"/>
                <a:cs typeface="Times New Roman" panose="02020603050405020304" pitchFamily="18" charset="0"/>
              </a:rPr>
              <a:t>Cài</a:t>
            </a:r>
            <a:r>
              <a:rPr lang="en-US" sz="3200" b="1" u="sng">
                <a:solidFill>
                  <a:schemeClr val="accent3"/>
                </a:solidFill>
                <a:latin typeface="Times New Roman" panose="02020603050405020304" pitchFamily="18" charset="0"/>
                <a:cs typeface="Times New Roman" panose="02020603050405020304" pitchFamily="18" charset="0"/>
              </a:rPr>
              <a:t> </a:t>
            </a:r>
            <a:r>
              <a:rPr lang="en-US" sz="3200" b="1" u="sng" err="1">
                <a:solidFill>
                  <a:schemeClr val="accent3"/>
                </a:solidFill>
                <a:latin typeface="Times New Roman" panose="02020603050405020304" pitchFamily="18" charset="0"/>
                <a:cs typeface="Times New Roman" panose="02020603050405020304" pitchFamily="18" charset="0"/>
              </a:rPr>
              <a:t>đặt</a:t>
            </a:r>
            <a:r>
              <a:rPr lang="en-US" sz="3200" b="1" u="sng">
                <a:solidFill>
                  <a:schemeClr val="accent3"/>
                </a:solidFill>
                <a:latin typeface="Times New Roman" panose="02020603050405020304" pitchFamily="18" charset="0"/>
                <a:cs typeface="Times New Roman" panose="02020603050405020304" pitchFamily="18" charset="0"/>
              </a:rPr>
              <a:t> email</a:t>
            </a: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2521744" y="6332977"/>
            <a:ext cx="9525000" cy="1047311"/>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7" name="Isosceles Triangle 6">
            <a:hlinkClick r:id="rId6" action="ppaction://hlinksldjump"/>
            <a:extLst>
              <a:ext uri="{FF2B5EF4-FFF2-40B4-BE49-F238E27FC236}">
                <a16:creationId xmlns:a16="http://schemas.microsoft.com/office/drawing/2014/main" id="{C0528BEE-12AF-438B-B2CA-C75A2C7DD9EF}"/>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729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FDCE0ED-63CA-464E-B37D-3827B2AFE252}"/>
              </a:ext>
            </a:extLst>
          </p:cNvPr>
          <p:cNvSpPr txBox="1"/>
          <p:nvPr/>
        </p:nvSpPr>
        <p:spPr>
          <a:xfrm>
            <a:off x="845344" y="1169703"/>
            <a:ext cx="7162800" cy="276999"/>
          </a:xfrm>
          <a:prstGeom prst="rect">
            <a:avLst/>
          </a:prstGeom>
          <a:noFill/>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v"/>
            </a:pPr>
            <a:r>
              <a:rPr lang="en-US" sz="1800" kern="0" err="1">
                <a:latin typeface="Times New Roman" panose="02020603050405020304" pitchFamily="18" charset="0"/>
                <a:ea typeface="Arial Unicode MS" pitchFamily="34" charset="-128"/>
                <a:cs typeface="Times New Roman" panose="02020603050405020304" pitchFamily="18" charset="0"/>
              </a:rPr>
              <a:t>Kích</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vào</a:t>
            </a:r>
            <a:r>
              <a:rPr lang="en-US" sz="1800" kern="0">
                <a:latin typeface="Times New Roman" panose="02020603050405020304" pitchFamily="18" charset="0"/>
                <a:ea typeface="Arial Unicode MS" pitchFamily="34" charset="-128"/>
                <a:cs typeface="Times New Roman" panose="02020603050405020304" pitchFamily="18" charset="0"/>
              </a:rPr>
              <a:t> Account Setting -&gt; Settings -&gt; Electronic Order Routing</a:t>
            </a:r>
          </a:p>
        </p:txBody>
      </p:sp>
      <p:pic>
        <p:nvPicPr>
          <p:cNvPr id="2" name="Picture 1">
            <a:extLst>
              <a:ext uri="{FF2B5EF4-FFF2-40B4-BE49-F238E27FC236}">
                <a16:creationId xmlns:a16="http://schemas.microsoft.com/office/drawing/2014/main" id="{4CA9D676-E17C-4318-93E3-BC23F35F96A0}"/>
              </a:ext>
            </a:extLst>
          </p:cNvPr>
          <p:cNvPicPr>
            <a:picLocks noChangeAspect="1"/>
          </p:cNvPicPr>
          <p:nvPr/>
        </p:nvPicPr>
        <p:blipFill rotWithShape="1">
          <a:blip r:embed="rId2"/>
          <a:srcRect l="1451" t="9796" b="29059"/>
          <a:stretch/>
        </p:blipFill>
        <p:spPr>
          <a:xfrm>
            <a:off x="170600" y="1781547"/>
            <a:ext cx="12726760" cy="4441614"/>
          </a:xfrm>
          <a:prstGeom prst="rect">
            <a:avLst/>
          </a:prstGeom>
          <a:solidFill>
            <a:schemeClr val="accent2"/>
          </a:solidFill>
          <a:ln>
            <a:solidFill>
              <a:schemeClr val="bg1">
                <a:lumMod val="85000"/>
              </a:schemeClr>
            </a:solidFill>
          </a:ln>
        </p:spPr>
      </p:pic>
      <p:sp>
        <p:nvSpPr>
          <p:cNvPr id="14" name="Oval 13">
            <a:extLst>
              <a:ext uri="{FF2B5EF4-FFF2-40B4-BE49-F238E27FC236}">
                <a16:creationId xmlns:a16="http://schemas.microsoft.com/office/drawing/2014/main" id="{14807F72-1FAE-4313-9333-0181FA1A9DBF}"/>
              </a:ext>
            </a:extLst>
          </p:cNvPr>
          <p:cNvSpPr/>
          <p:nvPr/>
        </p:nvSpPr>
        <p:spPr bwMode="gray">
          <a:xfrm>
            <a:off x="12229760" y="1773513"/>
            <a:ext cx="457200" cy="393592"/>
          </a:xfrm>
          <a:prstGeom prst="ellipse">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D9E513BA-3C25-411A-822D-22D56C608914}"/>
              </a:ext>
            </a:extLst>
          </p:cNvPr>
          <p:cNvSpPr txBox="1"/>
          <p:nvPr/>
        </p:nvSpPr>
        <p:spPr>
          <a:xfrm>
            <a:off x="12423832" y="150454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6" name="Rectangle 15">
            <a:extLst>
              <a:ext uri="{FF2B5EF4-FFF2-40B4-BE49-F238E27FC236}">
                <a16:creationId xmlns:a16="http://schemas.microsoft.com/office/drawing/2014/main" id="{E89CD6A9-97ED-4348-B410-56D753ABAF5C}"/>
              </a:ext>
            </a:extLst>
          </p:cNvPr>
          <p:cNvSpPr/>
          <p:nvPr/>
        </p:nvSpPr>
        <p:spPr bwMode="gray">
          <a:xfrm>
            <a:off x="11086760" y="3805558"/>
            <a:ext cx="1493384" cy="265586"/>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7" name="TextBox 16">
            <a:extLst>
              <a:ext uri="{FF2B5EF4-FFF2-40B4-BE49-F238E27FC236}">
                <a16:creationId xmlns:a16="http://schemas.microsoft.com/office/drawing/2014/main" id="{2AA7A43D-8EE9-48C1-814F-C592298E11E2}"/>
              </a:ext>
            </a:extLst>
          </p:cNvPr>
          <p:cNvSpPr txBox="1"/>
          <p:nvPr/>
        </p:nvSpPr>
        <p:spPr>
          <a:xfrm>
            <a:off x="11767649" y="3788091"/>
            <a:ext cx="69071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8" name="Rectangle 17">
            <a:extLst>
              <a:ext uri="{FF2B5EF4-FFF2-40B4-BE49-F238E27FC236}">
                <a16:creationId xmlns:a16="http://schemas.microsoft.com/office/drawing/2014/main" id="{40ED5A22-C23E-438E-A410-CB201F15B014}"/>
              </a:ext>
            </a:extLst>
          </p:cNvPr>
          <p:cNvSpPr/>
          <p:nvPr/>
        </p:nvSpPr>
        <p:spPr bwMode="gray">
          <a:xfrm>
            <a:off x="9822923" y="4071031"/>
            <a:ext cx="1263837" cy="265586"/>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9" name="TextBox 18">
            <a:extLst>
              <a:ext uri="{FF2B5EF4-FFF2-40B4-BE49-F238E27FC236}">
                <a16:creationId xmlns:a16="http://schemas.microsoft.com/office/drawing/2014/main" id="{ADEA7978-2B63-4606-87B9-26BE735B824B}"/>
              </a:ext>
            </a:extLst>
          </p:cNvPr>
          <p:cNvSpPr txBox="1"/>
          <p:nvPr/>
        </p:nvSpPr>
        <p:spPr>
          <a:xfrm>
            <a:off x="9615104" y="4071031"/>
            <a:ext cx="41563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11" name="TextBox 10">
            <a:extLst>
              <a:ext uri="{FF2B5EF4-FFF2-40B4-BE49-F238E27FC236}">
                <a16:creationId xmlns:a16="http://schemas.microsoft.com/office/drawing/2014/main" id="{4E62D521-6467-4BB0-A0AE-018D92A3D0EB}"/>
              </a:ext>
            </a:extLst>
          </p:cNvPr>
          <p:cNvSpPr txBox="1"/>
          <p:nvPr/>
        </p:nvSpPr>
        <p:spPr>
          <a:xfrm>
            <a:off x="323911" y="217451"/>
            <a:ext cx="8767888" cy="784830"/>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400" b="1" kern="0">
                <a:latin typeface="Times New Roman" panose="02020603050405020304" pitchFamily="18" charset="0"/>
                <a:ea typeface="Arial Unicode MS" pitchFamily="34" charset="-128"/>
                <a:cs typeface="Times New Roman" panose="02020603050405020304" pitchFamily="18" charset="0"/>
              </a:rPr>
              <a:t>3.Cài </a:t>
            </a:r>
            <a:r>
              <a:rPr lang="en-US" sz="2400" b="1" kern="0" err="1">
                <a:latin typeface="Times New Roman" panose="02020603050405020304" pitchFamily="18" charset="0"/>
                <a:ea typeface="Arial Unicode MS" pitchFamily="34" charset="-128"/>
                <a:cs typeface="Times New Roman" panose="02020603050405020304" pitchFamily="18" charset="0"/>
              </a:rPr>
              <a:t>đặt</a:t>
            </a:r>
            <a:r>
              <a:rPr lang="en-US" sz="2400" b="1" kern="0">
                <a:latin typeface="Times New Roman" panose="02020603050405020304" pitchFamily="18" charset="0"/>
                <a:ea typeface="Arial Unicode MS" pitchFamily="34" charset="-128"/>
                <a:cs typeface="Times New Roman" panose="02020603050405020304" pitchFamily="18" charset="0"/>
              </a:rPr>
              <a:t> email</a:t>
            </a:r>
          </a:p>
          <a:p>
            <a:pPr fontAlgn="base">
              <a:spcBef>
                <a:spcPct val="50000"/>
              </a:spcBef>
              <a:spcAft>
                <a:spcPct val="0"/>
              </a:spcAft>
              <a:buClr>
                <a:srgbClr val="F0AB00"/>
              </a:buClr>
              <a:buSzPct val="80000"/>
            </a:pPr>
            <a:r>
              <a:rPr lang="en-US" sz="1800" b="1" kern="0">
                <a:latin typeface="Times New Roman" panose="02020603050405020304" pitchFamily="18" charset="0"/>
                <a:ea typeface="Arial Unicode MS" pitchFamily="34" charset="-128"/>
                <a:cs typeface="Times New Roman" panose="02020603050405020304" pitchFamily="18" charset="0"/>
              </a:rPr>
              <a:t>3.1.</a:t>
            </a:r>
            <a:r>
              <a:rPr lang="en-US" sz="1800" b="1">
                <a:latin typeface="Times New Roman" panose="02020603050405020304" pitchFamily="18" charset="0"/>
                <a:cs typeface="Times New Roman" panose="02020603050405020304" pitchFamily="18" charset="0"/>
              </a:rPr>
              <a:t> </a:t>
            </a:r>
            <a:r>
              <a:rPr lang="en-US" sz="1800" b="1" err="1">
                <a:latin typeface="Times New Roman" panose="02020603050405020304" pitchFamily="18" charset="0"/>
                <a:cs typeface="Times New Roman" panose="02020603050405020304" pitchFamily="18" charset="0"/>
              </a:rPr>
              <a:t>Cài</a:t>
            </a:r>
            <a:r>
              <a:rPr lang="en-US" sz="1800" b="1">
                <a:latin typeface="Times New Roman" panose="02020603050405020304" pitchFamily="18" charset="0"/>
                <a:cs typeface="Times New Roman" panose="02020603050405020304" pitchFamily="18" charset="0"/>
              </a:rPr>
              <a:t> </a:t>
            </a:r>
            <a:r>
              <a:rPr lang="en-US" sz="1800" b="1" err="1">
                <a:latin typeface="Times New Roman" panose="02020603050405020304" pitchFamily="18" charset="0"/>
                <a:cs typeface="Times New Roman" panose="02020603050405020304" pitchFamily="18" charset="0"/>
              </a:rPr>
              <a:t>đặt</a:t>
            </a:r>
            <a:r>
              <a:rPr lang="en-US" sz="1800" b="1">
                <a:latin typeface="Times New Roman" panose="02020603050405020304" pitchFamily="18" charset="0"/>
                <a:cs typeface="Times New Roman" panose="02020603050405020304" pitchFamily="18" charset="0"/>
              </a:rPr>
              <a:t> email </a:t>
            </a:r>
            <a:r>
              <a:rPr lang="en-US" sz="1800" b="1" err="1">
                <a:latin typeface="Times New Roman" panose="02020603050405020304" pitchFamily="18" charset="0"/>
                <a:cs typeface="Times New Roman" panose="02020603050405020304" pitchFamily="18" charset="0"/>
              </a:rPr>
              <a:t>nhận</a:t>
            </a:r>
            <a:r>
              <a:rPr lang="en-US" sz="1800" b="1">
                <a:latin typeface="Times New Roman" panose="02020603050405020304" pitchFamily="18" charset="0"/>
                <a:cs typeface="Times New Roman" panose="02020603050405020304" pitchFamily="18" charset="0"/>
              </a:rPr>
              <a:t> đ</a:t>
            </a:r>
            <a:r>
              <a:rPr lang="vi-VN" sz="1800" b="1">
                <a:latin typeface="Times New Roman" panose="02020603050405020304" pitchFamily="18" charset="0"/>
                <a:cs typeface="Times New Roman" panose="02020603050405020304" pitchFamily="18" charset="0"/>
              </a:rPr>
              <a:t>ơ</a:t>
            </a:r>
            <a:r>
              <a:rPr lang="en-US" sz="1800" b="1">
                <a:latin typeface="Times New Roman" panose="02020603050405020304" pitchFamily="18" charset="0"/>
                <a:cs typeface="Times New Roman" panose="02020603050405020304" pitchFamily="18" charset="0"/>
              </a:rPr>
              <a:t>n </a:t>
            </a:r>
            <a:r>
              <a:rPr lang="en-US" sz="1800" b="1" err="1">
                <a:latin typeface="Times New Roman" panose="02020603050405020304" pitchFamily="18" charset="0"/>
                <a:cs typeface="Times New Roman" panose="02020603050405020304" pitchFamily="18" charset="0"/>
              </a:rPr>
              <a:t>hàng</a:t>
            </a:r>
            <a:r>
              <a:rPr lang="en-US" sz="1800" b="1">
                <a:latin typeface="Times New Roman" panose="02020603050405020304" pitchFamily="18" charset="0"/>
                <a:cs typeface="Times New Roman" panose="02020603050405020304" pitchFamily="18" charset="0"/>
              </a:rPr>
              <a:t> (Electronic Order Routing)</a:t>
            </a:r>
          </a:p>
        </p:txBody>
      </p:sp>
    </p:spTree>
    <p:extLst>
      <p:ext uri="{BB962C8B-B14F-4D97-AF65-F5344CB8AC3E}">
        <p14:creationId xmlns:p14="http://schemas.microsoft.com/office/powerpoint/2010/main" val="944539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E89036-F18B-4EFC-AEC0-60D55DBB87FD}"/>
              </a:ext>
            </a:extLst>
          </p:cNvPr>
          <p:cNvPicPr>
            <a:picLocks noChangeAspect="1"/>
          </p:cNvPicPr>
          <p:nvPr/>
        </p:nvPicPr>
        <p:blipFill>
          <a:blip r:embed="rId2"/>
          <a:stretch>
            <a:fillRect/>
          </a:stretch>
        </p:blipFill>
        <p:spPr>
          <a:xfrm>
            <a:off x="554013" y="1099344"/>
            <a:ext cx="9913144" cy="4816394"/>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1979EA54-1F46-4070-A598-B5B3261B473B}"/>
              </a:ext>
            </a:extLst>
          </p:cNvPr>
          <p:cNvPicPr>
            <a:picLocks noChangeAspect="1"/>
          </p:cNvPicPr>
          <p:nvPr/>
        </p:nvPicPr>
        <p:blipFill rotWithShape="1">
          <a:blip r:embed="rId3"/>
          <a:srcRect l="1" r="-1502"/>
          <a:stretch/>
        </p:blipFill>
        <p:spPr>
          <a:xfrm>
            <a:off x="5614620" y="5050840"/>
            <a:ext cx="6965524" cy="2131325"/>
          </a:xfrm>
          <a:prstGeom prst="rect">
            <a:avLst/>
          </a:prstGeom>
          <a:ln>
            <a:solidFill>
              <a:schemeClr val="bg1">
                <a:lumMod val="85000"/>
              </a:schemeClr>
            </a:solidFill>
          </a:ln>
        </p:spPr>
      </p:pic>
      <p:sp>
        <p:nvSpPr>
          <p:cNvPr id="2" name="Rectangle 1">
            <a:extLst>
              <a:ext uri="{FF2B5EF4-FFF2-40B4-BE49-F238E27FC236}">
                <a16:creationId xmlns:a16="http://schemas.microsoft.com/office/drawing/2014/main" id="{DFF21750-EA6C-4EB4-9175-CE973446AD89}"/>
              </a:ext>
            </a:extLst>
          </p:cNvPr>
          <p:cNvSpPr/>
          <p:nvPr/>
        </p:nvSpPr>
        <p:spPr bwMode="gray">
          <a:xfrm>
            <a:off x="2653531" y="5115989"/>
            <a:ext cx="1011213" cy="225818"/>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2" name="Rectangle 21">
            <a:extLst>
              <a:ext uri="{FF2B5EF4-FFF2-40B4-BE49-F238E27FC236}">
                <a16:creationId xmlns:a16="http://schemas.microsoft.com/office/drawing/2014/main" id="{FE95D6AA-4458-49E3-A716-4B22F0D372C4}"/>
              </a:ext>
            </a:extLst>
          </p:cNvPr>
          <p:cNvSpPr/>
          <p:nvPr/>
        </p:nvSpPr>
        <p:spPr bwMode="gray">
          <a:xfrm>
            <a:off x="7311734" y="5450774"/>
            <a:ext cx="4506410" cy="121117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4" name="TextBox 23">
            <a:extLst>
              <a:ext uri="{FF2B5EF4-FFF2-40B4-BE49-F238E27FC236}">
                <a16:creationId xmlns:a16="http://schemas.microsoft.com/office/drawing/2014/main" id="{297DBCEA-CD86-4571-A93F-7F0C0C78F48E}"/>
              </a:ext>
            </a:extLst>
          </p:cNvPr>
          <p:cNvSpPr txBox="1"/>
          <p:nvPr/>
        </p:nvSpPr>
        <p:spPr>
          <a:xfrm>
            <a:off x="3265209" y="4838990"/>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27" name="TextBox 26">
            <a:extLst>
              <a:ext uri="{FF2B5EF4-FFF2-40B4-BE49-F238E27FC236}">
                <a16:creationId xmlns:a16="http://schemas.microsoft.com/office/drawing/2014/main" id="{7B3E26C1-A01F-4399-ABDB-4D8E53F1750D}"/>
              </a:ext>
            </a:extLst>
          </p:cNvPr>
          <p:cNvSpPr txBox="1"/>
          <p:nvPr/>
        </p:nvSpPr>
        <p:spPr>
          <a:xfrm>
            <a:off x="9151909" y="518791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28" name="TextBox 27">
            <a:extLst>
              <a:ext uri="{FF2B5EF4-FFF2-40B4-BE49-F238E27FC236}">
                <a16:creationId xmlns:a16="http://schemas.microsoft.com/office/drawing/2014/main" id="{A644EE94-99D2-46E5-9687-ABAE53477CD4}"/>
              </a:ext>
            </a:extLst>
          </p:cNvPr>
          <p:cNvSpPr txBox="1"/>
          <p:nvPr/>
        </p:nvSpPr>
        <p:spPr>
          <a:xfrm>
            <a:off x="9435449" y="1091859"/>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29" name="Rectangle 28">
            <a:extLst>
              <a:ext uri="{FF2B5EF4-FFF2-40B4-BE49-F238E27FC236}">
                <a16:creationId xmlns:a16="http://schemas.microsoft.com/office/drawing/2014/main" id="{8AB69918-97B3-4BD7-945A-07C67C73004D}"/>
              </a:ext>
            </a:extLst>
          </p:cNvPr>
          <p:cNvSpPr/>
          <p:nvPr/>
        </p:nvSpPr>
        <p:spPr bwMode="gray">
          <a:xfrm>
            <a:off x="9151144" y="1387092"/>
            <a:ext cx="621158" cy="321852"/>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38" name="Text Placeholder 1">
            <a:extLst>
              <a:ext uri="{FF2B5EF4-FFF2-40B4-BE49-F238E27FC236}">
                <a16:creationId xmlns:a16="http://schemas.microsoft.com/office/drawing/2014/main" id="{5EE2D264-C45E-4A5D-A430-575764E2398F}"/>
              </a:ext>
            </a:extLst>
          </p:cNvPr>
          <p:cNvSpPr txBox="1">
            <a:spLocks/>
          </p:cNvSpPr>
          <p:nvPr/>
        </p:nvSpPr>
        <p:spPr bwMode="black">
          <a:xfrm>
            <a:off x="6800502" y="1891459"/>
            <a:ext cx="5943600" cy="2399561"/>
          </a:xfrm>
          <a:prstGeom prst="rect">
            <a:avLst/>
          </a:prstGeom>
          <a:solidFill>
            <a:schemeClr val="accent3">
              <a:lumMod val="20000"/>
              <a:lumOff val="80000"/>
            </a:schemeClr>
          </a:solidFill>
          <a:ln>
            <a:solidFill>
              <a:schemeClr val="tx1"/>
            </a:solidFill>
          </a:ln>
        </p:spPr>
        <p:txBody>
          <a:bodyPr vert="horz" lIns="0" tIns="0" rIns="0" bIns="0" rtlCol="0">
            <a:normAutofit fontScale="92500" lnSpcReduction="10000"/>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fontAlgn="base">
              <a:lnSpc>
                <a:spcPct val="160000"/>
              </a:lnSpc>
              <a:spcBef>
                <a:spcPts val="0"/>
              </a:spcBef>
            </a:pPr>
            <a:r>
              <a:rPr lang="en-US" sz="1600" b="1" err="1">
                <a:latin typeface="Times New Roman" panose="02020603050405020304" pitchFamily="18" charset="0"/>
                <a:cs typeface="Times New Roman" panose="02020603050405020304" pitchFamily="18" charset="0"/>
              </a:rPr>
              <a:t>Chọn</a:t>
            </a:r>
            <a:r>
              <a:rPr lang="en-US" sz="1600" b="1">
                <a:latin typeface="Times New Roman" panose="02020603050405020304" pitchFamily="18" charset="0"/>
                <a:cs typeface="Times New Roman" panose="02020603050405020304" pitchFamily="18" charset="0"/>
              </a:rPr>
              <a:t> </a:t>
            </a:r>
            <a:r>
              <a:rPr lang="en-US" sz="1600" b="1" err="1">
                <a:latin typeface="Times New Roman" panose="02020603050405020304" pitchFamily="18" charset="0"/>
                <a:cs typeface="Times New Roman" panose="02020603050405020304" pitchFamily="18" charset="0"/>
              </a:rPr>
              <a:t>ph</a:t>
            </a:r>
            <a:r>
              <a:rPr lang="vi-VN" sz="1600" b="1">
                <a:latin typeface="Times New Roman" panose="02020603050405020304" pitchFamily="18" charset="0"/>
                <a:cs typeface="Times New Roman" panose="02020603050405020304" pitchFamily="18" charset="0"/>
              </a:rPr>
              <a:t>ư</a:t>
            </a:r>
            <a:r>
              <a:rPr lang="en-US" sz="1600" b="1" err="1">
                <a:latin typeface="Times New Roman" panose="02020603050405020304" pitchFamily="18" charset="0"/>
                <a:cs typeface="Times New Roman" panose="02020603050405020304" pitchFamily="18" charset="0"/>
              </a:rPr>
              <a:t>ơng</a:t>
            </a:r>
            <a:r>
              <a:rPr lang="en-US" sz="1600" b="1">
                <a:latin typeface="Times New Roman" panose="02020603050405020304" pitchFamily="18" charset="0"/>
                <a:cs typeface="Times New Roman" panose="02020603050405020304" pitchFamily="18" charset="0"/>
              </a:rPr>
              <a:t> </a:t>
            </a:r>
            <a:r>
              <a:rPr lang="en-US" sz="1600" b="1" err="1">
                <a:latin typeface="Times New Roman" panose="02020603050405020304" pitchFamily="18" charset="0"/>
                <a:cs typeface="Times New Roman" panose="02020603050405020304" pitchFamily="18" charset="0"/>
              </a:rPr>
              <a:t>thức</a:t>
            </a:r>
            <a:r>
              <a:rPr lang="en-US" sz="1600" b="1">
                <a:latin typeface="Times New Roman" panose="02020603050405020304" pitchFamily="18" charset="0"/>
                <a:cs typeface="Times New Roman" panose="02020603050405020304" pitchFamily="18" charset="0"/>
              </a:rPr>
              <a:t> </a:t>
            </a:r>
            <a:r>
              <a:rPr lang="en-US" sz="1600" b="1" err="1">
                <a:latin typeface="Times New Roman" panose="02020603050405020304" pitchFamily="18" charset="0"/>
                <a:cs typeface="Times New Roman" panose="02020603050405020304" pitchFamily="18" charset="0"/>
              </a:rPr>
              <a:t>cài</a:t>
            </a:r>
            <a:r>
              <a:rPr lang="en-US" sz="1600" b="1">
                <a:latin typeface="Times New Roman" panose="02020603050405020304" pitchFamily="18" charset="0"/>
                <a:cs typeface="Times New Roman" panose="02020603050405020304" pitchFamily="18" charset="0"/>
              </a:rPr>
              <a:t> </a:t>
            </a:r>
            <a:r>
              <a:rPr lang="en-US" sz="1600" b="1" err="1">
                <a:latin typeface="Times New Roman" panose="02020603050405020304" pitchFamily="18" charset="0"/>
                <a:cs typeface="Times New Roman" panose="02020603050405020304" pitchFamily="18" charset="0"/>
              </a:rPr>
              <a:t>đặt</a:t>
            </a:r>
            <a:r>
              <a:rPr lang="en-US" sz="1600" b="1">
                <a:latin typeface="Times New Roman" panose="02020603050405020304" pitchFamily="18" charset="0"/>
                <a:cs typeface="Times New Roman" panose="02020603050405020304" pitchFamily="18" charset="0"/>
              </a:rPr>
              <a:t> email </a:t>
            </a:r>
            <a:r>
              <a:rPr lang="en-US" sz="1600" b="1" err="1">
                <a:latin typeface="Times New Roman" panose="02020603050405020304" pitchFamily="18" charset="0"/>
                <a:cs typeface="Times New Roman" panose="02020603050405020304" pitchFamily="18" charset="0"/>
              </a:rPr>
              <a:t>nhận</a:t>
            </a:r>
            <a:r>
              <a:rPr lang="en-US" sz="1600" b="1">
                <a:latin typeface="Times New Roman" panose="02020603050405020304" pitchFamily="18" charset="0"/>
                <a:cs typeface="Times New Roman" panose="02020603050405020304" pitchFamily="18" charset="0"/>
              </a:rPr>
              <a:t> đ</a:t>
            </a:r>
            <a:r>
              <a:rPr lang="vi-VN" sz="1600" b="1">
                <a:latin typeface="Times New Roman" panose="02020603050405020304" pitchFamily="18" charset="0"/>
                <a:cs typeface="Times New Roman" panose="02020603050405020304" pitchFamily="18" charset="0"/>
              </a:rPr>
              <a:t>ơ</a:t>
            </a:r>
            <a:r>
              <a:rPr lang="en-US" sz="1600" b="1">
                <a:latin typeface="Times New Roman" panose="02020603050405020304" pitchFamily="18" charset="0"/>
                <a:cs typeface="Times New Roman" panose="02020603050405020304" pitchFamily="18" charset="0"/>
              </a:rPr>
              <a:t>n </a:t>
            </a:r>
            <a:r>
              <a:rPr lang="en-US" sz="1600" b="1" err="1">
                <a:latin typeface="Times New Roman" panose="02020603050405020304" pitchFamily="18" charset="0"/>
                <a:cs typeface="Times New Roman" panose="02020603050405020304" pitchFamily="18" charset="0"/>
              </a:rPr>
              <a:t>hàng</a:t>
            </a:r>
            <a:br>
              <a:rPr lang="en-US" sz="1600">
                <a:latin typeface="Times New Roman" panose="02020603050405020304" pitchFamily="18" charset="0"/>
                <a:cs typeface="Times New Roman" panose="02020603050405020304" pitchFamily="18" charset="0"/>
              </a:rPr>
            </a:br>
            <a:r>
              <a:rPr lang="en-US" sz="1600" b="1">
                <a:solidFill>
                  <a:srgbClr val="C00000"/>
                </a:solidFill>
                <a:latin typeface="Times New Roman" panose="02020603050405020304" pitchFamily="18" charset="0"/>
                <a:cs typeface="Times New Roman" panose="02020603050405020304" pitchFamily="18" charset="0"/>
              </a:rPr>
              <a:t>1: </a:t>
            </a:r>
            <a:r>
              <a:rPr lang="en-US" sz="1600" err="1">
                <a:latin typeface="Times New Roman" panose="02020603050405020304" pitchFamily="18" charset="0"/>
                <a:cs typeface="Times New Roman" panose="02020603050405020304" pitchFamily="18" charset="0"/>
              </a:rPr>
              <a:t>Chọn</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ph</a:t>
            </a:r>
            <a:r>
              <a:rPr lang="vi-VN" sz="1600">
                <a:latin typeface="Times New Roman" panose="02020603050405020304" pitchFamily="18" charset="0"/>
                <a:cs typeface="Times New Roman" panose="02020603050405020304" pitchFamily="18" charset="0"/>
              </a:rPr>
              <a:t>ư</a:t>
            </a:r>
            <a:r>
              <a:rPr lang="en-US" sz="1600" err="1">
                <a:latin typeface="Times New Roman" panose="02020603050405020304" pitchFamily="18" charset="0"/>
                <a:cs typeface="Times New Roman" panose="02020603050405020304" pitchFamily="18" charset="0"/>
              </a:rPr>
              <a:t>ơng</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thức</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nhận</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thông</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báo</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bằng</a:t>
            </a:r>
            <a:r>
              <a:rPr lang="en-US" sz="1600">
                <a:latin typeface="Times New Roman" panose="02020603050405020304" pitchFamily="18" charset="0"/>
                <a:cs typeface="Times New Roman" panose="02020603050405020304" pitchFamily="18" charset="0"/>
              </a:rPr>
              <a:t> email: Email </a:t>
            </a:r>
            <a:r>
              <a:rPr lang="en-US" sz="1600" err="1">
                <a:latin typeface="Times New Roman" panose="02020603050405020304" pitchFamily="18" charset="0"/>
                <a:cs typeface="Times New Roman" panose="02020603050405020304" pitchFamily="18" charset="0"/>
              </a:rPr>
              <a:t>thông</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báo</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sẽ</a:t>
            </a:r>
            <a:r>
              <a:rPr lang="en-US" sz="1600">
                <a:latin typeface="Times New Roman" panose="02020603050405020304" pitchFamily="18" charset="0"/>
                <a:cs typeface="Times New Roman" panose="02020603050405020304" pitchFamily="18" charset="0"/>
              </a:rPr>
              <a:t> đ</a:t>
            </a:r>
            <a:r>
              <a:rPr lang="vi-VN" sz="1600">
                <a:latin typeface="Times New Roman" panose="02020603050405020304" pitchFamily="18" charset="0"/>
                <a:cs typeface="Times New Roman" panose="02020603050405020304" pitchFamily="18" charset="0"/>
              </a:rPr>
              <a:t>ư</a:t>
            </a:r>
            <a:r>
              <a:rPr lang="en-US" sz="1600" err="1">
                <a:latin typeface="Times New Roman" panose="02020603050405020304" pitchFamily="18" charset="0"/>
                <a:cs typeface="Times New Roman" panose="02020603050405020304" pitchFamily="18" charset="0"/>
              </a:rPr>
              <a:t>ợc</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gửi</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đi</a:t>
            </a:r>
            <a:r>
              <a:rPr lang="en-US" sz="1600">
                <a:latin typeface="Times New Roman" panose="02020603050405020304" pitchFamily="18" charset="0"/>
                <a:cs typeface="Times New Roman" panose="02020603050405020304" pitchFamily="18" charset="0"/>
              </a:rPr>
              <a:t> </a:t>
            </a:r>
            <a:r>
              <a:rPr lang="vi-VN" sz="1600" err="1">
                <a:latin typeface="Times New Roman" panose="02020603050405020304" pitchFamily="18" charset="0"/>
                <a:cs typeface="Times New Roman" panose="02020603050405020304" pitchFamily="18" charset="0"/>
              </a:rPr>
              <a:t>và</a:t>
            </a:r>
            <a:r>
              <a:rPr lang="vi-VN" sz="1600">
                <a:latin typeface="Times New Roman" panose="02020603050405020304" pitchFamily="18" charset="0"/>
                <a:cs typeface="Times New Roman" panose="02020603050405020304" pitchFamily="18" charset="0"/>
              </a:rPr>
              <a:t> </a:t>
            </a:r>
            <a:r>
              <a:rPr lang="vi-VN" sz="1600" err="1">
                <a:latin typeface="Times New Roman" panose="02020603050405020304" pitchFamily="18" charset="0"/>
                <a:cs typeface="Times New Roman" panose="02020603050405020304" pitchFamily="18" charset="0"/>
              </a:rPr>
              <a:t>có</a:t>
            </a:r>
            <a:r>
              <a:rPr lang="vi-VN" sz="1600">
                <a:latin typeface="Times New Roman" panose="02020603050405020304" pitchFamily="18" charset="0"/>
                <a:cs typeface="Times New Roman" panose="02020603050405020304" pitchFamily="18" charset="0"/>
              </a:rPr>
              <a:t> </a:t>
            </a:r>
            <a:r>
              <a:rPr lang="vi-VN" sz="1600" err="1">
                <a:latin typeface="Times New Roman" panose="02020603050405020304" pitchFamily="18" charset="0"/>
                <a:cs typeface="Times New Roman" panose="02020603050405020304" pitchFamily="18" charset="0"/>
              </a:rPr>
              <a:t>thể</a:t>
            </a:r>
            <a:r>
              <a:rPr lang="vi-VN" sz="1600">
                <a:latin typeface="Times New Roman" panose="02020603050405020304" pitchFamily="18" charset="0"/>
                <a:cs typeface="Times New Roman" panose="02020603050405020304" pitchFamily="18" charset="0"/>
              </a:rPr>
              <a:t> bao </a:t>
            </a:r>
            <a:r>
              <a:rPr lang="vi-VN" sz="1600" err="1">
                <a:latin typeface="Times New Roman" panose="02020603050405020304" pitchFamily="18" charset="0"/>
                <a:cs typeface="Times New Roman" panose="02020603050405020304" pitchFamily="18" charset="0"/>
              </a:rPr>
              <a:t>gồm</a:t>
            </a:r>
            <a:r>
              <a:rPr lang="vi-VN" sz="1600">
                <a:latin typeface="Times New Roman" panose="02020603050405020304" pitchFamily="18" charset="0"/>
                <a:cs typeface="Times New Roman" panose="02020603050405020304" pitchFamily="18" charset="0"/>
              </a:rPr>
              <a:t> </a:t>
            </a:r>
            <a:r>
              <a:rPr lang="vi-VN" sz="1600" err="1">
                <a:latin typeface="Times New Roman" panose="02020603050405020304" pitchFamily="18" charset="0"/>
                <a:cs typeface="Times New Roman" panose="02020603050405020304" pitchFamily="18" charset="0"/>
              </a:rPr>
              <a:t>bản</a:t>
            </a:r>
            <a:r>
              <a:rPr lang="vi-VN" sz="1600">
                <a:latin typeface="Times New Roman" panose="02020603050405020304" pitchFamily="18" charset="0"/>
                <a:cs typeface="Times New Roman" panose="02020603050405020304" pitchFamily="18" charset="0"/>
              </a:rPr>
              <a:t> sao </a:t>
            </a:r>
            <a:r>
              <a:rPr lang="vi-VN" sz="1600" err="1">
                <a:latin typeface="Times New Roman" panose="02020603050405020304" pitchFamily="18" charset="0"/>
                <a:cs typeface="Times New Roman" panose="02020603050405020304" pitchFamily="18" charset="0"/>
              </a:rPr>
              <a:t>của</a:t>
            </a:r>
            <a:r>
              <a:rPr lang="vi-VN" sz="1600">
                <a:latin typeface="Times New Roman" panose="02020603050405020304" pitchFamily="18" charset="0"/>
                <a:cs typeface="Times New Roman" panose="02020603050405020304" pitchFamily="18" charset="0"/>
              </a:rPr>
              <a:t> PO khi</a:t>
            </a:r>
            <a:r>
              <a:rPr lang="en-US" sz="1600">
                <a:latin typeface="Times New Roman" panose="02020603050405020304" pitchFamily="18" charset="0"/>
                <a:cs typeface="Times New Roman" panose="02020603050405020304" pitchFamily="18" charset="0"/>
              </a:rPr>
              <a:t> FBHP </a:t>
            </a:r>
            <a:r>
              <a:rPr lang="en-US" sz="1600" err="1">
                <a:latin typeface="Times New Roman" panose="02020603050405020304" pitchFamily="18" charset="0"/>
                <a:cs typeface="Times New Roman" panose="02020603050405020304" pitchFamily="18" charset="0"/>
              </a:rPr>
              <a:t>gửi</a:t>
            </a:r>
            <a:r>
              <a:rPr lang="vi-VN" sz="1600">
                <a:latin typeface="Times New Roman" panose="02020603050405020304" pitchFamily="18" charset="0"/>
                <a:cs typeface="Times New Roman" panose="02020603050405020304" pitchFamily="18" charset="0"/>
              </a:rPr>
              <a:t> đơn </a:t>
            </a:r>
            <a:r>
              <a:rPr lang="vi-VN" sz="1600" err="1">
                <a:latin typeface="Times New Roman" panose="02020603050405020304" pitchFamily="18" charset="0"/>
                <a:cs typeface="Times New Roman" panose="02020603050405020304" pitchFamily="18" charset="0"/>
              </a:rPr>
              <a:t>đặt</a:t>
            </a:r>
            <a:r>
              <a:rPr lang="vi-VN" sz="1600">
                <a:latin typeface="Times New Roman" panose="02020603050405020304" pitchFamily="18" charset="0"/>
                <a:cs typeface="Times New Roman" panose="02020603050405020304" pitchFamily="18" charset="0"/>
              </a:rPr>
              <a:t> </a:t>
            </a:r>
            <a:r>
              <a:rPr lang="vi-VN" sz="1600" err="1">
                <a:latin typeface="Times New Roman" panose="02020603050405020304" pitchFamily="18" charset="0"/>
                <a:cs typeface="Times New Roman" panose="02020603050405020304" pitchFamily="18" charset="0"/>
              </a:rPr>
              <a:t>hàng</a:t>
            </a:r>
            <a:r>
              <a:rPr lang="vi-VN"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đến</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tài</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khoản</a:t>
            </a:r>
            <a:r>
              <a:rPr lang="en-US" sz="1600">
                <a:latin typeface="Times New Roman" panose="02020603050405020304" pitchFamily="18" charset="0"/>
                <a:cs typeface="Times New Roman" panose="02020603050405020304" pitchFamily="18" charset="0"/>
              </a:rPr>
              <a:t> Ariba Network </a:t>
            </a:r>
            <a:r>
              <a:rPr lang="en-US" sz="1600" err="1">
                <a:latin typeface="Times New Roman" panose="02020603050405020304" pitchFamily="18" charset="0"/>
                <a:cs typeface="Times New Roman" panose="02020603050405020304" pitchFamily="18" charset="0"/>
              </a:rPr>
              <a:t>của</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bạn</a:t>
            </a:r>
            <a:r>
              <a:rPr lang="en-US" sz="1600">
                <a:latin typeface="Times New Roman" panose="02020603050405020304" pitchFamily="18" charset="0"/>
                <a:cs typeface="Times New Roman" panose="02020603050405020304" pitchFamily="18" charset="0"/>
              </a:rPr>
              <a:t>.</a:t>
            </a:r>
            <a:br>
              <a:rPr lang="en-US" sz="1600">
                <a:latin typeface="Times New Roman" panose="02020603050405020304" pitchFamily="18" charset="0"/>
                <a:cs typeface="Times New Roman" panose="02020603050405020304" pitchFamily="18" charset="0"/>
              </a:rPr>
            </a:br>
            <a:r>
              <a:rPr lang="en-US" sz="1600" b="1">
                <a:solidFill>
                  <a:srgbClr val="C00000"/>
                </a:solidFill>
                <a:latin typeface="Times New Roman" panose="02020603050405020304" pitchFamily="18" charset="0"/>
                <a:cs typeface="Times New Roman" panose="02020603050405020304" pitchFamily="18" charset="0"/>
              </a:rPr>
              <a:t>2: </a:t>
            </a:r>
            <a:r>
              <a:rPr lang="en-US" sz="1600" err="1">
                <a:latin typeface="Times New Roman" panose="02020603050405020304" pitchFamily="18" charset="0"/>
                <a:cs typeface="Times New Roman" panose="02020603050405020304" pitchFamily="18" charset="0"/>
              </a:rPr>
              <a:t>Cài</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đặt</a:t>
            </a:r>
            <a:r>
              <a:rPr lang="vi-VN" sz="1600">
                <a:latin typeface="Times New Roman" panose="02020603050405020304" pitchFamily="18" charset="0"/>
                <a:cs typeface="Times New Roman" panose="02020603050405020304" pitchFamily="18" charset="0"/>
              </a:rPr>
              <a:t> </a:t>
            </a:r>
            <a:r>
              <a:rPr lang="vi-VN" sz="1600" err="1">
                <a:latin typeface="Times New Roman" panose="02020603050405020304" pitchFamily="18" charset="0"/>
                <a:cs typeface="Times New Roman" panose="02020603050405020304" pitchFamily="18" charset="0"/>
              </a:rPr>
              <a:t>cấu</a:t>
            </a:r>
            <a:r>
              <a:rPr lang="vi-VN" sz="1600">
                <a:latin typeface="Times New Roman" panose="02020603050405020304" pitchFamily="18" charset="0"/>
                <a:cs typeface="Times New Roman" panose="02020603050405020304" pitchFamily="18" charset="0"/>
              </a:rPr>
              <a:t> </a:t>
            </a:r>
            <a:r>
              <a:rPr lang="vi-VN" sz="1600" err="1">
                <a:latin typeface="Times New Roman" panose="02020603050405020304" pitchFamily="18" charset="0"/>
                <a:cs typeface="Times New Roman" panose="02020603050405020304" pitchFamily="18" charset="0"/>
              </a:rPr>
              <a:t>hình</a:t>
            </a:r>
            <a:r>
              <a:rPr lang="vi-VN" sz="1600">
                <a:latin typeface="Times New Roman" panose="02020603050405020304" pitchFamily="18" charset="0"/>
                <a:cs typeface="Times New Roman" panose="02020603050405020304" pitchFamily="18" charset="0"/>
              </a:rPr>
              <a:t> thông </a:t>
            </a:r>
            <a:r>
              <a:rPr lang="vi-VN" sz="1600" err="1">
                <a:latin typeface="Times New Roman" panose="02020603050405020304" pitchFamily="18" charset="0"/>
                <a:cs typeface="Times New Roman" panose="02020603050405020304" pitchFamily="18" charset="0"/>
              </a:rPr>
              <a:t>báo</a:t>
            </a:r>
            <a:r>
              <a:rPr lang="vi-VN" sz="1600">
                <a:latin typeface="Times New Roman" panose="02020603050405020304" pitchFamily="18" charset="0"/>
                <a:cs typeface="Times New Roman" panose="02020603050405020304" pitchFamily="18" charset="0"/>
              </a:rPr>
              <a:t> e-</a:t>
            </a:r>
            <a:r>
              <a:rPr lang="vi-VN" sz="1600" err="1">
                <a:latin typeface="Times New Roman" panose="02020603050405020304" pitchFamily="18" charset="0"/>
                <a:cs typeface="Times New Roman" panose="02020603050405020304" pitchFamily="18" charset="0"/>
              </a:rPr>
              <a:t>mail</a:t>
            </a:r>
            <a:r>
              <a:rPr lang="vi-VN" sz="1600">
                <a:latin typeface="Times New Roman" panose="02020603050405020304" pitchFamily="18" charset="0"/>
                <a:cs typeface="Times New Roman" panose="02020603050405020304" pitchFamily="18" charset="0"/>
              </a:rPr>
              <a:t>. </a:t>
            </a:r>
            <a:r>
              <a:rPr lang="vi-VN" sz="1600" err="1">
                <a:latin typeface="Times New Roman" panose="02020603050405020304" pitchFamily="18" charset="0"/>
                <a:cs typeface="Times New Roman" panose="02020603050405020304" pitchFamily="18" charset="0"/>
              </a:rPr>
              <a:t>Bạn</a:t>
            </a:r>
            <a:r>
              <a:rPr lang="vi-VN" sz="1600">
                <a:latin typeface="Times New Roman" panose="02020603050405020304" pitchFamily="18" charset="0"/>
                <a:cs typeface="Times New Roman" panose="02020603050405020304" pitchFamily="18" charset="0"/>
              </a:rPr>
              <a:t> </a:t>
            </a:r>
            <a:r>
              <a:rPr lang="vi-VN" sz="1600" err="1">
                <a:latin typeface="Times New Roman" panose="02020603050405020304" pitchFamily="18" charset="0"/>
                <a:cs typeface="Times New Roman" panose="02020603050405020304" pitchFamily="18" charset="0"/>
              </a:rPr>
              <a:t>có</a:t>
            </a:r>
            <a:r>
              <a:rPr lang="vi-VN" sz="1600">
                <a:latin typeface="Times New Roman" panose="02020603050405020304" pitchFamily="18" charset="0"/>
                <a:cs typeface="Times New Roman" panose="02020603050405020304" pitchFamily="18" charset="0"/>
              </a:rPr>
              <a:t> </a:t>
            </a:r>
            <a:r>
              <a:rPr lang="vi-VN" sz="1600" err="1">
                <a:latin typeface="Times New Roman" panose="02020603050405020304" pitchFamily="18" charset="0"/>
                <a:cs typeface="Times New Roman" panose="02020603050405020304" pitchFamily="18" charset="0"/>
              </a:rPr>
              <a:t>thể</a:t>
            </a:r>
            <a:r>
              <a:rPr lang="vi-VN" sz="1600">
                <a:latin typeface="Times New Roman" panose="02020603050405020304" pitchFamily="18" charset="0"/>
                <a:cs typeface="Times New Roman" panose="02020603050405020304" pitchFamily="18" charset="0"/>
              </a:rPr>
              <a:t> </a:t>
            </a:r>
            <a:r>
              <a:rPr lang="vi-VN" sz="1600" err="1">
                <a:latin typeface="Times New Roman" panose="02020603050405020304" pitchFamily="18" charset="0"/>
                <a:cs typeface="Times New Roman" panose="02020603050405020304" pitchFamily="18" charset="0"/>
              </a:rPr>
              <a:t>nhập</a:t>
            </a:r>
            <a:r>
              <a:rPr lang="vi-VN" sz="1600">
                <a:latin typeface="Times New Roman" panose="02020603050405020304" pitchFamily="18" charset="0"/>
                <a:cs typeface="Times New Roman" panose="02020603050405020304" pitchFamily="18" charset="0"/>
              </a:rPr>
              <a:t> </a:t>
            </a:r>
            <a:r>
              <a:rPr lang="vi-VN" sz="1600" err="1">
                <a:latin typeface="Times New Roman" panose="02020603050405020304" pitchFamily="18" charset="0"/>
                <a:cs typeface="Times New Roman" panose="02020603050405020304" pitchFamily="18" charset="0"/>
              </a:rPr>
              <a:t>tối</a:t>
            </a:r>
            <a:r>
              <a:rPr lang="vi-VN" sz="1600">
                <a:latin typeface="Times New Roman" panose="02020603050405020304" pitchFamily="18" charset="0"/>
                <a:cs typeface="Times New Roman" panose="02020603050405020304" pitchFamily="18" charset="0"/>
              </a:rPr>
              <a:t> đa 5 </a:t>
            </a:r>
            <a:r>
              <a:rPr lang="vi-VN" sz="1600" err="1">
                <a:latin typeface="Times New Roman" panose="02020603050405020304" pitchFamily="18" charset="0"/>
                <a:cs typeface="Times New Roman" panose="02020603050405020304" pitchFamily="18" charset="0"/>
              </a:rPr>
              <a:t>địa</a:t>
            </a:r>
            <a:r>
              <a:rPr lang="vi-VN" sz="1600">
                <a:latin typeface="Times New Roman" panose="02020603050405020304" pitchFamily="18" charset="0"/>
                <a:cs typeface="Times New Roman" panose="02020603050405020304" pitchFamily="18" charset="0"/>
              </a:rPr>
              <a:t> </a:t>
            </a:r>
            <a:r>
              <a:rPr lang="vi-VN" sz="1600" err="1">
                <a:latin typeface="Times New Roman" panose="02020603050405020304" pitchFamily="18" charset="0"/>
                <a:cs typeface="Times New Roman" panose="02020603050405020304" pitchFamily="18" charset="0"/>
              </a:rPr>
              <a:t>chỉ</a:t>
            </a:r>
            <a:r>
              <a:rPr lang="vi-VN" sz="1600">
                <a:latin typeface="Times New Roman" panose="02020603050405020304" pitchFamily="18" charset="0"/>
                <a:cs typeface="Times New Roman" panose="02020603050405020304" pitchFamily="18" charset="0"/>
              </a:rPr>
              <a:t> </a:t>
            </a:r>
            <a:r>
              <a:rPr lang="vi-VN" sz="1600" err="1">
                <a:latin typeface="Times New Roman" panose="02020603050405020304" pitchFamily="18" charset="0"/>
                <a:cs typeface="Times New Roman" panose="02020603050405020304" pitchFamily="18" charset="0"/>
              </a:rPr>
              <a:t>email</a:t>
            </a:r>
            <a:r>
              <a:rPr lang="vi-VN"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ngăn</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cách</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các</a:t>
            </a:r>
            <a:r>
              <a:rPr lang="en-US" sz="1600">
                <a:latin typeface="Times New Roman" panose="02020603050405020304" pitchFamily="18" charset="0"/>
                <a:cs typeface="Times New Roman" panose="02020603050405020304" pitchFamily="18" charset="0"/>
              </a:rPr>
              <a:t> email </a:t>
            </a:r>
            <a:r>
              <a:rPr lang="en-US" sz="1600" err="1">
                <a:latin typeface="Times New Roman" panose="02020603050405020304" pitchFamily="18" charset="0"/>
                <a:cs typeface="Times New Roman" panose="02020603050405020304" pitchFamily="18" charset="0"/>
              </a:rPr>
              <a:t>bằng</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dấu</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phẩy</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không</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có</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dấu</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cách</a:t>
            </a:r>
            <a:r>
              <a:rPr lang="en-US" sz="1600">
                <a:latin typeface="Times New Roman" panose="02020603050405020304" pitchFamily="18" charset="0"/>
                <a:cs typeface="Times New Roman" panose="02020603050405020304" pitchFamily="18" charset="0"/>
              </a:rPr>
              <a:t> ở </a:t>
            </a:r>
            <a:r>
              <a:rPr lang="en-US" sz="1600" err="1">
                <a:latin typeface="Times New Roman" panose="02020603050405020304" pitchFamily="18" charset="0"/>
                <a:cs typeface="Times New Roman" panose="02020603050405020304" pitchFamily="18" charset="0"/>
              </a:rPr>
              <a:t>giữa</a:t>
            </a:r>
            <a:r>
              <a:rPr lang="en-US" sz="1600">
                <a:latin typeface="Times New Roman" panose="02020603050405020304" pitchFamily="18" charset="0"/>
                <a:cs typeface="Times New Roman" panose="02020603050405020304" pitchFamily="18" charset="0"/>
              </a:rPr>
              <a:t>. </a:t>
            </a:r>
          </a:p>
          <a:p>
            <a:pPr fontAlgn="base">
              <a:lnSpc>
                <a:spcPct val="160000"/>
              </a:lnSpc>
              <a:spcBef>
                <a:spcPts val="0"/>
              </a:spcBef>
            </a:pPr>
            <a:r>
              <a:rPr lang="en-US" sz="1600" b="1">
                <a:solidFill>
                  <a:srgbClr val="C00000"/>
                </a:solidFill>
                <a:latin typeface="Times New Roman" panose="02020603050405020304" pitchFamily="18" charset="0"/>
                <a:cs typeface="Times New Roman" panose="02020603050405020304" pitchFamily="18" charset="0"/>
              </a:rPr>
              <a:t>3: </a:t>
            </a:r>
            <a:r>
              <a:rPr lang="en-US" sz="1600" err="1">
                <a:latin typeface="Times New Roman" panose="02020603050405020304" pitchFamily="18" charset="0"/>
                <a:cs typeface="Times New Roman" panose="02020603050405020304" pitchFamily="18" charset="0"/>
              </a:rPr>
              <a:t>Kích</a:t>
            </a:r>
            <a:r>
              <a:rPr lang="en-US" sz="1600" b="1">
                <a:solidFill>
                  <a:srgbClr val="C00000"/>
                </a:solidFill>
                <a:latin typeface="Times New Roman" panose="02020603050405020304" pitchFamily="18" charset="0"/>
                <a:cs typeface="Times New Roman" panose="02020603050405020304" pitchFamily="18" charset="0"/>
              </a:rPr>
              <a:t> “</a:t>
            </a:r>
            <a:r>
              <a:rPr lang="en-US" sz="1600">
                <a:latin typeface="Times New Roman" panose="02020603050405020304" pitchFamily="18" charset="0"/>
                <a:cs typeface="Times New Roman" panose="02020603050405020304" pitchFamily="18" charset="0"/>
              </a:rPr>
              <a:t>Save” </a:t>
            </a:r>
            <a:r>
              <a:rPr lang="en-US" sz="1600" err="1">
                <a:latin typeface="Times New Roman" panose="02020603050405020304" pitchFamily="18" charset="0"/>
                <a:cs typeface="Times New Roman" panose="02020603050405020304" pitchFamily="18" charset="0"/>
              </a:rPr>
              <a:t>để</a:t>
            </a:r>
            <a:r>
              <a:rPr lang="en-US" sz="1600">
                <a:latin typeface="Times New Roman" panose="02020603050405020304" pitchFamily="18" charset="0"/>
                <a:cs typeface="Times New Roman" panose="02020603050405020304" pitchFamily="18" charset="0"/>
              </a:rPr>
              <a:t> l</a:t>
            </a:r>
            <a:r>
              <a:rPr lang="vi-VN" sz="1600">
                <a:latin typeface="Times New Roman" panose="02020603050405020304" pitchFamily="18" charset="0"/>
                <a:cs typeface="Times New Roman" panose="02020603050405020304" pitchFamily="18" charset="0"/>
              </a:rPr>
              <a:t>ư</a:t>
            </a:r>
            <a:r>
              <a:rPr lang="en-US" sz="1600">
                <a:latin typeface="Times New Roman" panose="02020603050405020304" pitchFamily="18" charset="0"/>
                <a:cs typeface="Times New Roman" panose="02020603050405020304" pitchFamily="18" charset="0"/>
              </a:rPr>
              <a:t>u </a:t>
            </a:r>
            <a:r>
              <a:rPr lang="en-US" sz="1600" err="1">
                <a:latin typeface="Times New Roman" panose="02020603050405020304" pitchFamily="18" charset="0"/>
                <a:cs typeface="Times New Roman" panose="02020603050405020304" pitchFamily="18" charset="0"/>
              </a:rPr>
              <a:t>lại</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thông</a:t>
            </a:r>
            <a:r>
              <a:rPr lang="en-US" sz="1600">
                <a:latin typeface="Times New Roman" panose="02020603050405020304" pitchFamily="18" charset="0"/>
                <a:cs typeface="Times New Roman" panose="02020603050405020304" pitchFamily="18" charset="0"/>
              </a:rPr>
              <a:t> tin </a:t>
            </a:r>
            <a:r>
              <a:rPr lang="en-US" sz="1600" err="1">
                <a:latin typeface="Times New Roman" panose="02020603050405020304" pitchFamily="18" charset="0"/>
                <a:cs typeface="Times New Roman" panose="02020603050405020304" pitchFamily="18" charset="0"/>
              </a:rPr>
              <a:t>của</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bạn</a:t>
            </a:r>
            <a:endParaRPr lang="en-US" sz="16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2EBAB4A-CF2F-452D-B983-6E6AB2C45898}"/>
              </a:ext>
            </a:extLst>
          </p:cNvPr>
          <p:cNvSpPr txBox="1"/>
          <p:nvPr/>
        </p:nvSpPr>
        <p:spPr>
          <a:xfrm>
            <a:off x="554013" y="78419"/>
            <a:ext cx="8767888" cy="784830"/>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400" b="1" kern="0">
                <a:latin typeface="Times New Roman" panose="02020603050405020304" pitchFamily="18" charset="0"/>
                <a:ea typeface="Arial Unicode MS" pitchFamily="34" charset="-128"/>
                <a:cs typeface="Times New Roman" panose="02020603050405020304" pitchFamily="18" charset="0"/>
              </a:rPr>
              <a:t>3.Cài </a:t>
            </a:r>
            <a:r>
              <a:rPr lang="en-US" sz="2400" b="1" kern="0" err="1">
                <a:latin typeface="Times New Roman" panose="02020603050405020304" pitchFamily="18" charset="0"/>
                <a:ea typeface="Arial Unicode MS" pitchFamily="34" charset="-128"/>
                <a:cs typeface="Times New Roman" panose="02020603050405020304" pitchFamily="18" charset="0"/>
              </a:rPr>
              <a:t>đặt</a:t>
            </a:r>
            <a:r>
              <a:rPr lang="en-US" sz="2400" b="1" kern="0">
                <a:latin typeface="Times New Roman" panose="02020603050405020304" pitchFamily="18" charset="0"/>
                <a:ea typeface="Arial Unicode MS" pitchFamily="34" charset="-128"/>
                <a:cs typeface="Times New Roman" panose="02020603050405020304" pitchFamily="18" charset="0"/>
              </a:rPr>
              <a:t> email</a:t>
            </a:r>
          </a:p>
          <a:p>
            <a:pPr fontAlgn="base">
              <a:spcBef>
                <a:spcPct val="50000"/>
              </a:spcBef>
              <a:spcAft>
                <a:spcPct val="0"/>
              </a:spcAft>
              <a:buClr>
                <a:srgbClr val="F0AB00"/>
              </a:buClr>
              <a:buSzPct val="80000"/>
            </a:pPr>
            <a:r>
              <a:rPr lang="en-US" sz="1800" b="1" kern="0">
                <a:latin typeface="Times New Roman" panose="02020603050405020304" pitchFamily="18" charset="0"/>
                <a:ea typeface="Arial Unicode MS" pitchFamily="34" charset="-128"/>
                <a:cs typeface="Times New Roman" panose="02020603050405020304" pitchFamily="18" charset="0"/>
              </a:rPr>
              <a:t>3.1.</a:t>
            </a:r>
            <a:r>
              <a:rPr lang="en-US" sz="1800" b="1">
                <a:latin typeface="Times New Roman" panose="02020603050405020304" pitchFamily="18" charset="0"/>
                <a:cs typeface="Times New Roman" panose="02020603050405020304" pitchFamily="18" charset="0"/>
              </a:rPr>
              <a:t> </a:t>
            </a:r>
            <a:r>
              <a:rPr lang="en-US" sz="1800" b="1" err="1">
                <a:latin typeface="Times New Roman" panose="02020603050405020304" pitchFamily="18" charset="0"/>
                <a:cs typeface="Times New Roman" panose="02020603050405020304" pitchFamily="18" charset="0"/>
              </a:rPr>
              <a:t>Cài</a:t>
            </a:r>
            <a:r>
              <a:rPr lang="en-US" sz="1800" b="1">
                <a:latin typeface="Times New Roman" panose="02020603050405020304" pitchFamily="18" charset="0"/>
                <a:cs typeface="Times New Roman" panose="02020603050405020304" pitchFamily="18" charset="0"/>
              </a:rPr>
              <a:t> </a:t>
            </a:r>
            <a:r>
              <a:rPr lang="en-US" sz="1800" b="1" err="1">
                <a:latin typeface="Times New Roman" panose="02020603050405020304" pitchFamily="18" charset="0"/>
                <a:cs typeface="Times New Roman" panose="02020603050405020304" pitchFamily="18" charset="0"/>
              </a:rPr>
              <a:t>đặt</a:t>
            </a:r>
            <a:r>
              <a:rPr lang="en-US" sz="1800" b="1">
                <a:latin typeface="Times New Roman" panose="02020603050405020304" pitchFamily="18" charset="0"/>
                <a:cs typeface="Times New Roman" panose="02020603050405020304" pitchFamily="18" charset="0"/>
              </a:rPr>
              <a:t> email </a:t>
            </a:r>
            <a:r>
              <a:rPr lang="en-US" sz="1800" b="1" err="1">
                <a:latin typeface="Times New Roman" panose="02020603050405020304" pitchFamily="18" charset="0"/>
                <a:cs typeface="Times New Roman" panose="02020603050405020304" pitchFamily="18" charset="0"/>
              </a:rPr>
              <a:t>nhận</a:t>
            </a:r>
            <a:r>
              <a:rPr lang="en-US" sz="1800" b="1">
                <a:latin typeface="Times New Roman" panose="02020603050405020304" pitchFamily="18" charset="0"/>
                <a:cs typeface="Times New Roman" panose="02020603050405020304" pitchFamily="18" charset="0"/>
              </a:rPr>
              <a:t> đ</a:t>
            </a:r>
            <a:r>
              <a:rPr lang="vi-VN" sz="1800" b="1">
                <a:latin typeface="Times New Roman" panose="02020603050405020304" pitchFamily="18" charset="0"/>
                <a:cs typeface="Times New Roman" panose="02020603050405020304" pitchFamily="18" charset="0"/>
              </a:rPr>
              <a:t>ơ</a:t>
            </a:r>
            <a:r>
              <a:rPr lang="en-US" sz="1800" b="1">
                <a:latin typeface="Times New Roman" panose="02020603050405020304" pitchFamily="18" charset="0"/>
                <a:cs typeface="Times New Roman" panose="02020603050405020304" pitchFamily="18" charset="0"/>
              </a:rPr>
              <a:t>n </a:t>
            </a:r>
            <a:r>
              <a:rPr lang="en-US" sz="1800" b="1" err="1">
                <a:latin typeface="Times New Roman" panose="02020603050405020304" pitchFamily="18" charset="0"/>
                <a:cs typeface="Times New Roman" panose="02020603050405020304" pitchFamily="18" charset="0"/>
              </a:rPr>
              <a:t>hàng</a:t>
            </a:r>
            <a:r>
              <a:rPr lang="en-US" sz="1800" b="1">
                <a:latin typeface="Times New Roman" panose="02020603050405020304" pitchFamily="18" charset="0"/>
                <a:cs typeface="Times New Roman" panose="02020603050405020304" pitchFamily="18" charset="0"/>
              </a:rPr>
              <a:t> (Electronic Order Routing)</a:t>
            </a:r>
          </a:p>
        </p:txBody>
      </p:sp>
    </p:spTree>
    <p:extLst>
      <p:ext uri="{BB962C8B-B14F-4D97-AF65-F5344CB8AC3E}">
        <p14:creationId xmlns:p14="http://schemas.microsoft.com/office/powerpoint/2010/main" val="4087287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FDCE0ED-63CA-464E-B37D-3827B2AFE252}"/>
              </a:ext>
            </a:extLst>
          </p:cNvPr>
          <p:cNvSpPr txBox="1"/>
          <p:nvPr/>
        </p:nvSpPr>
        <p:spPr>
          <a:xfrm>
            <a:off x="692944" y="1098183"/>
            <a:ext cx="6248400" cy="276999"/>
          </a:xfrm>
          <a:prstGeom prst="rect">
            <a:avLst/>
          </a:prstGeom>
          <a:noFill/>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v"/>
            </a:pPr>
            <a:r>
              <a:rPr lang="en-US" sz="1800" kern="0" err="1">
                <a:latin typeface="Times New Roman" panose="02020603050405020304" pitchFamily="18" charset="0"/>
                <a:ea typeface="Arial Unicode MS" pitchFamily="34" charset="-128"/>
                <a:cs typeface="Times New Roman" panose="02020603050405020304" pitchFamily="18" charset="0"/>
              </a:rPr>
              <a:t>Kích</a:t>
            </a:r>
            <a:r>
              <a:rPr lang="en-US" sz="1800" kern="0">
                <a:latin typeface="Times New Roman" panose="02020603050405020304" pitchFamily="18" charset="0"/>
                <a:ea typeface="Arial Unicode MS" pitchFamily="34" charset="-128"/>
                <a:cs typeface="Times New Roman" panose="02020603050405020304" pitchFamily="18" charset="0"/>
              </a:rPr>
              <a:t> Account Setting -&gt; Settings -&gt; Electronic Invoice Routing</a:t>
            </a:r>
          </a:p>
        </p:txBody>
      </p:sp>
      <p:pic>
        <p:nvPicPr>
          <p:cNvPr id="2" name="Picture 1">
            <a:extLst>
              <a:ext uri="{FF2B5EF4-FFF2-40B4-BE49-F238E27FC236}">
                <a16:creationId xmlns:a16="http://schemas.microsoft.com/office/drawing/2014/main" id="{4CA9D676-E17C-4318-93E3-BC23F35F96A0}"/>
              </a:ext>
            </a:extLst>
          </p:cNvPr>
          <p:cNvPicPr>
            <a:picLocks noChangeAspect="1"/>
          </p:cNvPicPr>
          <p:nvPr/>
        </p:nvPicPr>
        <p:blipFill rotWithShape="1">
          <a:blip r:embed="rId2"/>
          <a:srcRect l="1451" t="9796" b="29059"/>
          <a:stretch/>
        </p:blipFill>
        <p:spPr>
          <a:xfrm>
            <a:off x="170600" y="1781547"/>
            <a:ext cx="12726760" cy="4441614"/>
          </a:xfrm>
          <a:prstGeom prst="rect">
            <a:avLst/>
          </a:prstGeom>
          <a:solidFill>
            <a:schemeClr val="accent2"/>
          </a:solidFill>
          <a:ln>
            <a:solidFill>
              <a:schemeClr val="bg1">
                <a:lumMod val="85000"/>
              </a:schemeClr>
            </a:solidFill>
          </a:ln>
        </p:spPr>
      </p:pic>
      <p:sp>
        <p:nvSpPr>
          <p:cNvPr id="14" name="Oval 13">
            <a:extLst>
              <a:ext uri="{FF2B5EF4-FFF2-40B4-BE49-F238E27FC236}">
                <a16:creationId xmlns:a16="http://schemas.microsoft.com/office/drawing/2014/main" id="{14807F72-1FAE-4313-9333-0181FA1A9DBF}"/>
              </a:ext>
            </a:extLst>
          </p:cNvPr>
          <p:cNvSpPr/>
          <p:nvPr/>
        </p:nvSpPr>
        <p:spPr bwMode="gray">
          <a:xfrm>
            <a:off x="12229760" y="1773513"/>
            <a:ext cx="457200" cy="393592"/>
          </a:xfrm>
          <a:prstGeom prst="ellipse">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D9E513BA-3C25-411A-822D-22D56C608914}"/>
              </a:ext>
            </a:extLst>
          </p:cNvPr>
          <p:cNvSpPr txBox="1"/>
          <p:nvPr/>
        </p:nvSpPr>
        <p:spPr>
          <a:xfrm>
            <a:off x="12423832" y="150454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6" name="Rectangle 15">
            <a:extLst>
              <a:ext uri="{FF2B5EF4-FFF2-40B4-BE49-F238E27FC236}">
                <a16:creationId xmlns:a16="http://schemas.microsoft.com/office/drawing/2014/main" id="{E89CD6A9-97ED-4348-B410-56D753ABAF5C}"/>
              </a:ext>
            </a:extLst>
          </p:cNvPr>
          <p:cNvSpPr/>
          <p:nvPr/>
        </p:nvSpPr>
        <p:spPr bwMode="gray">
          <a:xfrm>
            <a:off x="11086760" y="3805558"/>
            <a:ext cx="1600200" cy="265586"/>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7" name="TextBox 16">
            <a:extLst>
              <a:ext uri="{FF2B5EF4-FFF2-40B4-BE49-F238E27FC236}">
                <a16:creationId xmlns:a16="http://schemas.microsoft.com/office/drawing/2014/main" id="{2AA7A43D-8EE9-48C1-814F-C592298E11E2}"/>
              </a:ext>
            </a:extLst>
          </p:cNvPr>
          <p:cNvSpPr txBox="1"/>
          <p:nvPr/>
        </p:nvSpPr>
        <p:spPr>
          <a:xfrm>
            <a:off x="12022613" y="3794145"/>
            <a:ext cx="69071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8" name="Rectangle 17">
            <a:extLst>
              <a:ext uri="{FF2B5EF4-FFF2-40B4-BE49-F238E27FC236}">
                <a16:creationId xmlns:a16="http://schemas.microsoft.com/office/drawing/2014/main" id="{40ED5A22-C23E-438E-A410-CB201F15B014}"/>
              </a:ext>
            </a:extLst>
          </p:cNvPr>
          <p:cNvSpPr/>
          <p:nvPr/>
        </p:nvSpPr>
        <p:spPr bwMode="gray">
          <a:xfrm>
            <a:off x="9822923" y="4283767"/>
            <a:ext cx="1263837" cy="265586"/>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9" name="TextBox 18">
            <a:extLst>
              <a:ext uri="{FF2B5EF4-FFF2-40B4-BE49-F238E27FC236}">
                <a16:creationId xmlns:a16="http://schemas.microsoft.com/office/drawing/2014/main" id="{ADEA7978-2B63-4606-87B9-26BE735B824B}"/>
              </a:ext>
            </a:extLst>
          </p:cNvPr>
          <p:cNvSpPr txBox="1"/>
          <p:nvPr/>
        </p:nvSpPr>
        <p:spPr>
          <a:xfrm>
            <a:off x="9615104" y="4283767"/>
            <a:ext cx="415637"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11" name="TextBox 10">
            <a:extLst>
              <a:ext uri="{FF2B5EF4-FFF2-40B4-BE49-F238E27FC236}">
                <a16:creationId xmlns:a16="http://schemas.microsoft.com/office/drawing/2014/main" id="{33495D06-7DBF-4D90-8316-19B51A733DF5}"/>
              </a:ext>
            </a:extLst>
          </p:cNvPr>
          <p:cNvSpPr txBox="1"/>
          <p:nvPr/>
        </p:nvSpPr>
        <p:spPr>
          <a:xfrm>
            <a:off x="307056" y="173065"/>
            <a:ext cx="8767888" cy="76944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3. </a:t>
            </a:r>
            <a:r>
              <a:rPr lang="en-US" sz="2000" b="1" kern="0" err="1">
                <a:latin typeface="Times New Roman" panose="02020603050405020304" pitchFamily="18" charset="0"/>
                <a:ea typeface="Arial Unicode MS" pitchFamily="34" charset="-128"/>
                <a:cs typeface="Times New Roman" panose="02020603050405020304" pitchFamily="18" charset="0"/>
              </a:rPr>
              <a:t>Cài</a:t>
            </a:r>
            <a:r>
              <a:rPr lang="en-US" sz="2000" b="1" kern="0">
                <a:latin typeface="Times New Roman" panose="02020603050405020304" pitchFamily="18" charset="0"/>
                <a:ea typeface="Arial Unicode MS" pitchFamily="34" charset="-128"/>
                <a:cs typeface="Times New Roman" panose="02020603050405020304" pitchFamily="18" charset="0"/>
              </a:rPr>
              <a:t> </a:t>
            </a:r>
            <a:r>
              <a:rPr lang="en-US" sz="2000" b="1" kern="0" err="1">
                <a:latin typeface="Times New Roman" panose="02020603050405020304" pitchFamily="18" charset="0"/>
                <a:ea typeface="Arial Unicode MS" pitchFamily="34" charset="-128"/>
                <a:cs typeface="Times New Roman" panose="02020603050405020304" pitchFamily="18" charset="0"/>
              </a:rPr>
              <a:t>đặt</a:t>
            </a:r>
            <a:r>
              <a:rPr lang="en-US" sz="2000" b="1" kern="0">
                <a:latin typeface="Times New Roman" panose="02020603050405020304" pitchFamily="18" charset="0"/>
                <a:ea typeface="Arial Unicode MS" pitchFamily="34" charset="-128"/>
                <a:cs typeface="Times New Roman" panose="02020603050405020304" pitchFamily="18" charset="0"/>
              </a:rPr>
              <a:t> email</a:t>
            </a:r>
          </a:p>
          <a:p>
            <a:pPr fontAlgn="base">
              <a:spcBef>
                <a:spcPct val="50000"/>
              </a:spcBef>
              <a:spcAft>
                <a:spcPct val="0"/>
              </a:spcAft>
              <a:buClr>
                <a:srgbClr val="F0AB00"/>
              </a:buClr>
              <a:buSzPct val="80000"/>
            </a:pPr>
            <a:endParaRPr lang="en-US" sz="2000" b="1">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653D5B26-3E33-415E-9EE5-578432DC35ED}"/>
              </a:ext>
            </a:extLst>
          </p:cNvPr>
          <p:cNvSpPr/>
          <p:nvPr/>
        </p:nvSpPr>
        <p:spPr>
          <a:xfrm>
            <a:off x="235744" y="530511"/>
            <a:ext cx="6175730" cy="369332"/>
          </a:xfrm>
          <a:prstGeom prst="rect">
            <a:avLst/>
          </a:prstGeom>
        </p:spPr>
        <p:txBody>
          <a:bodyPr wrap="none">
            <a:spAutoFit/>
          </a:bodyPr>
          <a:lstStyle/>
          <a:p>
            <a:pPr fontAlgn="base">
              <a:spcBef>
                <a:spcPct val="50000"/>
              </a:spcBef>
              <a:spcAft>
                <a:spcPct val="0"/>
              </a:spcAft>
              <a:buClr>
                <a:srgbClr val="F0AB00"/>
              </a:buClr>
              <a:buSzPct val="80000"/>
            </a:pPr>
            <a:r>
              <a:rPr lang="en-US" sz="1800" b="1" kern="0">
                <a:latin typeface="Times New Roman" panose="02020603050405020304" pitchFamily="18" charset="0"/>
                <a:ea typeface="Arial Unicode MS" pitchFamily="34" charset="-128"/>
                <a:cs typeface="Times New Roman" panose="02020603050405020304" pitchFamily="18" charset="0"/>
              </a:rPr>
              <a:t>3.2.</a:t>
            </a:r>
            <a:r>
              <a:rPr lang="en-US" sz="1800" b="1">
                <a:latin typeface="Times New Roman" panose="02020603050405020304" pitchFamily="18" charset="0"/>
                <a:cs typeface="Times New Roman" panose="02020603050405020304" pitchFamily="18" charset="0"/>
              </a:rPr>
              <a:t> </a:t>
            </a:r>
            <a:r>
              <a:rPr lang="en-US" sz="1800" b="1" err="1">
                <a:latin typeface="Times New Roman" panose="02020603050405020304" pitchFamily="18" charset="0"/>
                <a:cs typeface="Times New Roman" panose="02020603050405020304" pitchFamily="18" charset="0"/>
              </a:rPr>
              <a:t>Cài</a:t>
            </a:r>
            <a:r>
              <a:rPr lang="en-US" sz="1800" b="1">
                <a:latin typeface="Times New Roman" panose="02020603050405020304" pitchFamily="18" charset="0"/>
                <a:cs typeface="Times New Roman" panose="02020603050405020304" pitchFamily="18" charset="0"/>
              </a:rPr>
              <a:t> </a:t>
            </a:r>
            <a:r>
              <a:rPr lang="en-US" sz="1800" b="1" err="1">
                <a:latin typeface="Times New Roman" panose="02020603050405020304" pitchFamily="18" charset="0"/>
                <a:cs typeface="Times New Roman" panose="02020603050405020304" pitchFamily="18" charset="0"/>
              </a:rPr>
              <a:t>đặt</a:t>
            </a:r>
            <a:r>
              <a:rPr lang="en-US" sz="1800" b="1">
                <a:latin typeface="Times New Roman" panose="02020603050405020304" pitchFamily="18" charset="0"/>
                <a:cs typeface="Times New Roman" panose="02020603050405020304" pitchFamily="18" charset="0"/>
              </a:rPr>
              <a:t> email </a:t>
            </a:r>
            <a:r>
              <a:rPr lang="en-US" sz="1800" b="1" err="1">
                <a:latin typeface="Times New Roman" panose="02020603050405020304" pitchFamily="18" charset="0"/>
                <a:cs typeface="Times New Roman" panose="02020603050405020304" pitchFamily="18" charset="0"/>
              </a:rPr>
              <a:t>nhận</a:t>
            </a:r>
            <a:r>
              <a:rPr lang="en-US" sz="1800" b="1">
                <a:latin typeface="Times New Roman" panose="02020603050405020304" pitchFamily="18" charset="0"/>
                <a:cs typeface="Times New Roman" panose="02020603050405020304" pitchFamily="18" charset="0"/>
              </a:rPr>
              <a:t> </a:t>
            </a:r>
            <a:r>
              <a:rPr lang="en-US" sz="1800" b="1" err="1">
                <a:latin typeface="Times New Roman" panose="02020603050405020304" pitchFamily="18" charset="0"/>
                <a:cs typeface="Times New Roman" panose="02020603050405020304" pitchFamily="18" charset="0"/>
              </a:rPr>
              <a:t>hóa</a:t>
            </a:r>
            <a:r>
              <a:rPr lang="en-US" sz="1800" b="1">
                <a:latin typeface="Times New Roman" panose="02020603050405020304" pitchFamily="18" charset="0"/>
                <a:cs typeface="Times New Roman" panose="02020603050405020304" pitchFamily="18" charset="0"/>
              </a:rPr>
              <a:t> đ</a:t>
            </a:r>
            <a:r>
              <a:rPr lang="vi-VN" sz="1800" b="1">
                <a:latin typeface="Times New Roman" panose="02020603050405020304" pitchFamily="18" charset="0"/>
                <a:cs typeface="Times New Roman" panose="02020603050405020304" pitchFamily="18" charset="0"/>
              </a:rPr>
              <a:t>ơ</a:t>
            </a:r>
            <a:r>
              <a:rPr lang="en-US" sz="1800" b="1">
                <a:latin typeface="Times New Roman" panose="02020603050405020304" pitchFamily="18" charset="0"/>
                <a:cs typeface="Times New Roman" panose="02020603050405020304" pitchFamily="18" charset="0"/>
              </a:rPr>
              <a:t>n (Electronic Invoice Routing)</a:t>
            </a:r>
          </a:p>
        </p:txBody>
      </p:sp>
    </p:spTree>
    <p:extLst>
      <p:ext uri="{BB962C8B-B14F-4D97-AF65-F5344CB8AC3E}">
        <p14:creationId xmlns:p14="http://schemas.microsoft.com/office/powerpoint/2010/main" val="3003072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6AEADF-B841-4621-ABDA-1EC3BB861856}"/>
              </a:ext>
            </a:extLst>
          </p:cNvPr>
          <p:cNvPicPr>
            <a:picLocks noChangeAspect="1"/>
          </p:cNvPicPr>
          <p:nvPr/>
        </p:nvPicPr>
        <p:blipFill>
          <a:blip r:embed="rId2"/>
          <a:stretch>
            <a:fillRect/>
          </a:stretch>
        </p:blipFill>
        <p:spPr>
          <a:xfrm>
            <a:off x="222159" y="991018"/>
            <a:ext cx="12295893" cy="4734677"/>
          </a:xfrm>
          <a:prstGeom prst="rect">
            <a:avLst/>
          </a:prstGeom>
          <a:ln>
            <a:solidFill>
              <a:schemeClr val="bg1">
                <a:lumMod val="85000"/>
              </a:schemeClr>
            </a:solidFill>
          </a:ln>
        </p:spPr>
      </p:pic>
      <p:sp>
        <p:nvSpPr>
          <p:cNvPr id="24" name="Rectangle 23">
            <a:extLst>
              <a:ext uri="{FF2B5EF4-FFF2-40B4-BE49-F238E27FC236}">
                <a16:creationId xmlns:a16="http://schemas.microsoft.com/office/drawing/2014/main" id="{05104C2C-C072-445B-ABA6-2AF5E1CA1CAE}"/>
              </a:ext>
            </a:extLst>
          </p:cNvPr>
          <p:cNvSpPr/>
          <p:nvPr/>
        </p:nvSpPr>
        <p:spPr bwMode="gray">
          <a:xfrm>
            <a:off x="3229208" y="4452143"/>
            <a:ext cx="7986480" cy="1273552"/>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5" name="TextBox 24">
            <a:extLst>
              <a:ext uri="{FF2B5EF4-FFF2-40B4-BE49-F238E27FC236}">
                <a16:creationId xmlns:a16="http://schemas.microsoft.com/office/drawing/2014/main" id="{6191D04C-6FAE-4415-8500-95AB76407DE9}"/>
              </a:ext>
            </a:extLst>
          </p:cNvPr>
          <p:cNvSpPr txBox="1"/>
          <p:nvPr/>
        </p:nvSpPr>
        <p:spPr>
          <a:xfrm>
            <a:off x="2981860" y="4950419"/>
            <a:ext cx="45147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29" name="TextBox 28">
            <a:extLst>
              <a:ext uri="{FF2B5EF4-FFF2-40B4-BE49-F238E27FC236}">
                <a16:creationId xmlns:a16="http://schemas.microsoft.com/office/drawing/2014/main" id="{F1639D49-DF4E-421F-80E4-EBC220BC45EE}"/>
              </a:ext>
            </a:extLst>
          </p:cNvPr>
          <p:cNvSpPr txBox="1"/>
          <p:nvPr/>
        </p:nvSpPr>
        <p:spPr>
          <a:xfrm>
            <a:off x="11215688" y="742011"/>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32" name="Rectangle 31">
            <a:extLst>
              <a:ext uri="{FF2B5EF4-FFF2-40B4-BE49-F238E27FC236}">
                <a16:creationId xmlns:a16="http://schemas.microsoft.com/office/drawing/2014/main" id="{EA6F6006-733D-4FFC-B109-48973C2086AC}"/>
              </a:ext>
            </a:extLst>
          </p:cNvPr>
          <p:cNvSpPr/>
          <p:nvPr/>
        </p:nvSpPr>
        <p:spPr bwMode="gray">
          <a:xfrm>
            <a:off x="10903744" y="1011687"/>
            <a:ext cx="838200" cy="392457"/>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33" name="Text Placeholder 1">
            <a:extLst>
              <a:ext uri="{FF2B5EF4-FFF2-40B4-BE49-F238E27FC236}">
                <a16:creationId xmlns:a16="http://schemas.microsoft.com/office/drawing/2014/main" id="{14A820B8-D59D-4136-A4A9-89AB6E0CBB57}"/>
              </a:ext>
            </a:extLst>
          </p:cNvPr>
          <p:cNvSpPr txBox="1">
            <a:spLocks/>
          </p:cNvSpPr>
          <p:nvPr/>
        </p:nvSpPr>
        <p:spPr bwMode="black">
          <a:xfrm>
            <a:off x="4580198" y="982400"/>
            <a:ext cx="5033200" cy="1477535"/>
          </a:xfrm>
          <a:prstGeom prst="rect">
            <a:avLst/>
          </a:prstGeom>
          <a:solidFill>
            <a:schemeClr val="accent3">
              <a:lumMod val="20000"/>
              <a:lumOff val="80000"/>
            </a:schemeClr>
          </a:solidFill>
          <a:ln>
            <a:solidFill>
              <a:schemeClr val="tx1"/>
            </a:solidFill>
          </a:ln>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fontAlgn="base">
              <a:spcBef>
                <a:spcPts val="0"/>
              </a:spcBef>
            </a:pPr>
            <a:r>
              <a:rPr lang="en-US" sz="1800" b="1" err="1">
                <a:latin typeface="Times New Roman" panose="02020603050405020304" pitchFamily="18" charset="0"/>
                <a:cs typeface="Times New Roman" panose="02020603050405020304" pitchFamily="18" charset="0"/>
              </a:rPr>
              <a:t>Cài</a:t>
            </a:r>
            <a:r>
              <a:rPr lang="en-US" sz="1800" b="1">
                <a:latin typeface="Times New Roman" panose="02020603050405020304" pitchFamily="18" charset="0"/>
                <a:cs typeface="Times New Roman" panose="02020603050405020304" pitchFamily="18" charset="0"/>
              </a:rPr>
              <a:t> </a:t>
            </a:r>
            <a:r>
              <a:rPr lang="en-US" sz="1800" b="1" err="1">
                <a:latin typeface="Times New Roman" panose="02020603050405020304" pitchFamily="18" charset="0"/>
                <a:cs typeface="Times New Roman" panose="02020603050405020304" pitchFamily="18" charset="0"/>
              </a:rPr>
              <a:t>đặt</a:t>
            </a:r>
            <a:r>
              <a:rPr lang="en-US" sz="1800" b="1">
                <a:latin typeface="Times New Roman" panose="02020603050405020304" pitchFamily="18" charset="0"/>
                <a:cs typeface="Times New Roman" panose="02020603050405020304" pitchFamily="18" charset="0"/>
              </a:rPr>
              <a:t> email </a:t>
            </a:r>
            <a:r>
              <a:rPr lang="en-US" sz="1800" b="1" err="1">
                <a:latin typeface="Times New Roman" panose="02020603050405020304" pitchFamily="18" charset="0"/>
                <a:cs typeface="Times New Roman" panose="02020603050405020304" pitchFamily="18" charset="0"/>
              </a:rPr>
              <a:t>nhận</a:t>
            </a:r>
            <a:r>
              <a:rPr lang="en-US" sz="1800" b="1">
                <a:latin typeface="Times New Roman" panose="02020603050405020304" pitchFamily="18" charset="0"/>
                <a:cs typeface="Times New Roman" panose="02020603050405020304" pitchFamily="18" charset="0"/>
              </a:rPr>
              <a:t> </a:t>
            </a:r>
            <a:r>
              <a:rPr lang="en-US" sz="1800" b="1" err="1">
                <a:latin typeface="Times New Roman" panose="02020603050405020304" pitchFamily="18" charset="0"/>
                <a:cs typeface="Times New Roman" panose="02020603050405020304" pitchFamily="18" charset="0"/>
              </a:rPr>
              <a:t>hóa</a:t>
            </a:r>
            <a:r>
              <a:rPr lang="en-US" sz="1800" b="1">
                <a:latin typeface="Times New Roman" panose="02020603050405020304" pitchFamily="18" charset="0"/>
                <a:cs typeface="Times New Roman" panose="02020603050405020304" pitchFamily="18" charset="0"/>
              </a:rPr>
              <a:t> đ</a:t>
            </a:r>
            <a:r>
              <a:rPr lang="vi-VN" sz="1800" b="1">
                <a:latin typeface="Times New Roman" panose="02020603050405020304" pitchFamily="18" charset="0"/>
                <a:cs typeface="Times New Roman" panose="02020603050405020304" pitchFamily="18" charset="0"/>
              </a:rPr>
              <a:t>ơ</a:t>
            </a:r>
            <a:r>
              <a:rPr lang="en-US" sz="1800" b="1">
                <a:latin typeface="Times New Roman" panose="02020603050405020304" pitchFamily="18" charset="0"/>
                <a:cs typeface="Times New Roman" panose="02020603050405020304" pitchFamily="18" charset="0"/>
              </a:rPr>
              <a:t>n:</a:t>
            </a:r>
            <a:br>
              <a:rPr lang="en-US" sz="1800">
                <a:latin typeface="Times New Roman" panose="02020603050405020304" pitchFamily="18" charset="0"/>
                <a:cs typeface="Times New Roman" panose="02020603050405020304" pitchFamily="18" charset="0"/>
              </a:rPr>
            </a:br>
            <a:r>
              <a:rPr lang="en-US" sz="1800" b="1">
                <a:solidFill>
                  <a:srgbClr val="C00000"/>
                </a:solidFill>
                <a:latin typeface="Times New Roman" panose="02020603050405020304" pitchFamily="18" charset="0"/>
                <a:cs typeface="Times New Roman" panose="02020603050405020304" pitchFamily="18" charset="0"/>
              </a:rPr>
              <a:t>1: </a:t>
            </a:r>
            <a:r>
              <a:rPr lang="en-US" sz="1800" err="1">
                <a:latin typeface="Times New Roman" panose="02020603050405020304" pitchFamily="18" charset="0"/>
                <a:cs typeface="Times New Roman" panose="02020603050405020304" pitchFamily="18" charset="0"/>
              </a:rPr>
              <a:t>Cái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đặt</a:t>
            </a:r>
            <a:r>
              <a:rPr lang="en-US" sz="1800">
                <a:latin typeface="Times New Roman" panose="02020603050405020304" pitchFamily="18" charset="0"/>
                <a:cs typeface="Times New Roman" panose="02020603050405020304" pitchFamily="18" charset="0"/>
              </a:rPr>
              <a:t> email </a:t>
            </a:r>
            <a:r>
              <a:rPr lang="en-US" sz="1800" err="1">
                <a:latin typeface="Times New Roman" panose="02020603050405020304" pitchFamily="18" charset="0"/>
                <a:cs typeface="Times New Roman" panose="02020603050405020304" pitchFamily="18" charset="0"/>
              </a:rPr>
              <a:t>thông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báo</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Bạn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có</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thể</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điền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tối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đa</a:t>
            </a:r>
            <a:r>
              <a:rPr lang="en-US" sz="1800">
                <a:latin typeface="Times New Roman" panose="02020603050405020304" pitchFamily="18" charset="0"/>
                <a:cs typeface="Times New Roman" panose="02020603050405020304" pitchFamily="18" charset="0"/>
              </a:rPr>
              <a:t> 5 email </a:t>
            </a:r>
            <a:r>
              <a:rPr lang="en-US" sz="1800" err="1">
                <a:latin typeface="Times New Roman" panose="02020603050405020304" pitchFamily="18" charset="0"/>
                <a:cs typeface="Times New Roman" panose="02020603050405020304" pitchFamily="18" charset="0"/>
              </a:rPr>
              <a:t>sẽ</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nhận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thông</a:t>
            </a:r>
            <a:r>
              <a:rPr lang="en-US" sz="1800">
                <a:latin typeface="Times New Roman" panose="02020603050405020304" pitchFamily="18" charset="0"/>
                <a:cs typeface="Times New Roman" panose="02020603050405020304" pitchFamily="18" charset="0"/>
              </a:rPr>
              <a:t> tin </a:t>
            </a:r>
            <a:r>
              <a:rPr lang="en-US" sz="1800" err="1">
                <a:latin typeface="Times New Roman" panose="02020603050405020304" pitchFamily="18" charset="0"/>
                <a:cs typeface="Times New Roman" panose="02020603050405020304" pitchFamily="18" charset="0"/>
              </a:rPr>
              <a:t>hóa</a:t>
            </a:r>
            <a:r>
              <a:rPr lang="en-US" sz="1800">
                <a:latin typeface="Times New Roman" panose="02020603050405020304" pitchFamily="18" charset="0"/>
                <a:cs typeface="Times New Roman" panose="02020603050405020304" pitchFamily="18" charset="0"/>
              </a:rPr>
              <a:t> đ</a:t>
            </a:r>
            <a:r>
              <a:rPr lang="vi-VN" sz="1800">
                <a:latin typeface="Times New Roman" panose="02020603050405020304" pitchFamily="18" charset="0"/>
                <a:cs typeface="Times New Roman" panose="02020603050405020304" pitchFamily="18" charset="0"/>
              </a:rPr>
              <a:t>ơ</a:t>
            </a:r>
            <a:r>
              <a:rPr lang="en-US" sz="1800">
                <a:latin typeface="Times New Roman" panose="02020603050405020304" pitchFamily="18" charset="0"/>
                <a:cs typeface="Times New Roman" panose="02020603050405020304" pitchFamily="18" charset="0"/>
              </a:rPr>
              <a:t>n </a:t>
            </a:r>
            <a:r>
              <a:rPr lang="en-US" sz="1800" err="1">
                <a:latin typeface="Times New Roman" panose="02020603050405020304" pitchFamily="18" charset="0"/>
                <a:cs typeface="Times New Roman" panose="02020603050405020304" pitchFamily="18" charset="0"/>
              </a:rPr>
              <a:t>của</a:t>
            </a:r>
            <a:r>
              <a:rPr lang="en-US" sz="1800">
                <a:latin typeface="Times New Roman" panose="02020603050405020304" pitchFamily="18" charset="0"/>
                <a:cs typeface="Times New Roman" panose="02020603050405020304" pitchFamily="18" charset="0"/>
              </a:rPr>
              <a:t> FBHP, </a:t>
            </a:r>
            <a:r>
              <a:rPr lang="en-US" sz="1800" err="1">
                <a:latin typeface="Times New Roman" panose="02020603050405020304" pitchFamily="18" charset="0"/>
                <a:cs typeface="Times New Roman" panose="02020603050405020304" pitchFamily="18" charset="0"/>
              </a:rPr>
              <a:t>ngăn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cách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các</a:t>
            </a:r>
            <a:r>
              <a:rPr lang="en-US" sz="1800">
                <a:latin typeface="Times New Roman" panose="02020603050405020304" pitchFamily="18" charset="0"/>
                <a:cs typeface="Times New Roman" panose="02020603050405020304" pitchFamily="18" charset="0"/>
              </a:rPr>
              <a:t> email </a:t>
            </a:r>
            <a:r>
              <a:rPr lang="en-US" sz="1800" err="1">
                <a:latin typeface="Times New Roman" panose="02020603050405020304" pitchFamily="18" charset="0"/>
                <a:cs typeface="Times New Roman" panose="02020603050405020304" pitchFamily="18" charset="0"/>
              </a:rPr>
              <a:t>bằng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dấu</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phẩy</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không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có</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dấu</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cách</a:t>
            </a:r>
            <a:r>
              <a:rPr lang="en-US" sz="1800">
                <a:latin typeface="Times New Roman" panose="02020603050405020304" pitchFamily="18" charset="0"/>
                <a:cs typeface="Times New Roman" panose="02020603050405020304" pitchFamily="18" charset="0"/>
              </a:rPr>
              <a:t> ở </a:t>
            </a:r>
            <a:r>
              <a:rPr lang="en-US" sz="1800" err="1">
                <a:latin typeface="Times New Roman" panose="02020603050405020304" pitchFamily="18" charset="0"/>
                <a:cs typeface="Times New Roman" panose="02020603050405020304" pitchFamily="18" charset="0"/>
              </a:rPr>
              <a:t>giữa</a:t>
            </a:r>
            <a:r>
              <a:rPr lang="en-US" sz="1800">
                <a:latin typeface="Times New Roman" panose="02020603050405020304" pitchFamily="18" charset="0"/>
                <a:cs typeface="Times New Roman" panose="02020603050405020304" pitchFamily="18" charset="0"/>
              </a:rPr>
              <a:t>.</a:t>
            </a:r>
          </a:p>
          <a:p>
            <a:pPr fontAlgn="base">
              <a:spcBef>
                <a:spcPts val="0"/>
              </a:spcBef>
            </a:pPr>
            <a:r>
              <a:rPr lang="en-US" sz="1800" b="1">
                <a:solidFill>
                  <a:srgbClr val="C00000"/>
                </a:solidFill>
                <a:latin typeface="Times New Roman" panose="02020603050405020304" pitchFamily="18" charset="0"/>
                <a:cs typeface="Times New Roman" panose="02020603050405020304" pitchFamily="18" charset="0"/>
              </a:rPr>
              <a:t>2: </a:t>
            </a:r>
            <a:r>
              <a:rPr lang="en-US" sz="1800" err="1">
                <a:latin typeface="Times New Roman" panose="02020603050405020304" pitchFamily="18" charset="0"/>
                <a:cs typeface="Times New Roman" panose="02020603050405020304" pitchFamily="18" charset="0"/>
              </a:rPr>
              <a:t>Kích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vào</a:t>
            </a:r>
            <a:r>
              <a:rPr lang="en-US" sz="1800">
                <a:latin typeface="Times New Roman" panose="02020603050405020304" pitchFamily="18" charset="0"/>
                <a:cs typeface="Times New Roman" panose="02020603050405020304" pitchFamily="18" charset="0"/>
              </a:rPr>
              <a:t> “Save” </a:t>
            </a:r>
            <a:r>
              <a:rPr lang="en-US" sz="1800" err="1">
                <a:latin typeface="Times New Roman" panose="02020603050405020304" pitchFamily="18" charset="0"/>
                <a:cs typeface="Times New Roman" panose="02020603050405020304" pitchFamily="18" charset="0"/>
              </a:rPr>
              <a:t>để</a:t>
            </a:r>
            <a:r>
              <a:rPr lang="en-US" sz="1800">
                <a:latin typeface="Times New Roman" panose="02020603050405020304" pitchFamily="18" charset="0"/>
                <a:cs typeface="Times New Roman" panose="02020603050405020304" pitchFamily="18" charset="0"/>
              </a:rPr>
              <a:t> l</a:t>
            </a:r>
            <a:r>
              <a:rPr lang="vi-VN" sz="1800">
                <a:latin typeface="Times New Roman" panose="02020603050405020304" pitchFamily="18" charset="0"/>
                <a:cs typeface="Times New Roman" panose="02020603050405020304" pitchFamily="18" charset="0"/>
              </a:rPr>
              <a:t>ư</a:t>
            </a:r>
            <a:r>
              <a:rPr lang="en-US" sz="1800">
                <a:latin typeface="Times New Roman" panose="02020603050405020304" pitchFamily="18" charset="0"/>
                <a:cs typeface="Times New Roman" panose="02020603050405020304" pitchFamily="18" charset="0"/>
              </a:rPr>
              <a:t>u </a:t>
            </a:r>
            <a:r>
              <a:rPr lang="en-US" sz="1800" err="1">
                <a:latin typeface="Times New Roman" panose="02020603050405020304" pitchFamily="18" charset="0"/>
                <a:cs typeface="Times New Roman" panose="02020603050405020304" pitchFamily="18" charset="0"/>
              </a:rPr>
              <a:t>lại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các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thông</a:t>
            </a:r>
            <a:r>
              <a:rPr lang="en-US" sz="1800">
                <a:latin typeface="Times New Roman" panose="02020603050405020304" pitchFamily="18" charset="0"/>
                <a:cs typeface="Times New Roman" panose="02020603050405020304" pitchFamily="18" charset="0"/>
              </a:rPr>
              <a:t> tin </a:t>
            </a:r>
            <a:r>
              <a:rPr lang="en-US" sz="1800" err="1">
                <a:latin typeface="Times New Roman" panose="02020603050405020304" pitchFamily="18" charset="0"/>
                <a:cs typeface="Times New Roman" panose="02020603050405020304" pitchFamily="18" charset="0"/>
              </a:rPr>
              <a:t>vừa</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điền</a:t>
            </a:r>
            <a:endParaRPr lang="en-US" sz="18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75EB715-CDC4-47DB-BA80-52EDD049971B}"/>
              </a:ext>
            </a:extLst>
          </p:cNvPr>
          <p:cNvSpPr txBox="1"/>
          <p:nvPr/>
        </p:nvSpPr>
        <p:spPr>
          <a:xfrm>
            <a:off x="307056" y="173065"/>
            <a:ext cx="8767888" cy="76944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3. </a:t>
            </a:r>
            <a:r>
              <a:rPr lang="en-US" sz="2000" b="1" kern="0" err="1">
                <a:latin typeface="Times New Roman" panose="02020603050405020304" pitchFamily="18" charset="0"/>
                <a:ea typeface="Arial Unicode MS" pitchFamily="34" charset="-128"/>
                <a:cs typeface="Times New Roman" panose="02020603050405020304" pitchFamily="18" charset="0"/>
              </a:rPr>
              <a:t>Cài</a:t>
            </a:r>
            <a:r>
              <a:rPr lang="en-US" sz="2000" b="1" kern="0">
                <a:latin typeface="Times New Roman" panose="02020603050405020304" pitchFamily="18" charset="0"/>
                <a:ea typeface="Arial Unicode MS" pitchFamily="34" charset="-128"/>
                <a:cs typeface="Times New Roman" panose="02020603050405020304" pitchFamily="18" charset="0"/>
              </a:rPr>
              <a:t> </a:t>
            </a:r>
            <a:r>
              <a:rPr lang="en-US" sz="2000" b="1" kern="0" err="1">
                <a:latin typeface="Times New Roman" panose="02020603050405020304" pitchFamily="18" charset="0"/>
                <a:ea typeface="Arial Unicode MS" pitchFamily="34" charset="-128"/>
                <a:cs typeface="Times New Roman" panose="02020603050405020304" pitchFamily="18" charset="0"/>
              </a:rPr>
              <a:t>đặt</a:t>
            </a:r>
            <a:r>
              <a:rPr lang="en-US" sz="2000" b="1" kern="0">
                <a:latin typeface="Times New Roman" panose="02020603050405020304" pitchFamily="18" charset="0"/>
                <a:ea typeface="Arial Unicode MS" pitchFamily="34" charset="-128"/>
                <a:cs typeface="Times New Roman" panose="02020603050405020304" pitchFamily="18" charset="0"/>
              </a:rPr>
              <a:t> email</a:t>
            </a:r>
          </a:p>
          <a:p>
            <a:pPr fontAlgn="base">
              <a:spcBef>
                <a:spcPct val="50000"/>
              </a:spcBef>
              <a:spcAft>
                <a:spcPct val="0"/>
              </a:spcAft>
              <a:buClr>
                <a:srgbClr val="F0AB00"/>
              </a:buClr>
              <a:buSzPct val="80000"/>
            </a:pPr>
            <a:endParaRPr lang="en-US" sz="2000" b="1">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609C35EB-CB9F-4D73-9BE9-BE56CF2B074F}"/>
              </a:ext>
            </a:extLst>
          </p:cNvPr>
          <p:cNvSpPr/>
          <p:nvPr/>
        </p:nvSpPr>
        <p:spPr>
          <a:xfrm>
            <a:off x="235744" y="530511"/>
            <a:ext cx="6175730" cy="369332"/>
          </a:xfrm>
          <a:prstGeom prst="rect">
            <a:avLst/>
          </a:prstGeom>
        </p:spPr>
        <p:txBody>
          <a:bodyPr wrap="none">
            <a:spAutoFit/>
          </a:bodyPr>
          <a:lstStyle/>
          <a:p>
            <a:pPr fontAlgn="base">
              <a:spcBef>
                <a:spcPct val="50000"/>
              </a:spcBef>
              <a:spcAft>
                <a:spcPct val="0"/>
              </a:spcAft>
              <a:buClr>
                <a:srgbClr val="F0AB00"/>
              </a:buClr>
              <a:buSzPct val="80000"/>
            </a:pPr>
            <a:r>
              <a:rPr lang="en-US" sz="1800" b="1" kern="0">
                <a:latin typeface="Times New Roman" panose="02020603050405020304" pitchFamily="18" charset="0"/>
                <a:ea typeface="Arial Unicode MS" pitchFamily="34" charset="-128"/>
                <a:cs typeface="Times New Roman" panose="02020603050405020304" pitchFamily="18" charset="0"/>
              </a:rPr>
              <a:t>3.2.</a:t>
            </a:r>
            <a:r>
              <a:rPr lang="en-US" sz="1800" b="1">
                <a:latin typeface="Times New Roman" panose="02020603050405020304" pitchFamily="18" charset="0"/>
                <a:cs typeface="Times New Roman" panose="02020603050405020304" pitchFamily="18" charset="0"/>
              </a:rPr>
              <a:t> </a:t>
            </a:r>
            <a:r>
              <a:rPr lang="en-US" sz="1800" b="1" err="1">
                <a:latin typeface="Times New Roman" panose="02020603050405020304" pitchFamily="18" charset="0"/>
                <a:cs typeface="Times New Roman" panose="02020603050405020304" pitchFamily="18" charset="0"/>
              </a:rPr>
              <a:t>Cài</a:t>
            </a:r>
            <a:r>
              <a:rPr lang="en-US" sz="1800" b="1">
                <a:latin typeface="Times New Roman" panose="02020603050405020304" pitchFamily="18" charset="0"/>
                <a:cs typeface="Times New Roman" panose="02020603050405020304" pitchFamily="18" charset="0"/>
              </a:rPr>
              <a:t> </a:t>
            </a:r>
            <a:r>
              <a:rPr lang="en-US" sz="1800" b="1" err="1">
                <a:latin typeface="Times New Roman" panose="02020603050405020304" pitchFamily="18" charset="0"/>
                <a:cs typeface="Times New Roman" panose="02020603050405020304" pitchFamily="18" charset="0"/>
              </a:rPr>
              <a:t>đặt</a:t>
            </a:r>
            <a:r>
              <a:rPr lang="en-US" sz="1800" b="1">
                <a:latin typeface="Times New Roman" panose="02020603050405020304" pitchFamily="18" charset="0"/>
                <a:cs typeface="Times New Roman" panose="02020603050405020304" pitchFamily="18" charset="0"/>
              </a:rPr>
              <a:t> email </a:t>
            </a:r>
            <a:r>
              <a:rPr lang="en-US" sz="1800" b="1" err="1">
                <a:latin typeface="Times New Roman" panose="02020603050405020304" pitchFamily="18" charset="0"/>
                <a:cs typeface="Times New Roman" panose="02020603050405020304" pitchFamily="18" charset="0"/>
              </a:rPr>
              <a:t>nhận</a:t>
            </a:r>
            <a:r>
              <a:rPr lang="en-US" sz="1800" b="1">
                <a:latin typeface="Times New Roman" panose="02020603050405020304" pitchFamily="18" charset="0"/>
                <a:cs typeface="Times New Roman" panose="02020603050405020304" pitchFamily="18" charset="0"/>
              </a:rPr>
              <a:t> </a:t>
            </a:r>
            <a:r>
              <a:rPr lang="en-US" sz="1800" b="1" err="1">
                <a:latin typeface="Times New Roman" panose="02020603050405020304" pitchFamily="18" charset="0"/>
                <a:cs typeface="Times New Roman" panose="02020603050405020304" pitchFamily="18" charset="0"/>
              </a:rPr>
              <a:t>hóa</a:t>
            </a:r>
            <a:r>
              <a:rPr lang="en-US" sz="1800" b="1">
                <a:latin typeface="Times New Roman" panose="02020603050405020304" pitchFamily="18" charset="0"/>
                <a:cs typeface="Times New Roman" panose="02020603050405020304" pitchFamily="18" charset="0"/>
              </a:rPr>
              <a:t> đ</a:t>
            </a:r>
            <a:r>
              <a:rPr lang="vi-VN" sz="1800" b="1">
                <a:latin typeface="Times New Roman" panose="02020603050405020304" pitchFamily="18" charset="0"/>
                <a:cs typeface="Times New Roman" panose="02020603050405020304" pitchFamily="18" charset="0"/>
              </a:rPr>
              <a:t>ơ</a:t>
            </a:r>
            <a:r>
              <a:rPr lang="en-US" sz="1800" b="1">
                <a:latin typeface="Times New Roman" panose="02020603050405020304" pitchFamily="18" charset="0"/>
                <a:cs typeface="Times New Roman" panose="02020603050405020304" pitchFamily="18" charset="0"/>
              </a:rPr>
              <a:t>n (Electronic Invoice Routing)</a:t>
            </a:r>
          </a:p>
        </p:txBody>
      </p:sp>
    </p:spTree>
    <p:extLst>
      <p:ext uri="{BB962C8B-B14F-4D97-AF65-F5344CB8AC3E}">
        <p14:creationId xmlns:p14="http://schemas.microsoft.com/office/powerpoint/2010/main" val="2072477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110799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600" b="1" u="sng" kern="0">
                <a:solidFill>
                  <a:schemeClr val="accent3"/>
                </a:solidFill>
                <a:latin typeface="Times New Roman" panose="02020603050405020304" pitchFamily="18" charset="0"/>
                <a:ea typeface="Arial Unicode MS" pitchFamily="34" charset="-128"/>
                <a:cs typeface="Times New Roman" panose="02020603050405020304" pitchFamily="18" charset="0"/>
              </a:rPr>
              <a:t>4.</a:t>
            </a:r>
            <a:r>
              <a:rPr lang="en-US" sz="3600" b="1" u="sng">
                <a:solidFill>
                  <a:schemeClr val="accent3"/>
                </a:solidFill>
                <a:latin typeface="Times New Roman" panose="02020603050405020304" pitchFamily="18" charset="0"/>
                <a:cs typeface="Times New Roman" panose="02020603050405020304" pitchFamily="18" charset="0"/>
              </a:rPr>
              <a:t> </a:t>
            </a:r>
            <a:r>
              <a:rPr lang="en-US" sz="3600" b="1" u="sng" err="1">
                <a:solidFill>
                  <a:schemeClr val="accent3"/>
                </a:solidFill>
                <a:latin typeface="Times New Roman" panose="02020603050405020304" pitchFamily="18" charset="0"/>
                <a:cs typeface="Times New Roman" panose="02020603050405020304" pitchFamily="18" charset="0"/>
              </a:rPr>
              <a:t>Phản</a:t>
            </a:r>
            <a:r>
              <a:rPr lang="en-US" sz="3600" b="1" u="sng">
                <a:solidFill>
                  <a:schemeClr val="accent3"/>
                </a:solidFill>
                <a:latin typeface="Times New Roman" panose="02020603050405020304" pitchFamily="18" charset="0"/>
                <a:cs typeface="Times New Roman" panose="02020603050405020304" pitchFamily="18" charset="0"/>
              </a:rPr>
              <a:t> </a:t>
            </a:r>
            <a:r>
              <a:rPr lang="en-US" sz="3600" b="1" u="sng" err="1">
                <a:solidFill>
                  <a:schemeClr val="accent3"/>
                </a:solidFill>
                <a:latin typeface="Times New Roman" panose="02020603050405020304" pitchFamily="18" charset="0"/>
                <a:cs typeface="Times New Roman" panose="02020603050405020304" pitchFamily="18" charset="0"/>
              </a:rPr>
              <a:t>hồi</a:t>
            </a:r>
            <a:r>
              <a:rPr lang="en-US" sz="3600" b="1" u="sng">
                <a:solidFill>
                  <a:schemeClr val="accent3"/>
                </a:solidFill>
                <a:latin typeface="Times New Roman" panose="02020603050405020304" pitchFamily="18" charset="0"/>
                <a:cs typeface="Times New Roman" panose="02020603050405020304" pitchFamily="18" charset="0"/>
              </a:rPr>
              <a:t> </a:t>
            </a:r>
            <a:r>
              <a:rPr lang="en-US" sz="3600" b="1" u="sng" err="1">
                <a:solidFill>
                  <a:schemeClr val="accent3"/>
                </a:solidFill>
                <a:latin typeface="Times New Roman" panose="02020603050405020304" pitchFamily="18" charset="0"/>
                <a:cs typeface="Times New Roman" panose="02020603050405020304" pitchFamily="18" charset="0"/>
              </a:rPr>
              <a:t>yêu</a:t>
            </a:r>
            <a:r>
              <a:rPr lang="en-US" sz="3600" b="1" u="sng">
                <a:solidFill>
                  <a:schemeClr val="accent3"/>
                </a:solidFill>
                <a:latin typeface="Times New Roman" panose="02020603050405020304" pitchFamily="18" charset="0"/>
                <a:cs typeface="Times New Roman" panose="02020603050405020304" pitchFamily="18" charset="0"/>
              </a:rPr>
              <a:t> </a:t>
            </a:r>
            <a:r>
              <a:rPr lang="en-US" sz="3600" b="1" u="sng" err="1">
                <a:solidFill>
                  <a:schemeClr val="accent3"/>
                </a:solidFill>
                <a:latin typeface="Times New Roman" panose="02020603050405020304" pitchFamily="18" charset="0"/>
                <a:cs typeface="Times New Roman" panose="02020603050405020304" pitchFamily="18" charset="0"/>
              </a:rPr>
              <a:t>cầu</a:t>
            </a:r>
            <a:r>
              <a:rPr lang="en-US" sz="3600" b="1" u="sng">
                <a:solidFill>
                  <a:schemeClr val="accent3"/>
                </a:solidFill>
                <a:latin typeface="Times New Roman" panose="02020603050405020304" pitchFamily="18" charset="0"/>
                <a:cs typeface="Times New Roman" panose="02020603050405020304" pitchFamily="18" charset="0"/>
              </a:rPr>
              <a:t> </a:t>
            </a:r>
            <a:r>
              <a:rPr lang="en-US" sz="3600" b="1" u="sng" err="1">
                <a:solidFill>
                  <a:schemeClr val="accent3"/>
                </a:solidFill>
                <a:latin typeface="Times New Roman" panose="02020603050405020304" pitchFamily="18" charset="0"/>
                <a:cs typeface="Times New Roman" panose="02020603050405020304" pitchFamily="18" charset="0"/>
              </a:rPr>
              <a:t>báo</a:t>
            </a:r>
            <a:r>
              <a:rPr lang="en-US" sz="3600" b="1" u="sng">
                <a:solidFill>
                  <a:schemeClr val="accent3"/>
                </a:solidFill>
                <a:latin typeface="Times New Roman" panose="02020603050405020304" pitchFamily="18" charset="0"/>
                <a:cs typeface="Times New Roman" panose="02020603050405020304" pitchFamily="18" charset="0"/>
              </a:rPr>
              <a:t> </a:t>
            </a:r>
            <a:r>
              <a:rPr lang="en-US" sz="3600" b="1" u="sng" err="1">
                <a:solidFill>
                  <a:schemeClr val="accent3"/>
                </a:solidFill>
                <a:latin typeface="Times New Roman" panose="02020603050405020304" pitchFamily="18" charset="0"/>
                <a:cs typeface="Times New Roman" panose="02020603050405020304" pitchFamily="18" charset="0"/>
              </a:rPr>
              <a:t>giá</a:t>
            </a:r>
            <a:r>
              <a:rPr lang="en-US" sz="3600" b="1" u="sng">
                <a:solidFill>
                  <a:schemeClr val="accent3"/>
                </a:solidFill>
                <a:latin typeface="Times New Roman" panose="02020603050405020304" pitchFamily="18" charset="0"/>
                <a:cs typeface="Times New Roman" panose="02020603050405020304" pitchFamily="18" charset="0"/>
              </a:rPr>
              <a:t> (Collaboration request)</a:t>
            </a:r>
          </a:p>
          <a:p>
            <a:pPr fontAlgn="base">
              <a:spcBef>
                <a:spcPct val="50000"/>
              </a:spcBef>
              <a:spcAft>
                <a:spcPct val="0"/>
              </a:spcAft>
              <a:buClr>
                <a:srgbClr val="F0AB00"/>
              </a:buClr>
              <a:buSzPct val="80000"/>
            </a:pPr>
            <a:r>
              <a:rPr lang="en-US" sz="2400" b="1" err="1">
                <a:solidFill>
                  <a:schemeClr val="accent3"/>
                </a:solidFill>
                <a:latin typeface="Times New Roman" panose="02020603050405020304" pitchFamily="18" charset="0"/>
                <a:cs typeface="Times New Roman" panose="02020603050405020304" pitchFamily="18" charset="0"/>
              </a:rPr>
              <a:t>Số</a:t>
            </a:r>
            <a:r>
              <a:rPr lang="en-US" sz="2400" b="1">
                <a:solidFill>
                  <a:schemeClr val="accent3"/>
                </a:solidFill>
                <a:latin typeface="Times New Roman" panose="02020603050405020304" pitchFamily="18" charset="0"/>
                <a:cs typeface="Times New Roman" panose="02020603050405020304" pitchFamily="18" charset="0"/>
              </a:rPr>
              <a:t> </a:t>
            </a:r>
            <a:r>
              <a:rPr lang="en-US" sz="2400" b="1" err="1">
                <a:solidFill>
                  <a:schemeClr val="accent3"/>
                </a:solidFill>
                <a:latin typeface="Times New Roman" panose="02020603050405020304" pitchFamily="18" charset="0"/>
                <a:cs typeface="Times New Roman" panose="02020603050405020304" pitchFamily="18" charset="0"/>
              </a:rPr>
              <a:t>yêu</a:t>
            </a:r>
            <a:r>
              <a:rPr lang="en-US" sz="2400" b="1">
                <a:solidFill>
                  <a:schemeClr val="accent3"/>
                </a:solidFill>
                <a:latin typeface="Times New Roman" panose="02020603050405020304" pitchFamily="18" charset="0"/>
                <a:cs typeface="Times New Roman" panose="02020603050405020304" pitchFamily="18" charset="0"/>
              </a:rPr>
              <a:t> </a:t>
            </a:r>
            <a:r>
              <a:rPr lang="en-US" sz="2400" b="1" err="1">
                <a:solidFill>
                  <a:schemeClr val="accent3"/>
                </a:solidFill>
                <a:latin typeface="Times New Roman" panose="02020603050405020304" pitchFamily="18" charset="0"/>
                <a:cs typeface="Times New Roman" panose="02020603050405020304" pitchFamily="18" charset="0"/>
              </a:rPr>
              <a:t>cầu</a:t>
            </a:r>
            <a:r>
              <a:rPr lang="en-US" sz="2400" b="1">
                <a:solidFill>
                  <a:schemeClr val="accent3"/>
                </a:solidFill>
                <a:latin typeface="Times New Roman" panose="02020603050405020304" pitchFamily="18" charset="0"/>
                <a:cs typeface="Times New Roman" panose="02020603050405020304" pitchFamily="18" charset="0"/>
              </a:rPr>
              <a:t> </a:t>
            </a:r>
            <a:r>
              <a:rPr lang="en-US" sz="2400" b="1" err="1">
                <a:solidFill>
                  <a:schemeClr val="accent3"/>
                </a:solidFill>
                <a:latin typeface="Times New Roman" panose="02020603050405020304" pitchFamily="18" charset="0"/>
                <a:cs typeface="Times New Roman" panose="02020603050405020304" pitchFamily="18" charset="0"/>
              </a:rPr>
              <a:t>th</a:t>
            </a:r>
            <a:r>
              <a:rPr lang="vi-VN" sz="2400" b="1">
                <a:solidFill>
                  <a:schemeClr val="accent3"/>
                </a:solidFill>
                <a:latin typeface="Times New Roman" panose="02020603050405020304" pitchFamily="18" charset="0"/>
                <a:cs typeface="Times New Roman" panose="02020603050405020304" pitchFamily="18" charset="0"/>
              </a:rPr>
              <a:t>ư</a:t>
            </a:r>
            <a:r>
              <a:rPr lang="en-US" sz="2400" b="1" err="1">
                <a:solidFill>
                  <a:schemeClr val="accent3"/>
                </a:solidFill>
                <a:latin typeface="Times New Roman" panose="02020603050405020304" pitchFamily="18" charset="0"/>
                <a:cs typeface="Times New Roman" panose="02020603050405020304" pitchFamily="18" charset="0"/>
              </a:rPr>
              <a:t>ờng</a:t>
            </a:r>
            <a:r>
              <a:rPr lang="en-US" sz="2400" b="1">
                <a:solidFill>
                  <a:schemeClr val="accent3"/>
                </a:solidFill>
                <a:latin typeface="Times New Roman" panose="02020603050405020304" pitchFamily="18" charset="0"/>
                <a:cs typeface="Times New Roman" panose="02020603050405020304" pitchFamily="18" charset="0"/>
              </a:rPr>
              <a:t> </a:t>
            </a:r>
            <a:r>
              <a:rPr lang="en-US" sz="2400" b="1" err="1">
                <a:solidFill>
                  <a:schemeClr val="accent3"/>
                </a:solidFill>
                <a:latin typeface="Times New Roman" panose="02020603050405020304" pitchFamily="18" charset="0"/>
                <a:cs typeface="Times New Roman" panose="02020603050405020304" pitchFamily="18" charset="0"/>
              </a:rPr>
              <a:t>bắt</a:t>
            </a:r>
            <a:r>
              <a:rPr lang="en-US" sz="2400" b="1">
                <a:solidFill>
                  <a:schemeClr val="accent3"/>
                </a:solidFill>
                <a:latin typeface="Times New Roman" panose="02020603050405020304" pitchFamily="18" charset="0"/>
                <a:cs typeface="Times New Roman" panose="02020603050405020304" pitchFamily="18" charset="0"/>
              </a:rPr>
              <a:t> </a:t>
            </a:r>
            <a:r>
              <a:rPr lang="en-US" sz="2400" b="1" err="1">
                <a:solidFill>
                  <a:schemeClr val="accent3"/>
                </a:solidFill>
                <a:latin typeface="Times New Roman" panose="02020603050405020304" pitchFamily="18" charset="0"/>
                <a:cs typeface="Times New Roman" panose="02020603050405020304" pitchFamily="18" charset="0"/>
              </a:rPr>
              <a:t>đầu</a:t>
            </a:r>
            <a:r>
              <a:rPr lang="en-US" sz="2400" b="1">
                <a:solidFill>
                  <a:schemeClr val="accent3"/>
                </a:solidFill>
                <a:latin typeface="Times New Roman" panose="02020603050405020304" pitchFamily="18" charset="0"/>
                <a:cs typeface="Times New Roman" panose="02020603050405020304" pitchFamily="18" charset="0"/>
              </a:rPr>
              <a:t> </a:t>
            </a:r>
            <a:r>
              <a:rPr lang="en-US" sz="2400" b="1" err="1">
                <a:solidFill>
                  <a:schemeClr val="accent3"/>
                </a:solidFill>
                <a:latin typeface="Times New Roman" panose="02020603050405020304" pitchFamily="18" charset="0"/>
                <a:cs typeface="Times New Roman" panose="02020603050405020304" pitchFamily="18" charset="0"/>
              </a:rPr>
              <a:t>bằng</a:t>
            </a:r>
            <a:r>
              <a:rPr lang="en-US" sz="2400" b="1">
                <a:solidFill>
                  <a:schemeClr val="accent3"/>
                </a:solidFill>
                <a:latin typeface="Times New Roman" panose="02020603050405020304" pitchFamily="18" charset="0"/>
                <a:cs typeface="Times New Roman" panose="02020603050405020304" pitchFamily="18" charset="0"/>
              </a:rPr>
              <a:t> </a:t>
            </a:r>
            <a:r>
              <a:rPr lang="en-US" sz="2400" b="1" err="1">
                <a:solidFill>
                  <a:schemeClr val="accent3"/>
                </a:solidFill>
                <a:latin typeface="Times New Roman" panose="02020603050405020304" pitchFamily="18" charset="0"/>
                <a:cs typeface="Times New Roman" panose="02020603050405020304" pitchFamily="18" charset="0"/>
              </a:rPr>
              <a:t>ký</a:t>
            </a:r>
            <a:r>
              <a:rPr lang="en-US" sz="2400" b="1">
                <a:solidFill>
                  <a:schemeClr val="accent3"/>
                </a:solidFill>
                <a:latin typeface="Times New Roman" panose="02020603050405020304" pitchFamily="18" charset="0"/>
                <a:cs typeface="Times New Roman" panose="02020603050405020304" pitchFamily="18" charset="0"/>
              </a:rPr>
              <a:t> </a:t>
            </a:r>
            <a:r>
              <a:rPr lang="en-US" sz="2400" b="1" err="1">
                <a:solidFill>
                  <a:schemeClr val="accent3"/>
                </a:solidFill>
                <a:latin typeface="Times New Roman" panose="02020603050405020304" pitchFamily="18" charset="0"/>
                <a:cs typeface="Times New Roman" panose="02020603050405020304" pitchFamily="18" charset="0"/>
              </a:rPr>
              <a:t>tự</a:t>
            </a:r>
            <a:r>
              <a:rPr lang="en-US" sz="2400" b="1">
                <a:solidFill>
                  <a:schemeClr val="accent3"/>
                </a:solidFill>
                <a:latin typeface="Times New Roman" panose="02020603050405020304" pitchFamily="18" charset="0"/>
                <a:cs typeface="Times New Roman" panose="02020603050405020304" pitchFamily="18" charset="0"/>
              </a:rPr>
              <a:t> PR…., </a:t>
            </a:r>
            <a:r>
              <a:rPr lang="en-US" sz="2400" b="1" err="1">
                <a:solidFill>
                  <a:schemeClr val="accent3"/>
                </a:solidFill>
                <a:latin typeface="Times New Roman" panose="02020603050405020304" pitchFamily="18" charset="0"/>
                <a:cs typeface="Times New Roman" panose="02020603050405020304" pitchFamily="18" charset="0"/>
              </a:rPr>
              <a:t>ví</a:t>
            </a:r>
            <a:r>
              <a:rPr lang="en-US" sz="2400" b="1">
                <a:solidFill>
                  <a:schemeClr val="accent3"/>
                </a:solidFill>
                <a:latin typeface="Times New Roman" panose="02020603050405020304" pitchFamily="18" charset="0"/>
                <a:cs typeface="Times New Roman" panose="02020603050405020304" pitchFamily="18" charset="0"/>
              </a:rPr>
              <a:t> </a:t>
            </a:r>
            <a:r>
              <a:rPr lang="en-US" sz="2400" b="1" err="1">
                <a:solidFill>
                  <a:schemeClr val="accent3"/>
                </a:solidFill>
                <a:latin typeface="Times New Roman" panose="02020603050405020304" pitchFamily="18" charset="0"/>
                <a:cs typeface="Times New Roman" panose="02020603050405020304" pitchFamily="18" charset="0"/>
              </a:rPr>
              <a:t>dụ</a:t>
            </a:r>
            <a:r>
              <a:rPr lang="en-US" sz="2400" b="1">
                <a:solidFill>
                  <a:schemeClr val="accent3"/>
                </a:solidFill>
                <a:latin typeface="Times New Roman" panose="02020603050405020304" pitchFamily="18" charset="0"/>
                <a:cs typeface="Times New Roman" panose="02020603050405020304" pitchFamily="18" charset="0"/>
              </a:rPr>
              <a:t> PR00001</a:t>
            </a: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2750344" y="5812940"/>
            <a:ext cx="8229600" cy="1504511"/>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7" name="Isosceles Triangle 6">
            <a:hlinkClick r:id="rId6" action="ppaction://hlinksldjump"/>
            <a:extLst>
              <a:ext uri="{FF2B5EF4-FFF2-40B4-BE49-F238E27FC236}">
                <a16:creationId xmlns:a16="http://schemas.microsoft.com/office/drawing/2014/main" id="{684307FF-29D3-4F92-9881-4C7FB8CFE366}"/>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861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0D26C3E-4D5A-41A6-8953-1CC5B9E61616}"/>
              </a:ext>
            </a:extLst>
          </p:cNvPr>
          <p:cNvSpPr txBox="1"/>
          <p:nvPr/>
        </p:nvSpPr>
        <p:spPr>
          <a:xfrm>
            <a:off x="307056" y="173065"/>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dirty="0">
                <a:latin typeface="Times New Roman" panose="02020603050405020304" pitchFamily="18" charset="0"/>
                <a:ea typeface="Arial Unicode MS" pitchFamily="34" charset="-128"/>
                <a:cs typeface="Times New Roman" panose="02020603050405020304" pitchFamily="18" charset="0"/>
              </a:rPr>
              <a:t>4.</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hồi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yêu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FBHP)</a:t>
            </a:r>
          </a:p>
        </p:txBody>
      </p:sp>
      <p:sp>
        <p:nvSpPr>
          <p:cNvPr id="11" name="TextBox 10">
            <a:extLst>
              <a:ext uri="{FF2B5EF4-FFF2-40B4-BE49-F238E27FC236}">
                <a16:creationId xmlns:a16="http://schemas.microsoft.com/office/drawing/2014/main" id="{21414AAC-F411-45CD-8D58-4D1CED434BA7}"/>
              </a:ext>
            </a:extLst>
          </p:cNvPr>
          <p:cNvSpPr txBox="1"/>
          <p:nvPr/>
        </p:nvSpPr>
        <p:spPr>
          <a:xfrm>
            <a:off x="365936" y="1604214"/>
            <a:ext cx="11998469" cy="969496"/>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a:t>
            </a:r>
            <a:r>
              <a:rPr lang="en-US" sz="1800" kern="0" dirty="0">
                <a:latin typeface="Times New Roman" panose="02020603050405020304" pitchFamily="18" charset="0"/>
                <a:ea typeface="Arial Unicode MS" pitchFamily="34" charset="-128"/>
                <a:cs typeface="Times New Roman" panose="02020603050405020304" pitchFamily="18" charset="0"/>
              </a:rPr>
              <a:t>Khi FBHP </a:t>
            </a:r>
            <a:r>
              <a:rPr lang="en-US" sz="1800" kern="0" dirty="0" err="1">
                <a:latin typeface="Times New Roman" panose="02020603050405020304" pitchFamily="18" charset="0"/>
                <a:ea typeface="Arial Unicode MS" pitchFamily="34" charset="-128"/>
                <a:cs typeface="Times New Roman" panose="02020603050405020304" pitchFamily="18" charset="0"/>
              </a:rPr>
              <a:t>gửi</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yêu</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cầu</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báo</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giá</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mới</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b="1" kern="0" dirty="0">
                <a:latin typeface="Times New Roman" panose="02020603050405020304" pitchFamily="18" charset="0"/>
                <a:ea typeface="Arial Unicode MS" pitchFamily="34" charset="-128"/>
                <a:cs typeface="Times New Roman" panose="02020603050405020304" pitchFamily="18" charset="0"/>
              </a:rPr>
              <a:t>collaboration request </a:t>
            </a:r>
            <a:r>
              <a:rPr lang="en-US" sz="1800" b="1" kern="0" dirty="0" err="1">
                <a:latin typeface="Times New Roman" panose="02020603050405020304" pitchFamily="18" charset="0"/>
                <a:ea typeface="Arial Unicode MS" pitchFamily="34" charset="-128"/>
                <a:cs typeface="Times New Roman" panose="02020603050405020304" pitchFamily="18" charset="0"/>
              </a:rPr>
              <a:t>đến</a:t>
            </a:r>
            <a:r>
              <a:rPr lang="en-US" sz="1800" b="1" kern="0" dirty="0">
                <a:latin typeface="Times New Roman" panose="02020603050405020304" pitchFamily="18" charset="0"/>
                <a:ea typeface="Arial Unicode MS" pitchFamily="34" charset="-128"/>
                <a:cs typeface="Times New Roman" panose="02020603050405020304" pitchFamily="18" charset="0"/>
              </a:rPr>
              <a:t> NCC</a:t>
            </a:r>
            <a:r>
              <a:rPr lang="en-US" sz="1800" kern="0" dirty="0">
                <a:latin typeface="Times New Roman" panose="02020603050405020304" pitchFamily="18" charset="0"/>
                <a:ea typeface="Arial Unicode MS" pitchFamily="34" charset="-128"/>
                <a:cs typeface="Times New Roman" panose="02020603050405020304" pitchFamily="18" charset="0"/>
              </a:rPr>
              <a:t>, NCC </a:t>
            </a:r>
            <a:r>
              <a:rPr lang="en-US" sz="1800" kern="0" dirty="0" err="1">
                <a:latin typeface="Times New Roman" panose="02020603050405020304" pitchFamily="18" charset="0"/>
                <a:ea typeface="Arial Unicode MS" pitchFamily="34" charset="-128"/>
                <a:cs typeface="Times New Roman" panose="02020603050405020304" pitchFamily="18" charset="0"/>
              </a:rPr>
              <a:t>sẽ</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nhận</a:t>
            </a:r>
            <a:r>
              <a:rPr lang="en-US" sz="1800" kern="0" dirty="0">
                <a:latin typeface="Times New Roman" panose="02020603050405020304" pitchFamily="18" charset="0"/>
                <a:ea typeface="Arial Unicode MS" pitchFamily="34" charset="-128"/>
                <a:cs typeface="Times New Roman" panose="02020603050405020304" pitchFamily="18" charset="0"/>
              </a:rPr>
              <a:t> đ</a:t>
            </a:r>
            <a:r>
              <a:rPr lang="vi-VN" sz="1800" kern="0" dirty="0">
                <a:latin typeface="Times New Roman" panose="02020603050405020304" pitchFamily="18" charset="0"/>
                <a:ea typeface="Arial Unicode MS" pitchFamily="34" charset="-128"/>
                <a:cs typeface="Times New Roman" panose="02020603050405020304" pitchFamily="18" charset="0"/>
              </a:rPr>
              <a:t>ư</a:t>
            </a:r>
            <a:r>
              <a:rPr lang="en-US" sz="1800" kern="0" dirty="0" err="1">
                <a:latin typeface="Times New Roman" panose="02020603050405020304" pitchFamily="18" charset="0"/>
                <a:ea typeface="Arial Unicode MS" pitchFamily="34" charset="-128"/>
                <a:cs typeface="Times New Roman" panose="02020603050405020304" pitchFamily="18" charset="0"/>
              </a:rPr>
              <a:t>ợc</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một</a:t>
            </a:r>
            <a:r>
              <a:rPr lang="en-US" sz="1800" kern="0" dirty="0">
                <a:latin typeface="Times New Roman" panose="02020603050405020304" pitchFamily="18" charset="0"/>
                <a:ea typeface="Arial Unicode MS" pitchFamily="34" charset="-128"/>
                <a:cs typeface="Times New Roman" panose="02020603050405020304" pitchFamily="18" charset="0"/>
              </a:rPr>
              <a:t> email </a:t>
            </a:r>
            <a:r>
              <a:rPr lang="en-US" sz="1800" kern="0" dirty="0" err="1">
                <a:latin typeface="Times New Roman" panose="02020603050405020304" pitchFamily="18" charset="0"/>
                <a:ea typeface="Arial Unicode MS" pitchFamily="34" charset="-128"/>
                <a:cs typeface="Times New Roman" panose="02020603050405020304" pitchFamily="18" charset="0"/>
              </a:rPr>
              <a:t>từ</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u="sng" dirty="0">
                <a:latin typeface="Times New Roman" panose="02020603050405020304" pitchFamily="18" charset="0"/>
                <a:ea typeface="DengXian" panose="02010600030101010101" pitchFamily="2" charset="-122"/>
                <a:cs typeface="Times New Roman" panose="02020603050405020304" pitchFamily="18" charset="0"/>
                <a:hlinkClick r:id="rId2">
                  <a:extLst>
                    <a:ext uri="{A12FA001-AC4F-418D-AE19-62706E023703}">
                      <ahyp:hlinkClr xmlns:ahyp="http://schemas.microsoft.com/office/drawing/2018/hyperlinkcolor" val="tx"/>
                    </a:ext>
                  </a:extLst>
                </a:hlinkClick>
              </a:rPr>
              <a:t>ordersender-prod@ansmtp.ariba.com</a:t>
            </a:r>
            <a:r>
              <a:rPr lang="en-US" sz="1800" u="sng" dirty="0">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latin typeface="Times New Roman" panose="02020603050405020304" pitchFamily="18" charset="0"/>
                <a:ea typeface="DengXian" panose="02010600030101010101" pitchFamily="2" charset="-122"/>
                <a:cs typeface="Times New Roman" panose="02020603050405020304" pitchFamily="18" charset="0"/>
              </a:rPr>
              <a:t>kích</a:t>
            </a:r>
            <a:r>
              <a:rPr lang="en-US" sz="1800" dirty="0">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latin typeface="Times New Roman" panose="02020603050405020304" pitchFamily="18" charset="0"/>
                <a:ea typeface="DengXian" panose="02010600030101010101" pitchFamily="2" charset="-122"/>
                <a:cs typeface="Times New Roman" panose="02020603050405020304" pitchFamily="18" charset="0"/>
              </a:rPr>
              <a:t>vào</a:t>
            </a:r>
            <a:r>
              <a:rPr lang="en-US" sz="1800" dirty="0">
                <a:latin typeface="Times New Roman" panose="02020603050405020304" pitchFamily="18" charset="0"/>
                <a:ea typeface="DengXian" panose="02010600030101010101" pitchFamily="2" charset="-122"/>
                <a:cs typeface="Times New Roman" panose="02020603050405020304" pitchFamily="18" charset="0"/>
              </a:rPr>
              <a:t> đ</a:t>
            </a:r>
            <a:r>
              <a:rPr lang="vi-VN" sz="1800" dirty="0">
                <a:latin typeface="Times New Roman" panose="02020603050405020304" pitchFamily="18" charset="0"/>
                <a:ea typeface="DengXian" panose="02010600030101010101" pitchFamily="2" charset="-122"/>
                <a:cs typeface="Times New Roman" panose="02020603050405020304" pitchFamily="18" charset="0"/>
              </a:rPr>
              <a:t>ư</a:t>
            </a:r>
            <a:r>
              <a:rPr lang="en-US" sz="1800" dirty="0" err="1">
                <a:latin typeface="Times New Roman" panose="02020603050405020304" pitchFamily="18" charset="0"/>
                <a:ea typeface="DengXian" panose="02010600030101010101" pitchFamily="2" charset="-122"/>
                <a:cs typeface="Times New Roman" panose="02020603050405020304" pitchFamily="18" charset="0"/>
              </a:rPr>
              <a:t>ờng</a:t>
            </a:r>
            <a:r>
              <a:rPr lang="en-US" sz="1800" dirty="0">
                <a:latin typeface="Times New Roman" panose="02020603050405020304" pitchFamily="18" charset="0"/>
                <a:ea typeface="DengXian" panose="02010600030101010101" pitchFamily="2" charset="-122"/>
                <a:cs typeface="Times New Roman" panose="02020603050405020304" pitchFamily="18" charset="0"/>
              </a:rPr>
              <a:t> link </a:t>
            </a:r>
            <a:r>
              <a:rPr lang="en-US" sz="1800" dirty="0" err="1">
                <a:latin typeface="Times New Roman" panose="02020603050405020304" pitchFamily="18" charset="0"/>
                <a:ea typeface="DengXian" panose="02010600030101010101" pitchFamily="2" charset="-122"/>
                <a:cs typeface="Times New Roman" panose="02020603050405020304" pitchFamily="18" charset="0"/>
              </a:rPr>
              <a:t>trong</a:t>
            </a:r>
            <a:r>
              <a:rPr lang="en-US" sz="1800" dirty="0">
                <a:latin typeface="Times New Roman" panose="02020603050405020304" pitchFamily="18" charset="0"/>
                <a:ea typeface="DengXian" panose="02010600030101010101" pitchFamily="2" charset="-122"/>
                <a:cs typeface="Times New Roman" panose="02020603050405020304" pitchFamily="18" charset="0"/>
              </a:rPr>
              <a:t> email </a:t>
            </a:r>
            <a:r>
              <a:rPr lang="en-US" sz="1800" dirty="0" err="1">
                <a:latin typeface="Times New Roman" panose="02020603050405020304" pitchFamily="18" charset="0"/>
                <a:ea typeface="DengXian" panose="02010600030101010101" pitchFamily="2" charset="-122"/>
                <a:cs typeface="Times New Roman" panose="02020603050405020304" pitchFamily="18" charset="0"/>
              </a:rPr>
              <a:t>này</a:t>
            </a:r>
            <a:endParaRPr lang="en-US" sz="1800" dirty="0">
              <a:latin typeface="Times New Roman" panose="02020603050405020304" pitchFamily="18" charset="0"/>
              <a:ea typeface="DengXian" panose="02010600030101010101" pitchFamily="2" charset="-122"/>
              <a:cs typeface="Times New Roman" panose="02020603050405020304" pitchFamily="18" charset="0"/>
            </a:endParaRPr>
          </a:p>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r>
              <a:rPr lang="en-US" sz="1800" b="1"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Điền</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tên</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và</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mật</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khẩu</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kích</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vào</a:t>
            </a:r>
            <a:r>
              <a:rPr lang="en-US" sz="1800" kern="0" dirty="0">
                <a:latin typeface="Times New Roman" panose="02020603050405020304" pitchFamily="18" charset="0"/>
                <a:ea typeface="Arial Unicode MS" pitchFamily="34" charset="-128"/>
                <a:cs typeface="Times New Roman" panose="02020603050405020304" pitchFamily="18" charset="0"/>
              </a:rPr>
              <a:t> Log in </a:t>
            </a:r>
            <a:r>
              <a:rPr lang="en-US" sz="1800" kern="0" dirty="0" err="1">
                <a:latin typeface="Times New Roman" panose="02020603050405020304" pitchFamily="18" charset="0"/>
                <a:ea typeface="Arial Unicode MS" pitchFamily="34" charset="-128"/>
                <a:cs typeface="Times New Roman" panose="02020603050405020304" pitchFamily="18" charset="0"/>
              </a:rPr>
              <a:t>để</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đăng</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nhập</a:t>
            </a:r>
            <a:r>
              <a:rPr lang="en-US" sz="1800" kern="0" dirty="0">
                <a:latin typeface="Times New Roman" panose="02020603050405020304" pitchFamily="18" charset="0"/>
                <a:ea typeface="Arial Unicode MS" pitchFamily="34" charset="-128"/>
                <a:cs typeface="Times New Roman" panose="02020603050405020304" pitchFamily="18" charset="0"/>
              </a:rPr>
              <a:t> Ariba Network</a:t>
            </a:r>
            <a:endParaRPr lang="en-US" sz="180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887C540E-FE90-4C05-A4B5-DDFFAB8CFCCF}"/>
              </a:ext>
            </a:extLst>
          </p:cNvPr>
          <p:cNvPicPr>
            <a:picLocks noChangeAspect="1"/>
          </p:cNvPicPr>
          <p:nvPr/>
        </p:nvPicPr>
        <p:blipFill rotWithShape="1">
          <a:blip r:embed="rId3"/>
          <a:srcRect b="3663"/>
          <a:stretch/>
        </p:blipFill>
        <p:spPr>
          <a:xfrm>
            <a:off x="6935526" y="2796838"/>
            <a:ext cx="5428879" cy="4322306"/>
          </a:xfrm>
          <a:prstGeom prst="rect">
            <a:avLst/>
          </a:prstGeom>
          <a:ln>
            <a:solidFill>
              <a:schemeClr val="bg1">
                <a:lumMod val="75000"/>
              </a:schemeClr>
            </a:solidFill>
          </a:ln>
        </p:spPr>
      </p:pic>
      <p:sp>
        <p:nvSpPr>
          <p:cNvPr id="18" name="Rectangle 17">
            <a:extLst>
              <a:ext uri="{FF2B5EF4-FFF2-40B4-BE49-F238E27FC236}">
                <a16:creationId xmlns:a16="http://schemas.microsoft.com/office/drawing/2014/main" id="{F3735B75-5F3A-4CE8-97F7-8451F66047F9}"/>
              </a:ext>
            </a:extLst>
          </p:cNvPr>
          <p:cNvSpPr/>
          <p:nvPr/>
        </p:nvSpPr>
        <p:spPr bwMode="gray">
          <a:xfrm>
            <a:off x="7414834" y="5744136"/>
            <a:ext cx="990600" cy="35885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CD272AE6-CFAC-4827-B9F6-37A43889E566}"/>
              </a:ext>
            </a:extLst>
          </p:cNvPr>
          <p:cNvSpPr txBox="1"/>
          <p:nvPr/>
        </p:nvSpPr>
        <p:spPr>
          <a:xfrm>
            <a:off x="7524790" y="5467137"/>
            <a:ext cx="45147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2" name="TextBox 1">
            <a:extLst>
              <a:ext uri="{FF2B5EF4-FFF2-40B4-BE49-F238E27FC236}">
                <a16:creationId xmlns:a16="http://schemas.microsoft.com/office/drawing/2014/main" id="{C3ADEE5D-4AF4-4A83-B0F3-B81AD0EE0016}"/>
              </a:ext>
            </a:extLst>
          </p:cNvPr>
          <p:cNvSpPr txBox="1"/>
          <p:nvPr/>
        </p:nvSpPr>
        <p:spPr>
          <a:xfrm>
            <a:off x="288934" y="515467"/>
            <a:ext cx="12442808" cy="830997"/>
          </a:xfrm>
          <a:prstGeom prst="rect">
            <a:avLst/>
          </a:prstGeom>
          <a:noFill/>
        </p:spPr>
        <p:txBody>
          <a:bodyPr wrap="square" lIns="0" tIns="0" rIns="0" bIns="0" rtlCol="0">
            <a:spAutoFit/>
          </a:bodyPr>
          <a:lstStyle/>
          <a:p>
            <a:pPr fontAlgn="base">
              <a:spcAft>
                <a:spcPct val="0"/>
              </a:spcAft>
              <a:buClr>
                <a:srgbClr val="F0AB00"/>
              </a:buClr>
              <a:buSzPct val="80000"/>
            </a:pPr>
            <a:r>
              <a:rPr lang="en-US" sz="1800" kern="0" dirty="0" err="1">
                <a:latin typeface="Times New Roman" panose="02020603050405020304" pitchFamily="18" charset="0"/>
                <a:ea typeface="Arial Unicode MS" pitchFamily="34" charset="-128"/>
                <a:cs typeface="Times New Roman" panose="02020603050405020304" pitchFamily="18" charset="0"/>
              </a:rPr>
              <a:t>Nhà</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cung</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cấp</a:t>
            </a:r>
            <a:r>
              <a:rPr lang="en-US" sz="1800" kern="0" dirty="0">
                <a:latin typeface="Times New Roman" panose="02020603050405020304" pitchFamily="18" charset="0"/>
                <a:ea typeface="Arial Unicode MS" pitchFamily="34" charset="-128"/>
                <a:cs typeface="Times New Roman" panose="02020603050405020304" pitchFamily="18" charset="0"/>
              </a:rPr>
              <a:t> Enterprise </a:t>
            </a:r>
            <a:r>
              <a:rPr lang="en-US" sz="1800" kern="0" dirty="0" err="1">
                <a:latin typeface="Times New Roman" panose="02020603050405020304" pitchFamily="18" charset="0"/>
                <a:ea typeface="Arial Unicode MS" pitchFamily="34" charset="-128"/>
                <a:cs typeface="Times New Roman" panose="02020603050405020304" pitchFamily="18" charset="0"/>
              </a:rPr>
              <a:t>có</a:t>
            </a:r>
            <a:r>
              <a:rPr lang="en-US" sz="1800" kern="0" dirty="0">
                <a:latin typeface="Times New Roman" panose="02020603050405020304" pitchFamily="18" charset="0"/>
                <a:ea typeface="Arial Unicode MS" pitchFamily="34" charset="-128"/>
                <a:cs typeface="Times New Roman" panose="02020603050405020304" pitchFamily="18" charset="0"/>
              </a:rPr>
              <a:t> 2 </a:t>
            </a:r>
            <a:r>
              <a:rPr lang="en-US" sz="1800" kern="0" dirty="0" err="1">
                <a:latin typeface="Times New Roman" panose="02020603050405020304" pitchFamily="18" charset="0"/>
                <a:ea typeface="Arial Unicode MS" pitchFamily="34" charset="-128"/>
                <a:cs typeface="Times New Roman" panose="02020603050405020304" pitchFamily="18" charset="0"/>
              </a:rPr>
              <a:t>cách</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để</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báo</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giá</a:t>
            </a:r>
            <a:r>
              <a:rPr lang="en-US" sz="1800" kern="0" dirty="0">
                <a:latin typeface="Times New Roman" panose="02020603050405020304" pitchFamily="18" charset="0"/>
                <a:ea typeface="Arial Unicode MS" pitchFamily="34" charset="-128"/>
                <a:cs typeface="Times New Roman" panose="02020603050405020304" pitchFamily="18" charset="0"/>
              </a:rPr>
              <a:t> Collaboration </a:t>
            </a:r>
            <a:r>
              <a:rPr lang="en-US" sz="1800" kern="0" dirty="0" err="1">
                <a:latin typeface="Times New Roman" panose="02020603050405020304" pitchFamily="18" charset="0"/>
                <a:ea typeface="Arial Unicode MS" pitchFamily="34" charset="-128"/>
                <a:cs typeface="Times New Roman" panose="02020603050405020304" pitchFamily="18" charset="0"/>
              </a:rPr>
              <a:t>cho</a:t>
            </a:r>
            <a:r>
              <a:rPr lang="en-US" sz="1800" kern="0" dirty="0">
                <a:latin typeface="Times New Roman" panose="02020603050405020304" pitchFamily="18" charset="0"/>
                <a:ea typeface="Arial Unicode MS" pitchFamily="34" charset="-128"/>
                <a:cs typeface="Times New Roman" panose="02020603050405020304" pitchFamily="18" charset="0"/>
              </a:rPr>
              <a:t> FBHP: </a:t>
            </a:r>
            <a:r>
              <a:rPr lang="en-US" sz="1800" kern="0" dirty="0" err="1">
                <a:latin typeface="Times New Roman" panose="02020603050405020304" pitchFamily="18" charset="0"/>
                <a:ea typeface="Arial Unicode MS" pitchFamily="34" charset="-128"/>
                <a:cs typeface="Times New Roman" panose="02020603050405020304" pitchFamily="18" charset="0"/>
              </a:rPr>
              <a:t>Kích</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trực</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tiếp</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vào</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yêu</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cầu</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nhận</a:t>
            </a:r>
            <a:r>
              <a:rPr lang="en-US" sz="1800" kern="0" dirty="0">
                <a:latin typeface="Times New Roman" panose="02020603050405020304" pitchFamily="18" charset="0"/>
                <a:ea typeface="Arial Unicode MS" pitchFamily="34" charset="-128"/>
                <a:cs typeface="Times New Roman" panose="02020603050405020304" pitchFamily="18" charset="0"/>
              </a:rPr>
              <a:t> đ</a:t>
            </a:r>
            <a:r>
              <a:rPr lang="vi-VN" sz="1800" kern="0" dirty="0">
                <a:latin typeface="Times New Roman" panose="02020603050405020304" pitchFamily="18" charset="0"/>
                <a:ea typeface="Arial Unicode MS" pitchFamily="34" charset="-128"/>
                <a:cs typeface="Times New Roman" panose="02020603050405020304" pitchFamily="18" charset="0"/>
              </a:rPr>
              <a:t>ư</a:t>
            </a:r>
            <a:r>
              <a:rPr lang="en-US" sz="1800" kern="0" dirty="0" err="1">
                <a:latin typeface="Times New Roman" panose="02020603050405020304" pitchFamily="18" charset="0"/>
                <a:ea typeface="Arial Unicode MS" pitchFamily="34" charset="-128"/>
                <a:cs typeface="Times New Roman" panose="02020603050405020304" pitchFamily="18" charset="0"/>
              </a:rPr>
              <a:t>ợc</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bằng</a:t>
            </a:r>
            <a:r>
              <a:rPr lang="en-US" sz="1800" kern="0" dirty="0">
                <a:latin typeface="Times New Roman" panose="02020603050405020304" pitchFamily="18" charset="0"/>
                <a:ea typeface="Arial Unicode MS" pitchFamily="34" charset="-128"/>
                <a:cs typeface="Times New Roman" panose="02020603050405020304" pitchFamily="18" charset="0"/>
              </a:rPr>
              <a:t> Email </a:t>
            </a:r>
            <a:r>
              <a:rPr lang="en-US" sz="1800" kern="0" dirty="0" err="1">
                <a:latin typeface="Times New Roman" panose="02020603050405020304" pitchFamily="18" charset="0"/>
                <a:ea typeface="Arial Unicode MS" pitchFamily="34" charset="-128"/>
                <a:cs typeface="Times New Roman" panose="02020603050405020304" pitchFamily="18" charset="0"/>
              </a:rPr>
              <a:t>hoặc</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Đăng</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nhập</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hệ</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thống</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để</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kiểm</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tra</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toàn</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bộ</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yêu</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cầu</a:t>
            </a:r>
            <a:r>
              <a:rPr lang="en-US" sz="1800" kern="0" dirty="0">
                <a:latin typeface="Times New Roman" panose="02020603050405020304" pitchFamily="18" charset="0"/>
                <a:ea typeface="Arial Unicode MS" pitchFamily="34" charset="-128"/>
                <a:cs typeface="Times New Roman" panose="02020603050405020304" pitchFamily="18" charset="0"/>
              </a:rPr>
              <a:t>.</a:t>
            </a:r>
          </a:p>
          <a:p>
            <a:pPr fontAlgn="base">
              <a:spcAft>
                <a:spcPct val="0"/>
              </a:spcAft>
              <a:buClr>
                <a:srgbClr val="F0AB00"/>
              </a:buClr>
              <a:buSzPct val="80000"/>
            </a:pPr>
            <a:endParaRPr lang="en-US" sz="1800" kern="0" dirty="0">
              <a:latin typeface="Times New Roman" panose="02020603050405020304" pitchFamily="18" charset="0"/>
              <a:ea typeface="Arial Unicode MS" pitchFamily="34" charset="-128"/>
              <a:cs typeface="Times New Roman" panose="02020603050405020304" pitchFamily="18" charset="0"/>
            </a:endParaRPr>
          </a:p>
        </p:txBody>
      </p:sp>
      <p:sp>
        <p:nvSpPr>
          <p:cNvPr id="3" name="TextBox 2">
            <a:extLst>
              <a:ext uri="{FF2B5EF4-FFF2-40B4-BE49-F238E27FC236}">
                <a16:creationId xmlns:a16="http://schemas.microsoft.com/office/drawing/2014/main" id="{4C3CD691-5B54-4DB2-92FB-963C1344AF04}"/>
              </a:ext>
            </a:extLst>
          </p:cNvPr>
          <p:cNvSpPr txBox="1"/>
          <p:nvPr/>
        </p:nvSpPr>
        <p:spPr>
          <a:xfrm>
            <a:off x="365936" y="1173338"/>
            <a:ext cx="7947008"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u="sng" kern="0">
                <a:latin typeface="Times New Roman" panose="02020603050405020304" pitchFamily="18" charset="0"/>
                <a:ea typeface="Arial Unicode MS" pitchFamily="34" charset="-128"/>
                <a:cs typeface="Times New Roman" panose="02020603050405020304" pitchFamily="18" charset="0"/>
              </a:rPr>
              <a:t>4.1. </a:t>
            </a:r>
            <a:r>
              <a:rPr lang="en-US" sz="1800" b="1" u="sng" kern="0" err="1">
                <a:latin typeface="Times New Roman" panose="02020603050405020304" pitchFamily="18" charset="0"/>
                <a:ea typeface="Arial Unicode MS" pitchFamily="34" charset="-128"/>
                <a:cs typeface="Times New Roman" panose="02020603050405020304" pitchFamily="18" charset="0"/>
              </a:rPr>
              <a:t>Kích</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trực</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tiếp</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vào</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yêu</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cầu</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nhận</a:t>
            </a:r>
            <a:r>
              <a:rPr lang="en-US" sz="1800" b="1" u="sng" kern="0">
                <a:latin typeface="Times New Roman" panose="02020603050405020304" pitchFamily="18" charset="0"/>
                <a:ea typeface="Arial Unicode MS" pitchFamily="34" charset="-128"/>
                <a:cs typeface="Times New Roman" panose="02020603050405020304" pitchFamily="18" charset="0"/>
              </a:rPr>
              <a:t> đ</a:t>
            </a:r>
            <a:r>
              <a:rPr lang="vi-VN" sz="1800" b="1" u="sng" kern="0">
                <a:latin typeface="Times New Roman" panose="02020603050405020304" pitchFamily="18" charset="0"/>
                <a:ea typeface="Arial Unicode MS" pitchFamily="34" charset="-128"/>
                <a:cs typeface="Times New Roman" panose="02020603050405020304" pitchFamily="18" charset="0"/>
              </a:rPr>
              <a:t>ư</a:t>
            </a:r>
            <a:r>
              <a:rPr lang="en-US" sz="1800" b="1" u="sng" kern="0" err="1">
                <a:latin typeface="Times New Roman" panose="02020603050405020304" pitchFamily="18" charset="0"/>
                <a:ea typeface="Arial Unicode MS" pitchFamily="34" charset="-128"/>
                <a:cs typeface="Times New Roman" panose="02020603050405020304" pitchFamily="18" charset="0"/>
              </a:rPr>
              <a:t>ợc</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bằng</a:t>
            </a:r>
            <a:r>
              <a:rPr lang="en-US" sz="1800" b="1" u="sng" kern="0">
                <a:latin typeface="Times New Roman" panose="02020603050405020304" pitchFamily="18" charset="0"/>
                <a:ea typeface="Arial Unicode MS" pitchFamily="34" charset="-128"/>
                <a:cs typeface="Times New Roman" panose="02020603050405020304" pitchFamily="18" charset="0"/>
              </a:rPr>
              <a:t> Email </a:t>
            </a:r>
            <a:endParaRPr lang="en-US" sz="1800" b="1" u="sng" kern="0">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3F0C4BE9-8030-DA79-31B6-8F0B9A90EDA3}"/>
              </a:ext>
            </a:extLst>
          </p:cNvPr>
          <p:cNvPicPr>
            <a:picLocks noChangeAspect="1"/>
          </p:cNvPicPr>
          <p:nvPr/>
        </p:nvPicPr>
        <p:blipFill rotWithShape="1">
          <a:blip r:embed="rId4"/>
          <a:srcRect b="-18677"/>
          <a:stretch/>
        </p:blipFill>
        <p:spPr>
          <a:xfrm>
            <a:off x="318384" y="2796835"/>
            <a:ext cx="6274958" cy="4322306"/>
          </a:xfrm>
          <a:prstGeom prst="rect">
            <a:avLst/>
          </a:prstGeom>
          <a:ln>
            <a:solidFill>
              <a:schemeClr val="accent1"/>
            </a:solidFill>
          </a:ln>
        </p:spPr>
      </p:pic>
      <p:sp>
        <p:nvSpPr>
          <p:cNvPr id="16" name="Rectangle 15">
            <a:extLst>
              <a:ext uri="{FF2B5EF4-FFF2-40B4-BE49-F238E27FC236}">
                <a16:creationId xmlns:a16="http://schemas.microsoft.com/office/drawing/2014/main" id="{2866BEC9-1C9D-B341-4A3E-AAE2B8151F3F}"/>
              </a:ext>
            </a:extLst>
          </p:cNvPr>
          <p:cNvSpPr/>
          <p:nvPr/>
        </p:nvSpPr>
        <p:spPr bwMode="gray">
          <a:xfrm>
            <a:off x="329491" y="6206950"/>
            <a:ext cx="6035679" cy="426037"/>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7" name="TextBox 16">
            <a:extLst>
              <a:ext uri="{FF2B5EF4-FFF2-40B4-BE49-F238E27FC236}">
                <a16:creationId xmlns:a16="http://schemas.microsoft.com/office/drawing/2014/main" id="{C4B3DE97-0971-FF22-8EBC-115303525805}"/>
              </a:ext>
            </a:extLst>
          </p:cNvPr>
          <p:cNvSpPr txBox="1"/>
          <p:nvPr/>
        </p:nvSpPr>
        <p:spPr>
          <a:xfrm>
            <a:off x="6141871" y="6281468"/>
            <a:ext cx="451471"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Tree>
    <p:extLst>
      <p:ext uri="{BB962C8B-B14F-4D97-AF65-F5344CB8AC3E}">
        <p14:creationId xmlns:p14="http://schemas.microsoft.com/office/powerpoint/2010/main" val="2235626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521286-9E52-4E00-BA15-591F17DB442B}"/>
              </a:ext>
            </a:extLst>
          </p:cNvPr>
          <p:cNvPicPr>
            <a:picLocks noChangeAspect="1"/>
          </p:cNvPicPr>
          <p:nvPr/>
        </p:nvPicPr>
        <p:blipFill>
          <a:blip r:embed="rId2"/>
          <a:stretch>
            <a:fillRect/>
          </a:stretch>
        </p:blipFill>
        <p:spPr>
          <a:xfrm>
            <a:off x="540544" y="1327944"/>
            <a:ext cx="10979944" cy="3986349"/>
          </a:xfrm>
          <a:prstGeom prst="rect">
            <a:avLst/>
          </a:prstGeom>
          <a:ln>
            <a:solidFill>
              <a:schemeClr val="bg1">
                <a:lumMod val="85000"/>
              </a:schemeClr>
            </a:solidFill>
          </a:ln>
        </p:spPr>
      </p:pic>
      <p:sp>
        <p:nvSpPr>
          <p:cNvPr id="10" name="TextBox 9">
            <a:extLst>
              <a:ext uri="{FF2B5EF4-FFF2-40B4-BE49-F238E27FC236}">
                <a16:creationId xmlns:a16="http://schemas.microsoft.com/office/drawing/2014/main" id="{CD88FB07-E5AB-44B3-A3B0-0AFC0E2ED4FA}"/>
              </a:ext>
            </a:extLst>
          </p:cNvPr>
          <p:cNvSpPr txBox="1"/>
          <p:nvPr/>
        </p:nvSpPr>
        <p:spPr>
          <a:xfrm>
            <a:off x="338314" y="888263"/>
            <a:ext cx="7543800" cy="276999"/>
          </a:xfrm>
          <a:prstGeom prst="rect">
            <a:avLst/>
          </a:prstGeom>
          <a:solidFill>
            <a:schemeClr val="accent5">
              <a:lumMod val="40000"/>
              <a:lumOff val="60000"/>
            </a:schemeClr>
          </a:solidFill>
          <a:ln>
            <a:solidFill>
              <a:schemeClr val="tx1"/>
            </a:solidFill>
          </a:ln>
        </p:spPr>
        <p:txBody>
          <a:bodyPr wrap="square" lIns="0" tIns="0" rIns="0" bIns="0" rtlCol="0">
            <a:spAutoFit/>
          </a:bodyPr>
          <a:lstStyle/>
          <a:p>
            <a:pPr marL="285750" marR="0" lvl="0" indent="-285750" algn="l" defTabSz="987415" rtl="0" eaLnBrk="1" fontAlgn="base" latinLnBrk="0" hangingPunct="1">
              <a:lnSpc>
                <a:spcPct val="100000"/>
              </a:lnSpc>
              <a:spcBef>
                <a:spcPct val="50000"/>
              </a:spcBef>
              <a:spcAft>
                <a:spcPct val="0"/>
              </a:spcAft>
              <a:buClr>
                <a:srgbClr val="F0AB00"/>
              </a:buClr>
              <a:buSzPct val="80000"/>
              <a:buFont typeface="Wingdings" panose="05000000000000000000" pitchFamily="2" charset="2"/>
              <a:buChar char="v"/>
              <a:tabLst/>
              <a:defRPr/>
            </a:pP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mới</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nh</a:t>
            </a:r>
            <a:r>
              <a:rPr kumimoji="0" lang="vi-VN"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bên</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d</a:t>
            </a:r>
            <a:r>
              <a:rPr kumimoji="0" lang="vi-VN"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ới</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rPr>
              <a:t> </a:t>
            </a:r>
          </a:p>
        </p:txBody>
      </p:sp>
      <p:pic>
        <p:nvPicPr>
          <p:cNvPr id="12" name="Picture 11">
            <a:extLst>
              <a:ext uri="{FF2B5EF4-FFF2-40B4-BE49-F238E27FC236}">
                <a16:creationId xmlns:a16="http://schemas.microsoft.com/office/drawing/2014/main" id="{DD31BAAC-5DC6-4BAF-871B-395A6176D6A0}"/>
              </a:ext>
            </a:extLst>
          </p:cNvPr>
          <p:cNvPicPr>
            <a:picLocks noChangeAspect="1"/>
          </p:cNvPicPr>
          <p:nvPr/>
        </p:nvPicPr>
        <p:blipFill>
          <a:blip r:embed="rId3"/>
          <a:stretch>
            <a:fillRect/>
          </a:stretch>
        </p:blipFill>
        <p:spPr>
          <a:xfrm>
            <a:off x="8257257" y="4645734"/>
            <a:ext cx="3555030" cy="2578600"/>
          </a:xfrm>
          <a:prstGeom prst="rect">
            <a:avLst/>
          </a:prstGeom>
          <a:ln>
            <a:solidFill>
              <a:schemeClr val="bg1">
                <a:lumMod val="75000"/>
              </a:schemeClr>
            </a:solidFill>
          </a:ln>
        </p:spPr>
      </p:pic>
      <p:sp>
        <p:nvSpPr>
          <p:cNvPr id="17" name="TextBox 16">
            <a:extLst>
              <a:ext uri="{FF2B5EF4-FFF2-40B4-BE49-F238E27FC236}">
                <a16:creationId xmlns:a16="http://schemas.microsoft.com/office/drawing/2014/main" id="{D655CF77-2DBD-40A8-9C83-7E3AFE2D1E8B}"/>
              </a:ext>
            </a:extLst>
          </p:cNvPr>
          <p:cNvSpPr txBox="1"/>
          <p:nvPr/>
        </p:nvSpPr>
        <p:spPr>
          <a:xfrm>
            <a:off x="9910908" y="3681488"/>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18" name="Rectangle 17">
            <a:extLst>
              <a:ext uri="{FF2B5EF4-FFF2-40B4-BE49-F238E27FC236}">
                <a16:creationId xmlns:a16="http://schemas.microsoft.com/office/drawing/2014/main" id="{60EAD18E-734E-4EA8-B450-BEDD25B8CCDA}"/>
              </a:ext>
            </a:extLst>
          </p:cNvPr>
          <p:cNvSpPr/>
          <p:nvPr/>
        </p:nvSpPr>
        <p:spPr bwMode="gray">
          <a:xfrm>
            <a:off x="9535009" y="3981496"/>
            <a:ext cx="987736" cy="282952"/>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19" name="TextBox 18">
            <a:extLst>
              <a:ext uri="{FF2B5EF4-FFF2-40B4-BE49-F238E27FC236}">
                <a16:creationId xmlns:a16="http://schemas.microsoft.com/office/drawing/2014/main" id="{1D93346C-1A4E-465F-99C7-993AB0C43E93}"/>
              </a:ext>
            </a:extLst>
          </p:cNvPr>
          <p:cNvSpPr txBox="1"/>
          <p:nvPr/>
        </p:nvSpPr>
        <p:spPr>
          <a:xfrm>
            <a:off x="9535009" y="5658035"/>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2.2</a:t>
            </a:r>
          </a:p>
        </p:txBody>
      </p:sp>
      <p:cxnSp>
        <p:nvCxnSpPr>
          <p:cNvPr id="20" name="Straight Arrow Connector 19">
            <a:extLst>
              <a:ext uri="{FF2B5EF4-FFF2-40B4-BE49-F238E27FC236}">
                <a16:creationId xmlns:a16="http://schemas.microsoft.com/office/drawing/2014/main" id="{E65877F2-2464-47D6-B7A0-FA4708DF08AA}"/>
              </a:ext>
            </a:extLst>
          </p:cNvPr>
          <p:cNvCxnSpPr>
            <a:cxnSpLocks/>
          </p:cNvCxnSpPr>
          <p:nvPr/>
        </p:nvCxnSpPr>
        <p:spPr>
          <a:xfrm>
            <a:off x="11665744" y="5350012"/>
            <a:ext cx="0" cy="0"/>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42CB097-801B-4020-B6CE-EBFF5C9368E6}"/>
              </a:ext>
            </a:extLst>
          </p:cNvPr>
          <p:cNvPicPr>
            <a:picLocks noChangeAspect="1"/>
          </p:cNvPicPr>
          <p:nvPr/>
        </p:nvPicPr>
        <p:blipFill>
          <a:blip r:embed="rId3"/>
          <a:stretch>
            <a:fillRect/>
          </a:stretch>
        </p:blipFill>
        <p:spPr>
          <a:xfrm>
            <a:off x="3919714" y="4632999"/>
            <a:ext cx="3555030" cy="2578600"/>
          </a:xfrm>
          <a:prstGeom prst="rect">
            <a:avLst/>
          </a:prstGeom>
          <a:ln>
            <a:solidFill>
              <a:schemeClr val="bg1">
                <a:lumMod val="75000"/>
              </a:schemeClr>
            </a:solidFill>
          </a:ln>
        </p:spPr>
      </p:pic>
      <p:sp>
        <p:nvSpPr>
          <p:cNvPr id="25" name="Rectangle 24">
            <a:extLst>
              <a:ext uri="{FF2B5EF4-FFF2-40B4-BE49-F238E27FC236}">
                <a16:creationId xmlns:a16="http://schemas.microsoft.com/office/drawing/2014/main" id="{AA2D45B2-7C33-4409-9FE3-7173C4B87905}"/>
              </a:ext>
            </a:extLst>
          </p:cNvPr>
          <p:cNvSpPr/>
          <p:nvPr/>
        </p:nvSpPr>
        <p:spPr bwMode="gray">
          <a:xfrm>
            <a:off x="5538739" y="5928083"/>
            <a:ext cx="1051179" cy="221783"/>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26" name="TextBox 25">
            <a:extLst>
              <a:ext uri="{FF2B5EF4-FFF2-40B4-BE49-F238E27FC236}">
                <a16:creationId xmlns:a16="http://schemas.microsoft.com/office/drawing/2014/main" id="{E5C7E8D7-4B10-4247-A423-C1B5CB715380}"/>
              </a:ext>
            </a:extLst>
          </p:cNvPr>
          <p:cNvSpPr txBox="1"/>
          <p:nvPr/>
        </p:nvSpPr>
        <p:spPr>
          <a:xfrm>
            <a:off x="5087268" y="5884396"/>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2.1</a:t>
            </a:r>
          </a:p>
        </p:txBody>
      </p:sp>
      <p:sp>
        <p:nvSpPr>
          <p:cNvPr id="22" name="Text Placeholder 1">
            <a:extLst>
              <a:ext uri="{FF2B5EF4-FFF2-40B4-BE49-F238E27FC236}">
                <a16:creationId xmlns:a16="http://schemas.microsoft.com/office/drawing/2014/main" id="{55962151-E6B3-4483-954C-F85FACF5CDED}"/>
              </a:ext>
            </a:extLst>
          </p:cNvPr>
          <p:cNvSpPr txBox="1">
            <a:spLocks/>
          </p:cNvSpPr>
          <p:nvPr/>
        </p:nvSpPr>
        <p:spPr bwMode="black">
          <a:xfrm>
            <a:off x="8248004" y="1304936"/>
            <a:ext cx="4485692" cy="2399561"/>
          </a:xfrm>
          <a:prstGeom prst="rect">
            <a:avLst/>
          </a:prstGeom>
          <a:solidFill>
            <a:schemeClr val="accent3">
              <a:lumMod val="20000"/>
              <a:lumOff val="80000"/>
            </a:schemeClr>
          </a:solidFill>
          <a:ln>
            <a:solidFill>
              <a:schemeClr val="tx1"/>
            </a:solidFill>
          </a:ln>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Phản</a:t>
            </a:r>
            <a:r>
              <a:rPr kumimoji="0" 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hồi</a:t>
            </a:r>
            <a:r>
              <a:rPr kumimoji="0" 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b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sz="1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Kích</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Respond</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2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lựa</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chọn</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b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sz="1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2.1: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Nếu</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muốn</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chối</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này</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kích</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Decline Request</a:t>
            </a: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2.2: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Nếu</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muốn</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này</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kích</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Respond with Proposal </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a:t>
            </a:r>
            <a:r>
              <a:rPr kumimoji="0" lang="vi-VN"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ớc</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tiếp</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theo</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trang</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23" name="Rectangle 22">
            <a:extLst>
              <a:ext uri="{FF2B5EF4-FFF2-40B4-BE49-F238E27FC236}">
                <a16:creationId xmlns:a16="http://schemas.microsoft.com/office/drawing/2014/main" id="{A876E38B-52B5-47F6-8FCC-97E737226A4C}"/>
              </a:ext>
            </a:extLst>
          </p:cNvPr>
          <p:cNvSpPr/>
          <p:nvPr/>
        </p:nvSpPr>
        <p:spPr bwMode="gray">
          <a:xfrm>
            <a:off x="9965260" y="5702522"/>
            <a:ext cx="1051179" cy="221783"/>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2FD28842-6330-4C6A-A2EE-2EA37C0DFFC9}"/>
              </a:ext>
            </a:extLst>
          </p:cNvPr>
          <p:cNvSpPr txBox="1"/>
          <p:nvPr/>
        </p:nvSpPr>
        <p:spPr>
          <a:xfrm>
            <a:off x="307056" y="17306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4.</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FBHP)</a:t>
            </a:r>
          </a:p>
        </p:txBody>
      </p:sp>
    </p:spTree>
    <p:extLst>
      <p:ext uri="{BB962C8B-B14F-4D97-AF65-F5344CB8AC3E}">
        <p14:creationId xmlns:p14="http://schemas.microsoft.com/office/powerpoint/2010/main" val="2445535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28E941-45D9-4B1C-8A2A-776E2CC9D3B1}"/>
              </a:ext>
            </a:extLst>
          </p:cNvPr>
          <p:cNvSpPr>
            <a:spLocks noGrp="1"/>
          </p:cNvSpPr>
          <p:nvPr>
            <p:ph type="title"/>
          </p:nvPr>
        </p:nvSpPr>
        <p:spPr>
          <a:xfrm>
            <a:off x="0" y="-7981"/>
            <a:ext cx="3454338" cy="463582"/>
          </a:xfrm>
          <a:solidFill>
            <a:schemeClr val="accent5">
              <a:lumMod val="20000"/>
              <a:lumOff val="80000"/>
            </a:schemeClr>
          </a:solidFill>
        </p:spPr>
        <p:txBody>
          <a:bodyPr>
            <a:noAutofit/>
          </a:bodyPr>
          <a:lstStyle/>
          <a:p>
            <a:r>
              <a:rPr lang="en-PH" sz="3200" b="1" spc="-161" err="1">
                <a:latin typeface="Times New Roman" panose="02020603050405020304" pitchFamily="18" charset="0"/>
                <a:cs typeface="Times New Roman" panose="02020603050405020304" pitchFamily="18" charset="0"/>
              </a:rPr>
              <a:t>Nội</a:t>
            </a:r>
            <a:r>
              <a:rPr lang="en-PH" sz="3200" b="1" spc="-161">
                <a:latin typeface="Times New Roman" panose="02020603050405020304" pitchFamily="18" charset="0"/>
                <a:cs typeface="Times New Roman" panose="02020603050405020304" pitchFamily="18" charset="0"/>
              </a:rPr>
              <a:t> dung:</a:t>
            </a:r>
          </a:p>
        </p:txBody>
      </p:sp>
      <p:cxnSp>
        <p:nvCxnSpPr>
          <p:cNvPr id="29" name="Straight Connector 28">
            <a:extLst>
              <a:ext uri="{FF2B5EF4-FFF2-40B4-BE49-F238E27FC236}">
                <a16:creationId xmlns:a16="http://schemas.microsoft.com/office/drawing/2014/main" id="{1E8A4A05-BF1E-4192-9F2A-C31015C624B8}"/>
              </a:ext>
            </a:extLst>
          </p:cNvPr>
          <p:cNvCxnSpPr>
            <a:cxnSpLocks/>
            <a:stCxn id="7" idx="4"/>
          </p:cNvCxnSpPr>
          <p:nvPr/>
        </p:nvCxnSpPr>
        <p:spPr>
          <a:xfrm>
            <a:off x="754155" y="987174"/>
            <a:ext cx="7144" cy="5632028"/>
          </a:xfrm>
          <a:prstGeom prst="line">
            <a:avLst/>
          </a:prstGeom>
          <a:ln w="25400">
            <a:solidFill>
              <a:schemeClr val="accent1">
                <a:lumMod val="60000"/>
                <a:lumOff val="4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00D22A6D-A725-49B6-B948-2281F1095D75}"/>
              </a:ext>
            </a:extLst>
          </p:cNvPr>
          <p:cNvSpPr/>
          <p:nvPr/>
        </p:nvSpPr>
        <p:spPr bwMode="gray">
          <a:xfrm>
            <a:off x="491880" y="582022"/>
            <a:ext cx="524550" cy="405152"/>
          </a:xfrm>
          <a:prstGeom prst="ellipse">
            <a:avLst/>
          </a:prstGeom>
          <a:solidFill>
            <a:schemeClr val="accent6">
              <a:lumMod val="50000"/>
            </a:schemeClr>
          </a:solidFill>
          <a:ln w="38100" algn="ctr">
            <a:solidFill>
              <a:schemeClr val="bg1">
                <a:lumMod val="85000"/>
              </a:schemeClr>
            </a:solidFill>
            <a:miter lim="800000"/>
            <a:headEnd/>
            <a:tailEnd/>
          </a:ln>
        </p:spPr>
        <p:txBody>
          <a:bodyPr lIns="96829" tIns="77463" rIns="96829" bIns="77463" rtlCol="0" anchor="ctr"/>
          <a:lstStyle/>
          <a:p>
            <a:pPr algn="ctr" defTabSz="983782" fontAlgn="base">
              <a:spcBef>
                <a:spcPct val="50000"/>
              </a:spcBef>
              <a:spcAft>
                <a:spcPct val="0"/>
              </a:spcAft>
              <a:buClr>
                <a:srgbClr val="F0AB00"/>
              </a:buClr>
              <a:buSzPct val="80000"/>
            </a:pPr>
            <a:r>
              <a:rPr lang="en-PH" sz="1400" b="1" kern="0">
                <a:solidFill>
                  <a:prstClr val="white"/>
                </a:solidFill>
                <a:latin typeface="Times New Roman" panose="02020603050405020304" pitchFamily="18" charset="0"/>
                <a:ea typeface="Arial Unicode MS" pitchFamily="34" charset="-128"/>
                <a:cs typeface="Times New Roman" panose="02020603050405020304" pitchFamily="18" charset="0"/>
              </a:rPr>
              <a:t>1</a:t>
            </a:r>
          </a:p>
        </p:txBody>
      </p:sp>
      <p:sp>
        <p:nvSpPr>
          <p:cNvPr id="8" name="Oval 7">
            <a:extLst>
              <a:ext uri="{FF2B5EF4-FFF2-40B4-BE49-F238E27FC236}">
                <a16:creationId xmlns:a16="http://schemas.microsoft.com/office/drawing/2014/main" id="{BAE78FEF-5D21-4CF0-BD3B-8295D2F31F1A}"/>
              </a:ext>
            </a:extLst>
          </p:cNvPr>
          <p:cNvSpPr/>
          <p:nvPr/>
        </p:nvSpPr>
        <p:spPr bwMode="gray">
          <a:xfrm>
            <a:off x="491880" y="1140810"/>
            <a:ext cx="524550" cy="405152"/>
          </a:xfrm>
          <a:prstGeom prst="ellipse">
            <a:avLst/>
          </a:prstGeom>
          <a:solidFill>
            <a:schemeClr val="accent6">
              <a:lumMod val="75000"/>
            </a:schemeClr>
          </a:solidFill>
          <a:ln w="38100" algn="ctr">
            <a:solidFill>
              <a:schemeClr val="bg1">
                <a:lumMod val="85000"/>
              </a:schemeClr>
            </a:solidFill>
            <a:miter lim="800000"/>
            <a:headEnd/>
            <a:tailEnd/>
          </a:ln>
        </p:spPr>
        <p:txBody>
          <a:bodyPr lIns="96829" tIns="77463" rIns="96829" bIns="77463" rtlCol="0" anchor="ctr"/>
          <a:lstStyle/>
          <a:p>
            <a:pPr algn="ctr" defTabSz="983782" fontAlgn="base">
              <a:spcBef>
                <a:spcPct val="50000"/>
              </a:spcBef>
              <a:spcAft>
                <a:spcPct val="0"/>
              </a:spcAft>
              <a:buClr>
                <a:srgbClr val="F0AB00"/>
              </a:buClr>
              <a:buSzPct val="80000"/>
            </a:pPr>
            <a:r>
              <a:rPr lang="en-PH" sz="1400" b="1" kern="0">
                <a:solidFill>
                  <a:prstClr val="white"/>
                </a:solidFill>
                <a:latin typeface="Times New Roman" panose="02020603050405020304" pitchFamily="18" charset="0"/>
                <a:ea typeface="Arial Unicode MS" pitchFamily="34" charset="-128"/>
                <a:cs typeface="Times New Roman" panose="02020603050405020304" pitchFamily="18" charset="0"/>
              </a:rPr>
              <a:t>2</a:t>
            </a:r>
          </a:p>
        </p:txBody>
      </p:sp>
      <p:sp>
        <p:nvSpPr>
          <p:cNvPr id="9" name="Oval 8">
            <a:extLst>
              <a:ext uri="{FF2B5EF4-FFF2-40B4-BE49-F238E27FC236}">
                <a16:creationId xmlns:a16="http://schemas.microsoft.com/office/drawing/2014/main" id="{4B887FD4-1262-434A-9D86-505A7750EB74}"/>
              </a:ext>
            </a:extLst>
          </p:cNvPr>
          <p:cNvSpPr/>
          <p:nvPr/>
        </p:nvSpPr>
        <p:spPr bwMode="gray">
          <a:xfrm>
            <a:off x="496023" y="1674049"/>
            <a:ext cx="524550" cy="405152"/>
          </a:xfrm>
          <a:prstGeom prst="ellipse">
            <a:avLst/>
          </a:prstGeom>
          <a:solidFill>
            <a:schemeClr val="accent6">
              <a:lumMod val="75000"/>
            </a:schemeClr>
          </a:solidFill>
          <a:ln w="38100" algn="ctr">
            <a:solidFill>
              <a:schemeClr val="bg1">
                <a:lumMod val="85000"/>
              </a:schemeClr>
            </a:solidFill>
            <a:miter lim="800000"/>
            <a:headEnd/>
            <a:tailEnd/>
          </a:ln>
        </p:spPr>
        <p:txBody>
          <a:bodyPr lIns="96829" tIns="77463" rIns="96829" bIns="77463" rtlCol="0" anchor="ctr"/>
          <a:lstStyle/>
          <a:p>
            <a:pPr algn="ctr" defTabSz="983782" fontAlgn="base">
              <a:spcBef>
                <a:spcPct val="50000"/>
              </a:spcBef>
              <a:spcAft>
                <a:spcPct val="0"/>
              </a:spcAft>
              <a:buClr>
                <a:srgbClr val="F0AB00"/>
              </a:buClr>
              <a:buSzPct val="80000"/>
            </a:pPr>
            <a:r>
              <a:rPr lang="en-PH" sz="1400" b="1" kern="0">
                <a:solidFill>
                  <a:prstClr val="white"/>
                </a:solidFill>
                <a:latin typeface="Times New Roman" panose="02020603050405020304" pitchFamily="18" charset="0"/>
                <a:ea typeface="Arial Unicode MS" pitchFamily="34" charset="-128"/>
                <a:cs typeface="Times New Roman" panose="02020603050405020304" pitchFamily="18" charset="0"/>
              </a:rPr>
              <a:t>3</a:t>
            </a:r>
          </a:p>
        </p:txBody>
      </p:sp>
      <p:sp>
        <p:nvSpPr>
          <p:cNvPr id="10" name="Oval 9">
            <a:extLst>
              <a:ext uri="{FF2B5EF4-FFF2-40B4-BE49-F238E27FC236}">
                <a16:creationId xmlns:a16="http://schemas.microsoft.com/office/drawing/2014/main" id="{87F71440-DB12-46E2-A43C-6AF3631F74E1}"/>
              </a:ext>
            </a:extLst>
          </p:cNvPr>
          <p:cNvSpPr/>
          <p:nvPr/>
        </p:nvSpPr>
        <p:spPr bwMode="gray">
          <a:xfrm>
            <a:off x="496023" y="2225017"/>
            <a:ext cx="524550" cy="405152"/>
          </a:xfrm>
          <a:prstGeom prst="ellipse">
            <a:avLst/>
          </a:prstGeom>
          <a:solidFill>
            <a:schemeClr val="accent5">
              <a:lumMod val="50000"/>
            </a:schemeClr>
          </a:solidFill>
          <a:ln w="38100" algn="ctr">
            <a:solidFill>
              <a:schemeClr val="bg1">
                <a:lumMod val="85000"/>
              </a:schemeClr>
            </a:solidFill>
            <a:miter lim="800000"/>
            <a:headEnd/>
            <a:tailEnd/>
          </a:ln>
        </p:spPr>
        <p:txBody>
          <a:bodyPr lIns="96829" tIns="77463" rIns="96829" bIns="77463" rtlCol="0" anchor="ctr"/>
          <a:lstStyle/>
          <a:p>
            <a:pPr algn="ctr" defTabSz="983782" fontAlgn="base">
              <a:spcBef>
                <a:spcPct val="50000"/>
              </a:spcBef>
              <a:spcAft>
                <a:spcPct val="0"/>
              </a:spcAft>
              <a:buClr>
                <a:srgbClr val="F0AB00"/>
              </a:buClr>
              <a:buSzPct val="80000"/>
            </a:pPr>
            <a:r>
              <a:rPr lang="en-PH" sz="1400" b="1" kern="0">
                <a:solidFill>
                  <a:prstClr val="white"/>
                </a:solidFill>
                <a:latin typeface="Times New Roman" panose="02020603050405020304" pitchFamily="18" charset="0"/>
                <a:ea typeface="Arial Unicode MS" pitchFamily="34" charset="-128"/>
                <a:cs typeface="Times New Roman" panose="02020603050405020304" pitchFamily="18" charset="0"/>
              </a:rPr>
              <a:t>4</a:t>
            </a:r>
          </a:p>
        </p:txBody>
      </p:sp>
      <p:sp>
        <p:nvSpPr>
          <p:cNvPr id="11" name="Oval 10">
            <a:extLst>
              <a:ext uri="{FF2B5EF4-FFF2-40B4-BE49-F238E27FC236}">
                <a16:creationId xmlns:a16="http://schemas.microsoft.com/office/drawing/2014/main" id="{CCC313B6-196B-4908-A3A1-752DF98092FE}"/>
              </a:ext>
            </a:extLst>
          </p:cNvPr>
          <p:cNvSpPr/>
          <p:nvPr/>
        </p:nvSpPr>
        <p:spPr bwMode="gray">
          <a:xfrm>
            <a:off x="496023" y="2768312"/>
            <a:ext cx="524550" cy="405152"/>
          </a:xfrm>
          <a:prstGeom prst="ellipse">
            <a:avLst/>
          </a:prstGeom>
          <a:solidFill>
            <a:schemeClr val="accent5">
              <a:lumMod val="75000"/>
            </a:schemeClr>
          </a:solidFill>
          <a:ln w="38100" algn="ctr">
            <a:solidFill>
              <a:schemeClr val="bg1">
                <a:lumMod val="85000"/>
              </a:schemeClr>
            </a:solidFill>
            <a:miter lim="800000"/>
            <a:headEnd/>
            <a:tailEnd/>
          </a:ln>
        </p:spPr>
        <p:txBody>
          <a:bodyPr lIns="96829" tIns="77463" rIns="96829" bIns="77463" rtlCol="0" anchor="ctr"/>
          <a:lstStyle/>
          <a:p>
            <a:pPr algn="ctr" defTabSz="983782" fontAlgn="base">
              <a:spcBef>
                <a:spcPct val="50000"/>
              </a:spcBef>
              <a:spcAft>
                <a:spcPct val="0"/>
              </a:spcAft>
              <a:buClr>
                <a:srgbClr val="F0AB00"/>
              </a:buClr>
              <a:buSzPct val="80000"/>
            </a:pPr>
            <a:r>
              <a:rPr lang="en-PH" sz="1400" b="1" kern="0">
                <a:solidFill>
                  <a:prstClr val="white"/>
                </a:solidFill>
                <a:latin typeface="Times New Roman" panose="02020603050405020304" pitchFamily="18" charset="0"/>
                <a:ea typeface="Arial Unicode MS" pitchFamily="34" charset="-128"/>
                <a:cs typeface="Times New Roman" panose="02020603050405020304" pitchFamily="18" charset="0"/>
              </a:rPr>
              <a:t>5</a:t>
            </a:r>
          </a:p>
        </p:txBody>
      </p:sp>
      <p:sp>
        <p:nvSpPr>
          <p:cNvPr id="12" name="Oval 11">
            <a:extLst>
              <a:ext uri="{FF2B5EF4-FFF2-40B4-BE49-F238E27FC236}">
                <a16:creationId xmlns:a16="http://schemas.microsoft.com/office/drawing/2014/main" id="{EE5CC0FB-6E05-423C-B0A5-8B098B7CC76E}"/>
              </a:ext>
            </a:extLst>
          </p:cNvPr>
          <p:cNvSpPr/>
          <p:nvPr/>
        </p:nvSpPr>
        <p:spPr bwMode="gray">
          <a:xfrm>
            <a:off x="496023" y="3319539"/>
            <a:ext cx="524550" cy="405152"/>
          </a:xfrm>
          <a:prstGeom prst="ellipse">
            <a:avLst/>
          </a:prstGeom>
          <a:solidFill>
            <a:schemeClr val="accent5">
              <a:lumMod val="60000"/>
              <a:lumOff val="40000"/>
            </a:schemeClr>
          </a:solidFill>
          <a:ln w="38100" algn="ctr">
            <a:solidFill>
              <a:schemeClr val="bg1">
                <a:lumMod val="85000"/>
              </a:schemeClr>
            </a:solidFill>
            <a:miter lim="800000"/>
            <a:headEnd/>
            <a:tailEnd/>
          </a:ln>
        </p:spPr>
        <p:txBody>
          <a:bodyPr lIns="96829" tIns="77463" rIns="96829" bIns="77463" rtlCol="0" anchor="ctr"/>
          <a:lstStyle/>
          <a:p>
            <a:pPr algn="ctr" defTabSz="983782" fontAlgn="base">
              <a:spcBef>
                <a:spcPct val="50000"/>
              </a:spcBef>
              <a:spcAft>
                <a:spcPct val="0"/>
              </a:spcAft>
              <a:buClr>
                <a:srgbClr val="F0AB00"/>
              </a:buClr>
              <a:buSzPct val="80000"/>
            </a:pPr>
            <a:r>
              <a:rPr lang="en-PH" sz="1400" b="1" kern="0">
                <a:solidFill>
                  <a:prstClr val="white"/>
                </a:solidFill>
                <a:latin typeface="Times New Roman" panose="02020603050405020304" pitchFamily="18" charset="0"/>
                <a:ea typeface="Arial Unicode MS" pitchFamily="34" charset="-128"/>
                <a:cs typeface="Times New Roman" panose="02020603050405020304" pitchFamily="18" charset="0"/>
              </a:rPr>
              <a:t>6</a:t>
            </a:r>
          </a:p>
        </p:txBody>
      </p:sp>
      <p:cxnSp>
        <p:nvCxnSpPr>
          <p:cNvPr id="32" name="Straight Connector 31">
            <a:extLst>
              <a:ext uri="{FF2B5EF4-FFF2-40B4-BE49-F238E27FC236}">
                <a16:creationId xmlns:a16="http://schemas.microsoft.com/office/drawing/2014/main" id="{52173437-97ED-4035-BADB-FF226D7C33F3}"/>
              </a:ext>
            </a:extLst>
          </p:cNvPr>
          <p:cNvCxnSpPr>
            <a:cxnSpLocks/>
          </p:cNvCxnSpPr>
          <p:nvPr/>
        </p:nvCxnSpPr>
        <p:spPr>
          <a:xfrm>
            <a:off x="1201326" y="987174"/>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34E4445-8EF1-43F6-B722-C3B2A8E2E285}"/>
              </a:ext>
            </a:extLst>
          </p:cNvPr>
          <p:cNvCxnSpPr>
            <a:cxnSpLocks/>
          </p:cNvCxnSpPr>
          <p:nvPr/>
        </p:nvCxnSpPr>
        <p:spPr>
          <a:xfrm>
            <a:off x="1201326" y="1545962"/>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F2EB33F-729C-4D3C-87D1-81B31B665A4A}"/>
              </a:ext>
            </a:extLst>
          </p:cNvPr>
          <p:cNvCxnSpPr>
            <a:cxnSpLocks/>
          </p:cNvCxnSpPr>
          <p:nvPr/>
        </p:nvCxnSpPr>
        <p:spPr>
          <a:xfrm>
            <a:off x="1228151" y="2032484"/>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D7F2A5-182E-4CEF-9F3D-396F56304F88}"/>
              </a:ext>
            </a:extLst>
          </p:cNvPr>
          <p:cNvCxnSpPr>
            <a:cxnSpLocks/>
          </p:cNvCxnSpPr>
          <p:nvPr/>
        </p:nvCxnSpPr>
        <p:spPr>
          <a:xfrm>
            <a:off x="1204450" y="2600298"/>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4058ED1-7D7F-4C0D-8AF4-424134BD81F6}"/>
              </a:ext>
            </a:extLst>
          </p:cNvPr>
          <p:cNvCxnSpPr>
            <a:cxnSpLocks/>
          </p:cNvCxnSpPr>
          <p:nvPr/>
        </p:nvCxnSpPr>
        <p:spPr>
          <a:xfrm>
            <a:off x="1228151" y="3157844"/>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B21892C-DCB6-43A8-BAC5-9729201FFEE1}"/>
              </a:ext>
            </a:extLst>
          </p:cNvPr>
          <p:cNvCxnSpPr>
            <a:cxnSpLocks/>
          </p:cNvCxnSpPr>
          <p:nvPr/>
        </p:nvCxnSpPr>
        <p:spPr>
          <a:xfrm>
            <a:off x="1204450" y="3693452"/>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7576ADA-F0DF-4B22-AD09-7CDF02809BCA}"/>
              </a:ext>
            </a:extLst>
          </p:cNvPr>
          <p:cNvSpPr txBox="1"/>
          <p:nvPr/>
        </p:nvSpPr>
        <p:spPr>
          <a:xfrm>
            <a:off x="1194332" y="587429"/>
            <a:ext cx="10959568" cy="400110"/>
          </a:xfrm>
          <a:prstGeom prst="rect">
            <a:avLst/>
          </a:prstGeom>
          <a:noFill/>
        </p:spPr>
        <p:txBody>
          <a:bodyPr wrap="square" rtlCol="0">
            <a:spAutoFit/>
          </a:bodyPr>
          <a:lstStyle/>
          <a:p>
            <a:pPr fontAlgn="base">
              <a:spcBef>
                <a:spcPct val="50000"/>
              </a:spcBef>
              <a:spcAft>
                <a:spcPct val="0"/>
              </a:spcAft>
              <a:buClr>
                <a:srgbClr val="F0AB00"/>
              </a:buClr>
              <a:buSzPct val="80000"/>
            </a:pPr>
            <a:r>
              <a:rPr lang="en-US" altLang="ja-JP" sz="2000" b="1" u="sng" dirty="0" err="1">
                <a:solidFill>
                  <a:schemeClr val="accent1"/>
                </a:solidFill>
                <a:latin typeface="Times New Roman" panose="02020603050405020304" pitchFamily="18" charset="0"/>
                <a:cs typeface="Times New Roman" panose="02020603050405020304" pitchFamily="18" charset="0"/>
              </a:rPr>
              <a:t>Tạo</a:t>
            </a:r>
            <a:r>
              <a:rPr lang="en-US" altLang="ja-JP" sz="2000" b="1" u="sng" dirty="0">
                <a:solidFill>
                  <a:schemeClr val="accent1"/>
                </a:solidFill>
                <a:latin typeface="Times New Roman" panose="02020603050405020304" pitchFamily="18" charset="0"/>
                <a:cs typeface="Times New Roman" panose="02020603050405020304" pitchFamily="18" charset="0"/>
              </a:rPr>
              <a:t> </a:t>
            </a:r>
            <a:r>
              <a:rPr lang="en-US" altLang="ja-JP" sz="2000" b="1" u="sng" dirty="0" err="1">
                <a:solidFill>
                  <a:schemeClr val="accent1"/>
                </a:solidFill>
                <a:latin typeface="Times New Roman" panose="02020603050405020304" pitchFamily="18" charset="0"/>
                <a:cs typeface="Times New Roman" panose="02020603050405020304" pitchFamily="18" charset="0"/>
              </a:rPr>
              <a:t>tài</a:t>
            </a:r>
            <a:r>
              <a:rPr lang="en-US" altLang="ja-JP" sz="2000" b="1" u="sng" dirty="0">
                <a:solidFill>
                  <a:schemeClr val="accent1"/>
                </a:solidFill>
                <a:latin typeface="Times New Roman" panose="02020603050405020304" pitchFamily="18" charset="0"/>
                <a:cs typeface="Times New Roman" panose="02020603050405020304" pitchFamily="18" charset="0"/>
              </a:rPr>
              <a:t> </a:t>
            </a:r>
            <a:r>
              <a:rPr lang="en-US" altLang="ja-JP" sz="2000" b="1" u="sng" dirty="0" err="1">
                <a:solidFill>
                  <a:schemeClr val="accent1"/>
                </a:solidFill>
                <a:latin typeface="Times New Roman" panose="02020603050405020304" pitchFamily="18" charset="0"/>
                <a:cs typeface="Times New Roman" panose="02020603050405020304" pitchFamily="18" charset="0"/>
              </a:rPr>
              <a:t>khoản</a:t>
            </a:r>
            <a:r>
              <a:rPr lang="en-US" altLang="ja-JP" sz="2000" b="1" u="sng" dirty="0">
                <a:solidFill>
                  <a:schemeClr val="accent1"/>
                </a:solidFill>
                <a:latin typeface="Times New Roman" panose="02020603050405020304" pitchFamily="18" charset="0"/>
                <a:cs typeface="Times New Roman" panose="02020603050405020304" pitchFamily="18" charset="0"/>
              </a:rPr>
              <a:t> </a:t>
            </a:r>
            <a:r>
              <a:rPr lang="en-US" altLang="ja-JP" sz="2000" b="1" u="sng" dirty="0" err="1">
                <a:solidFill>
                  <a:schemeClr val="accent1"/>
                </a:solidFill>
                <a:latin typeface="Times New Roman" panose="02020603050405020304" pitchFamily="18" charset="0"/>
                <a:cs typeface="Times New Roman" panose="02020603050405020304" pitchFamily="18" charset="0"/>
              </a:rPr>
              <a:t>trên</a:t>
            </a:r>
            <a:r>
              <a:rPr lang="en-US" altLang="ja-JP" sz="2000" b="1" u="sng" dirty="0">
                <a:solidFill>
                  <a:schemeClr val="accent1"/>
                </a:solidFill>
                <a:latin typeface="Times New Roman" panose="02020603050405020304" pitchFamily="18" charset="0"/>
                <a:cs typeface="Times New Roman" panose="02020603050405020304" pitchFamily="18" charset="0"/>
              </a:rPr>
              <a:t> Ariba, </a:t>
            </a:r>
            <a:r>
              <a:rPr lang="en-US" altLang="ja-JP" sz="2000" b="1" u="sng" dirty="0" err="1">
                <a:solidFill>
                  <a:schemeClr val="accent1"/>
                </a:solidFill>
                <a:latin typeface="Times New Roman" panose="02020603050405020304" pitchFamily="18" charset="0"/>
                <a:cs typeface="Times New Roman" panose="02020603050405020304" pitchFamily="18" charset="0"/>
              </a:rPr>
              <a:t>xử</a:t>
            </a:r>
            <a:r>
              <a:rPr lang="en-US" altLang="ja-JP" sz="2000" b="1" u="sng" dirty="0">
                <a:solidFill>
                  <a:schemeClr val="accent1"/>
                </a:solidFill>
                <a:latin typeface="Times New Roman" panose="02020603050405020304" pitchFamily="18" charset="0"/>
                <a:cs typeface="Times New Roman" panose="02020603050405020304" pitchFamily="18" charset="0"/>
              </a:rPr>
              <a:t> </a:t>
            </a:r>
            <a:r>
              <a:rPr lang="en-US" altLang="ja-JP" sz="2000" b="1" u="sng" dirty="0" err="1">
                <a:solidFill>
                  <a:schemeClr val="accent1"/>
                </a:solidFill>
                <a:latin typeface="Times New Roman" panose="02020603050405020304" pitchFamily="18" charset="0"/>
                <a:cs typeface="Times New Roman" panose="02020603050405020304" pitchFamily="18" charset="0"/>
              </a:rPr>
              <a:t>lý</a:t>
            </a:r>
            <a:r>
              <a:rPr lang="en-US" altLang="ja-JP" sz="2000" b="1" u="sng" dirty="0">
                <a:solidFill>
                  <a:schemeClr val="accent1"/>
                </a:solidFill>
                <a:latin typeface="Times New Roman" panose="02020603050405020304" pitchFamily="18" charset="0"/>
                <a:cs typeface="Times New Roman" panose="02020603050405020304" pitchFamily="18" charset="0"/>
              </a:rPr>
              <a:t> </a:t>
            </a:r>
            <a:r>
              <a:rPr lang="en-US" altLang="ja-JP" sz="2000" b="1" u="sng" dirty="0" err="1">
                <a:solidFill>
                  <a:schemeClr val="accent1"/>
                </a:solidFill>
                <a:latin typeface="Times New Roman" panose="02020603050405020304" pitchFamily="18" charset="0"/>
                <a:cs typeface="Times New Roman" panose="02020603050405020304" pitchFamily="18" charset="0"/>
              </a:rPr>
              <a:t>khi</a:t>
            </a:r>
            <a:r>
              <a:rPr lang="en-US" altLang="ja-JP" sz="2000" b="1" u="sng" dirty="0">
                <a:solidFill>
                  <a:schemeClr val="accent1"/>
                </a:solidFill>
                <a:latin typeface="Times New Roman" panose="02020603050405020304" pitchFamily="18" charset="0"/>
                <a:cs typeface="Times New Roman" panose="02020603050405020304" pitchFamily="18" charset="0"/>
              </a:rPr>
              <a:t> </a:t>
            </a:r>
            <a:r>
              <a:rPr lang="en-US" altLang="ja-JP" sz="2000" b="1" u="sng" dirty="0" err="1">
                <a:solidFill>
                  <a:schemeClr val="accent1"/>
                </a:solidFill>
                <a:latin typeface="Times New Roman" panose="02020603050405020304" pitchFamily="18" charset="0"/>
                <a:cs typeface="Times New Roman" panose="02020603050405020304" pitchFamily="18" charset="0"/>
              </a:rPr>
              <a:t>quên</a:t>
            </a:r>
            <a:r>
              <a:rPr lang="en-US" altLang="ja-JP" sz="2000" b="1" u="sng" dirty="0">
                <a:solidFill>
                  <a:schemeClr val="accent1"/>
                </a:solidFill>
                <a:latin typeface="Times New Roman" panose="02020603050405020304" pitchFamily="18" charset="0"/>
                <a:cs typeface="Times New Roman" panose="02020603050405020304" pitchFamily="18" charset="0"/>
              </a:rPr>
              <a:t> </a:t>
            </a:r>
            <a:r>
              <a:rPr lang="en-US" altLang="ja-JP" sz="2000" b="1" u="sng" dirty="0" err="1">
                <a:solidFill>
                  <a:schemeClr val="accent1"/>
                </a:solidFill>
                <a:latin typeface="Times New Roman" panose="02020603050405020304" pitchFamily="18" charset="0"/>
                <a:cs typeface="Times New Roman" panose="02020603050405020304" pitchFamily="18" charset="0"/>
              </a:rPr>
              <a:t>tài</a:t>
            </a:r>
            <a:r>
              <a:rPr lang="en-US" altLang="ja-JP" sz="2000" b="1" u="sng" dirty="0">
                <a:solidFill>
                  <a:schemeClr val="accent1"/>
                </a:solidFill>
                <a:latin typeface="Times New Roman" panose="02020603050405020304" pitchFamily="18" charset="0"/>
                <a:cs typeface="Times New Roman" panose="02020603050405020304" pitchFamily="18" charset="0"/>
              </a:rPr>
              <a:t> </a:t>
            </a:r>
            <a:r>
              <a:rPr lang="en-US" altLang="ja-JP" sz="2000" b="1" u="sng" dirty="0" err="1">
                <a:solidFill>
                  <a:schemeClr val="accent1"/>
                </a:solidFill>
                <a:latin typeface="Times New Roman" panose="02020603050405020304" pitchFamily="18" charset="0"/>
                <a:cs typeface="Times New Roman" panose="02020603050405020304" pitchFamily="18" charset="0"/>
              </a:rPr>
              <a:t>khoản</a:t>
            </a:r>
            <a:r>
              <a:rPr lang="en-US" altLang="ja-JP" sz="2000" b="1" u="sng" dirty="0">
                <a:solidFill>
                  <a:schemeClr val="accent1"/>
                </a:solidFill>
                <a:latin typeface="Times New Roman" panose="02020603050405020304" pitchFamily="18" charset="0"/>
                <a:cs typeface="Times New Roman" panose="02020603050405020304" pitchFamily="18" charset="0"/>
              </a:rPr>
              <a:t> </a:t>
            </a:r>
            <a:r>
              <a:rPr lang="en-US" altLang="ja-JP" sz="2000" b="1" u="sng" dirty="0" err="1">
                <a:solidFill>
                  <a:schemeClr val="accent1"/>
                </a:solidFill>
                <a:latin typeface="Times New Roman" panose="02020603050405020304" pitchFamily="18" charset="0"/>
                <a:cs typeface="Times New Roman" panose="02020603050405020304" pitchFamily="18" charset="0"/>
              </a:rPr>
              <a:t>hoặc</a:t>
            </a:r>
            <a:r>
              <a:rPr lang="en-US" altLang="ja-JP" sz="2000" b="1" u="sng" dirty="0">
                <a:solidFill>
                  <a:schemeClr val="accent1"/>
                </a:solidFill>
                <a:latin typeface="Times New Roman" panose="02020603050405020304" pitchFamily="18" charset="0"/>
                <a:cs typeface="Times New Roman" panose="02020603050405020304" pitchFamily="18" charset="0"/>
              </a:rPr>
              <a:t> </a:t>
            </a:r>
            <a:r>
              <a:rPr lang="en-US" altLang="ja-JP" sz="2000" b="1" u="sng" dirty="0" err="1">
                <a:solidFill>
                  <a:schemeClr val="accent1"/>
                </a:solidFill>
                <a:latin typeface="Times New Roman" panose="02020603050405020304" pitchFamily="18" charset="0"/>
                <a:cs typeface="Times New Roman" panose="02020603050405020304" pitchFamily="18" charset="0"/>
              </a:rPr>
              <a:t>muốn</a:t>
            </a:r>
            <a:r>
              <a:rPr lang="en-US" altLang="ja-JP" sz="2000" b="1" u="sng" dirty="0">
                <a:solidFill>
                  <a:schemeClr val="accent1"/>
                </a:solidFill>
                <a:latin typeface="Times New Roman" panose="02020603050405020304" pitchFamily="18" charset="0"/>
                <a:cs typeface="Times New Roman" panose="02020603050405020304" pitchFamily="18" charset="0"/>
              </a:rPr>
              <a:t> </a:t>
            </a:r>
            <a:r>
              <a:rPr lang="en-US" altLang="ja-JP" sz="2000" b="1" u="sng" dirty="0" err="1">
                <a:solidFill>
                  <a:schemeClr val="accent1"/>
                </a:solidFill>
                <a:latin typeface="Times New Roman" panose="02020603050405020304" pitchFamily="18" charset="0"/>
                <a:cs typeface="Times New Roman" panose="02020603050405020304" pitchFamily="18" charset="0"/>
              </a:rPr>
              <a:t>thay</a:t>
            </a:r>
            <a:r>
              <a:rPr lang="en-US" altLang="ja-JP" sz="2000" b="1" u="sng" dirty="0">
                <a:solidFill>
                  <a:schemeClr val="accent1"/>
                </a:solidFill>
                <a:latin typeface="Times New Roman" panose="02020603050405020304" pitchFamily="18" charset="0"/>
                <a:cs typeface="Times New Roman" panose="02020603050405020304" pitchFamily="18" charset="0"/>
              </a:rPr>
              <a:t> </a:t>
            </a:r>
            <a:r>
              <a:rPr lang="en-US" altLang="ja-JP" sz="2000" b="1" u="sng" dirty="0" err="1">
                <a:solidFill>
                  <a:schemeClr val="accent1"/>
                </a:solidFill>
                <a:latin typeface="Times New Roman" panose="02020603050405020304" pitchFamily="18" charset="0"/>
                <a:cs typeface="Times New Roman" panose="02020603050405020304" pitchFamily="18" charset="0"/>
              </a:rPr>
              <a:t>đổi</a:t>
            </a:r>
            <a:r>
              <a:rPr lang="en-US" altLang="ja-JP" sz="2000" b="1" u="sng" dirty="0">
                <a:solidFill>
                  <a:schemeClr val="accent1"/>
                </a:solidFill>
                <a:latin typeface="Times New Roman" panose="02020603050405020304" pitchFamily="18" charset="0"/>
                <a:cs typeface="Times New Roman" panose="02020603050405020304" pitchFamily="18" charset="0"/>
              </a:rPr>
              <a:t> thông tin </a:t>
            </a:r>
            <a:r>
              <a:rPr lang="en-US" altLang="ja-JP" sz="2000" b="1" u="sng" dirty="0" err="1">
                <a:solidFill>
                  <a:schemeClr val="accent1"/>
                </a:solidFill>
                <a:latin typeface="Times New Roman" panose="02020603050405020304" pitchFamily="18" charset="0"/>
                <a:cs typeface="Times New Roman" panose="02020603050405020304" pitchFamily="18" charset="0"/>
              </a:rPr>
              <a:t>tài</a:t>
            </a:r>
            <a:r>
              <a:rPr lang="en-US" altLang="ja-JP" sz="2000" b="1" u="sng" dirty="0">
                <a:solidFill>
                  <a:schemeClr val="accent1"/>
                </a:solidFill>
                <a:latin typeface="Times New Roman" panose="02020603050405020304" pitchFamily="18" charset="0"/>
                <a:cs typeface="Times New Roman" panose="02020603050405020304" pitchFamily="18" charset="0"/>
              </a:rPr>
              <a:t> </a:t>
            </a:r>
            <a:r>
              <a:rPr lang="en-US" altLang="ja-JP" sz="2000" b="1" u="sng" dirty="0" err="1">
                <a:solidFill>
                  <a:schemeClr val="accent1"/>
                </a:solidFill>
                <a:latin typeface="Times New Roman" panose="02020603050405020304" pitchFamily="18" charset="0"/>
                <a:cs typeface="Times New Roman" panose="02020603050405020304" pitchFamily="18" charset="0"/>
              </a:rPr>
              <a:t>khoản</a:t>
            </a:r>
            <a:endParaRPr lang="en-US" sz="2000" b="1" u="sng" dirty="0">
              <a:solidFill>
                <a:schemeClr val="accent1"/>
              </a:solidFill>
              <a:latin typeface="Times New Roman" panose="02020603050405020304" pitchFamily="18" charset="0"/>
              <a:cs typeface="Times New Roman" panose="02020603050405020304" pitchFamily="18" charset="0"/>
            </a:endParaRPr>
          </a:p>
        </p:txBody>
      </p:sp>
      <p:sp>
        <p:nvSpPr>
          <p:cNvPr id="30" name="TextBox 29">
            <a:hlinkClick r:id="rId3" action="ppaction://hlinksldjump"/>
            <a:extLst>
              <a:ext uri="{FF2B5EF4-FFF2-40B4-BE49-F238E27FC236}">
                <a16:creationId xmlns:a16="http://schemas.microsoft.com/office/drawing/2014/main" id="{B1D46DE0-DEB5-4FC3-978D-29BBBCFE7ADE}"/>
              </a:ext>
            </a:extLst>
          </p:cNvPr>
          <p:cNvSpPr txBox="1"/>
          <p:nvPr/>
        </p:nvSpPr>
        <p:spPr>
          <a:xfrm>
            <a:off x="1194331" y="1113960"/>
            <a:ext cx="7179482" cy="400110"/>
          </a:xfrm>
          <a:prstGeom prst="rect">
            <a:avLst/>
          </a:prstGeom>
          <a:noFill/>
        </p:spPr>
        <p:txBody>
          <a:bodyPr wrap="square" rtlCol="0">
            <a:spAutoFit/>
          </a:bodyPr>
          <a:lstStyle/>
          <a:p>
            <a:pPr defTabSz="984077"/>
            <a:r>
              <a:rPr lang="en-US" sz="2000" b="1" u="sng" err="1">
                <a:solidFill>
                  <a:schemeClr val="accent3"/>
                </a:solidFill>
                <a:latin typeface="Times New Roman" panose="02020603050405020304" pitchFamily="18" charset="0"/>
                <a:cs typeface="Times New Roman" panose="02020603050405020304" pitchFamily="18" charset="0"/>
                <a:hlinkClick r:id="rId3" action="ppaction://hlinksldjump"/>
              </a:rPr>
              <a:t>Hoàn</a:t>
            </a:r>
            <a:r>
              <a:rPr lang="en-US" sz="2000" b="1" u="sng">
                <a:solidFill>
                  <a:schemeClr val="accent3"/>
                </a:solidFill>
                <a:latin typeface="Times New Roman" panose="02020603050405020304" pitchFamily="18" charset="0"/>
                <a:cs typeface="Times New Roman" panose="02020603050405020304" pitchFamily="18" charset="0"/>
                <a:hlinkClick r:id="rId3" action="ppaction://hlinksldjump"/>
              </a:rPr>
              <a:t> </a:t>
            </a:r>
            <a:r>
              <a:rPr lang="en-US" sz="2000" b="1" u="sng" err="1">
                <a:solidFill>
                  <a:schemeClr val="accent3"/>
                </a:solidFill>
                <a:latin typeface="Times New Roman" panose="02020603050405020304" pitchFamily="18" charset="0"/>
                <a:cs typeface="Times New Roman" panose="02020603050405020304" pitchFamily="18" charset="0"/>
                <a:hlinkClick r:id="rId3" action="ppaction://hlinksldjump"/>
              </a:rPr>
              <a:t>thiện</a:t>
            </a:r>
            <a:r>
              <a:rPr lang="en-US" sz="2000" b="1" u="sng">
                <a:solidFill>
                  <a:schemeClr val="accent3"/>
                </a:solidFill>
                <a:latin typeface="Times New Roman" panose="02020603050405020304" pitchFamily="18" charset="0"/>
                <a:cs typeface="Times New Roman" panose="02020603050405020304" pitchFamily="18" charset="0"/>
                <a:hlinkClick r:id="rId3" action="ppaction://hlinksldjump"/>
              </a:rPr>
              <a:t> </a:t>
            </a:r>
            <a:r>
              <a:rPr lang="en-US" sz="2000" b="1" u="sng" err="1">
                <a:solidFill>
                  <a:schemeClr val="accent3"/>
                </a:solidFill>
                <a:latin typeface="Times New Roman" panose="02020603050405020304" pitchFamily="18" charset="0"/>
                <a:cs typeface="Times New Roman" panose="02020603050405020304" pitchFamily="18" charset="0"/>
                <a:hlinkClick r:id="rId3" action="ppaction://hlinksldjump"/>
              </a:rPr>
              <a:t>hồ</a:t>
            </a:r>
            <a:r>
              <a:rPr lang="en-US" sz="2000" b="1" u="sng">
                <a:solidFill>
                  <a:schemeClr val="accent3"/>
                </a:solidFill>
                <a:latin typeface="Times New Roman" panose="02020603050405020304" pitchFamily="18" charset="0"/>
                <a:cs typeface="Times New Roman" panose="02020603050405020304" pitchFamily="18" charset="0"/>
                <a:hlinkClick r:id="rId3" action="ppaction://hlinksldjump"/>
              </a:rPr>
              <a:t> s</a:t>
            </a:r>
            <a:r>
              <a:rPr lang="vi-VN" sz="2000" b="1" u="sng">
                <a:solidFill>
                  <a:schemeClr val="accent3"/>
                </a:solidFill>
                <a:latin typeface="Times New Roman" panose="02020603050405020304" pitchFamily="18" charset="0"/>
                <a:cs typeface="Times New Roman" panose="02020603050405020304" pitchFamily="18" charset="0"/>
                <a:hlinkClick r:id="rId3" action="ppaction://hlinksldjump"/>
              </a:rPr>
              <a:t>ơ</a:t>
            </a:r>
            <a:r>
              <a:rPr lang="en-US" sz="2000" b="1" u="sng">
                <a:solidFill>
                  <a:schemeClr val="accent3"/>
                </a:solidFill>
                <a:latin typeface="Times New Roman" panose="02020603050405020304" pitchFamily="18" charset="0"/>
                <a:cs typeface="Times New Roman" panose="02020603050405020304" pitchFamily="18" charset="0"/>
                <a:hlinkClick r:id="rId3" action="ppaction://hlinksldjump"/>
              </a:rPr>
              <a:t> công ty (</a:t>
            </a:r>
            <a:r>
              <a:rPr lang="en-US" sz="2000" b="1" u="sng" err="1">
                <a:solidFill>
                  <a:schemeClr val="accent3"/>
                </a:solidFill>
                <a:latin typeface="Times New Roman" panose="02020603050405020304" pitchFamily="18" charset="0"/>
                <a:cs typeface="Times New Roman" panose="02020603050405020304" pitchFamily="18" charset="0"/>
                <a:hlinkClick r:id="rId3" action="ppaction://hlinksldjump"/>
              </a:rPr>
              <a:t>Không</a:t>
            </a:r>
            <a:r>
              <a:rPr lang="en-US" sz="2000" b="1" u="sng">
                <a:solidFill>
                  <a:schemeClr val="accent3"/>
                </a:solidFill>
                <a:latin typeface="Times New Roman" panose="02020603050405020304" pitchFamily="18" charset="0"/>
                <a:cs typeface="Times New Roman" panose="02020603050405020304" pitchFamily="18" charset="0"/>
                <a:hlinkClick r:id="rId3" action="ppaction://hlinksldjump"/>
              </a:rPr>
              <a:t> </a:t>
            </a:r>
            <a:r>
              <a:rPr lang="en-US" sz="2000" b="1" u="sng" err="1">
                <a:solidFill>
                  <a:schemeClr val="accent3"/>
                </a:solidFill>
                <a:latin typeface="Times New Roman" panose="02020603050405020304" pitchFamily="18" charset="0"/>
                <a:cs typeface="Times New Roman" panose="02020603050405020304" pitchFamily="18" charset="0"/>
                <a:hlinkClick r:id="rId3" action="ppaction://hlinksldjump"/>
              </a:rPr>
              <a:t>bắt</a:t>
            </a:r>
            <a:r>
              <a:rPr lang="en-US" sz="2000" b="1" u="sng">
                <a:solidFill>
                  <a:schemeClr val="accent3"/>
                </a:solidFill>
                <a:latin typeface="Times New Roman" panose="02020603050405020304" pitchFamily="18" charset="0"/>
                <a:cs typeface="Times New Roman" panose="02020603050405020304" pitchFamily="18" charset="0"/>
                <a:hlinkClick r:id="rId3" action="ppaction://hlinksldjump"/>
              </a:rPr>
              <a:t> </a:t>
            </a:r>
            <a:r>
              <a:rPr lang="en-US" sz="2000" b="1" u="sng" err="1">
                <a:solidFill>
                  <a:schemeClr val="accent3"/>
                </a:solidFill>
                <a:latin typeface="Times New Roman" panose="02020603050405020304" pitchFamily="18" charset="0"/>
                <a:cs typeface="Times New Roman" panose="02020603050405020304" pitchFamily="18" charset="0"/>
                <a:hlinkClick r:id="rId3" action="ppaction://hlinksldjump"/>
              </a:rPr>
              <a:t>buộc</a:t>
            </a:r>
            <a:r>
              <a:rPr lang="en-US" sz="2000" b="1" u="sng">
                <a:solidFill>
                  <a:schemeClr val="accent3"/>
                </a:solidFill>
                <a:latin typeface="Times New Roman" panose="02020603050405020304" pitchFamily="18" charset="0"/>
                <a:cs typeface="Times New Roman" panose="02020603050405020304" pitchFamily="18" charset="0"/>
              </a:rPr>
              <a:t>)</a:t>
            </a:r>
            <a:endParaRPr lang="en-US" sz="2000" b="1" u="sng">
              <a:solidFill>
                <a:schemeClr val="accent1"/>
              </a:solidFill>
              <a:latin typeface="Times New Roman" panose="02020603050405020304" pitchFamily="18" charset="0"/>
              <a:cs typeface="Times New Roman" panose="02020603050405020304" pitchFamily="18" charset="0"/>
            </a:endParaRPr>
          </a:p>
        </p:txBody>
      </p:sp>
      <p:sp>
        <p:nvSpPr>
          <p:cNvPr id="31" name="TextBox 30">
            <a:hlinkClick r:id="rId4" action="ppaction://hlinksldjump"/>
            <a:extLst>
              <a:ext uri="{FF2B5EF4-FFF2-40B4-BE49-F238E27FC236}">
                <a16:creationId xmlns:a16="http://schemas.microsoft.com/office/drawing/2014/main" id="{7C4CA379-A5DF-451B-A250-1ED3E29FCD07}"/>
              </a:ext>
            </a:extLst>
          </p:cNvPr>
          <p:cNvSpPr txBox="1"/>
          <p:nvPr/>
        </p:nvSpPr>
        <p:spPr>
          <a:xfrm>
            <a:off x="1194329" y="1608339"/>
            <a:ext cx="7179482" cy="400110"/>
          </a:xfrm>
          <a:prstGeom prst="rect">
            <a:avLst/>
          </a:prstGeom>
          <a:noFill/>
        </p:spPr>
        <p:txBody>
          <a:bodyPr wrap="square" rtlCol="0">
            <a:spAutoFit/>
          </a:bodyPr>
          <a:lstStyle/>
          <a:p>
            <a:pPr defTabSz="984077"/>
            <a:r>
              <a:rPr lang="en-US" sz="2000" b="1" u="sng" err="1">
                <a:solidFill>
                  <a:schemeClr val="accent1"/>
                </a:solidFill>
                <a:latin typeface="Times New Roman" panose="02020603050405020304" pitchFamily="18" charset="0"/>
                <a:cs typeface="Times New Roman" panose="02020603050405020304" pitchFamily="18" charset="0"/>
              </a:rPr>
              <a:t>Cài</a:t>
            </a:r>
            <a:r>
              <a:rPr lang="en-US" sz="2000" b="1" u="sng">
                <a:solidFill>
                  <a:schemeClr val="accent1"/>
                </a:solidFill>
                <a:latin typeface="Times New Roman" panose="02020603050405020304" pitchFamily="18" charset="0"/>
                <a:cs typeface="Times New Roman" panose="02020603050405020304" pitchFamily="18" charset="0"/>
              </a:rPr>
              <a:t> </a:t>
            </a:r>
            <a:r>
              <a:rPr lang="en-US" sz="2000" b="1" u="sng" err="1">
                <a:solidFill>
                  <a:schemeClr val="accent1"/>
                </a:solidFill>
                <a:latin typeface="Times New Roman" panose="02020603050405020304" pitchFamily="18" charset="0"/>
                <a:cs typeface="Times New Roman" panose="02020603050405020304" pitchFamily="18" charset="0"/>
              </a:rPr>
              <a:t>đặt</a:t>
            </a:r>
            <a:r>
              <a:rPr lang="en-US" sz="2000" b="1" u="sng">
                <a:solidFill>
                  <a:schemeClr val="accent1"/>
                </a:solidFill>
                <a:latin typeface="Times New Roman" panose="02020603050405020304" pitchFamily="18" charset="0"/>
                <a:cs typeface="Times New Roman" panose="02020603050405020304" pitchFamily="18" charset="0"/>
              </a:rPr>
              <a:t> email</a:t>
            </a:r>
          </a:p>
        </p:txBody>
      </p:sp>
      <p:sp>
        <p:nvSpPr>
          <p:cNvPr id="33" name="TextBox 32">
            <a:hlinkClick r:id="rId5" action="ppaction://hlinksldjump"/>
            <a:extLst>
              <a:ext uri="{FF2B5EF4-FFF2-40B4-BE49-F238E27FC236}">
                <a16:creationId xmlns:a16="http://schemas.microsoft.com/office/drawing/2014/main" id="{1E10C970-E66E-4AE8-B050-20387F7C6935}"/>
              </a:ext>
            </a:extLst>
          </p:cNvPr>
          <p:cNvSpPr txBox="1"/>
          <p:nvPr/>
        </p:nvSpPr>
        <p:spPr>
          <a:xfrm>
            <a:off x="1194328" y="2137510"/>
            <a:ext cx="7179482" cy="400110"/>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000" b="1" u="sng" err="1">
                <a:solidFill>
                  <a:schemeClr val="accent1"/>
                </a:solidFill>
                <a:latin typeface="Times New Roman" panose="02020603050405020304" pitchFamily="18" charset="0"/>
                <a:cs typeface="Times New Roman" panose="02020603050405020304" pitchFamily="18" charset="0"/>
                <a:hlinkClick r:id="rId5" action="ppaction://hlinksldjump"/>
              </a:rPr>
              <a:t>Phản</a:t>
            </a:r>
            <a:r>
              <a:rPr lang="en-US" sz="2000" b="1" u="sng">
                <a:solidFill>
                  <a:schemeClr val="accent1"/>
                </a:solidFill>
                <a:latin typeface="Times New Roman" panose="02020603050405020304" pitchFamily="18" charset="0"/>
                <a:cs typeface="Times New Roman" panose="02020603050405020304" pitchFamily="18" charset="0"/>
                <a:hlinkClick r:id="rId5"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5" action="ppaction://hlinksldjump"/>
              </a:rPr>
              <a:t>hồi</a:t>
            </a:r>
            <a:r>
              <a:rPr lang="en-US" sz="2000" b="1" u="sng">
                <a:solidFill>
                  <a:schemeClr val="accent1"/>
                </a:solidFill>
                <a:latin typeface="Times New Roman" panose="02020603050405020304" pitchFamily="18" charset="0"/>
                <a:cs typeface="Times New Roman" panose="02020603050405020304" pitchFamily="18" charset="0"/>
                <a:hlinkClick r:id="rId5"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5" action="ppaction://hlinksldjump"/>
              </a:rPr>
              <a:t>yêu</a:t>
            </a:r>
            <a:r>
              <a:rPr lang="en-US" sz="2000" b="1" u="sng">
                <a:solidFill>
                  <a:schemeClr val="accent1"/>
                </a:solidFill>
                <a:latin typeface="Times New Roman" panose="02020603050405020304" pitchFamily="18" charset="0"/>
                <a:cs typeface="Times New Roman" panose="02020603050405020304" pitchFamily="18" charset="0"/>
                <a:hlinkClick r:id="rId5"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5" action="ppaction://hlinksldjump"/>
              </a:rPr>
              <a:t>cầu</a:t>
            </a:r>
            <a:r>
              <a:rPr lang="en-US" sz="2000" b="1" u="sng">
                <a:solidFill>
                  <a:schemeClr val="accent1"/>
                </a:solidFill>
                <a:latin typeface="Times New Roman" panose="02020603050405020304" pitchFamily="18" charset="0"/>
                <a:cs typeface="Times New Roman" panose="02020603050405020304" pitchFamily="18" charset="0"/>
                <a:hlinkClick r:id="rId5"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5" action="ppaction://hlinksldjump"/>
              </a:rPr>
              <a:t>báo</a:t>
            </a:r>
            <a:r>
              <a:rPr lang="en-US" sz="2000" b="1" u="sng">
                <a:solidFill>
                  <a:schemeClr val="accent1"/>
                </a:solidFill>
                <a:latin typeface="Times New Roman" panose="02020603050405020304" pitchFamily="18" charset="0"/>
                <a:cs typeface="Times New Roman" panose="02020603050405020304" pitchFamily="18" charset="0"/>
                <a:hlinkClick r:id="rId5"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5" action="ppaction://hlinksldjump"/>
              </a:rPr>
              <a:t>giá</a:t>
            </a:r>
            <a:r>
              <a:rPr lang="en-US" sz="2000" b="1" u="sng">
                <a:solidFill>
                  <a:schemeClr val="accent1"/>
                </a:solidFill>
                <a:latin typeface="Times New Roman" panose="02020603050405020304" pitchFamily="18" charset="0"/>
                <a:cs typeface="Times New Roman" panose="02020603050405020304" pitchFamily="18" charset="0"/>
                <a:hlinkClick r:id="rId5" action="ppaction://hlinksldjump"/>
              </a:rPr>
              <a:t> (Collaboration request)</a:t>
            </a:r>
            <a:endParaRPr lang="en-US" sz="2000" b="1" u="sng">
              <a:solidFill>
                <a:schemeClr val="accent1"/>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597CE04C-7945-44CA-9326-9ED43962500B}"/>
              </a:ext>
            </a:extLst>
          </p:cNvPr>
          <p:cNvSpPr txBox="1"/>
          <p:nvPr/>
        </p:nvSpPr>
        <p:spPr>
          <a:xfrm>
            <a:off x="1228149" y="3347700"/>
            <a:ext cx="7179482" cy="400110"/>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000" b="1" u="sng" err="1">
                <a:solidFill>
                  <a:schemeClr val="accent1"/>
                </a:solidFill>
                <a:latin typeface="Times New Roman" panose="02020603050405020304" pitchFamily="18" charset="0"/>
                <a:cs typeface="Times New Roman" panose="02020603050405020304" pitchFamily="18" charset="0"/>
                <a:hlinkClick r:id="rId6" action="ppaction://hlinksldjump"/>
              </a:rPr>
              <a:t>Nhận</a:t>
            </a:r>
            <a:r>
              <a:rPr lang="en-US" sz="2000" b="1" u="sng">
                <a:solidFill>
                  <a:schemeClr val="accent1"/>
                </a:solidFill>
                <a:latin typeface="Times New Roman" panose="02020603050405020304" pitchFamily="18" charset="0"/>
                <a:cs typeface="Times New Roman" panose="02020603050405020304" pitchFamily="18" charset="0"/>
                <a:hlinkClick r:id="rId6"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6" action="ppaction://hlinksldjump"/>
              </a:rPr>
              <a:t>và</a:t>
            </a:r>
            <a:r>
              <a:rPr lang="en-US" sz="2000" b="1" u="sng">
                <a:solidFill>
                  <a:schemeClr val="accent1"/>
                </a:solidFill>
                <a:latin typeface="Times New Roman" panose="02020603050405020304" pitchFamily="18" charset="0"/>
                <a:cs typeface="Times New Roman" panose="02020603050405020304" pitchFamily="18" charset="0"/>
                <a:hlinkClick r:id="rId6"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6" action="ppaction://hlinksldjump"/>
              </a:rPr>
              <a:t>xác</a:t>
            </a:r>
            <a:r>
              <a:rPr lang="en-US" sz="2000" b="1" u="sng">
                <a:solidFill>
                  <a:schemeClr val="accent1"/>
                </a:solidFill>
                <a:latin typeface="Times New Roman" panose="02020603050405020304" pitchFamily="18" charset="0"/>
                <a:cs typeface="Times New Roman" panose="02020603050405020304" pitchFamily="18" charset="0"/>
                <a:hlinkClick r:id="rId6"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6" action="ppaction://hlinksldjump"/>
              </a:rPr>
              <a:t>nhận</a:t>
            </a:r>
            <a:r>
              <a:rPr lang="en-US" sz="2000" b="1" u="sng">
                <a:solidFill>
                  <a:schemeClr val="accent1"/>
                </a:solidFill>
                <a:latin typeface="Times New Roman" panose="02020603050405020304" pitchFamily="18" charset="0"/>
                <a:cs typeface="Times New Roman" panose="02020603050405020304" pitchFamily="18" charset="0"/>
                <a:hlinkClick r:id="rId6" action="ppaction://hlinksldjump"/>
              </a:rPr>
              <a:t> đ</a:t>
            </a:r>
            <a:r>
              <a:rPr lang="vi-VN" sz="2000" b="1" u="sng">
                <a:solidFill>
                  <a:schemeClr val="accent1"/>
                </a:solidFill>
                <a:latin typeface="Times New Roman" panose="02020603050405020304" pitchFamily="18" charset="0"/>
                <a:cs typeface="Times New Roman" panose="02020603050405020304" pitchFamily="18" charset="0"/>
                <a:hlinkClick r:id="rId6" action="ppaction://hlinksldjump"/>
              </a:rPr>
              <a:t>ơ</a:t>
            </a:r>
            <a:r>
              <a:rPr lang="en-US" sz="2000" b="1" u="sng">
                <a:solidFill>
                  <a:schemeClr val="accent1"/>
                </a:solidFill>
                <a:latin typeface="Times New Roman" panose="02020603050405020304" pitchFamily="18" charset="0"/>
                <a:cs typeface="Times New Roman" panose="02020603050405020304" pitchFamily="18" charset="0"/>
                <a:hlinkClick r:id="rId6" action="ppaction://hlinksldjump"/>
              </a:rPr>
              <a:t>n </a:t>
            </a:r>
            <a:r>
              <a:rPr lang="en-US" sz="2000" b="1" u="sng" err="1">
                <a:solidFill>
                  <a:schemeClr val="accent1"/>
                </a:solidFill>
                <a:latin typeface="Times New Roman" panose="02020603050405020304" pitchFamily="18" charset="0"/>
                <a:cs typeface="Times New Roman" panose="02020603050405020304" pitchFamily="18" charset="0"/>
                <a:hlinkClick r:id="rId6" action="ppaction://hlinksldjump"/>
              </a:rPr>
              <a:t>hàng</a:t>
            </a:r>
            <a:endParaRPr lang="en-US" sz="2000" b="1" u="sng">
              <a:solidFill>
                <a:schemeClr val="accent1"/>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E84B795D-982F-4BE1-9DB9-9544AAA01258}"/>
              </a:ext>
            </a:extLst>
          </p:cNvPr>
          <p:cNvSpPr txBox="1"/>
          <p:nvPr/>
        </p:nvSpPr>
        <p:spPr>
          <a:xfrm>
            <a:off x="1219226" y="3864470"/>
            <a:ext cx="7179482" cy="400110"/>
          </a:xfrm>
          <a:prstGeom prst="rect">
            <a:avLst/>
          </a:prstGeom>
          <a:noFill/>
        </p:spPr>
        <p:txBody>
          <a:bodyPr wrap="square" rtlCol="0">
            <a:spAutoFit/>
          </a:bodyPr>
          <a:lstStyle/>
          <a:p>
            <a:pPr defTabSz="984077"/>
            <a:r>
              <a:rPr lang="en-US" sz="2000" b="1" u="sng" err="1">
                <a:solidFill>
                  <a:schemeClr val="accent1"/>
                </a:solidFill>
                <a:latin typeface="Times New Roman" panose="02020603050405020304" pitchFamily="18" charset="0"/>
                <a:cs typeface="Times New Roman" panose="02020603050405020304" pitchFamily="18" charset="0"/>
                <a:hlinkClick r:id="rId7" action="ppaction://hlinksldjump"/>
              </a:rPr>
              <a:t>Tạo</a:t>
            </a:r>
            <a:r>
              <a:rPr lang="en-US" sz="2000" b="1" u="sng">
                <a:solidFill>
                  <a:schemeClr val="accent1"/>
                </a:solidFill>
                <a:latin typeface="Times New Roman" panose="02020603050405020304" pitchFamily="18" charset="0"/>
                <a:cs typeface="Times New Roman" panose="02020603050405020304" pitchFamily="18" charset="0"/>
                <a:hlinkClick r:id="rId7"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7" action="ppaction://hlinksldjump"/>
              </a:rPr>
              <a:t>Hóa</a:t>
            </a:r>
            <a:r>
              <a:rPr lang="en-US" sz="2000" b="1" u="sng">
                <a:solidFill>
                  <a:schemeClr val="accent1"/>
                </a:solidFill>
                <a:latin typeface="Times New Roman" panose="02020603050405020304" pitchFamily="18" charset="0"/>
                <a:cs typeface="Times New Roman" panose="02020603050405020304" pitchFamily="18" charset="0"/>
                <a:hlinkClick r:id="rId7" action="ppaction://hlinksldjump"/>
              </a:rPr>
              <a:t> đ</a:t>
            </a:r>
            <a:r>
              <a:rPr lang="vi-VN" sz="2000" b="1" u="sng">
                <a:solidFill>
                  <a:schemeClr val="accent1"/>
                </a:solidFill>
                <a:latin typeface="Times New Roman" panose="02020603050405020304" pitchFamily="18" charset="0"/>
                <a:cs typeface="Times New Roman" panose="02020603050405020304" pitchFamily="18" charset="0"/>
                <a:hlinkClick r:id="rId7" action="ppaction://hlinksldjump"/>
              </a:rPr>
              <a:t>ơ</a:t>
            </a:r>
            <a:r>
              <a:rPr lang="en-US" sz="2000" b="1" u="sng">
                <a:solidFill>
                  <a:schemeClr val="accent1"/>
                </a:solidFill>
                <a:latin typeface="Times New Roman" panose="02020603050405020304" pitchFamily="18" charset="0"/>
                <a:cs typeface="Times New Roman" panose="02020603050405020304" pitchFamily="18" charset="0"/>
                <a:hlinkClick r:id="rId7" action="ppaction://hlinksldjump"/>
              </a:rPr>
              <a:t>n</a:t>
            </a:r>
            <a:endParaRPr lang="en-US" sz="2000" b="1" u="sng">
              <a:solidFill>
                <a:schemeClr val="accent1"/>
              </a:solidFill>
              <a:latin typeface="Times New Roman" panose="02020603050405020304" pitchFamily="18" charset="0"/>
              <a:cs typeface="Times New Roman" panose="02020603050405020304" pitchFamily="18" charset="0"/>
            </a:endParaRPr>
          </a:p>
        </p:txBody>
      </p:sp>
      <p:sp>
        <p:nvSpPr>
          <p:cNvPr id="117" name="TextBox 116">
            <a:extLst>
              <a:ext uri="{FF2B5EF4-FFF2-40B4-BE49-F238E27FC236}">
                <a16:creationId xmlns:a16="http://schemas.microsoft.com/office/drawing/2014/main" id="{C364B955-DF2B-457B-A453-AADBB175882E}"/>
              </a:ext>
            </a:extLst>
          </p:cNvPr>
          <p:cNvSpPr txBox="1"/>
          <p:nvPr/>
        </p:nvSpPr>
        <p:spPr>
          <a:xfrm flipH="1">
            <a:off x="7343731" y="651885"/>
            <a:ext cx="643139" cy="307777"/>
          </a:xfrm>
          <a:prstGeom prst="rect">
            <a:avLst/>
          </a:prstGeom>
          <a:noFill/>
        </p:spPr>
        <p:txBody>
          <a:bodyPr wrap="square" lIns="0" tIns="0" rIns="0" bIns="0" rtlCol="0">
            <a:spAutoFit/>
          </a:bodyPr>
          <a:lstStyle/>
          <a:p>
            <a:pPr defTabSz="984077" fontAlgn="base">
              <a:spcBef>
                <a:spcPct val="50000"/>
              </a:spcBef>
              <a:spcAft>
                <a:spcPct val="0"/>
              </a:spcAft>
              <a:buClr>
                <a:srgbClr val="F0AB00"/>
              </a:buClr>
              <a:buSzPct val="80000"/>
            </a:pPr>
            <a:r>
              <a:rPr lang="en-PH" sz="2000" b="1" kern="0">
                <a:solidFill>
                  <a:prstClr val="white"/>
                </a:solidFill>
                <a:latin typeface="Times New Roman" panose="02020603050405020304" pitchFamily="18" charset="0"/>
                <a:ea typeface="Arial Unicode MS" pitchFamily="34" charset="-128"/>
                <a:cs typeface="Times New Roman" panose="02020603050405020304" pitchFamily="18" charset="0"/>
              </a:rPr>
              <a:t>11</a:t>
            </a:r>
          </a:p>
        </p:txBody>
      </p:sp>
      <p:sp>
        <p:nvSpPr>
          <p:cNvPr id="118" name="TextBox 117">
            <a:extLst>
              <a:ext uri="{FF2B5EF4-FFF2-40B4-BE49-F238E27FC236}">
                <a16:creationId xmlns:a16="http://schemas.microsoft.com/office/drawing/2014/main" id="{6018B5F6-30B0-40B0-BFCC-8DFF601B717C}"/>
              </a:ext>
            </a:extLst>
          </p:cNvPr>
          <p:cNvSpPr txBox="1"/>
          <p:nvPr/>
        </p:nvSpPr>
        <p:spPr>
          <a:xfrm flipH="1">
            <a:off x="7342431" y="1209355"/>
            <a:ext cx="643139" cy="307777"/>
          </a:xfrm>
          <a:prstGeom prst="rect">
            <a:avLst/>
          </a:prstGeom>
          <a:noFill/>
        </p:spPr>
        <p:txBody>
          <a:bodyPr wrap="square" lIns="0" tIns="0" rIns="0" bIns="0" rtlCol="0">
            <a:spAutoFit/>
          </a:bodyPr>
          <a:lstStyle/>
          <a:p>
            <a:pPr defTabSz="984077" fontAlgn="base">
              <a:spcBef>
                <a:spcPct val="50000"/>
              </a:spcBef>
              <a:spcAft>
                <a:spcPct val="0"/>
              </a:spcAft>
              <a:buClr>
                <a:srgbClr val="F0AB00"/>
              </a:buClr>
              <a:buSzPct val="80000"/>
            </a:pPr>
            <a:r>
              <a:rPr lang="en-PH" sz="2000" b="1" kern="0">
                <a:solidFill>
                  <a:prstClr val="white"/>
                </a:solidFill>
                <a:latin typeface="Times New Roman" panose="02020603050405020304" pitchFamily="18" charset="0"/>
                <a:ea typeface="Arial Unicode MS" pitchFamily="34" charset="-128"/>
                <a:cs typeface="Times New Roman" panose="02020603050405020304" pitchFamily="18" charset="0"/>
              </a:rPr>
              <a:t>12</a:t>
            </a:r>
          </a:p>
        </p:txBody>
      </p:sp>
      <p:sp>
        <p:nvSpPr>
          <p:cNvPr id="119" name="TextBox 118">
            <a:extLst>
              <a:ext uri="{FF2B5EF4-FFF2-40B4-BE49-F238E27FC236}">
                <a16:creationId xmlns:a16="http://schemas.microsoft.com/office/drawing/2014/main" id="{EC448450-33D4-4C81-902A-E454505F0B42}"/>
              </a:ext>
            </a:extLst>
          </p:cNvPr>
          <p:cNvSpPr txBox="1"/>
          <p:nvPr/>
        </p:nvSpPr>
        <p:spPr>
          <a:xfrm flipH="1">
            <a:off x="7342431" y="1754174"/>
            <a:ext cx="643139" cy="307777"/>
          </a:xfrm>
          <a:prstGeom prst="rect">
            <a:avLst/>
          </a:prstGeom>
          <a:noFill/>
        </p:spPr>
        <p:txBody>
          <a:bodyPr wrap="square" lIns="0" tIns="0" rIns="0" bIns="0" rtlCol="0">
            <a:spAutoFit/>
          </a:bodyPr>
          <a:lstStyle/>
          <a:p>
            <a:pPr defTabSz="984077" fontAlgn="base">
              <a:spcBef>
                <a:spcPct val="50000"/>
              </a:spcBef>
              <a:spcAft>
                <a:spcPct val="0"/>
              </a:spcAft>
              <a:buClr>
                <a:srgbClr val="F0AB00"/>
              </a:buClr>
              <a:buSzPct val="80000"/>
            </a:pPr>
            <a:r>
              <a:rPr lang="en-PH" sz="2000" b="1" kern="0">
                <a:solidFill>
                  <a:prstClr val="white"/>
                </a:solidFill>
                <a:latin typeface="Times New Roman" panose="02020603050405020304" pitchFamily="18" charset="0"/>
                <a:ea typeface="Arial Unicode MS" pitchFamily="34" charset="-128"/>
                <a:cs typeface="Times New Roman" panose="02020603050405020304" pitchFamily="18" charset="0"/>
              </a:rPr>
              <a:t>13</a:t>
            </a:r>
          </a:p>
        </p:txBody>
      </p:sp>
      <p:sp>
        <p:nvSpPr>
          <p:cNvPr id="120" name="TextBox 119">
            <a:extLst>
              <a:ext uri="{FF2B5EF4-FFF2-40B4-BE49-F238E27FC236}">
                <a16:creationId xmlns:a16="http://schemas.microsoft.com/office/drawing/2014/main" id="{8EE539E6-980F-4663-B019-D6BC0363049D}"/>
              </a:ext>
            </a:extLst>
          </p:cNvPr>
          <p:cNvSpPr txBox="1"/>
          <p:nvPr/>
        </p:nvSpPr>
        <p:spPr>
          <a:xfrm flipH="1">
            <a:off x="7341131" y="2298050"/>
            <a:ext cx="643139" cy="307777"/>
          </a:xfrm>
          <a:prstGeom prst="rect">
            <a:avLst/>
          </a:prstGeom>
          <a:noFill/>
        </p:spPr>
        <p:txBody>
          <a:bodyPr wrap="square" lIns="0" tIns="0" rIns="0" bIns="0" rtlCol="0">
            <a:spAutoFit/>
          </a:bodyPr>
          <a:lstStyle/>
          <a:p>
            <a:pPr defTabSz="984077" fontAlgn="base">
              <a:spcBef>
                <a:spcPct val="50000"/>
              </a:spcBef>
              <a:spcAft>
                <a:spcPct val="0"/>
              </a:spcAft>
              <a:buClr>
                <a:srgbClr val="F0AB00"/>
              </a:buClr>
              <a:buSzPct val="80000"/>
            </a:pPr>
            <a:r>
              <a:rPr lang="en-PH" sz="2000" b="1" kern="0">
                <a:solidFill>
                  <a:prstClr val="white"/>
                </a:solidFill>
                <a:latin typeface="Times New Roman" panose="02020603050405020304" pitchFamily="18" charset="0"/>
                <a:ea typeface="Arial Unicode MS" pitchFamily="34" charset="-128"/>
                <a:cs typeface="Times New Roman" panose="02020603050405020304" pitchFamily="18" charset="0"/>
              </a:rPr>
              <a:t>14</a:t>
            </a:r>
          </a:p>
        </p:txBody>
      </p:sp>
      <p:sp>
        <p:nvSpPr>
          <p:cNvPr id="121" name="TextBox 120">
            <a:extLst>
              <a:ext uri="{FF2B5EF4-FFF2-40B4-BE49-F238E27FC236}">
                <a16:creationId xmlns:a16="http://schemas.microsoft.com/office/drawing/2014/main" id="{4AA7AF7C-12A5-4519-A611-8128CFF5960B}"/>
              </a:ext>
            </a:extLst>
          </p:cNvPr>
          <p:cNvSpPr txBox="1"/>
          <p:nvPr/>
        </p:nvSpPr>
        <p:spPr>
          <a:xfrm flipH="1">
            <a:off x="7333500" y="2837901"/>
            <a:ext cx="643139" cy="307777"/>
          </a:xfrm>
          <a:prstGeom prst="rect">
            <a:avLst/>
          </a:prstGeom>
          <a:noFill/>
        </p:spPr>
        <p:txBody>
          <a:bodyPr wrap="square" lIns="0" tIns="0" rIns="0" bIns="0" rtlCol="0">
            <a:spAutoFit/>
          </a:bodyPr>
          <a:lstStyle/>
          <a:p>
            <a:pPr defTabSz="984077" fontAlgn="base">
              <a:spcBef>
                <a:spcPct val="50000"/>
              </a:spcBef>
              <a:spcAft>
                <a:spcPct val="0"/>
              </a:spcAft>
              <a:buClr>
                <a:srgbClr val="F0AB00"/>
              </a:buClr>
              <a:buSzPct val="80000"/>
            </a:pPr>
            <a:r>
              <a:rPr lang="en-PH" sz="2000" b="1" kern="0">
                <a:solidFill>
                  <a:prstClr val="white"/>
                </a:solidFill>
                <a:latin typeface="Times New Roman" panose="02020603050405020304" pitchFamily="18" charset="0"/>
                <a:ea typeface="Arial Unicode MS" pitchFamily="34" charset="-128"/>
                <a:cs typeface="Times New Roman" panose="02020603050405020304" pitchFamily="18" charset="0"/>
              </a:rPr>
              <a:t>15</a:t>
            </a:r>
          </a:p>
        </p:txBody>
      </p:sp>
      <p:sp>
        <p:nvSpPr>
          <p:cNvPr id="122" name="TextBox 121">
            <a:extLst>
              <a:ext uri="{FF2B5EF4-FFF2-40B4-BE49-F238E27FC236}">
                <a16:creationId xmlns:a16="http://schemas.microsoft.com/office/drawing/2014/main" id="{051F6942-06CD-416C-B11F-7B3B9C5DA4B8}"/>
              </a:ext>
            </a:extLst>
          </p:cNvPr>
          <p:cNvSpPr txBox="1"/>
          <p:nvPr/>
        </p:nvSpPr>
        <p:spPr>
          <a:xfrm flipH="1">
            <a:off x="7346593" y="3394353"/>
            <a:ext cx="643139" cy="307777"/>
          </a:xfrm>
          <a:prstGeom prst="rect">
            <a:avLst/>
          </a:prstGeom>
          <a:noFill/>
        </p:spPr>
        <p:txBody>
          <a:bodyPr wrap="square" lIns="0" tIns="0" rIns="0" bIns="0" rtlCol="0">
            <a:spAutoFit/>
          </a:bodyPr>
          <a:lstStyle/>
          <a:p>
            <a:pPr defTabSz="984077" fontAlgn="base">
              <a:spcBef>
                <a:spcPct val="50000"/>
              </a:spcBef>
              <a:spcAft>
                <a:spcPct val="0"/>
              </a:spcAft>
              <a:buClr>
                <a:srgbClr val="F0AB00"/>
              </a:buClr>
              <a:buSzPct val="80000"/>
            </a:pPr>
            <a:r>
              <a:rPr lang="en-PH" sz="2000" b="1" kern="0">
                <a:solidFill>
                  <a:prstClr val="white"/>
                </a:solidFill>
                <a:latin typeface="Times New Roman" panose="02020603050405020304" pitchFamily="18" charset="0"/>
                <a:ea typeface="Arial Unicode MS" pitchFamily="34" charset="-128"/>
                <a:cs typeface="Times New Roman" panose="02020603050405020304" pitchFamily="18" charset="0"/>
              </a:rPr>
              <a:t>16</a:t>
            </a:r>
          </a:p>
        </p:txBody>
      </p:sp>
      <p:sp>
        <p:nvSpPr>
          <p:cNvPr id="123" name="TextBox 122">
            <a:extLst>
              <a:ext uri="{FF2B5EF4-FFF2-40B4-BE49-F238E27FC236}">
                <a16:creationId xmlns:a16="http://schemas.microsoft.com/office/drawing/2014/main" id="{60B5FA0F-D81C-47A5-BA65-1C1E08626711}"/>
              </a:ext>
            </a:extLst>
          </p:cNvPr>
          <p:cNvSpPr txBox="1"/>
          <p:nvPr/>
        </p:nvSpPr>
        <p:spPr>
          <a:xfrm flipH="1">
            <a:off x="7331259" y="3925663"/>
            <a:ext cx="643139" cy="307777"/>
          </a:xfrm>
          <a:prstGeom prst="rect">
            <a:avLst/>
          </a:prstGeom>
          <a:noFill/>
        </p:spPr>
        <p:txBody>
          <a:bodyPr wrap="square" lIns="0" tIns="0" rIns="0" bIns="0" rtlCol="0">
            <a:spAutoFit/>
          </a:bodyPr>
          <a:lstStyle/>
          <a:p>
            <a:pPr defTabSz="984077" fontAlgn="base">
              <a:spcBef>
                <a:spcPct val="50000"/>
              </a:spcBef>
              <a:spcAft>
                <a:spcPct val="0"/>
              </a:spcAft>
              <a:buClr>
                <a:srgbClr val="F0AB00"/>
              </a:buClr>
              <a:buSzPct val="80000"/>
            </a:pPr>
            <a:r>
              <a:rPr lang="en-PH" sz="2000" b="1" kern="0">
                <a:solidFill>
                  <a:prstClr val="white"/>
                </a:solidFill>
                <a:latin typeface="Times New Roman" panose="02020603050405020304" pitchFamily="18" charset="0"/>
                <a:ea typeface="Arial Unicode MS" pitchFamily="34" charset="-128"/>
                <a:cs typeface="Times New Roman" panose="02020603050405020304" pitchFamily="18" charset="0"/>
              </a:rPr>
              <a:t>17</a:t>
            </a:r>
          </a:p>
        </p:txBody>
      </p:sp>
      <p:sp>
        <p:nvSpPr>
          <p:cNvPr id="124" name="TextBox 123">
            <a:extLst>
              <a:ext uri="{FF2B5EF4-FFF2-40B4-BE49-F238E27FC236}">
                <a16:creationId xmlns:a16="http://schemas.microsoft.com/office/drawing/2014/main" id="{BE0FB77E-0CAE-41F5-91C0-311B8C342098}"/>
              </a:ext>
            </a:extLst>
          </p:cNvPr>
          <p:cNvSpPr txBox="1"/>
          <p:nvPr/>
        </p:nvSpPr>
        <p:spPr>
          <a:xfrm flipH="1">
            <a:off x="7345510" y="4485015"/>
            <a:ext cx="643139" cy="307777"/>
          </a:xfrm>
          <a:prstGeom prst="rect">
            <a:avLst/>
          </a:prstGeom>
          <a:noFill/>
        </p:spPr>
        <p:txBody>
          <a:bodyPr wrap="square" lIns="0" tIns="0" rIns="0" bIns="0" rtlCol="0">
            <a:spAutoFit/>
          </a:bodyPr>
          <a:lstStyle/>
          <a:p>
            <a:pPr defTabSz="984077" fontAlgn="base">
              <a:spcBef>
                <a:spcPct val="50000"/>
              </a:spcBef>
              <a:spcAft>
                <a:spcPct val="0"/>
              </a:spcAft>
              <a:buClr>
                <a:srgbClr val="F0AB00"/>
              </a:buClr>
              <a:buSzPct val="80000"/>
            </a:pPr>
            <a:r>
              <a:rPr lang="en-PH" sz="2000" b="1" kern="0">
                <a:solidFill>
                  <a:prstClr val="white"/>
                </a:solidFill>
                <a:latin typeface="Times New Roman" panose="02020603050405020304" pitchFamily="18" charset="0"/>
                <a:ea typeface="Arial Unicode MS" pitchFamily="34" charset="-128"/>
                <a:cs typeface="Times New Roman" panose="02020603050405020304" pitchFamily="18" charset="0"/>
              </a:rPr>
              <a:t>18</a:t>
            </a:r>
          </a:p>
        </p:txBody>
      </p:sp>
      <p:sp>
        <p:nvSpPr>
          <p:cNvPr id="125" name="TextBox 124">
            <a:extLst>
              <a:ext uri="{FF2B5EF4-FFF2-40B4-BE49-F238E27FC236}">
                <a16:creationId xmlns:a16="http://schemas.microsoft.com/office/drawing/2014/main" id="{49864F6D-36C5-488D-857D-DDB815E84048}"/>
              </a:ext>
            </a:extLst>
          </p:cNvPr>
          <p:cNvSpPr txBox="1"/>
          <p:nvPr/>
        </p:nvSpPr>
        <p:spPr>
          <a:xfrm flipH="1">
            <a:off x="7329171" y="5018661"/>
            <a:ext cx="643139" cy="307777"/>
          </a:xfrm>
          <a:prstGeom prst="rect">
            <a:avLst/>
          </a:prstGeom>
          <a:noFill/>
        </p:spPr>
        <p:txBody>
          <a:bodyPr wrap="square" lIns="0" tIns="0" rIns="0" bIns="0" rtlCol="0">
            <a:spAutoFit/>
          </a:bodyPr>
          <a:lstStyle/>
          <a:p>
            <a:pPr defTabSz="984077" fontAlgn="base">
              <a:spcBef>
                <a:spcPct val="50000"/>
              </a:spcBef>
              <a:spcAft>
                <a:spcPct val="0"/>
              </a:spcAft>
              <a:buClr>
                <a:srgbClr val="F0AB00"/>
              </a:buClr>
              <a:buSzPct val="80000"/>
            </a:pPr>
            <a:r>
              <a:rPr lang="en-PH" sz="2000" b="1" kern="0">
                <a:solidFill>
                  <a:prstClr val="white"/>
                </a:solidFill>
                <a:latin typeface="Times New Roman" panose="02020603050405020304" pitchFamily="18" charset="0"/>
                <a:ea typeface="Arial Unicode MS" pitchFamily="34" charset="-128"/>
                <a:cs typeface="Times New Roman" panose="02020603050405020304" pitchFamily="18" charset="0"/>
              </a:rPr>
              <a:t>19</a:t>
            </a:r>
          </a:p>
        </p:txBody>
      </p:sp>
      <p:sp>
        <p:nvSpPr>
          <p:cNvPr id="36" name="Oval 35">
            <a:extLst>
              <a:ext uri="{FF2B5EF4-FFF2-40B4-BE49-F238E27FC236}">
                <a16:creationId xmlns:a16="http://schemas.microsoft.com/office/drawing/2014/main" id="{2769188F-5FA1-4141-BEA4-5CF4F3E7CFD1}"/>
              </a:ext>
            </a:extLst>
          </p:cNvPr>
          <p:cNvSpPr/>
          <p:nvPr/>
        </p:nvSpPr>
        <p:spPr bwMode="gray">
          <a:xfrm>
            <a:off x="491880" y="3925663"/>
            <a:ext cx="524550" cy="405152"/>
          </a:xfrm>
          <a:prstGeom prst="ellipse">
            <a:avLst/>
          </a:prstGeom>
          <a:solidFill>
            <a:schemeClr val="accent4">
              <a:lumMod val="40000"/>
              <a:lumOff val="60000"/>
            </a:schemeClr>
          </a:solidFill>
          <a:ln w="38100" algn="ctr">
            <a:solidFill>
              <a:schemeClr val="bg1">
                <a:lumMod val="85000"/>
              </a:schemeClr>
            </a:solidFill>
            <a:miter lim="800000"/>
            <a:headEnd/>
            <a:tailEnd/>
          </a:ln>
        </p:spPr>
        <p:txBody>
          <a:bodyPr lIns="96829" tIns="77463" rIns="96829" bIns="77463" rtlCol="0" anchor="ctr"/>
          <a:lstStyle/>
          <a:p>
            <a:pPr algn="ctr" defTabSz="983782" fontAlgn="base">
              <a:spcBef>
                <a:spcPct val="50000"/>
              </a:spcBef>
              <a:spcAft>
                <a:spcPct val="0"/>
              </a:spcAft>
              <a:buClr>
                <a:srgbClr val="F0AB00"/>
              </a:buClr>
              <a:buSzPct val="80000"/>
            </a:pPr>
            <a:r>
              <a:rPr lang="en-PH" sz="1400" b="1" kern="0">
                <a:solidFill>
                  <a:prstClr val="white"/>
                </a:solidFill>
                <a:latin typeface="Times New Roman" panose="02020603050405020304" pitchFamily="18" charset="0"/>
                <a:ea typeface="Arial Unicode MS" pitchFamily="34" charset="-128"/>
                <a:cs typeface="Times New Roman" panose="02020603050405020304" pitchFamily="18" charset="0"/>
              </a:rPr>
              <a:t>7</a:t>
            </a:r>
          </a:p>
        </p:txBody>
      </p:sp>
      <p:cxnSp>
        <p:nvCxnSpPr>
          <p:cNvPr id="38" name="Straight Connector 37">
            <a:extLst>
              <a:ext uri="{FF2B5EF4-FFF2-40B4-BE49-F238E27FC236}">
                <a16:creationId xmlns:a16="http://schemas.microsoft.com/office/drawing/2014/main" id="{377C1139-97CA-4D67-86F2-292CA1D37606}"/>
              </a:ext>
            </a:extLst>
          </p:cNvPr>
          <p:cNvCxnSpPr>
            <a:cxnSpLocks/>
          </p:cNvCxnSpPr>
          <p:nvPr/>
        </p:nvCxnSpPr>
        <p:spPr>
          <a:xfrm>
            <a:off x="1228151" y="4242291"/>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5FE5A37-76CA-4104-B33B-66F348C47F75}"/>
              </a:ext>
            </a:extLst>
          </p:cNvPr>
          <p:cNvSpPr txBox="1"/>
          <p:nvPr/>
        </p:nvSpPr>
        <p:spPr>
          <a:xfrm>
            <a:off x="1206295" y="4342846"/>
            <a:ext cx="7179482" cy="400110"/>
          </a:xfrm>
          <a:prstGeom prst="rect">
            <a:avLst/>
          </a:prstGeom>
          <a:noFill/>
        </p:spPr>
        <p:txBody>
          <a:bodyPr wrap="square" rtlCol="0">
            <a:spAutoFit/>
          </a:bodyPr>
          <a:lstStyle/>
          <a:p>
            <a:pPr defTabSz="984077"/>
            <a:r>
              <a:rPr lang="en-US" sz="2000" b="1" u="sng" err="1">
                <a:solidFill>
                  <a:schemeClr val="accent1"/>
                </a:solidFill>
                <a:latin typeface="Times New Roman" panose="02020603050405020304" pitchFamily="18" charset="0"/>
                <a:cs typeface="Times New Roman" panose="02020603050405020304" pitchFamily="18" charset="0"/>
                <a:hlinkClick r:id="rId8" action="ppaction://hlinksldjump"/>
              </a:rPr>
              <a:t>Tải</a:t>
            </a:r>
            <a:r>
              <a:rPr lang="en-US" sz="2000" b="1" u="sng">
                <a:solidFill>
                  <a:schemeClr val="accent1"/>
                </a:solidFill>
                <a:latin typeface="Times New Roman" panose="02020603050405020304" pitchFamily="18" charset="0"/>
                <a:cs typeface="Times New Roman" panose="02020603050405020304" pitchFamily="18" charset="0"/>
                <a:hlinkClick r:id="rId8" action="ppaction://hlinksldjump"/>
              </a:rPr>
              <a:t> PO/</a:t>
            </a:r>
            <a:r>
              <a:rPr lang="en-US" sz="2000" b="1" u="sng" err="1">
                <a:solidFill>
                  <a:schemeClr val="accent1"/>
                </a:solidFill>
                <a:latin typeface="Times New Roman" panose="02020603050405020304" pitchFamily="18" charset="0"/>
                <a:cs typeface="Times New Roman" panose="02020603050405020304" pitchFamily="18" charset="0"/>
                <a:hlinkClick r:id="rId8" action="ppaction://hlinksldjump"/>
              </a:rPr>
              <a:t>Tạo</a:t>
            </a:r>
            <a:r>
              <a:rPr lang="en-US" sz="2000" b="1" u="sng">
                <a:solidFill>
                  <a:schemeClr val="accent1"/>
                </a:solidFill>
                <a:latin typeface="Times New Roman" panose="02020603050405020304" pitchFamily="18" charset="0"/>
                <a:cs typeface="Times New Roman" panose="02020603050405020304" pitchFamily="18" charset="0"/>
                <a:hlinkClick r:id="rId8"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8" action="ppaction://hlinksldjump"/>
              </a:rPr>
              <a:t>báo</a:t>
            </a:r>
            <a:r>
              <a:rPr lang="en-US" sz="2000" b="1" u="sng">
                <a:solidFill>
                  <a:schemeClr val="accent1"/>
                </a:solidFill>
                <a:latin typeface="Times New Roman" panose="02020603050405020304" pitchFamily="18" charset="0"/>
                <a:cs typeface="Times New Roman" panose="02020603050405020304" pitchFamily="18" charset="0"/>
                <a:hlinkClick r:id="rId8"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8" action="ppaction://hlinksldjump"/>
              </a:rPr>
              <a:t>cáo</a:t>
            </a:r>
            <a:endParaRPr lang="en-US" sz="2000" b="1" u="sng">
              <a:solidFill>
                <a:schemeClr val="accent1"/>
              </a:solidFill>
              <a:latin typeface="Times New Roman" panose="02020603050405020304" pitchFamily="18" charset="0"/>
              <a:cs typeface="Times New Roman" panose="02020603050405020304" pitchFamily="18" charset="0"/>
            </a:endParaRPr>
          </a:p>
        </p:txBody>
      </p:sp>
      <p:cxnSp>
        <p:nvCxnSpPr>
          <p:cNvPr id="45" name="Straight Connector 44">
            <a:extLst>
              <a:ext uri="{FF2B5EF4-FFF2-40B4-BE49-F238E27FC236}">
                <a16:creationId xmlns:a16="http://schemas.microsoft.com/office/drawing/2014/main" id="{350A1F0A-F2EF-4A56-9375-0B0CE054FF96}"/>
              </a:ext>
            </a:extLst>
          </p:cNvPr>
          <p:cNvCxnSpPr>
            <a:cxnSpLocks/>
          </p:cNvCxnSpPr>
          <p:nvPr/>
        </p:nvCxnSpPr>
        <p:spPr>
          <a:xfrm>
            <a:off x="1228151" y="4737024"/>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1E449850-0A51-4255-BF9B-2A450310272F}"/>
              </a:ext>
            </a:extLst>
          </p:cNvPr>
          <p:cNvSpPr/>
          <p:nvPr/>
        </p:nvSpPr>
        <p:spPr bwMode="gray">
          <a:xfrm>
            <a:off x="499024" y="4507785"/>
            <a:ext cx="524550" cy="405152"/>
          </a:xfrm>
          <a:prstGeom prst="ellipse">
            <a:avLst/>
          </a:prstGeom>
          <a:solidFill>
            <a:srgbClr val="FFC000"/>
          </a:solidFill>
          <a:ln w="38100" algn="ctr">
            <a:solidFill>
              <a:schemeClr val="bg1">
                <a:lumMod val="85000"/>
              </a:schemeClr>
            </a:solidFill>
            <a:miter lim="800000"/>
            <a:headEnd/>
            <a:tailEnd/>
          </a:ln>
        </p:spPr>
        <p:txBody>
          <a:bodyPr lIns="96829" tIns="77463" rIns="96829" bIns="77463" rtlCol="0" anchor="ctr"/>
          <a:lstStyle/>
          <a:p>
            <a:pPr algn="ctr" defTabSz="983782" fontAlgn="base">
              <a:spcBef>
                <a:spcPct val="50000"/>
              </a:spcBef>
              <a:spcAft>
                <a:spcPct val="0"/>
              </a:spcAft>
              <a:buClr>
                <a:srgbClr val="F0AB00"/>
              </a:buClr>
              <a:buSzPct val="80000"/>
            </a:pPr>
            <a:r>
              <a:rPr lang="en-PH" sz="1400" b="1" kern="0">
                <a:solidFill>
                  <a:prstClr val="white"/>
                </a:solidFill>
                <a:latin typeface="Times New Roman" panose="02020603050405020304" pitchFamily="18" charset="0"/>
                <a:ea typeface="Arial Unicode MS" pitchFamily="34" charset="-128"/>
                <a:cs typeface="Times New Roman" panose="02020603050405020304" pitchFamily="18" charset="0"/>
              </a:rPr>
              <a:t>8</a:t>
            </a:r>
          </a:p>
        </p:txBody>
      </p:sp>
      <p:sp>
        <p:nvSpPr>
          <p:cNvPr id="47" name="Oval 46">
            <a:extLst>
              <a:ext uri="{FF2B5EF4-FFF2-40B4-BE49-F238E27FC236}">
                <a16:creationId xmlns:a16="http://schemas.microsoft.com/office/drawing/2014/main" id="{667F2B80-5702-4359-A620-253699280BD3}"/>
              </a:ext>
            </a:extLst>
          </p:cNvPr>
          <p:cNvSpPr/>
          <p:nvPr/>
        </p:nvSpPr>
        <p:spPr bwMode="gray">
          <a:xfrm>
            <a:off x="499024" y="5041024"/>
            <a:ext cx="524550" cy="405152"/>
          </a:xfrm>
          <a:prstGeom prst="ellipse">
            <a:avLst/>
          </a:prstGeom>
          <a:solidFill>
            <a:schemeClr val="accent2">
              <a:lumMod val="75000"/>
            </a:schemeClr>
          </a:solidFill>
          <a:ln w="38100" algn="ctr">
            <a:solidFill>
              <a:schemeClr val="bg1">
                <a:lumMod val="85000"/>
              </a:schemeClr>
            </a:solidFill>
            <a:miter lim="800000"/>
            <a:headEnd/>
            <a:tailEnd/>
          </a:ln>
        </p:spPr>
        <p:txBody>
          <a:bodyPr lIns="96829" tIns="77463" rIns="96829" bIns="77463" rtlCol="0" anchor="ctr"/>
          <a:lstStyle/>
          <a:p>
            <a:pPr algn="ctr" defTabSz="983782" fontAlgn="base">
              <a:spcBef>
                <a:spcPct val="50000"/>
              </a:spcBef>
              <a:spcAft>
                <a:spcPct val="0"/>
              </a:spcAft>
              <a:buClr>
                <a:srgbClr val="F0AB00"/>
              </a:buClr>
              <a:buSzPct val="80000"/>
            </a:pPr>
            <a:r>
              <a:rPr lang="en-PH" sz="1400" b="1" kern="0">
                <a:solidFill>
                  <a:prstClr val="white"/>
                </a:solidFill>
                <a:latin typeface="Times New Roman" panose="02020603050405020304" pitchFamily="18" charset="0"/>
                <a:ea typeface="Arial Unicode MS" pitchFamily="34" charset="-128"/>
                <a:cs typeface="Times New Roman" panose="02020603050405020304" pitchFamily="18" charset="0"/>
              </a:rPr>
              <a:t>9</a:t>
            </a:r>
          </a:p>
        </p:txBody>
      </p:sp>
      <p:sp>
        <p:nvSpPr>
          <p:cNvPr id="48" name="Oval 47">
            <a:extLst>
              <a:ext uri="{FF2B5EF4-FFF2-40B4-BE49-F238E27FC236}">
                <a16:creationId xmlns:a16="http://schemas.microsoft.com/office/drawing/2014/main" id="{308CF7F9-CC1A-41D6-A493-64C2AFE67089}"/>
              </a:ext>
            </a:extLst>
          </p:cNvPr>
          <p:cNvSpPr/>
          <p:nvPr/>
        </p:nvSpPr>
        <p:spPr bwMode="gray">
          <a:xfrm>
            <a:off x="491879" y="5589499"/>
            <a:ext cx="524550" cy="405152"/>
          </a:xfrm>
          <a:prstGeom prst="ellipse">
            <a:avLst/>
          </a:prstGeom>
          <a:solidFill>
            <a:schemeClr val="accent2">
              <a:lumMod val="75000"/>
            </a:schemeClr>
          </a:solidFill>
          <a:ln w="38100" algn="ctr">
            <a:solidFill>
              <a:schemeClr val="bg1">
                <a:lumMod val="85000"/>
              </a:schemeClr>
            </a:solidFill>
            <a:miter lim="800000"/>
            <a:headEnd/>
            <a:tailEnd/>
          </a:ln>
        </p:spPr>
        <p:txBody>
          <a:bodyPr lIns="96829" tIns="77463" rIns="96829" bIns="77463" rtlCol="0" anchor="ctr"/>
          <a:lstStyle/>
          <a:p>
            <a:pPr algn="ctr" defTabSz="983782" fontAlgn="base">
              <a:spcBef>
                <a:spcPct val="50000"/>
              </a:spcBef>
              <a:spcAft>
                <a:spcPct val="0"/>
              </a:spcAft>
              <a:buClr>
                <a:srgbClr val="F0AB00"/>
              </a:buClr>
              <a:buSzPct val="80000"/>
            </a:pPr>
            <a:r>
              <a:rPr lang="en-PH" sz="1200" b="1" kern="0">
                <a:solidFill>
                  <a:prstClr val="white"/>
                </a:solidFill>
                <a:latin typeface="Times New Roman" panose="02020603050405020304" pitchFamily="18" charset="0"/>
                <a:ea typeface="Arial Unicode MS" pitchFamily="34" charset="-128"/>
                <a:cs typeface="Times New Roman" panose="02020603050405020304" pitchFamily="18" charset="0"/>
              </a:rPr>
              <a:t>10</a:t>
            </a:r>
          </a:p>
        </p:txBody>
      </p:sp>
      <p:sp>
        <p:nvSpPr>
          <p:cNvPr id="49" name="Oval 48">
            <a:extLst>
              <a:ext uri="{FF2B5EF4-FFF2-40B4-BE49-F238E27FC236}">
                <a16:creationId xmlns:a16="http://schemas.microsoft.com/office/drawing/2014/main" id="{47C3F13B-F4BB-43C6-8AAA-F37758F0FB0B}"/>
              </a:ext>
            </a:extLst>
          </p:cNvPr>
          <p:cNvSpPr/>
          <p:nvPr/>
        </p:nvSpPr>
        <p:spPr bwMode="gray">
          <a:xfrm>
            <a:off x="499706" y="6104392"/>
            <a:ext cx="524550" cy="405152"/>
          </a:xfrm>
          <a:prstGeom prst="ellipse">
            <a:avLst/>
          </a:prstGeom>
          <a:solidFill>
            <a:schemeClr val="accent2">
              <a:lumMod val="75000"/>
            </a:schemeClr>
          </a:solidFill>
          <a:ln w="38100" algn="ctr">
            <a:solidFill>
              <a:schemeClr val="bg1">
                <a:lumMod val="85000"/>
              </a:schemeClr>
            </a:solidFill>
            <a:miter lim="800000"/>
            <a:headEnd/>
            <a:tailEnd/>
          </a:ln>
        </p:spPr>
        <p:txBody>
          <a:bodyPr lIns="96829" tIns="77463" rIns="96829" bIns="77463" rtlCol="0" anchor="ctr"/>
          <a:lstStyle/>
          <a:p>
            <a:pPr algn="ctr" defTabSz="983782" fontAlgn="base">
              <a:spcBef>
                <a:spcPct val="50000"/>
              </a:spcBef>
              <a:spcAft>
                <a:spcPct val="0"/>
              </a:spcAft>
              <a:buClr>
                <a:srgbClr val="F0AB00"/>
              </a:buClr>
              <a:buSzPct val="80000"/>
            </a:pPr>
            <a:r>
              <a:rPr lang="en-PH" sz="1200" b="1" kern="0">
                <a:solidFill>
                  <a:prstClr val="white"/>
                </a:solidFill>
                <a:latin typeface="Times New Roman" panose="02020603050405020304" pitchFamily="18" charset="0"/>
                <a:ea typeface="Arial Unicode MS" pitchFamily="34" charset="-128"/>
                <a:cs typeface="Times New Roman" panose="02020603050405020304" pitchFamily="18" charset="0"/>
              </a:rPr>
              <a:t>11</a:t>
            </a:r>
          </a:p>
        </p:txBody>
      </p:sp>
      <p:cxnSp>
        <p:nvCxnSpPr>
          <p:cNvPr id="50" name="Straight Connector 49">
            <a:extLst>
              <a:ext uri="{FF2B5EF4-FFF2-40B4-BE49-F238E27FC236}">
                <a16:creationId xmlns:a16="http://schemas.microsoft.com/office/drawing/2014/main" id="{E39694E2-C29F-4275-9ADF-5A34448A59F1}"/>
              </a:ext>
            </a:extLst>
          </p:cNvPr>
          <p:cNvCxnSpPr>
            <a:cxnSpLocks/>
          </p:cNvCxnSpPr>
          <p:nvPr/>
        </p:nvCxnSpPr>
        <p:spPr>
          <a:xfrm>
            <a:off x="1228151" y="5326438"/>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A98485F-6D5C-417E-B39A-1D0FA3DB0017}"/>
              </a:ext>
            </a:extLst>
          </p:cNvPr>
          <p:cNvCxnSpPr>
            <a:cxnSpLocks/>
          </p:cNvCxnSpPr>
          <p:nvPr/>
        </p:nvCxnSpPr>
        <p:spPr>
          <a:xfrm>
            <a:off x="1228150" y="5831371"/>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82AAC15-11F6-4246-B836-09E2973C555D}"/>
              </a:ext>
            </a:extLst>
          </p:cNvPr>
          <p:cNvCxnSpPr>
            <a:cxnSpLocks/>
          </p:cNvCxnSpPr>
          <p:nvPr/>
        </p:nvCxnSpPr>
        <p:spPr>
          <a:xfrm>
            <a:off x="1228149" y="6388968"/>
            <a:ext cx="7465793" cy="0"/>
          </a:xfrm>
          <a:prstGeom prst="line">
            <a:avLst/>
          </a:prstGeom>
          <a:ln w="12700">
            <a:solidFill>
              <a:schemeClr val="bg1">
                <a:lumMod val="85000"/>
              </a:schemeClr>
            </a:solidFill>
            <a:headEnd type="oval" w="med" len="med"/>
            <a:tailEnd type="none" w="lg" len="lg"/>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6AD0AF5-F6E8-436F-9052-7952FB62CA94}"/>
              </a:ext>
            </a:extLst>
          </p:cNvPr>
          <p:cNvSpPr txBox="1"/>
          <p:nvPr/>
        </p:nvSpPr>
        <p:spPr>
          <a:xfrm>
            <a:off x="1214011" y="4936528"/>
            <a:ext cx="7179482" cy="400110"/>
          </a:xfrm>
          <a:prstGeom prst="rect">
            <a:avLst/>
          </a:prstGeom>
          <a:noFill/>
        </p:spPr>
        <p:txBody>
          <a:bodyPr wrap="square" rtlCol="0">
            <a:spAutoFit/>
          </a:bodyPr>
          <a:lstStyle/>
          <a:p>
            <a:pPr defTabSz="984077"/>
            <a:r>
              <a:rPr lang="en-US" sz="2000" b="1" u="sng">
                <a:solidFill>
                  <a:schemeClr val="accent1"/>
                </a:solidFill>
                <a:latin typeface="Times New Roman" panose="02020603050405020304" pitchFamily="18" charset="0"/>
                <a:cs typeface="Times New Roman" panose="02020603050405020304" pitchFamily="18" charset="0"/>
                <a:hlinkClick r:id="rId9" action="ppaction://hlinksldjump"/>
              </a:rPr>
              <a:t>H</a:t>
            </a:r>
            <a:r>
              <a:rPr lang="vi-VN" sz="2000" b="1" u="sng">
                <a:solidFill>
                  <a:schemeClr val="accent1"/>
                </a:solidFill>
                <a:latin typeface="Times New Roman" panose="02020603050405020304" pitchFamily="18" charset="0"/>
                <a:cs typeface="Times New Roman" panose="02020603050405020304" pitchFamily="18" charset="0"/>
                <a:hlinkClick r:id="rId9" action="ppaction://hlinksldjump"/>
              </a:rPr>
              <a:t>ư</a:t>
            </a:r>
            <a:r>
              <a:rPr lang="en-US" sz="2000" b="1" u="sng" err="1">
                <a:solidFill>
                  <a:schemeClr val="accent1"/>
                </a:solidFill>
                <a:latin typeface="Times New Roman" panose="02020603050405020304" pitchFamily="18" charset="0"/>
                <a:cs typeface="Times New Roman" panose="02020603050405020304" pitchFamily="18" charset="0"/>
                <a:hlinkClick r:id="rId9" action="ppaction://hlinksldjump"/>
              </a:rPr>
              <a:t>ớng</a:t>
            </a:r>
            <a:r>
              <a:rPr lang="en-US" sz="2000" b="1" u="sng">
                <a:solidFill>
                  <a:schemeClr val="accent1"/>
                </a:solidFill>
                <a:latin typeface="Times New Roman" panose="02020603050405020304" pitchFamily="18" charset="0"/>
                <a:cs typeface="Times New Roman" panose="02020603050405020304" pitchFamily="18" charset="0"/>
                <a:hlinkClick r:id="rId9"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9" action="ppaction://hlinksldjump"/>
              </a:rPr>
              <a:t>dẫn</a:t>
            </a:r>
            <a:r>
              <a:rPr lang="en-US" sz="2000" b="1" u="sng">
                <a:solidFill>
                  <a:schemeClr val="accent1"/>
                </a:solidFill>
                <a:latin typeface="Times New Roman" panose="02020603050405020304" pitchFamily="18" charset="0"/>
                <a:cs typeface="Times New Roman" panose="02020603050405020304" pitchFamily="18" charset="0"/>
                <a:hlinkClick r:id="rId9"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9" action="ppaction://hlinksldjump"/>
              </a:rPr>
              <a:t>phát</a:t>
            </a:r>
            <a:r>
              <a:rPr lang="en-US" sz="2000" b="1" u="sng">
                <a:solidFill>
                  <a:schemeClr val="accent1"/>
                </a:solidFill>
                <a:latin typeface="Times New Roman" panose="02020603050405020304" pitchFamily="18" charset="0"/>
                <a:cs typeface="Times New Roman" panose="02020603050405020304" pitchFamily="18" charset="0"/>
                <a:hlinkClick r:id="rId9"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9" action="ppaction://hlinksldjump"/>
              </a:rPr>
              <a:t>hành</a:t>
            </a:r>
            <a:r>
              <a:rPr lang="en-US" sz="2000" b="1" u="sng">
                <a:solidFill>
                  <a:schemeClr val="accent1"/>
                </a:solidFill>
                <a:latin typeface="Times New Roman" panose="02020603050405020304" pitchFamily="18" charset="0"/>
                <a:cs typeface="Times New Roman" panose="02020603050405020304" pitchFamily="18" charset="0"/>
                <a:hlinkClick r:id="rId9"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9" action="ppaction://hlinksldjump"/>
              </a:rPr>
              <a:t>tem</a:t>
            </a:r>
            <a:r>
              <a:rPr lang="en-US" sz="2000" b="1" u="sng">
                <a:solidFill>
                  <a:schemeClr val="accent1"/>
                </a:solidFill>
                <a:latin typeface="Times New Roman" panose="02020603050405020304" pitchFamily="18" charset="0"/>
                <a:cs typeface="Times New Roman" panose="02020603050405020304" pitchFamily="18" charset="0"/>
                <a:hlinkClick r:id="rId9"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9" action="ppaction://hlinksldjump"/>
              </a:rPr>
              <a:t>giao</a:t>
            </a:r>
            <a:r>
              <a:rPr lang="en-US" sz="2000" b="1" u="sng">
                <a:solidFill>
                  <a:schemeClr val="accent1"/>
                </a:solidFill>
                <a:latin typeface="Times New Roman" panose="02020603050405020304" pitchFamily="18" charset="0"/>
                <a:cs typeface="Times New Roman" panose="02020603050405020304" pitchFamily="18" charset="0"/>
                <a:hlinkClick r:id="rId9"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9" action="ppaction://hlinksldjump"/>
              </a:rPr>
              <a:t>hàng</a:t>
            </a:r>
            <a:endParaRPr lang="en-US" sz="2000" b="1" u="sng">
              <a:solidFill>
                <a:schemeClr val="accent1"/>
              </a:solidFill>
              <a:latin typeface="Times New Roman" panose="02020603050405020304" pitchFamily="18" charset="0"/>
              <a:cs typeface="Times New Roman" panose="02020603050405020304" pitchFamily="18" charset="0"/>
            </a:endParaRPr>
          </a:p>
        </p:txBody>
      </p:sp>
      <p:sp>
        <p:nvSpPr>
          <p:cNvPr id="54" name="TextBox 53">
            <a:hlinkClick r:id="rId5" action="ppaction://hlinksldjump"/>
            <a:extLst>
              <a:ext uri="{FF2B5EF4-FFF2-40B4-BE49-F238E27FC236}">
                <a16:creationId xmlns:a16="http://schemas.microsoft.com/office/drawing/2014/main" id="{6E1AEC7C-3223-4DB2-A839-D0EE7CF557CD}"/>
              </a:ext>
            </a:extLst>
          </p:cNvPr>
          <p:cNvSpPr txBox="1"/>
          <p:nvPr/>
        </p:nvSpPr>
        <p:spPr>
          <a:xfrm>
            <a:off x="1194328" y="2717787"/>
            <a:ext cx="7179482" cy="400110"/>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000" b="1" u="sng" err="1">
                <a:solidFill>
                  <a:schemeClr val="accent1"/>
                </a:solidFill>
                <a:latin typeface="Times New Roman" panose="02020603050405020304" pitchFamily="18" charset="0"/>
                <a:cs typeface="Times New Roman" panose="02020603050405020304" pitchFamily="18" charset="0"/>
                <a:hlinkClick r:id="rId5" action="ppaction://hlinksldjump"/>
              </a:rPr>
              <a:t>Phản</a:t>
            </a:r>
            <a:r>
              <a:rPr lang="en-US" sz="2000" b="1" u="sng">
                <a:solidFill>
                  <a:schemeClr val="accent1"/>
                </a:solidFill>
                <a:latin typeface="Times New Roman" panose="02020603050405020304" pitchFamily="18" charset="0"/>
                <a:cs typeface="Times New Roman" panose="02020603050405020304" pitchFamily="18" charset="0"/>
                <a:hlinkClick r:id="rId5"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5" action="ppaction://hlinksldjump"/>
              </a:rPr>
              <a:t>hồi</a:t>
            </a:r>
            <a:r>
              <a:rPr lang="en-US" sz="2000" b="1" u="sng">
                <a:solidFill>
                  <a:schemeClr val="accent1"/>
                </a:solidFill>
                <a:latin typeface="Times New Roman" panose="02020603050405020304" pitchFamily="18" charset="0"/>
                <a:cs typeface="Times New Roman" panose="02020603050405020304" pitchFamily="18" charset="0"/>
                <a:hlinkClick r:id="rId5"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5" action="ppaction://hlinksldjump"/>
              </a:rPr>
              <a:t>yêu</a:t>
            </a:r>
            <a:r>
              <a:rPr lang="en-US" sz="2000" b="1" u="sng">
                <a:solidFill>
                  <a:schemeClr val="accent1"/>
                </a:solidFill>
                <a:latin typeface="Times New Roman" panose="02020603050405020304" pitchFamily="18" charset="0"/>
                <a:cs typeface="Times New Roman" panose="02020603050405020304" pitchFamily="18" charset="0"/>
                <a:hlinkClick r:id="rId5"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5" action="ppaction://hlinksldjump"/>
              </a:rPr>
              <a:t>cầu</a:t>
            </a:r>
            <a:r>
              <a:rPr lang="en-US" sz="2000" b="1" u="sng">
                <a:solidFill>
                  <a:schemeClr val="accent1"/>
                </a:solidFill>
                <a:latin typeface="Times New Roman" panose="02020603050405020304" pitchFamily="18" charset="0"/>
                <a:cs typeface="Times New Roman" panose="02020603050405020304" pitchFamily="18" charset="0"/>
                <a:hlinkClick r:id="rId5"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5" action="ppaction://hlinksldjump"/>
              </a:rPr>
              <a:t>báo</a:t>
            </a:r>
            <a:r>
              <a:rPr lang="en-US" sz="2000" b="1" u="sng">
                <a:solidFill>
                  <a:schemeClr val="accent1"/>
                </a:solidFill>
                <a:latin typeface="Times New Roman" panose="02020603050405020304" pitchFamily="18" charset="0"/>
                <a:cs typeface="Times New Roman" panose="02020603050405020304" pitchFamily="18" charset="0"/>
                <a:hlinkClick r:id="rId5"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5" action="ppaction://hlinksldjump"/>
              </a:rPr>
              <a:t>giá</a:t>
            </a:r>
            <a:r>
              <a:rPr lang="en-US" sz="2000" b="1" u="sng">
                <a:solidFill>
                  <a:schemeClr val="accent1"/>
                </a:solidFill>
                <a:latin typeface="Times New Roman" panose="02020603050405020304" pitchFamily="18" charset="0"/>
                <a:cs typeface="Times New Roman" panose="02020603050405020304" pitchFamily="18" charset="0"/>
                <a:hlinkClick r:id="rId5"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5" action="ppaction://hlinksldjump"/>
              </a:rPr>
              <a:t>đấu</a:t>
            </a:r>
            <a:r>
              <a:rPr lang="en-US" sz="2000" b="1" u="sng">
                <a:solidFill>
                  <a:schemeClr val="accent1"/>
                </a:solidFill>
                <a:latin typeface="Times New Roman" panose="02020603050405020304" pitchFamily="18" charset="0"/>
                <a:cs typeface="Times New Roman" panose="02020603050405020304" pitchFamily="18" charset="0"/>
                <a:hlinkClick r:id="rId5" action="ppaction://hlinksldjump"/>
              </a:rPr>
              <a:t> </a:t>
            </a:r>
            <a:r>
              <a:rPr lang="en-US" sz="2000" b="1" u="sng" err="1">
                <a:solidFill>
                  <a:schemeClr val="accent1"/>
                </a:solidFill>
                <a:latin typeface="Times New Roman" panose="02020603050405020304" pitchFamily="18" charset="0"/>
                <a:cs typeface="Times New Roman" panose="02020603050405020304" pitchFamily="18" charset="0"/>
                <a:hlinkClick r:id="rId5" action="ppaction://hlinksldjump"/>
              </a:rPr>
              <a:t>thầu</a:t>
            </a:r>
            <a:r>
              <a:rPr lang="en-US" sz="2000" b="1" u="sng">
                <a:solidFill>
                  <a:schemeClr val="accent1"/>
                </a:solidFill>
                <a:latin typeface="Times New Roman" panose="02020603050405020304" pitchFamily="18" charset="0"/>
                <a:cs typeface="Times New Roman" panose="02020603050405020304" pitchFamily="18" charset="0"/>
                <a:hlinkClick r:id="rId5" action="ppaction://hlinksldjump"/>
              </a:rPr>
              <a:t> (Sourcing request)</a:t>
            </a:r>
            <a:endParaRPr lang="en-US" sz="2000" b="1" u="sng">
              <a:solidFill>
                <a:schemeClr val="accent1"/>
              </a:solidFill>
              <a:latin typeface="Times New Roman" panose="02020603050405020304" pitchFamily="18" charset="0"/>
              <a:cs typeface="Times New Roman" panose="02020603050405020304" pitchFamily="18" charset="0"/>
            </a:endParaRPr>
          </a:p>
        </p:txBody>
      </p:sp>
      <p:sp>
        <p:nvSpPr>
          <p:cNvPr id="57" name="TextBox 56">
            <a:hlinkClick r:id="rId10" action="ppaction://hlinksldjump"/>
            <a:extLst>
              <a:ext uri="{FF2B5EF4-FFF2-40B4-BE49-F238E27FC236}">
                <a16:creationId xmlns:a16="http://schemas.microsoft.com/office/drawing/2014/main" id="{1946E270-4B50-4A6D-9051-3F35E10FB3F9}"/>
              </a:ext>
            </a:extLst>
          </p:cNvPr>
          <p:cNvSpPr txBox="1"/>
          <p:nvPr/>
        </p:nvSpPr>
        <p:spPr>
          <a:xfrm>
            <a:off x="1206294" y="5447217"/>
            <a:ext cx="8402049" cy="400110"/>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000" b="1" u="sng">
                <a:solidFill>
                  <a:schemeClr val="accent5">
                    <a:lumMod val="75000"/>
                  </a:schemeClr>
                </a:solidFill>
                <a:latin typeface="Times New Roman" panose="02020603050405020304" pitchFamily="18" charset="0"/>
                <a:cs typeface="Times New Roman" panose="02020603050405020304" pitchFamily="18" charset="0"/>
              </a:rPr>
              <a:t>H</a:t>
            </a:r>
            <a:r>
              <a:rPr lang="vi-VN" sz="2000" b="1" u="sng">
                <a:solidFill>
                  <a:schemeClr val="accent5">
                    <a:lumMod val="75000"/>
                  </a:schemeClr>
                </a:solidFill>
                <a:latin typeface="Times New Roman" panose="02020603050405020304" pitchFamily="18" charset="0"/>
                <a:cs typeface="Times New Roman" panose="02020603050405020304" pitchFamily="18" charset="0"/>
              </a:rPr>
              <a:t>ư</a:t>
            </a:r>
            <a:r>
              <a:rPr lang="en-US" sz="2000" b="1" u="sng" err="1">
                <a:solidFill>
                  <a:schemeClr val="accent5">
                    <a:lumMod val="75000"/>
                  </a:schemeClr>
                </a:solidFill>
                <a:latin typeface="Times New Roman" panose="02020603050405020304" pitchFamily="18" charset="0"/>
                <a:cs typeface="Times New Roman" panose="02020603050405020304" pitchFamily="18" charset="0"/>
              </a:rPr>
              <a:t>ớng</a:t>
            </a:r>
            <a:r>
              <a:rPr lang="en-US" sz="2000" b="1" u="sng">
                <a:solidFill>
                  <a:schemeClr val="accent5">
                    <a:lumMod val="75000"/>
                  </a:schemeClr>
                </a:solidFill>
                <a:latin typeface="Times New Roman" panose="02020603050405020304" pitchFamily="18" charset="0"/>
                <a:cs typeface="Times New Roman" panose="02020603050405020304" pitchFamily="18" charset="0"/>
              </a:rPr>
              <a:t> </a:t>
            </a:r>
            <a:r>
              <a:rPr lang="en-US" sz="2000" b="1" u="sng" err="1">
                <a:solidFill>
                  <a:schemeClr val="accent5">
                    <a:lumMod val="75000"/>
                  </a:schemeClr>
                </a:solidFill>
                <a:latin typeface="Times New Roman" panose="02020603050405020304" pitchFamily="18" charset="0"/>
                <a:cs typeface="Times New Roman" panose="02020603050405020304" pitchFamily="18" charset="0"/>
              </a:rPr>
              <a:t>dẫn</a:t>
            </a:r>
            <a:r>
              <a:rPr lang="en-US" sz="2000" b="1" u="sng">
                <a:solidFill>
                  <a:schemeClr val="accent5">
                    <a:lumMod val="75000"/>
                  </a:schemeClr>
                </a:solidFill>
                <a:latin typeface="Times New Roman" panose="02020603050405020304" pitchFamily="18" charset="0"/>
                <a:cs typeface="Times New Roman" panose="02020603050405020304" pitchFamily="18" charset="0"/>
              </a:rPr>
              <a:t> </a:t>
            </a:r>
            <a:r>
              <a:rPr lang="en-US" sz="2000" b="1" u="sng" err="1">
                <a:solidFill>
                  <a:schemeClr val="accent5">
                    <a:lumMod val="75000"/>
                  </a:schemeClr>
                </a:solidFill>
                <a:latin typeface="Times New Roman" panose="02020603050405020304" pitchFamily="18" charset="0"/>
                <a:cs typeface="Times New Roman" panose="02020603050405020304" pitchFamily="18" charset="0"/>
              </a:rPr>
              <a:t>thay</a:t>
            </a:r>
            <a:r>
              <a:rPr lang="en-US" sz="2000" b="1" u="sng">
                <a:solidFill>
                  <a:schemeClr val="accent5">
                    <a:lumMod val="75000"/>
                  </a:schemeClr>
                </a:solidFill>
                <a:latin typeface="Times New Roman" panose="02020603050405020304" pitchFamily="18" charset="0"/>
                <a:cs typeface="Times New Roman" panose="02020603050405020304" pitchFamily="18" charset="0"/>
              </a:rPr>
              <a:t> </a:t>
            </a:r>
            <a:r>
              <a:rPr lang="en-US" sz="2000" b="1" u="sng" err="1">
                <a:solidFill>
                  <a:schemeClr val="accent5">
                    <a:lumMod val="75000"/>
                  </a:schemeClr>
                </a:solidFill>
                <a:latin typeface="Times New Roman" panose="02020603050405020304" pitchFamily="18" charset="0"/>
                <a:cs typeface="Times New Roman" panose="02020603050405020304" pitchFamily="18" charset="0"/>
              </a:rPr>
              <a:t>đổi</a:t>
            </a:r>
            <a:r>
              <a:rPr lang="en-US" sz="2000" b="1" u="sng">
                <a:solidFill>
                  <a:schemeClr val="accent5">
                    <a:lumMod val="75000"/>
                  </a:schemeClr>
                </a:solidFill>
                <a:latin typeface="Times New Roman" panose="02020603050405020304" pitchFamily="18" charset="0"/>
                <a:cs typeface="Times New Roman" panose="02020603050405020304" pitchFamily="18" charset="0"/>
              </a:rPr>
              <a:t> </a:t>
            </a:r>
            <a:r>
              <a:rPr lang="en-US" sz="2000" b="1" u="sng" err="1">
                <a:solidFill>
                  <a:schemeClr val="accent5">
                    <a:lumMod val="75000"/>
                  </a:schemeClr>
                </a:solidFill>
                <a:latin typeface="Times New Roman" panose="02020603050405020304" pitchFamily="18" charset="0"/>
                <a:cs typeface="Times New Roman" panose="02020603050405020304" pitchFamily="18" charset="0"/>
              </a:rPr>
              <a:t>ngôn</a:t>
            </a:r>
            <a:r>
              <a:rPr lang="en-US" sz="2000" b="1" u="sng">
                <a:solidFill>
                  <a:schemeClr val="accent5">
                    <a:lumMod val="75000"/>
                  </a:schemeClr>
                </a:solidFill>
                <a:latin typeface="Times New Roman" panose="02020603050405020304" pitchFamily="18" charset="0"/>
                <a:cs typeface="Times New Roman" panose="02020603050405020304" pitchFamily="18" charset="0"/>
              </a:rPr>
              <a:t> </a:t>
            </a:r>
            <a:r>
              <a:rPr lang="en-US" sz="2000" b="1" u="sng" err="1">
                <a:solidFill>
                  <a:schemeClr val="accent5">
                    <a:lumMod val="75000"/>
                  </a:schemeClr>
                </a:solidFill>
                <a:latin typeface="Times New Roman" panose="02020603050405020304" pitchFamily="18" charset="0"/>
                <a:cs typeface="Times New Roman" panose="02020603050405020304" pitchFamily="18" charset="0"/>
              </a:rPr>
              <a:t>ngữ</a:t>
            </a:r>
            <a:r>
              <a:rPr lang="en-US" sz="2000" b="1" u="sng">
                <a:solidFill>
                  <a:schemeClr val="accent5">
                    <a:lumMod val="75000"/>
                  </a:schemeClr>
                </a:solidFill>
                <a:latin typeface="Times New Roman" panose="02020603050405020304" pitchFamily="18" charset="0"/>
                <a:cs typeface="Times New Roman" panose="02020603050405020304" pitchFamily="18" charset="0"/>
              </a:rPr>
              <a:t> </a:t>
            </a:r>
            <a:r>
              <a:rPr lang="en-US" sz="2000" b="1" u="sng" err="1">
                <a:solidFill>
                  <a:schemeClr val="accent5">
                    <a:lumMod val="75000"/>
                  </a:schemeClr>
                </a:solidFill>
                <a:latin typeface="Times New Roman" panose="02020603050405020304" pitchFamily="18" charset="0"/>
                <a:cs typeface="Times New Roman" panose="02020603050405020304" pitchFamily="18" charset="0"/>
              </a:rPr>
              <a:t>hiển</a:t>
            </a:r>
            <a:r>
              <a:rPr lang="en-US" sz="2000" b="1" u="sng">
                <a:solidFill>
                  <a:schemeClr val="accent5">
                    <a:lumMod val="75000"/>
                  </a:schemeClr>
                </a:solidFill>
                <a:latin typeface="Times New Roman" panose="02020603050405020304" pitchFamily="18" charset="0"/>
                <a:cs typeface="Times New Roman" panose="02020603050405020304" pitchFamily="18" charset="0"/>
              </a:rPr>
              <a:t> </a:t>
            </a:r>
            <a:r>
              <a:rPr lang="en-US" sz="2000" b="1" u="sng" err="1">
                <a:solidFill>
                  <a:schemeClr val="accent5">
                    <a:lumMod val="75000"/>
                  </a:schemeClr>
                </a:solidFill>
                <a:latin typeface="Times New Roman" panose="02020603050405020304" pitchFamily="18" charset="0"/>
                <a:cs typeface="Times New Roman" panose="02020603050405020304" pitchFamily="18" charset="0"/>
              </a:rPr>
              <a:t>thị</a:t>
            </a:r>
            <a:r>
              <a:rPr lang="en-US" sz="2000" b="1" u="sng">
                <a:solidFill>
                  <a:schemeClr val="accent5">
                    <a:lumMod val="75000"/>
                  </a:schemeClr>
                </a:solidFill>
                <a:latin typeface="Times New Roman" panose="02020603050405020304" pitchFamily="18" charset="0"/>
                <a:cs typeface="Times New Roman" panose="02020603050405020304" pitchFamily="18" charset="0"/>
              </a:rPr>
              <a:t> </a:t>
            </a:r>
            <a:r>
              <a:rPr lang="en-US" sz="2000" b="1" u="sng" err="1">
                <a:solidFill>
                  <a:schemeClr val="accent5">
                    <a:lumMod val="75000"/>
                  </a:schemeClr>
                </a:solidFill>
                <a:latin typeface="Times New Roman" panose="02020603050405020304" pitchFamily="18" charset="0"/>
                <a:cs typeface="Times New Roman" panose="02020603050405020304" pitchFamily="18" charset="0"/>
              </a:rPr>
              <a:t>của</a:t>
            </a:r>
            <a:r>
              <a:rPr lang="en-US" sz="2000" b="1" u="sng">
                <a:solidFill>
                  <a:schemeClr val="accent5">
                    <a:lumMod val="75000"/>
                  </a:schemeClr>
                </a:solidFill>
                <a:latin typeface="Times New Roman" panose="02020603050405020304" pitchFamily="18" charset="0"/>
                <a:cs typeface="Times New Roman" panose="02020603050405020304" pitchFamily="18" charset="0"/>
              </a:rPr>
              <a:t> </a:t>
            </a:r>
            <a:r>
              <a:rPr lang="en-US" sz="2000" b="1" u="sng" err="1">
                <a:solidFill>
                  <a:schemeClr val="accent5">
                    <a:lumMod val="75000"/>
                  </a:schemeClr>
                </a:solidFill>
                <a:latin typeface="Times New Roman" panose="02020603050405020304" pitchFamily="18" charset="0"/>
                <a:cs typeface="Times New Roman" panose="02020603050405020304" pitchFamily="18" charset="0"/>
              </a:rPr>
              <a:t>trình</a:t>
            </a:r>
            <a:r>
              <a:rPr lang="en-US" sz="2000" b="1" u="sng">
                <a:solidFill>
                  <a:schemeClr val="accent5">
                    <a:lumMod val="75000"/>
                  </a:schemeClr>
                </a:solidFill>
                <a:latin typeface="Times New Roman" panose="02020603050405020304" pitchFamily="18" charset="0"/>
                <a:cs typeface="Times New Roman" panose="02020603050405020304" pitchFamily="18" charset="0"/>
              </a:rPr>
              <a:t> </a:t>
            </a:r>
            <a:r>
              <a:rPr lang="en-US" sz="2000" b="1" u="sng" err="1">
                <a:solidFill>
                  <a:schemeClr val="accent5">
                    <a:lumMod val="75000"/>
                  </a:schemeClr>
                </a:solidFill>
                <a:latin typeface="Times New Roman" panose="02020603050405020304" pitchFamily="18" charset="0"/>
                <a:cs typeface="Times New Roman" panose="02020603050405020304" pitchFamily="18" charset="0"/>
              </a:rPr>
              <a:t>duyệt</a:t>
            </a:r>
            <a:r>
              <a:rPr lang="en-US" sz="2000" b="1" u="sng">
                <a:solidFill>
                  <a:schemeClr val="accent5">
                    <a:lumMod val="75000"/>
                  </a:schemeClr>
                </a:solidFill>
                <a:latin typeface="Times New Roman" panose="02020603050405020304" pitchFamily="18" charset="0"/>
                <a:cs typeface="Times New Roman" panose="02020603050405020304" pitchFamily="18" charset="0"/>
              </a:rPr>
              <a:t> Google Chrome.</a:t>
            </a:r>
          </a:p>
        </p:txBody>
      </p:sp>
      <p:sp>
        <p:nvSpPr>
          <p:cNvPr id="58" name="TextBox 57">
            <a:hlinkClick r:id="rId11" action="ppaction://hlinksldjump"/>
            <a:extLst>
              <a:ext uri="{FF2B5EF4-FFF2-40B4-BE49-F238E27FC236}">
                <a16:creationId xmlns:a16="http://schemas.microsoft.com/office/drawing/2014/main" id="{237A0B8F-DC9D-4CFA-849D-00B244722465}"/>
              </a:ext>
            </a:extLst>
          </p:cNvPr>
          <p:cNvSpPr txBox="1"/>
          <p:nvPr/>
        </p:nvSpPr>
        <p:spPr>
          <a:xfrm>
            <a:off x="1194328" y="5941950"/>
            <a:ext cx="10273648"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sng" strike="noStrike" kern="1200" cap="none" spc="0" normalizeH="0" baseline="0" noProof="0">
                <a:ln>
                  <a:noFill/>
                </a:ln>
                <a:solidFill>
                  <a:schemeClr val="accent5">
                    <a:lumMod val="75000"/>
                  </a:schemeClr>
                </a:solidFill>
                <a:effectLst/>
                <a:uLnTx/>
                <a:uFillTx/>
                <a:latin typeface="Times New Roman" panose="02020603050405020304" pitchFamily="18" charset="0"/>
                <a:ea typeface="+mn-ea"/>
                <a:cs typeface="Times New Roman" panose="02020603050405020304" pitchFamily="18" charset="0"/>
              </a:rPr>
              <a:t>H</a:t>
            </a:r>
            <a:r>
              <a:rPr kumimoji="0" lang="vi-VN" sz="1937" b="1" i="0" u="sng" strike="noStrike" kern="1200" cap="none" spc="0" normalizeH="0" baseline="0" noProof="0">
                <a:ln>
                  <a:noFill/>
                </a:ln>
                <a:solidFill>
                  <a:schemeClr val="accent5">
                    <a:lumMod val="75000"/>
                  </a:schemeClr>
                </a:solidFill>
                <a:effectLst/>
                <a:uLnTx/>
                <a:uFillTx/>
                <a:latin typeface="Times New Roman" panose="02020603050405020304" pitchFamily="18" charset="0"/>
                <a:ea typeface="+mn-ea"/>
                <a:cs typeface="Times New Roman" panose="02020603050405020304" pitchFamily="18" charset="0"/>
              </a:rPr>
              <a:t>ư</a:t>
            </a:r>
            <a:r>
              <a:rPr kumimoji="0" lang="en-US" sz="1937" b="1" i="0" u="sng" strike="noStrike" kern="1200" cap="none" spc="0" normalizeH="0" baseline="0" noProof="0" err="1">
                <a:ln>
                  <a:noFill/>
                </a:ln>
                <a:solidFill>
                  <a:schemeClr val="accent5">
                    <a:lumMod val="75000"/>
                  </a:schemeClr>
                </a:solidFill>
                <a:effectLst/>
                <a:uLnTx/>
                <a:uFillTx/>
                <a:latin typeface="Times New Roman" panose="02020603050405020304" pitchFamily="18" charset="0"/>
                <a:ea typeface="+mn-ea"/>
                <a:cs typeface="Times New Roman" panose="02020603050405020304" pitchFamily="18" charset="0"/>
              </a:rPr>
              <a:t>ớng</a:t>
            </a:r>
            <a:r>
              <a:rPr kumimoji="0" lang="en-US" sz="1937" b="1" i="0" u="sng" strike="noStrike" kern="1200" cap="none" spc="0" normalizeH="0" baseline="0" noProof="0">
                <a:ln>
                  <a:noFill/>
                </a:ln>
                <a:solidFill>
                  <a:schemeClr val="accent5">
                    <a:lumMod val="75000"/>
                  </a:schemeClr>
                </a:solidFill>
                <a:effectLst/>
                <a:uLnTx/>
                <a:uFillTx/>
                <a:latin typeface="Times New Roman" panose="02020603050405020304" pitchFamily="18" charset="0"/>
                <a:ea typeface="+mn-ea"/>
                <a:cs typeface="Times New Roman" panose="02020603050405020304" pitchFamily="18" charset="0"/>
              </a:rPr>
              <a:t> </a:t>
            </a:r>
            <a:r>
              <a:rPr kumimoji="0" lang="en-US" sz="1937" b="1" i="0" u="sng" strike="noStrike" kern="1200" cap="none" spc="0" normalizeH="0" baseline="0" noProof="0" err="1">
                <a:ln>
                  <a:noFill/>
                </a:ln>
                <a:solidFill>
                  <a:schemeClr val="accent5">
                    <a:lumMod val="75000"/>
                  </a:schemeClr>
                </a:solidFill>
                <a:effectLst/>
                <a:uLnTx/>
                <a:uFillTx/>
                <a:latin typeface="Times New Roman" panose="02020603050405020304" pitchFamily="18" charset="0"/>
                <a:ea typeface="+mn-ea"/>
                <a:cs typeface="Times New Roman" panose="02020603050405020304" pitchFamily="18" charset="0"/>
              </a:rPr>
              <a:t>dẫn</a:t>
            </a:r>
            <a:r>
              <a:rPr kumimoji="0" lang="en-US" sz="1937" b="1" i="0" u="sng" strike="noStrike" kern="1200" cap="none" spc="0" normalizeH="0" baseline="0" noProof="0">
                <a:ln>
                  <a:noFill/>
                </a:ln>
                <a:solidFill>
                  <a:schemeClr val="accent5">
                    <a:lumMod val="75000"/>
                  </a:schemeClr>
                </a:solidFill>
                <a:effectLst/>
                <a:uLnTx/>
                <a:uFillTx/>
                <a:latin typeface="Times New Roman" panose="02020603050405020304" pitchFamily="18" charset="0"/>
                <a:ea typeface="+mn-ea"/>
                <a:cs typeface="Times New Roman" panose="02020603050405020304" pitchFamily="18" charset="0"/>
              </a:rPr>
              <a:t> g</a:t>
            </a:r>
            <a:r>
              <a:rPr lang="en-US" sz="1937" b="1" u="sng" err="1">
                <a:solidFill>
                  <a:schemeClr val="accent5">
                    <a:lumMod val="75000"/>
                  </a:schemeClr>
                </a:solidFill>
                <a:latin typeface="Times New Roman" panose="02020603050405020304" pitchFamily="18" charset="0"/>
                <a:cs typeface="Times New Roman" panose="02020603050405020304" pitchFamily="18" charset="0"/>
              </a:rPr>
              <a:t>ửi</a:t>
            </a:r>
            <a:r>
              <a:rPr lang="en-US" sz="1937" b="1" u="sng">
                <a:solidFill>
                  <a:schemeClr val="accent5">
                    <a:lumMod val="75000"/>
                  </a:schemeClr>
                </a:solidFill>
                <a:latin typeface="Times New Roman" panose="02020603050405020304" pitchFamily="18" charset="0"/>
                <a:cs typeface="Times New Roman" panose="02020603050405020304" pitchFamily="18" charset="0"/>
              </a:rPr>
              <a:t> </a:t>
            </a:r>
            <a:r>
              <a:rPr lang="en-US" sz="1937" b="1" u="sng" err="1">
                <a:solidFill>
                  <a:schemeClr val="accent5">
                    <a:lumMod val="75000"/>
                  </a:schemeClr>
                </a:solidFill>
                <a:latin typeface="Times New Roman" panose="02020603050405020304" pitchFamily="18" charset="0"/>
                <a:cs typeface="Times New Roman" panose="02020603050405020304" pitchFamily="18" charset="0"/>
              </a:rPr>
              <a:t>các</a:t>
            </a:r>
            <a:r>
              <a:rPr lang="en-US" sz="1937" b="1" u="sng">
                <a:solidFill>
                  <a:schemeClr val="accent5">
                    <a:lumMod val="75000"/>
                  </a:schemeClr>
                </a:solidFill>
                <a:latin typeface="Times New Roman" panose="02020603050405020304" pitchFamily="18" charset="0"/>
                <a:cs typeface="Times New Roman" panose="02020603050405020304" pitchFamily="18" charset="0"/>
              </a:rPr>
              <a:t> </a:t>
            </a:r>
            <a:r>
              <a:rPr lang="en-US" sz="1937" b="1" u="sng" err="1">
                <a:solidFill>
                  <a:schemeClr val="accent5">
                    <a:lumMod val="75000"/>
                  </a:schemeClr>
                </a:solidFill>
                <a:latin typeface="Times New Roman" panose="02020603050405020304" pitchFamily="18" charset="0"/>
                <a:cs typeface="Times New Roman" panose="02020603050405020304" pitchFamily="18" charset="0"/>
              </a:rPr>
              <a:t>câu</a:t>
            </a:r>
            <a:r>
              <a:rPr lang="en-US" sz="1937" b="1" u="sng">
                <a:solidFill>
                  <a:schemeClr val="accent5">
                    <a:lumMod val="75000"/>
                  </a:schemeClr>
                </a:solidFill>
                <a:latin typeface="Times New Roman" panose="02020603050405020304" pitchFamily="18" charset="0"/>
                <a:cs typeface="Times New Roman" panose="02020603050405020304" pitchFamily="18" charset="0"/>
              </a:rPr>
              <a:t> </a:t>
            </a:r>
            <a:r>
              <a:rPr lang="en-US" sz="1937" b="1" u="sng" err="1">
                <a:solidFill>
                  <a:schemeClr val="accent5">
                    <a:lumMod val="75000"/>
                  </a:schemeClr>
                </a:solidFill>
                <a:latin typeface="Times New Roman" panose="02020603050405020304" pitchFamily="18" charset="0"/>
                <a:cs typeface="Times New Roman" panose="02020603050405020304" pitchFamily="18" charset="0"/>
              </a:rPr>
              <a:t>hỏi</a:t>
            </a:r>
            <a:r>
              <a:rPr lang="en-US" sz="1937" b="1" u="sng">
                <a:solidFill>
                  <a:schemeClr val="accent5">
                    <a:lumMod val="75000"/>
                  </a:schemeClr>
                </a:solidFill>
                <a:latin typeface="Times New Roman" panose="02020603050405020304" pitchFamily="18" charset="0"/>
                <a:cs typeface="Times New Roman" panose="02020603050405020304" pitchFamily="18" charset="0"/>
              </a:rPr>
              <a:t> </a:t>
            </a:r>
            <a:r>
              <a:rPr lang="en-US" sz="1937" b="1" u="sng" err="1">
                <a:solidFill>
                  <a:schemeClr val="accent5">
                    <a:lumMod val="75000"/>
                  </a:schemeClr>
                </a:solidFill>
                <a:latin typeface="Times New Roman" panose="02020603050405020304" pitchFamily="18" charset="0"/>
                <a:cs typeface="Times New Roman" panose="02020603050405020304" pitchFamily="18" charset="0"/>
              </a:rPr>
              <a:t>đến</a:t>
            </a:r>
            <a:r>
              <a:rPr lang="en-US" sz="1937" b="1" u="sng">
                <a:solidFill>
                  <a:schemeClr val="accent5">
                    <a:lumMod val="75000"/>
                  </a:schemeClr>
                </a:solidFill>
                <a:latin typeface="Times New Roman" panose="02020603050405020304" pitchFamily="18" charset="0"/>
                <a:cs typeface="Times New Roman" panose="02020603050405020304" pitchFamily="18" charset="0"/>
              </a:rPr>
              <a:t> FBHP qua </a:t>
            </a:r>
            <a:r>
              <a:rPr lang="en-US" sz="1937" b="1" u="sng" err="1">
                <a:solidFill>
                  <a:schemeClr val="accent5">
                    <a:lumMod val="75000"/>
                  </a:schemeClr>
                </a:solidFill>
                <a:latin typeface="Times New Roman" panose="02020603050405020304" pitchFamily="18" charset="0"/>
                <a:cs typeface="Times New Roman" panose="02020603050405020304" pitchFamily="18" charset="0"/>
              </a:rPr>
              <a:t>chức</a:t>
            </a:r>
            <a:r>
              <a:rPr lang="en-US" sz="1937" b="1" u="sng">
                <a:solidFill>
                  <a:schemeClr val="accent5">
                    <a:lumMod val="75000"/>
                  </a:schemeClr>
                </a:solidFill>
                <a:latin typeface="Times New Roman" panose="02020603050405020304" pitchFamily="18" charset="0"/>
                <a:cs typeface="Times New Roman" panose="02020603050405020304" pitchFamily="18" charset="0"/>
              </a:rPr>
              <a:t> </a:t>
            </a:r>
            <a:r>
              <a:rPr lang="en-US" sz="1937" b="1" u="sng" err="1">
                <a:solidFill>
                  <a:schemeClr val="accent5">
                    <a:lumMod val="75000"/>
                  </a:schemeClr>
                </a:solidFill>
                <a:latin typeface="Times New Roman" panose="02020603050405020304" pitchFamily="18" charset="0"/>
                <a:cs typeface="Times New Roman" panose="02020603050405020304" pitchFamily="18" charset="0"/>
              </a:rPr>
              <a:t>năng</a:t>
            </a:r>
            <a:r>
              <a:rPr lang="en-US" sz="1937" b="1" u="sng">
                <a:solidFill>
                  <a:schemeClr val="accent5">
                    <a:lumMod val="75000"/>
                  </a:schemeClr>
                </a:solidFill>
                <a:latin typeface="Times New Roman" panose="02020603050405020304" pitchFamily="18" charset="0"/>
                <a:cs typeface="Times New Roman" panose="02020603050405020304" pitchFamily="18" charset="0"/>
              </a:rPr>
              <a:t> Send message</a:t>
            </a:r>
            <a:endParaRPr kumimoji="0" lang="en-US" sz="1937" b="1" i="0" u="sng" strike="noStrike" kern="1200" cap="none" spc="0" normalizeH="0" baseline="0" noProof="0">
              <a:ln>
                <a:noFill/>
              </a:ln>
              <a:solidFill>
                <a:schemeClr val="accent5">
                  <a:lumMod val="75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37483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710455E-2006-49A6-8925-F64E754C4782}"/>
              </a:ext>
            </a:extLst>
          </p:cNvPr>
          <p:cNvSpPr txBox="1"/>
          <p:nvPr/>
        </p:nvSpPr>
        <p:spPr>
          <a:xfrm>
            <a:off x="311944" y="718344"/>
            <a:ext cx="7543800" cy="276999"/>
          </a:xfrm>
          <a:prstGeom prst="rect">
            <a:avLst/>
          </a:prstGeom>
          <a:noFill/>
        </p:spPr>
        <p:txBody>
          <a:bodyPr wrap="square" lIns="0" tIns="0" rIns="0" bIns="0" rtlCol="0">
            <a:spAutoFit/>
          </a:bodyPr>
          <a:lstStyle/>
          <a:p>
            <a:pPr marL="285750" marR="0" lvl="0" indent="-285750" algn="l" defTabSz="987415" rtl="0" eaLnBrk="1" fontAlgn="base" latinLnBrk="0" hangingPunct="1">
              <a:lnSpc>
                <a:spcPct val="100000"/>
              </a:lnSpc>
              <a:spcBef>
                <a:spcPct val="50000"/>
              </a:spcBef>
              <a:spcAft>
                <a:spcPct val="0"/>
              </a:spcAft>
              <a:buClr>
                <a:srgbClr val="F0AB00"/>
              </a:buClr>
              <a:buSzPct val="80000"/>
              <a:buFont typeface="Wingdings" panose="05000000000000000000" pitchFamily="2" charset="2"/>
              <a:buChar char="v"/>
              <a:tabLst/>
              <a:defRPr/>
            </a:pP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Tiếp</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tục</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b</a:t>
            </a:r>
            <a:r>
              <a:rPr kumimoji="0" lang="vi-VN"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ớc</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2.2</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Respond with Proposal</a:t>
            </a:r>
            <a:endParaRPr kumimoji="0" lang="en-US" sz="1800" b="1"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A057C619-E39B-4167-ACAE-141366D27557}"/>
              </a:ext>
            </a:extLst>
          </p:cNvPr>
          <p:cNvPicPr>
            <a:picLocks noChangeAspect="1"/>
          </p:cNvPicPr>
          <p:nvPr/>
        </p:nvPicPr>
        <p:blipFill>
          <a:blip r:embed="rId2"/>
          <a:stretch>
            <a:fillRect/>
          </a:stretch>
        </p:blipFill>
        <p:spPr>
          <a:xfrm>
            <a:off x="616744" y="1919097"/>
            <a:ext cx="11049000" cy="3343031"/>
          </a:xfrm>
          <a:prstGeom prst="rect">
            <a:avLst/>
          </a:prstGeom>
          <a:ln>
            <a:solidFill>
              <a:schemeClr val="bg1">
                <a:lumMod val="85000"/>
              </a:schemeClr>
            </a:solidFill>
          </a:ln>
        </p:spPr>
      </p:pic>
      <p:pic>
        <p:nvPicPr>
          <p:cNvPr id="14" name="Picture 13">
            <a:extLst>
              <a:ext uri="{FF2B5EF4-FFF2-40B4-BE49-F238E27FC236}">
                <a16:creationId xmlns:a16="http://schemas.microsoft.com/office/drawing/2014/main" id="{F761F73E-780B-4591-B772-E3F9F4AF427A}"/>
              </a:ext>
            </a:extLst>
          </p:cNvPr>
          <p:cNvPicPr>
            <a:picLocks noChangeAspect="1"/>
          </p:cNvPicPr>
          <p:nvPr/>
        </p:nvPicPr>
        <p:blipFill>
          <a:blip r:embed="rId3"/>
          <a:stretch>
            <a:fillRect/>
          </a:stretch>
        </p:blipFill>
        <p:spPr>
          <a:xfrm>
            <a:off x="2978944" y="4083475"/>
            <a:ext cx="3810000" cy="2197469"/>
          </a:xfrm>
          <a:prstGeom prst="rect">
            <a:avLst/>
          </a:prstGeom>
          <a:ln>
            <a:solidFill>
              <a:schemeClr val="bg1">
                <a:lumMod val="85000"/>
              </a:schemeClr>
            </a:solidFill>
          </a:ln>
        </p:spPr>
      </p:pic>
      <p:sp>
        <p:nvSpPr>
          <p:cNvPr id="15" name="Rectangle 14">
            <a:extLst>
              <a:ext uri="{FF2B5EF4-FFF2-40B4-BE49-F238E27FC236}">
                <a16:creationId xmlns:a16="http://schemas.microsoft.com/office/drawing/2014/main" id="{02E22BF5-C932-47F7-828F-5CE35D5F1A02}"/>
              </a:ext>
            </a:extLst>
          </p:cNvPr>
          <p:cNvSpPr/>
          <p:nvPr/>
        </p:nvSpPr>
        <p:spPr bwMode="gray">
          <a:xfrm>
            <a:off x="3131345" y="3368829"/>
            <a:ext cx="990600" cy="333646"/>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17" name="Rectangle 16">
            <a:extLst>
              <a:ext uri="{FF2B5EF4-FFF2-40B4-BE49-F238E27FC236}">
                <a16:creationId xmlns:a16="http://schemas.microsoft.com/office/drawing/2014/main" id="{C184DC06-60FD-465E-85DE-95C2127EC8FC}"/>
              </a:ext>
            </a:extLst>
          </p:cNvPr>
          <p:cNvSpPr/>
          <p:nvPr/>
        </p:nvSpPr>
        <p:spPr bwMode="gray">
          <a:xfrm>
            <a:off x="3150064" y="5837973"/>
            <a:ext cx="990600" cy="226702"/>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18" name="TextBox 17">
            <a:extLst>
              <a:ext uri="{FF2B5EF4-FFF2-40B4-BE49-F238E27FC236}">
                <a16:creationId xmlns:a16="http://schemas.microsoft.com/office/drawing/2014/main" id="{054BBA37-7034-40DA-A95F-B8A0E2BC5E30}"/>
              </a:ext>
            </a:extLst>
          </p:cNvPr>
          <p:cNvSpPr txBox="1"/>
          <p:nvPr/>
        </p:nvSpPr>
        <p:spPr>
          <a:xfrm>
            <a:off x="616172" y="1324967"/>
            <a:ext cx="5715000" cy="276999"/>
          </a:xfrm>
          <a:prstGeom prst="rect">
            <a:avLst/>
          </a:prstGeom>
          <a:solidFill>
            <a:schemeClr val="accent3">
              <a:lumMod val="40000"/>
              <a:lumOff val="60000"/>
            </a:schemeClr>
          </a:solidFill>
          <a:ln>
            <a:solidFill>
              <a:schemeClr val="tx1"/>
            </a:solidFill>
          </a:ln>
        </p:spPr>
        <p:txBody>
          <a:bodyPr wrap="square" lIns="0" tIns="0" rIns="0" bIns="0" rtlCol="0">
            <a:spAutoFit/>
          </a:bodyPr>
          <a:lstStyle/>
          <a:p>
            <a:pPr marL="285750" marR="0" lvl="0" indent="-285750" algn="l" defTabSz="987415" rtl="0" eaLnBrk="1" fontAlgn="base" latinLnBrk="0" hangingPunct="1">
              <a:lnSpc>
                <a:spcPct val="100000"/>
              </a:lnSpc>
              <a:spcBef>
                <a:spcPct val="50000"/>
              </a:spcBef>
              <a:spcAft>
                <a:spcPct val="0"/>
              </a:spcAft>
              <a:buClr>
                <a:srgbClr val="F0AB00"/>
              </a:buClr>
              <a:buSzPct val="80000"/>
              <a:buFont typeface="Wingdings" panose="05000000000000000000" pitchFamily="2" charset="2"/>
              <a:buChar char="ü"/>
              <a:tabLst/>
              <a:defRPr/>
            </a:pP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Included -&gt; Edit</a:t>
            </a:r>
          </a:p>
        </p:txBody>
      </p:sp>
      <p:sp>
        <p:nvSpPr>
          <p:cNvPr id="19" name="TextBox 18">
            <a:extLst>
              <a:ext uri="{FF2B5EF4-FFF2-40B4-BE49-F238E27FC236}">
                <a16:creationId xmlns:a16="http://schemas.microsoft.com/office/drawing/2014/main" id="{4DAE0C18-DCF3-42BF-95A2-5A24368E81A4}"/>
              </a:ext>
            </a:extLst>
          </p:cNvPr>
          <p:cNvSpPr txBox="1"/>
          <p:nvPr/>
        </p:nvSpPr>
        <p:spPr>
          <a:xfrm>
            <a:off x="2826544" y="3369130"/>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20" name="TextBox 19">
            <a:extLst>
              <a:ext uri="{FF2B5EF4-FFF2-40B4-BE49-F238E27FC236}">
                <a16:creationId xmlns:a16="http://schemas.microsoft.com/office/drawing/2014/main" id="{5549E78C-1A42-4C03-B037-A5F649655E67}"/>
              </a:ext>
            </a:extLst>
          </p:cNvPr>
          <p:cNvSpPr txBox="1"/>
          <p:nvPr/>
        </p:nvSpPr>
        <p:spPr>
          <a:xfrm>
            <a:off x="2978944" y="5813709"/>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11" name="TextBox 10">
            <a:extLst>
              <a:ext uri="{FF2B5EF4-FFF2-40B4-BE49-F238E27FC236}">
                <a16:creationId xmlns:a16="http://schemas.microsoft.com/office/drawing/2014/main" id="{E9E166AF-2EBC-4687-B54D-DB0E68372AAF}"/>
              </a:ext>
            </a:extLst>
          </p:cNvPr>
          <p:cNvSpPr txBox="1"/>
          <p:nvPr/>
        </p:nvSpPr>
        <p:spPr>
          <a:xfrm>
            <a:off x="387000" y="29840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4.</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FBHP)</a:t>
            </a:r>
          </a:p>
        </p:txBody>
      </p:sp>
    </p:spTree>
    <p:extLst>
      <p:ext uri="{BB962C8B-B14F-4D97-AF65-F5344CB8AC3E}">
        <p14:creationId xmlns:p14="http://schemas.microsoft.com/office/powerpoint/2010/main" val="1685937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0AB573-9839-4222-8014-F5C01360DD4C}"/>
              </a:ext>
            </a:extLst>
          </p:cNvPr>
          <p:cNvPicPr>
            <a:picLocks noChangeAspect="1"/>
          </p:cNvPicPr>
          <p:nvPr/>
        </p:nvPicPr>
        <p:blipFill>
          <a:blip r:embed="rId2"/>
          <a:stretch>
            <a:fillRect/>
          </a:stretch>
        </p:blipFill>
        <p:spPr>
          <a:xfrm>
            <a:off x="311944" y="1404144"/>
            <a:ext cx="10134215" cy="5181600"/>
          </a:xfrm>
          <a:prstGeom prst="rect">
            <a:avLst/>
          </a:prstGeom>
          <a:solidFill>
            <a:srgbClr val="C00000"/>
          </a:solidFill>
          <a:ln>
            <a:solidFill>
              <a:schemeClr val="bg1">
                <a:lumMod val="85000"/>
              </a:schemeClr>
            </a:solidFill>
          </a:ln>
        </p:spPr>
      </p:pic>
      <p:sp>
        <p:nvSpPr>
          <p:cNvPr id="11" name="TextBox 10">
            <a:extLst>
              <a:ext uri="{FF2B5EF4-FFF2-40B4-BE49-F238E27FC236}">
                <a16:creationId xmlns:a16="http://schemas.microsoft.com/office/drawing/2014/main" id="{39B3F24F-BA96-4103-9686-BF88D3923D70}"/>
              </a:ext>
            </a:extLst>
          </p:cNvPr>
          <p:cNvSpPr txBox="1"/>
          <p:nvPr/>
        </p:nvSpPr>
        <p:spPr>
          <a:xfrm>
            <a:off x="4702067" y="2699544"/>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12" name="TextBox 11">
            <a:extLst>
              <a:ext uri="{FF2B5EF4-FFF2-40B4-BE49-F238E27FC236}">
                <a16:creationId xmlns:a16="http://schemas.microsoft.com/office/drawing/2014/main" id="{3D9AF6DE-066D-4082-8E5E-94A5FFA8954C}"/>
              </a:ext>
            </a:extLst>
          </p:cNvPr>
          <p:cNvSpPr txBox="1"/>
          <p:nvPr/>
        </p:nvSpPr>
        <p:spPr>
          <a:xfrm>
            <a:off x="4695888" y="3100378"/>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13" name="TextBox 12">
            <a:extLst>
              <a:ext uri="{FF2B5EF4-FFF2-40B4-BE49-F238E27FC236}">
                <a16:creationId xmlns:a16="http://schemas.microsoft.com/office/drawing/2014/main" id="{9072AD95-8650-4FD4-91E7-783F71C15A4E}"/>
              </a:ext>
            </a:extLst>
          </p:cNvPr>
          <p:cNvSpPr txBox="1"/>
          <p:nvPr/>
        </p:nvSpPr>
        <p:spPr>
          <a:xfrm>
            <a:off x="4198144" y="3551644"/>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14" name="TextBox 13">
            <a:extLst>
              <a:ext uri="{FF2B5EF4-FFF2-40B4-BE49-F238E27FC236}">
                <a16:creationId xmlns:a16="http://schemas.microsoft.com/office/drawing/2014/main" id="{9D49ACC6-1FD0-42E8-B6D2-C91B9B0B62A6}"/>
              </a:ext>
            </a:extLst>
          </p:cNvPr>
          <p:cNvSpPr txBox="1"/>
          <p:nvPr/>
        </p:nvSpPr>
        <p:spPr>
          <a:xfrm>
            <a:off x="4045744" y="4386867"/>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a:t>
            </a:r>
          </a:p>
        </p:txBody>
      </p:sp>
      <p:sp>
        <p:nvSpPr>
          <p:cNvPr id="15" name="TextBox 14">
            <a:extLst>
              <a:ext uri="{FF2B5EF4-FFF2-40B4-BE49-F238E27FC236}">
                <a16:creationId xmlns:a16="http://schemas.microsoft.com/office/drawing/2014/main" id="{879F90D8-0AFC-4104-A9F4-BEB5A96D2DB1}"/>
              </a:ext>
            </a:extLst>
          </p:cNvPr>
          <p:cNvSpPr txBox="1"/>
          <p:nvPr/>
        </p:nvSpPr>
        <p:spPr>
          <a:xfrm>
            <a:off x="6839099" y="2250511"/>
            <a:ext cx="5834669" cy="3649076"/>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marL="0" marR="0" lvl="0" indent="0" algn="l" defTabSz="987415" rtl="0" eaLnBrk="1" fontAlgn="base" latinLnBrk="0" hangingPunct="1">
              <a:lnSpc>
                <a:spcPct val="150000"/>
              </a:lnSpc>
              <a:spcBef>
                <a:spcPts val="0"/>
              </a:spcBef>
              <a:spcAft>
                <a:spcPct val="0"/>
              </a:spcAft>
              <a:buClr>
                <a:srgbClr val="F0AB00"/>
              </a:buClr>
              <a:buSzPct val="80000"/>
              <a:buFontTx/>
              <a:buNone/>
              <a:tabLst/>
              <a:defRPr/>
            </a:pPr>
            <a:r>
              <a:rPr kumimoji="0" lang="en-US" sz="16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Full Description: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Tên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mục</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hàng</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mà</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endPar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50000"/>
              </a:lnSpc>
              <a:spcBef>
                <a:spcPts val="0"/>
              </a:spcBef>
              <a:spcAft>
                <a:spcPct val="0"/>
              </a:spcAft>
              <a:buClr>
                <a:srgbClr val="F0AB00"/>
              </a:buClr>
              <a:buSzPct val="80000"/>
              <a:buFontTx/>
              <a:buNone/>
              <a:tabLst/>
              <a:defRPr/>
            </a:pPr>
            <a:r>
              <a:rPr kumimoji="0" lang="en-US" sz="16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Supplier Part number: Model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mục</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hàng</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mà</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endPar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87415" rtl="0" eaLnBrk="1" fontAlgn="base" latinLnBrk="0" hangingPunct="1">
              <a:lnSpc>
                <a:spcPct val="150000"/>
              </a:lnSpc>
              <a:spcBef>
                <a:spcPts val="0"/>
              </a:spcBef>
              <a:spcAft>
                <a:spcPct val="0"/>
              </a:spcAft>
              <a:buClr>
                <a:srgbClr val="F0AB00"/>
              </a:buClr>
              <a:buSzPct val="80000"/>
              <a:buFontTx/>
              <a:buNone/>
              <a:tabLst/>
              <a:defRPr/>
            </a:pPr>
            <a:r>
              <a:rPr kumimoji="0" lang="en-US" sz="16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Quantity: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Số</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l</a:t>
            </a:r>
            <a:r>
              <a:rPr kumimoji="0" lang="vi-VN"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ợng</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mục</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hàng</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endPar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50000"/>
              </a:lnSpc>
              <a:spcBef>
                <a:spcPts val="0"/>
              </a:spcBef>
              <a:spcAft>
                <a:spcPct val="0"/>
              </a:spcAft>
              <a:buClr>
                <a:srgbClr val="F0AB00"/>
              </a:buClr>
              <a:buSzPct val="80000"/>
              <a:buFontTx/>
              <a:buNone/>
              <a:tabLst/>
              <a:defRPr/>
            </a:pPr>
            <a:r>
              <a:rPr kumimoji="0" lang="en-US" sz="1600" b="0"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Về</a:t>
            </a:r>
            <a:r>
              <a:rPr kumimoji="0" lang="en-US" sz="16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c</a:t>
            </a:r>
            <a:r>
              <a:rPr kumimoji="0" lang="vi-VN" sz="16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ơ</a:t>
            </a:r>
            <a:r>
              <a:rPr kumimoji="0" lang="en-US" sz="16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bản</a:t>
            </a:r>
            <a:r>
              <a:rPr kumimoji="0" lang="en-US" sz="16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NCC </a:t>
            </a:r>
            <a:r>
              <a:rPr kumimoji="0" lang="en-US" sz="1600" b="0"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không</a:t>
            </a:r>
            <a:r>
              <a:rPr kumimoji="0" lang="en-US" sz="16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thay</a:t>
            </a:r>
            <a:r>
              <a:rPr kumimoji="0" lang="en-US" sz="16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đổi</a:t>
            </a:r>
            <a:r>
              <a:rPr kumimoji="0" lang="en-US" sz="16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sz="16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tin </a:t>
            </a:r>
            <a:r>
              <a:rPr kumimoji="0" lang="en-US" sz="1600" b="0" i="0" u="none" strike="noStrike" kern="0" cap="none" spc="0" normalizeH="0" baseline="0" noProof="0" err="1">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mục</a:t>
            </a:r>
            <a:r>
              <a:rPr kumimoji="0" lang="en-US" sz="16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 1,2,3.</a:t>
            </a:r>
          </a:p>
          <a:p>
            <a:pPr marL="0" marR="0" lvl="0" indent="0" algn="l" defTabSz="987415" rtl="0" eaLnBrk="1" fontAlgn="base" latinLnBrk="0" hangingPunct="1">
              <a:lnSpc>
                <a:spcPct val="150000"/>
              </a:lnSpc>
              <a:spcBef>
                <a:spcPts val="0"/>
              </a:spcBef>
              <a:spcAft>
                <a:spcPct val="0"/>
              </a:spcAft>
              <a:buClr>
                <a:srgbClr val="F0AB00"/>
              </a:buClr>
              <a:buSzPct val="80000"/>
              <a:buFontTx/>
              <a:buNone/>
              <a:tabLst/>
              <a:defRPr/>
            </a:pPr>
            <a:r>
              <a:rPr lang="en-US" sz="1600" kern="0" err="1">
                <a:solidFill>
                  <a:srgbClr val="C00000"/>
                </a:solidFill>
                <a:latin typeface="Times New Roman" panose="02020603050405020304" pitchFamily="18" charset="0"/>
                <a:ea typeface="Arial Unicode MS" pitchFamily="34" charset="-128"/>
                <a:cs typeface="Times New Roman" panose="02020603050405020304" pitchFamily="18" charset="0"/>
              </a:rPr>
              <a:t>Với</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C00000"/>
                </a:solidFill>
                <a:latin typeface="Times New Roman" panose="02020603050405020304" pitchFamily="18" charset="0"/>
                <a:ea typeface="Arial Unicode MS" pitchFamily="34" charset="-128"/>
                <a:cs typeface="Times New Roman" panose="02020603050405020304" pitchFamily="18" charset="0"/>
              </a:rPr>
              <a:t>mục</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 2  </a:t>
            </a:r>
            <a:r>
              <a:rPr lang="en-US" sz="1600" kern="0" err="1">
                <a:solidFill>
                  <a:srgbClr val="C00000"/>
                </a:solidFill>
                <a:latin typeface="Times New Roman" panose="02020603050405020304" pitchFamily="18" charset="0"/>
                <a:ea typeface="Arial Unicode MS" pitchFamily="34" charset="-128"/>
                <a:cs typeface="Times New Roman" panose="02020603050405020304" pitchFamily="18" charset="0"/>
              </a:rPr>
              <a:t>là</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 model </a:t>
            </a:r>
            <a:r>
              <a:rPr lang="en-US" sz="1600" kern="0" err="1">
                <a:solidFill>
                  <a:srgbClr val="C00000"/>
                </a:solidFill>
                <a:latin typeface="Times New Roman" panose="02020603050405020304" pitchFamily="18" charset="0"/>
                <a:ea typeface="Arial Unicode MS" pitchFamily="34" charset="-128"/>
                <a:cs typeface="Times New Roman" panose="02020603050405020304" pitchFamily="18" charset="0"/>
              </a:rPr>
              <a:t>của</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C00000"/>
                </a:solidFill>
                <a:latin typeface="Times New Roman" panose="02020603050405020304" pitchFamily="18" charset="0"/>
                <a:ea typeface="Arial Unicode MS" pitchFamily="34" charset="-128"/>
                <a:cs typeface="Times New Roman" panose="02020603050405020304" pitchFamily="18" charset="0"/>
              </a:rPr>
              <a:t>sản</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C00000"/>
                </a:solidFill>
                <a:latin typeface="Times New Roman" panose="02020603050405020304" pitchFamily="18" charset="0"/>
                <a:ea typeface="Arial Unicode MS" pitchFamily="34" charset="-128"/>
                <a:cs typeface="Times New Roman" panose="02020603050405020304" pitchFamily="18" charset="0"/>
              </a:rPr>
              <a:t>phẩm</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C00000"/>
                </a:solidFill>
                <a:latin typeface="Times New Roman" panose="02020603050405020304" pitchFamily="18" charset="0"/>
                <a:ea typeface="Arial Unicode MS" pitchFamily="34" charset="-128"/>
                <a:cs typeface="Times New Roman" panose="02020603050405020304" pitchFamily="18" charset="0"/>
              </a:rPr>
              <a:t>nếu</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C00000"/>
                </a:solidFill>
                <a:latin typeface="Times New Roman" panose="02020603050405020304" pitchFamily="18" charset="0"/>
                <a:ea typeface="Arial Unicode MS" pitchFamily="34" charset="-128"/>
                <a:cs typeface="Times New Roman" panose="02020603050405020304" pitchFamily="18" charset="0"/>
              </a:rPr>
              <a:t>bạn</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C00000"/>
                </a:solidFill>
                <a:latin typeface="Times New Roman" panose="02020603050405020304" pitchFamily="18" charset="0"/>
                <a:ea typeface="Arial Unicode MS" pitchFamily="34" charset="-128"/>
                <a:cs typeface="Times New Roman" panose="02020603050405020304" pitchFamily="18" charset="0"/>
              </a:rPr>
              <a:t>muốn</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C00000"/>
                </a:solidFill>
                <a:latin typeface="Times New Roman" panose="02020603050405020304" pitchFamily="18" charset="0"/>
                <a:ea typeface="Arial Unicode MS" pitchFamily="34" charset="-128"/>
                <a:cs typeface="Times New Roman" panose="02020603050405020304" pitchFamily="18" charset="0"/>
              </a:rPr>
              <a:t>thay</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C00000"/>
                </a:solidFill>
                <a:latin typeface="Times New Roman" panose="02020603050405020304" pitchFamily="18" charset="0"/>
                <a:ea typeface="Arial Unicode MS" pitchFamily="34" charset="-128"/>
                <a:cs typeface="Times New Roman" panose="02020603050405020304" pitchFamily="18" charset="0"/>
              </a:rPr>
              <a:t>đổi</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C00000"/>
                </a:solidFill>
                <a:latin typeface="Times New Roman" panose="02020603050405020304" pitchFamily="18" charset="0"/>
                <a:ea typeface="Arial Unicode MS" pitchFamily="34" charset="-128"/>
                <a:cs typeface="Times New Roman" panose="02020603050405020304" pitchFamily="18" charset="0"/>
              </a:rPr>
              <a:t>phải</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C00000"/>
                </a:solidFill>
                <a:latin typeface="Times New Roman" panose="02020603050405020304" pitchFamily="18" charset="0"/>
                <a:ea typeface="Arial Unicode MS" pitchFamily="34" charset="-128"/>
                <a:cs typeface="Times New Roman" panose="02020603050405020304" pitchFamily="18" charset="0"/>
              </a:rPr>
              <a:t>xác</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C00000"/>
                </a:solidFill>
                <a:latin typeface="Times New Roman" panose="02020603050405020304" pitchFamily="18" charset="0"/>
                <a:ea typeface="Arial Unicode MS" pitchFamily="34" charset="-128"/>
                <a:cs typeface="Times New Roman" panose="02020603050405020304" pitchFamily="18" charset="0"/>
              </a:rPr>
              <a:t>nhận</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 tr</a:t>
            </a:r>
            <a:r>
              <a:rPr lang="vi-VN" sz="1600" kern="0">
                <a:solidFill>
                  <a:srgbClr val="C00000"/>
                </a:solidFill>
                <a:latin typeface="Times New Roman" panose="02020603050405020304" pitchFamily="18" charset="0"/>
                <a:ea typeface="Arial Unicode MS" pitchFamily="34" charset="-128"/>
                <a:cs typeface="Times New Roman" panose="02020603050405020304" pitchFamily="18" charset="0"/>
              </a:rPr>
              <a:t>ư</a:t>
            </a:r>
            <a:r>
              <a:rPr lang="en-US" sz="1600" kern="0" err="1">
                <a:solidFill>
                  <a:srgbClr val="C00000"/>
                </a:solidFill>
                <a:latin typeface="Times New Roman" panose="02020603050405020304" pitchFamily="18" charset="0"/>
                <a:ea typeface="Arial Unicode MS" pitchFamily="34" charset="-128"/>
                <a:cs typeface="Times New Roman" panose="02020603050405020304" pitchFamily="18" charset="0"/>
              </a:rPr>
              <a:t>ớc</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C00000"/>
                </a:solidFill>
                <a:latin typeface="Times New Roman" panose="02020603050405020304" pitchFamily="18" charset="0"/>
                <a:ea typeface="Arial Unicode MS" pitchFamily="34" charset="-128"/>
                <a:cs typeface="Times New Roman" panose="02020603050405020304" pitchFamily="18" charset="0"/>
              </a:rPr>
              <a:t>với</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C00000"/>
                </a:solidFill>
                <a:latin typeface="Times New Roman" panose="02020603050405020304" pitchFamily="18" charset="0"/>
                <a:ea typeface="Arial Unicode MS" pitchFamily="34" charset="-128"/>
                <a:cs typeface="Times New Roman" panose="02020603050405020304" pitchFamily="18" charset="0"/>
              </a:rPr>
              <a:t>phòng</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C00000"/>
                </a:solidFill>
                <a:latin typeface="Times New Roman" panose="02020603050405020304" pitchFamily="18" charset="0"/>
                <a:ea typeface="Arial Unicode MS" pitchFamily="34" charset="-128"/>
                <a:cs typeface="Times New Roman" panose="02020603050405020304" pitchFamily="18" charset="0"/>
              </a:rPr>
              <a:t>mua</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C00000"/>
                </a:solidFill>
                <a:latin typeface="Times New Roman" panose="02020603050405020304" pitchFamily="18" charset="0"/>
                <a:ea typeface="Arial Unicode MS" pitchFamily="34" charset="-128"/>
                <a:cs typeface="Times New Roman" panose="02020603050405020304" pitchFamily="18" charset="0"/>
              </a:rPr>
              <a:t>hàng</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 FBHP .</a:t>
            </a:r>
            <a:endPar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50000"/>
              </a:lnSpc>
              <a:spcBef>
                <a:spcPts val="0"/>
              </a:spcBef>
              <a:spcAft>
                <a:spcPct val="0"/>
              </a:spcAft>
              <a:buClr>
                <a:srgbClr val="F0AB00"/>
              </a:buClr>
              <a:buSzPct val="80000"/>
              <a:buFontTx/>
              <a:buNone/>
              <a:tabLst/>
              <a:defRPr/>
            </a:pPr>
            <a:r>
              <a:rPr kumimoji="0" lang="en-US" sz="16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Price: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mà</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công ty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muốn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phản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hồi</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mục</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này</a:t>
            </a:r>
            <a:endPar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50000"/>
              </a:lnSpc>
              <a:spcBef>
                <a:spcPts val="0"/>
              </a:spcBef>
              <a:spcAft>
                <a:spcPct val="0"/>
              </a:spcAft>
              <a:buClr>
                <a:srgbClr val="F0AB00"/>
              </a:buClr>
              <a:buSzPct val="80000"/>
              <a:buFontTx/>
              <a:buNone/>
              <a:tabLst/>
              <a:defRPr/>
            </a:pPr>
            <a:r>
              <a:rPr kumimoji="0" lang="en-US" sz="16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đây</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chọn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tiền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tệ</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mà</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muốn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a:t>
            </a:r>
          </a:p>
          <a:p>
            <a:pPr marL="0" marR="0" lvl="0" indent="0" algn="l" defTabSz="987415" rtl="0" eaLnBrk="1" fontAlgn="base" latinLnBrk="0" hangingPunct="1">
              <a:lnSpc>
                <a:spcPct val="150000"/>
              </a:lnSpc>
              <a:spcBef>
                <a:spcPts val="0"/>
              </a:spcBef>
              <a:spcAft>
                <a:spcPct val="0"/>
              </a:spcAft>
              <a:buClr>
                <a:srgbClr val="F0AB00"/>
              </a:buClr>
              <a:buSzPct val="80000"/>
              <a:buFontTx/>
              <a:buNone/>
              <a:tabLst/>
              <a:defRPr/>
            </a:pPr>
            <a:r>
              <a:rPr kumimoji="0" lang="en-US" sz="16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Add comment: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Thêm</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các</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ý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kiến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mà</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muốn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ng</a:t>
            </a:r>
            <a:r>
              <a:rPr kumimoji="0" lang="vi-VN"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ời</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mua</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endPar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50000"/>
              </a:lnSpc>
              <a:spcBef>
                <a:spcPts val="0"/>
              </a:spcBef>
              <a:spcAft>
                <a:spcPct val="0"/>
              </a:spcAft>
              <a:buClr>
                <a:srgbClr val="F0AB00"/>
              </a:buClr>
              <a:buSzPct val="80000"/>
              <a:buFontTx/>
              <a:buNone/>
              <a:tabLst/>
              <a:defRPr/>
            </a:pPr>
            <a:r>
              <a:rPr kumimoji="0" lang="en-US" sz="16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7</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Add attachment: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Đính</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kèm</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file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bắt</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buộc</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
            </a:r>
          </a:p>
        </p:txBody>
      </p:sp>
      <p:pic>
        <p:nvPicPr>
          <p:cNvPr id="17" name="Picture 16">
            <a:extLst>
              <a:ext uri="{FF2B5EF4-FFF2-40B4-BE49-F238E27FC236}">
                <a16:creationId xmlns:a16="http://schemas.microsoft.com/office/drawing/2014/main" id="{174D6893-B2A7-4100-9525-4CDED86AF38E}"/>
              </a:ext>
            </a:extLst>
          </p:cNvPr>
          <p:cNvPicPr>
            <a:picLocks noChangeAspect="1"/>
          </p:cNvPicPr>
          <p:nvPr/>
        </p:nvPicPr>
        <p:blipFill rotWithShape="1">
          <a:blip r:embed="rId3"/>
          <a:srcRect l="3313"/>
          <a:stretch/>
        </p:blipFill>
        <p:spPr>
          <a:xfrm>
            <a:off x="4904216" y="4102061"/>
            <a:ext cx="1086724" cy="971550"/>
          </a:xfrm>
          <a:prstGeom prst="rect">
            <a:avLst/>
          </a:prstGeom>
        </p:spPr>
      </p:pic>
      <p:sp>
        <p:nvSpPr>
          <p:cNvPr id="18" name="Oval 17">
            <a:extLst>
              <a:ext uri="{FF2B5EF4-FFF2-40B4-BE49-F238E27FC236}">
                <a16:creationId xmlns:a16="http://schemas.microsoft.com/office/drawing/2014/main" id="{B600B7DD-7697-4A3E-B147-1425BF980FB7}"/>
              </a:ext>
            </a:extLst>
          </p:cNvPr>
          <p:cNvSpPr/>
          <p:nvPr/>
        </p:nvSpPr>
        <p:spPr bwMode="gray">
          <a:xfrm>
            <a:off x="4502944" y="4495785"/>
            <a:ext cx="192944" cy="176992"/>
          </a:xfrm>
          <a:prstGeom prst="ellipse">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19" name="TextBox 18">
            <a:extLst>
              <a:ext uri="{FF2B5EF4-FFF2-40B4-BE49-F238E27FC236}">
                <a16:creationId xmlns:a16="http://schemas.microsoft.com/office/drawing/2014/main" id="{0C9BE3D3-2126-4D13-911E-E7AD3F0A0DE3}"/>
              </a:ext>
            </a:extLst>
          </p:cNvPr>
          <p:cNvSpPr txBox="1"/>
          <p:nvPr/>
        </p:nvSpPr>
        <p:spPr>
          <a:xfrm>
            <a:off x="4447016" y="4195361"/>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p>
        </p:txBody>
      </p:sp>
      <p:cxnSp>
        <p:nvCxnSpPr>
          <p:cNvPr id="20" name="Straight Arrow Connector 19">
            <a:extLst>
              <a:ext uri="{FF2B5EF4-FFF2-40B4-BE49-F238E27FC236}">
                <a16:creationId xmlns:a16="http://schemas.microsoft.com/office/drawing/2014/main" id="{D6D09F4A-D187-42AE-9EBD-3B4644090E3B}"/>
              </a:ext>
            </a:extLst>
          </p:cNvPr>
          <p:cNvCxnSpPr>
            <a:cxnSpLocks/>
            <a:stCxn id="18" idx="6"/>
            <a:endCxn id="17" idx="1"/>
          </p:cNvCxnSpPr>
          <p:nvPr/>
        </p:nvCxnSpPr>
        <p:spPr>
          <a:xfrm>
            <a:off x="4695888" y="4584281"/>
            <a:ext cx="208328" cy="3555"/>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BD718A4-6F14-4B95-9C94-0F252CBED646}"/>
              </a:ext>
            </a:extLst>
          </p:cNvPr>
          <p:cNvSpPr txBox="1"/>
          <p:nvPr/>
        </p:nvSpPr>
        <p:spPr>
          <a:xfrm>
            <a:off x="3304337" y="5073611"/>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6</a:t>
            </a:r>
          </a:p>
        </p:txBody>
      </p:sp>
      <p:sp>
        <p:nvSpPr>
          <p:cNvPr id="27" name="TextBox 26">
            <a:extLst>
              <a:ext uri="{FF2B5EF4-FFF2-40B4-BE49-F238E27FC236}">
                <a16:creationId xmlns:a16="http://schemas.microsoft.com/office/drawing/2014/main" id="{DF714124-FE70-45C5-82F4-7AB2EEA540E0}"/>
              </a:ext>
            </a:extLst>
          </p:cNvPr>
          <p:cNvSpPr txBox="1"/>
          <p:nvPr/>
        </p:nvSpPr>
        <p:spPr>
          <a:xfrm>
            <a:off x="3455233" y="5759411"/>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7</a:t>
            </a:r>
          </a:p>
        </p:txBody>
      </p:sp>
      <p:sp>
        <p:nvSpPr>
          <p:cNvPr id="28" name="TextBox 27">
            <a:extLst>
              <a:ext uri="{FF2B5EF4-FFF2-40B4-BE49-F238E27FC236}">
                <a16:creationId xmlns:a16="http://schemas.microsoft.com/office/drawing/2014/main" id="{4C738533-C93D-4E56-ADB1-FAFEE32C78D7}"/>
              </a:ext>
            </a:extLst>
          </p:cNvPr>
          <p:cNvSpPr txBox="1"/>
          <p:nvPr/>
        </p:nvSpPr>
        <p:spPr>
          <a:xfrm>
            <a:off x="9189244" y="5879594"/>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8</a:t>
            </a:r>
          </a:p>
        </p:txBody>
      </p:sp>
      <p:sp>
        <p:nvSpPr>
          <p:cNvPr id="29" name="Oval 28">
            <a:extLst>
              <a:ext uri="{FF2B5EF4-FFF2-40B4-BE49-F238E27FC236}">
                <a16:creationId xmlns:a16="http://schemas.microsoft.com/office/drawing/2014/main" id="{7BD65DE6-993A-4EA5-8C88-52C076013757}"/>
              </a:ext>
            </a:extLst>
          </p:cNvPr>
          <p:cNvSpPr/>
          <p:nvPr/>
        </p:nvSpPr>
        <p:spPr bwMode="gray">
          <a:xfrm>
            <a:off x="8922544" y="6204744"/>
            <a:ext cx="838200" cy="533400"/>
          </a:xfrm>
          <a:prstGeom prst="ellipse">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30" name="Rectangle 29">
            <a:extLst>
              <a:ext uri="{FF2B5EF4-FFF2-40B4-BE49-F238E27FC236}">
                <a16:creationId xmlns:a16="http://schemas.microsoft.com/office/drawing/2014/main" id="{5D658926-4866-497E-82F6-8C504504A96E}"/>
              </a:ext>
            </a:extLst>
          </p:cNvPr>
          <p:cNvSpPr/>
          <p:nvPr/>
        </p:nvSpPr>
        <p:spPr>
          <a:xfrm>
            <a:off x="10522744" y="5943134"/>
            <a:ext cx="1928309" cy="738664"/>
          </a:xfrm>
          <a:prstGeom prst="rect">
            <a:avLst/>
          </a:prstGeom>
          <a:solidFill>
            <a:schemeClr val="accent3">
              <a:lumMod val="40000"/>
              <a:lumOff val="60000"/>
            </a:schemeClr>
          </a:solidFill>
          <a:ln>
            <a:solidFill>
              <a:schemeClr val="tx1"/>
            </a:solidFill>
          </a:ln>
        </p:spPr>
        <p:txBody>
          <a:bodyPr wrap="square">
            <a:spAutoFit/>
          </a:bodyPr>
          <a:lstStyle/>
          <a:p>
            <a:pPr marL="0" marR="0" lvl="0" indent="0" algn="l" defTabSz="98741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Sau </a:t>
            </a:r>
            <a:r>
              <a:rPr kumimoji="0" lang="en-US" sz="1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điền</a:t>
            </a: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đầy</a:t>
            </a: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đủ</a:t>
            </a: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tin </a:t>
            </a:r>
            <a:r>
              <a:rPr kumimoji="0" lang="en-US" sz="1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kích</a:t>
            </a: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“OK”</a:t>
            </a:r>
          </a:p>
        </p:txBody>
      </p:sp>
      <p:cxnSp>
        <p:nvCxnSpPr>
          <p:cNvPr id="31" name="Straight Arrow Connector 30">
            <a:extLst>
              <a:ext uri="{FF2B5EF4-FFF2-40B4-BE49-F238E27FC236}">
                <a16:creationId xmlns:a16="http://schemas.microsoft.com/office/drawing/2014/main" id="{83846896-EF40-4827-BD74-E777EF5B5E19}"/>
              </a:ext>
            </a:extLst>
          </p:cNvPr>
          <p:cNvCxnSpPr>
            <a:cxnSpLocks/>
          </p:cNvCxnSpPr>
          <p:nvPr/>
        </p:nvCxnSpPr>
        <p:spPr>
          <a:xfrm flipH="1">
            <a:off x="9494044" y="6218891"/>
            <a:ext cx="1026163" cy="0"/>
          </a:xfrm>
          <a:prstGeom prst="straightConnector1">
            <a:avLst/>
          </a:prstGeom>
          <a:ln w="2540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BBD01A6-3B08-4A6C-86A2-704C9C203E36}"/>
              </a:ext>
            </a:extLst>
          </p:cNvPr>
          <p:cNvSpPr txBox="1"/>
          <p:nvPr/>
        </p:nvSpPr>
        <p:spPr>
          <a:xfrm>
            <a:off x="311944" y="718344"/>
            <a:ext cx="7543800" cy="276999"/>
          </a:xfrm>
          <a:prstGeom prst="rect">
            <a:avLst/>
          </a:prstGeom>
          <a:noFill/>
        </p:spPr>
        <p:txBody>
          <a:bodyPr wrap="square" lIns="0" tIns="0" rIns="0" bIns="0" rtlCol="0">
            <a:spAutoFit/>
          </a:bodyPr>
          <a:lstStyle/>
          <a:p>
            <a:pPr marL="285750" marR="0" lvl="0" indent="-285750" algn="l" defTabSz="987415" rtl="0" eaLnBrk="1" fontAlgn="base" latinLnBrk="0" hangingPunct="1">
              <a:lnSpc>
                <a:spcPct val="100000"/>
              </a:lnSpc>
              <a:spcBef>
                <a:spcPct val="50000"/>
              </a:spcBef>
              <a:spcAft>
                <a:spcPct val="0"/>
              </a:spcAft>
              <a:buClr>
                <a:srgbClr val="F0AB00"/>
              </a:buClr>
              <a:buSzPct val="80000"/>
              <a:buFont typeface="Wingdings" panose="05000000000000000000" pitchFamily="2" charset="2"/>
              <a:buChar char="v"/>
              <a:tabLst/>
              <a:defRPr/>
            </a:pP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Tiếp</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tục</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b</a:t>
            </a:r>
            <a:r>
              <a:rPr kumimoji="0" lang="vi-VN"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ớc</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2.2</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Respond with Proposal</a:t>
            </a:r>
            <a:endParaRPr kumimoji="0" lang="en-US" sz="1800" b="1"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22" name="TextBox 21">
            <a:extLst>
              <a:ext uri="{FF2B5EF4-FFF2-40B4-BE49-F238E27FC236}">
                <a16:creationId xmlns:a16="http://schemas.microsoft.com/office/drawing/2014/main" id="{8C7AEF15-F486-40DC-9ED2-14172B7452A1}"/>
              </a:ext>
            </a:extLst>
          </p:cNvPr>
          <p:cNvSpPr txBox="1"/>
          <p:nvPr/>
        </p:nvSpPr>
        <p:spPr>
          <a:xfrm>
            <a:off x="387000" y="29840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4.</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FBHP)</a:t>
            </a:r>
          </a:p>
        </p:txBody>
      </p:sp>
    </p:spTree>
    <p:extLst>
      <p:ext uri="{BB962C8B-B14F-4D97-AF65-F5344CB8AC3E}">
        <p14:creationId xmlns:p14="http://schemas.microsoft.com/office/powerpoint/2010/main" val="2582175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8CFE30-E7BA-4955-A2E2-1CA74FDCBF48}"/>
              </a:ext>
            </a:extLst>
          </p:cNvPr>
          <p:cNvPicPr>
            <a:picLocks noChangeAspect="1"/>
          </p:cNvPicPr>
          <p:nvPr/>
        </p:nvPicPr>
        <p:blipFill>
          <a:blip r:embed="rId2"/>
          <a:stretch>
            <a:fillRect/>
          </a:stretch>
        </p:blipFill>
        <p:spPr>
          <a:xfrm>
            <a:off x="769144" y="1708944"/>
            <a:ext cx="11525250" cy="32480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93D69CB0-6566-415B-A1EF-9BAE1C9E06DA}"/>
              </a:ext>
            </a:extLst>
          </p:cNvPr>
          <p:cNvPicPr>
            <a:picLocks noChangeAspect="1"/>
          </p:cNvPicPr>
          <p:nvPr/>
        </p:nvPicPr>
        <p:blipFill rotWithShape="1">
          <a:blip r:embed="rId3"/>
          <a:srcRect b="43456"/>
          <a:stretch/>
        </p:blipFill>
        <p:spPr>
          <a:xfrm>
            <a:off x="769144" y="5171101"/>
            <a:ext cx="11553825" cy="2057400"/>
          </a:xfrm>
          <a:prstGeom prst="rect">
            <a:avLst/>
          </a:prstGeom>
          <a:ln>
            <a:solidFill>
              <a:schemeClr val="bg1">
                <a:lumMod val="85000"/>
              </a:schemeClr>
            </a:solidFill>
          </a:ln>
        </p:spPr>
      </p:pic>
      <p:sp>
        <p:nvSpPr>
          <p:cNvPr id="8" name="Rectangle 7">
            <a:extLst>
              <a:ext uri="{FF2B5EF4-FFF2-40B4-BE49-F238E27FC236}">
                <a16:creationId xmlns:a16="http://schemas.microsoft.com/office/drawing/2014/main" id="{02694322-4592-4F67-929A-21900018900E}"/>
              </a:ext>
            </a:extLst>
          </p:cNvPr>
          <p:cNvSpPr/>
          <p:nvPr/>
        </p:nvSpPr>
        <p:spPr bwMode="gray">
          <a:xfrm>
            <a:off x="10277354" y="1708944"/>
            <a:ext cx="1066800" cy="45720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9" name="Rectangle 8">
            <a:extLst>
              <a:ext uri="{FF2B5EF4-FFF2-40B4-BE49-F238E27FC236}">
                <a16:creationId xmlns:a16="http://schemas.microsoft.com/office/drawing/2014/main" id="{C3301C04-F864-408E-A8B6-111099D895D3}"/>
              </a:ext>
            </a:extLst>
          </p:cNvPr>
          <p:cNvSpPr/>
          <p:nvPr/>
        </p:nvSpPr>
        <p:spPr bwMode="gray">
          <a:xfrm>
            <a:off x="10119468" y="5171100"/>
            <a:ext cx="1148485" cy="576443"/>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10" name="TextBox 9">
            <a:extLst>
              <a:ext uri="{FF2B5EF4-FFF2-40B4-BE49-F238E27FC236}">
                <a16:creationId xmlns:a16="http://schemas.microsoft.com/office/drawing/2014/main" id="{1EFE5394-EA51-4C97-BD1E-08E235AED0AC}"/>
              </a:ext>
            </a:extLst>
          </p:cNvPr>
          <p:cNvSpPr txBox="1"/>
          <p:nvPr/>
        </p:nvSpPr>
        <p:spPr>
          <a:xfrm>
            <a:off x="9967069" y="1799044"/>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11" name="TextBox 10">
            <a:extLst>
              <a:ext uri="{FF2B5EF4-FFF2-40B4-BE49-F238E27FC236}">
                <a16:creationId xmlns:a16="http://schemas.microsoft.com/office/drawing/2014/main" id="{131113F5-904D-4D4E-A66B-1349991019A2}"/>
              </a:ext>
            </a:extLst>
          </p:cNvPr>
          <p:cNvSpPr txBox="1"/>
          <p:nvPr/>
        </p:nvSpPr>
        <p:spPr>
          <a:xfrm>
            <a:off x="10563103" y="4890560"/>
            <a:ext cx="156210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12" name="TextBox 11">
            <a:extLst>
              <a:ext uri="{FF2B5EF4-FFF2-40B4-BE49-F238E27FC236}">
                <a16:creationId xmlns:a16="http://schemas.microsoft.com/office/drawing/2014/main" id="{11E9951F-FEA4-431F-9CB2-81748AC7B791}"/>
              </a:ext>
            </a:extLst>
          </p:cNvPr>
          <p:cNvSpPr txBox="1"/>
          <p:nvPr/>
        </p:nvSpPr>
        <p:spPr>
          <a:xfrm>
            <a:off x="845344" y="1251744"/>
            <a:ext cx="7010400" cy="276999"/>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marL="285750" marR="0" lvl="0" indent="-285750" algn="l" defTabSz="987415" rtl="0" eaLnBrk="1" fontAlgn="base" latinLnBrk="0" hangingPunct="1">
              <a:lnSpc>
                <a:spcPct val="100000"/>
              </a:lnSpc>
              <a:spcBef>
                <a:spcPct val="50000"/>
              </a:spcBef>
              <a:spcAft>
                <a:spcPct val="0"/>
              </a:spcAft>
              <a:buClr>
                <a:srgbClr val="F0AB00"/>
              </a:buClr>
              <a:buSzPct val="80000"/>
              <a:buFont typeface="Wingdings" panose="05000000000000000000" pitchFamily="2" charset="2"/>
              <a:buChar char="ü"/>
              <a:tabLst/>
              <a:defRPr/>
            </a:pP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Next -&gt; Submit: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đã</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gửi</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đến</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a:t>
            </a:r>
          </a:p>
        </p:txBody>
      </p:sp>
      <p:sp>
        <p:nvSpPr>
          <p:cNvPr id="13" name="TextBox 12">
            <a:extLst>
              <a:ext uri="{FF2B5EF4-FFF2-40B4-BE49-F238E27FC236}">
                <a16:creationId xmlns:a16="http://schemas.microsoft.com/office/drawing/2014/main" id="{996E389C-486D-4562-9641-923B005CBA42}"/>
              </a:ext>
            </a:extLst>
          </p:cNvPr>
          <p:cNvSpPr txBox="1"/>
          <p:nvPr/>
        </p:nvSpPr>
        <p:spPr>
          <a:xfrm>
            <a:off x="311944" y="718344"/>
            <a:ext cx="7543800" cy="276999"/>
          </a:xfrm>
          <a:prstGeom prst="rect">
            <a:avLst/>
          </a:prstGeom>
          <a:noFill/>
        </p:spPr>
        <p:txBody>
          <a:bodyPr wrap="square" lIns="0" tIns="0" rIns="0" bIns="0" rtlCol="0">
            <a:spAutoFit/>
          </a:bodyPr>
          <a:lstStyle/>
          <a:p>
            <a:pPr marL="285750" marR="0" lvl="0" indent="-285750" algn="l" defTabSz="987415" rtl="0" eaLnBrk="1" fontAlgn="base" latinLnBrk="0" hangingPunct="1">
              <a:lnSpc>
                <a:spcPct val="100000"/>
              </a:lnSpc>
              <a:spcBef>
                <a:spcPct val="50000"/>
              </a:spcBef>
              <a:spcAft>
                <a:spcPct val="0"/>
              </a:spcAft>
              <a:buClr>
                <a:srgbClr val="F0AB00"/>
              </a:buClr>
              <a:buSzPct val="80000"/>
              <a:buFont typeface="Wingdings" panose="05000000000000000000" pitchFamily="2" charset="2"/>
              <a:buChar char="v"/>
              <a:tabLst/>
              <a:defRPr/>
            </a:pP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Tiếp</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tục</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b</a:t>
            </a:r>
            <a:r>
              <a:rPr kumimoji="0" lang="vi-VN"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ớc</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2.2</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Respond with Proposal</a:t>
            </a:r>
            <a:endParaRPr kumimoji="0" lang="en-US" sz="1800" b="1"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14" name="TextBox 13">
            <a:extLst>
              <a:ext uri="{FF2B5EF4-FFF2-40B4-BE49-F238E27FC236}">
                <a16:creationId xmlns:a16="http://schemas.microsoft.com/office/drawing/2014/main" id="{26A9664D-DD56-4408-9A94-C6689F8CB086}"/>
              </a:ext>
            </a:extLst>
          </p:cNvPr>
          <p:cNvSpPr txBox="1"/>
          <p:nvPr/>
        </p:nvSpPr>
        <p:spPr>
          <a:xfrm>
            <a:off x="387000" y="298405"/>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4.</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FBHP)</a:t>
            </a:r>
          </a:p>
        </p:txBody>
      </p:sp>
    </p:spTree>
    <p:extLst>
      <p:ext uri="{BB962C8B-B14F-4D97-AF65-F5344CB8AC3E}">
        <p14:creationId xmlns:p14="http://schemas.microsoft.com/office/powerpoint/2010/main" val="2020728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EFC9C-9626-4818-A73C-C12BE782595D}"/>
              </a:ext>
            </a:extLst>
          </p:cNvPr>
          <p:cNvSpPr txBox="1"/>
          <p:nvPr/>
        </p:nvSpPr>
        <p:spPr>
          <a:xfrm>
            <a:off x="307056" y="173065"/>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4.</a:t>
            </a:r>
            <a:r>
              <a:rPr lang="en-US" sz="2000" b="1">
                <a:latin typeface="Times New Roman" panose="02020603050405020304" pitchFamily="18" charset="0"/>
                <a:cs typeface="Times New Roman" panose="02020603050405020304" pitchFamily="18" charset="0"/>
              </a:rPr>
              <a:t> Respond Collaboration request (Quote for FBHP)</a:t>
            </a:r>
          </a:p>
        </p:txBody>
      </p:sp>
      <p:sp>
        <p:nvSpPr>
          <p:cNvPr id="7" name="TextBox 6">
            <a:extLst>
              <a:ext uri="{FF2B5EF4-FFF2-40B4-BE49-F238E27FC236}">
                <a16:creationId xmlns:a16="http://schemas.microsoft.com/office/drawing/2014/main" id="{61A6EDC3-7E7C-4D72-99CD-F8CBE7A2F04B}"/>
              </a:ext>
            </a:extLst>
          </p:cNvPr>
          <p:cNvSpPr txBox="1"/>
          <p:nvPr/>
        </p:nvSpPr>
        <p:spPr>
          <a:xfrm>
            <a:off x="456042" y="1190245"/>
            <a:ext cx="7947008" cy="110799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u="sng" kern="0">
                <a:latin typeface="Times New Roman" panose="02020603050405020304" pitchFamily="18" charset="0"/>
                <a:ea typeface="Arial Unicode MS" pitchFamily="34" charset="-128"/>
                <a:cs typeface="Times New Roman" panose="02020603050405020304" pitchFamily="18" charset="0"/>
              </a:rPr>
              <a:t>4.2. </a:t>
            </a:r>
            <a:r>
              <a:rPr lang="en-US" sz="1800" b="1" u="sng" kern="0" err="1">
                <a:latin typeface="Times New Roman" panose="02020603050405020304" pitchFamily="18" charset="0"/>
                <a:ea typeface="Arial Unicode MS" pitchFamily="34" charset="-128"/>
                <a:cs typeface="Times New Roman" panose="02020603050405020304" pitchFamily="18" charset="0"/>
              </a:rPr>
              <a:t>Đăng</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nhập</a:t>
            </a:r>
            <a:r>
              <a:rPr lang="en-US" sz="1800" b="1" u="sng" kern="0">
                <a:latin typeface="Times New Roman" panose="02020603050405020304" pitchFamily="18" charset="0"/>
                <a:ea typeface="Arial Unicode MS" pitchFamily="34" charset="-128"/>
                <a:cs typeface="Times New Roman" panose="02020603050405020304" pitchFamily="18" charset="0"/>
              </a:rPr>
              <a:t> Ariba Network </a:t>
            </a:r>
            <a:r>
              <a:rPr lang="en-US" sz="1800" b="1" u="sng" kern="0" err="1">
                <a:latin typeface="Times New Roman" panose="02020603050405020304" pitchFamily="18" charset="0"/>
                <a:ea typeface="Arial Unicode MS" pitchFamily="34" charset="-128"/>
                <a:cs typeface="Times New Roman" panose="02020603050405020304" pitchFamily="18" charset="0"/>
              </a:rPr>
              <a:t>để</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kiểm</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tra</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toàn</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bộ</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yêu</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cầu</a:t>
            </a:r>
            <a:r>
              <a:rPr lang="en-US" sz="1800" b="1" u="sng" kern="0">
                <a:latin typeface="Times New Roman" panose="02020603050405020304" pitchFamily="18" charset="0"/>
                <a:ea typeface="Arial Unicode MS" pitchFamily="34" charset="-128"/>
                <a:cs typeface="Times New Roman" panose="02020603050405020304" pitchFamily="18" charset="0"/>
              </a:rPr>
              <a:t>.</a:t>
            </a:r>
          </a:p>
          <a:p>
            <a:pPr fontAlgn="base">
              <a:spcBef>
                <a:spcPct val="50000"/>
              </a:spcBef>
              <a:spcAft>
                <a:spcPct val="0"/>
              </a:spcAft>
              <a:buClr>
                <a:srgbClr val="F0AB00"/>
              </a:buClr>
              <a:buSzPct val="80000"/>
            </a:pPr>
            <a:endParaRPr lang="en-US" sz="1800" b="1" u="sng" kern="0">
              <a:latin typeface="Times New Roman" panose="02020603050405020304" pitchFamily="18" charset="0"/>
              <a:ea typeface="Arial Unicode MS" pitchFamily="34" charset="-128"/>
              <a:cs typeface="Times New Roman" panose="02020603050405020304" pitchFamily="18" charset="0"/>
            </a:endParaRPr>
          </a:p>
          <a:p>
            <a:pPr fontAlgn="base">
              <a:spcBef>
                <a:spcPct val="50000"/>
              </a:spcBef>
              <a:spcAft>
                <a:spcPct val="0"/>
              </a:spcAft>
              <a:buClr>
                <a:srgbClr val="F0AB00"/>
              </a:buClr>
              <a:buSzPct val="80000"/>
            </a:pPr>
            <a:endParaRPr lang="en-US" sz="1800" kern="0" err="1">
              <a:ea typeface="Arial Unicode MS" pitchFamily="34" charset="-128"/>
              <a:cs typeface="Arial Unicode MS" pitchFamily="34" charset="-128"/>
            </a:endParaRPr>
          </a:p>
        </p:txBody>
      </p:sp>
      <p:sp>
        <p:nvSpPr>
          <p:cNvPr id="12" name="TextBox 11">
            <a:extLst>
              <a:ext uri="{FF2B5EF4-FFF2-40B4-BE49-F238E27FC236}">
                <a16:creationId xmlns:a16="http://schemas.microsoft.com/office/drawing/2014/main" id="{FA22427F-867C-4F5C-A9F7-FD04DC426367}"/>
              </a:ext>
            </a:extLst>
          </p:cNvPr>
          <p:cNvSpPr txBox="1"/>
          <p:nvPr/>
        </p:nvSpPr>
        <p:spPr>
          <a:xfrm>
            <a:off x="663435" y="1626768"/>
            <a:ext cx="7543800" cy="276999"/>
          </a:xfrm>
          <a:prstGeom prst="rect">
            <a:avLst/>
          </a:prstGeom>
          <a:solidFill>
            <a:schemeClr val="accent5">
              <a:lumMod val="40000"/>
              <a:lumOff val="60000"/>
            </a:schemeClr>
          </a:solidFill>
          <a:ln>
            <a:solidFill>
              <a:schemeClr val="tx1"/>
            </a:solidFill>
          </a:ln>
        </p:spPr>
        <p:txBody>
          <a:bodyPr wrap="square" lIns="0" tIns="0" rIns="0" bIns="0" rtlCol="0">
            <a:spAutoFit/>
          </a:bodyPr>
          <a:lstStyle/>
          <a:p>
            <a:pPr marL="285750" marR="0" lvl="0" indent="-285750" algn="l" defTabSz="987415" rtl="0" eaLnBrk="1" fontAlgn="base" latinLnBrk="0" hangingPunct="1">
              <a:lnSpc>
                <a:spcPct val="100000"/>
              </a:lnSpc>
              <a:spcBef>
                <a:spcPct val="50000"/>
              </a:spcBef>
              <a:spcAft>
                <a:spcPct val="0"/>
              </a:spcAft>
              <a:buClr>
                <a:srgbClr val="F0AB00"/>
              </a:buClr>
              <a:buSzPct val="80000"/>
              <a:buFont typeface="Wingdings" panose="05000000000000000000" pitchFamily="2" charset="2"/>
              <a:buChar char="v"/>
              <a:tabLst/>
              <a:defRPr/>
            </a:pP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Kích</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vào</a:t>
            </a:r>
            <a:r>
              <a:rPr lang="en-US" sz="1800" b="1">
                <a:solidFill>
                  <a:srgbClr val="000000"/>
                </a:solidFill>
                <a:latin typeface="Times New Roman" panose="02020603050405020304" pitchFamily="18" charset="0"/>
                <a:cs typeface="Times New Roman" panose="02020603050405020304" pitchFamily="18" charset="0"/>
              </a:rPr>
              <a:t> “C</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ollaboration</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request” -&gt;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Kích</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muốn</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endParaRPr kumimoji="0" lang="en-US" sz="1800" b="1"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14" name="Rectangle 13">
            <a:extLst>
              <a:ext uri="{FF2B5EF4-FFF2-40B4-BE49-F238E27FC236}">
                <a16:creationId xmlns:a16="http://schemas.microsoft.com/office/drawing/2014/main" id="{C3121F9A-62A7-46C9-AE16-8611B6682150}"/>
              </a:ext>
            </a:extLst>
          </p:cNvPr>
          <p:cNvSpPr/>
          <p:nvPr/>
        </p:nvSpPr>
        <p:spPr bwMode="gray">
          <a:xfrm>
            <a:off x="1636506" y="6399745"/>
            <a:ext cx="8627269" cy="685800"/>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A40BCDB3-3F59-4B33-8A88-CF0626FEBFA6}"/>
              </a:ext>
            </a:extLst>
          </p:cNvPr>
          <p:cNvSpPr txBox="1"/>
          <p:nvPr/>
        </p:nvSpPr>
        <p:spPr>
          <a:xfrm>
            <a:off x="1825186" y="6557979"/>
            <a:ext cx="8419796" cy="369332"/>
          </a:xfrm>
          <a:prstGeom prst="rect">
            <a:avLst/>
          </a:prstGeom>
          <a:solidFill>
            <a:schemeClr val="accent3">
              <a:lumMod val="20000"/>
              <a:lumOff val="80000"/>
            </a:schemeClr>
          </a:solidFill>
        </p:spPr>
        <p:txBody>
          <a:bodyPr wrap="square" lIns="0" tIns="0" rIns="0" bIns="0" rtlCol="0">
            <a:spAutoFit/>
          </a:bodyPr>
          <a:lstStyle/>
          <a:p>
            <a:pPr fontAlgn="base">
              <a:spcBef>
                <a:spcPct val="50000"/>
              </a:spcBef>
              <a:spcAft>
                <a:spcPct val="0"/>
              </a:spcAft>
              <a:buClr>
                <a:srgbClr val="F0AB00"/>
              </a:buClr>
              <a:buSzPct val="80000"/>
            </a:pPr>
            <a:r>
              <a:rPr lang="en-US" sz="2400" b="1" kern="0" dirty="0" err="1">
                <a:latin typeface="Times New Roman" panose="02020603050405020304" pitchFamily="18" charset="0"/>
                <a:ea typeface="Arial Unicode MS" pitchFamily="34" charset="-128"/>
                <a:cs typeface="Times New Roman" panose="02020603050405020304" pitchFamily="18" charset="0"/>
              </a:rPr>
              <a:t>Các</a:t>
            </a:r>
            <a:r>
              <a:rPr lang="en-US" sz="2400" b="1" kern="0" dirty="0">
                <a:latin typeface="Times New Roman" panose="02020603050405020304" pitchFamily="18" charset="0"/>
                <a:ea typeface="Arial Unicode MS" pitchFamily="34" charset="-128"/>
                <a:cs typeface="Times New Roman" panose="02020603050405020304" pitchFamily="18" charset="0"/>
              </a:rPr>
              <a:t> b</a:t>
            </a:r>
            <a:r>
              <a:rPr lang="vi-VN" sz="2400" b="1" kern="0" dirty="0">
                <a:latin typeface="Times New Roman" panose="02020603050405020304" pitchFamily="18" charset="0"/>
                <a:ea typeface="Arial Unicode MS" pitchFamily="34" charset="-128"/>
                <a:cs typeface="Times New Roman" panose="02020603050405020304" pitchFamily="18" charset="0"/>
              </a:rPr>
              <a:t>ư</a:t>
            </a:r>
            <a:r>
              <a:rPr lang="en-US" sz="2400" b="1" kern="0" dirty="0" err="1">
                <a:latin typeface="Times New Roman" panose="02020603050405020304" pitchFamily="18" charset="0"/>
                <a:ea typeface="Arial Unicode MS" pitchFamily="34" charset="-128"/>
                <a:cs typeface="Times New Roman" panose="02020603050405020304" pitchFamily="18" charset="0"/>
              </a:rPr>
              <a:t>ớc</a:t>
            </a:r>
            <a:r>
              <a:rPr lang="en-US" sz="2400" b="1" kern="0" dirty="0">
                <a:latin typeface="Times New Roman" panose="02020603050405020304" pitchFamily="18" charset="0"/>
                <a:ea typeface="Arial Unicode MS" pitchFamily="34" charset="-128"/>
                <a:cs typeface="Times New Roman" panose="02020603050405020304" pitchFamily="18" charset="0"/>
              </a:rPr>
              <a:t> </a:t>
            </a:r>
            <a:r>
              <a:rPr lang="en-US" sz="2400" b="1" kern="0" dirty="0" err="1">
                <a:latin typeface="Times New Roman" panose="02020603050405020304" pitchFamily="18" charset="0"/>
                <a:ea typeface="Arial Unicode MS" pitchFamily="34" charset="-128"/>
                <a:cs typeface="Times New Roman" panose="02020603050405020304" pitchFamily="18" charset="0"/>
              </a:rPr>
              <a:t>tiếp</a:t>
            </a:r>
            <a:r>
              <a:rPr lang="en-US" sz="2400" b="1" kern="0" dirty="0">
                <a:latin typeface="Times New Roman" panose="02020603050405020304" pitchFamily="18" charset="0"/>
                <a:ea typeface="Arial Unicode MS" pitchFamily="34" charset="-128"/>
                <a:cs typeface="Times New Roman" panose="02020603050405020304" pitchFamily="18" charset="0"/>
              </a:rPr>
              <a:t> </a:t>
            </a:r>
            <a:r>
              <a:rPr lang="en-US" sz="2400" b="1" kern="0" dirty="0" err="1">
                <a:latin typeface="Times New Roman" panose="02020603050405020304" pitchFamily="18" charset="0"/>
                <a:ea typeface="Arial Unicode MS" pitchFamily="34" charset="-128"/>
                <a:cs typeface="Times New Roman" panose="02020603050405020304" pitchFamily="18" charset="0"/>
              </a:rPr>
              <a:t>theo</a:t>
            </a:r>
            <a:r>
              <a:rPr lang="en-US" sz="2400" b="1" kern="0" dirty="0">
                <a:latin typeface="Times New Roman" panose="02020603050405020304" pitchFamily="18" charset="0"/>
                <a:ea typeface="Arial Unicode MS" pitchFamily="34" charset="-128"/>
                <a:cs typeface="Times New Roman" panose="02020603050405020304" pitchFamily="18" charset="0"/>
              </a:rPr>
              <a:t> </a:t>
            </a:r>
            <a:r>
              <a:rPr lang="en-US" sz="2400" b="1" kern="0" dirty="0" err="1">
                <a:latin typeface="Times New Roman" panose="02020603050405020304" pitchFamily="18" charset="0"/>
                <a:ea typeface="Arial Unicode MS" pitchFamily="34" charset="-128"/>
                <a:cs typeface="Times New Roman" panose="02020603050405020304" pitchFamily="18" charset="0"/>
              </a:rPr>
              <a:t>làm</a:t>
            </a:r>
            <a:r>
              <a:rPr lang="en-US" sz="2400" b="1" kern="0" dirty="0">
                <a:latin typeface="Times New Roman" panose="02020603050405020304" pitchFamily="18" charset="0"/>
                <a:ea typeface="Arial Unicode MS" pitchFamily="34" charset="-128"/>
                <a:cs typeface="Times New Roman" panose="02020603050405020304" pitchFamily="18" charset="0"/>
              </a:rPr>
              <a:t> </a:t>
            </a:r>
            <a:r>
              <a:rPr lang="en-US" sz="2400" b="1" kern="0" dirty="0" err="1">
                <a:latin typeface="Times New Roman" panose="02020603050405020304" pitchFamily="18" charset="0"/>
                <a:ea typeface="Arial Unicode MS" pitchFamily="34" charset="-128"/>
                <a:cs typeface="Times New Roman" panose="02020603050405020304" pitchFamily="18" charset="0"/>
              </a:rPr>
              <a:t>theo</a:t>
            </a:r>
            <a:r>
              <a:rPr lang="en-US" sz="2400" b="1" kern="0" dirty="0">
                <a:latin typeface="Times New Roman" panose="02020603050405020304" pitchFamily="18" charset="0"/>
                <a:ea typeface="Arial Unicode MS" pitchFamily="34" charset="-128"/>
                <a:cs typeface="Times New Roman" panose="02020603050405020304" pitchFamily="18" charset="0"/>
              </a:rPr>
              <a:t> h</a:t>
            </a:r>
            <a:r>
              <a:rPr lang="vi-VN" sz="2400" b="1" kern="0" dirty="0">
                <a:latin typeface="Times New Roman" panose="02020603050405020304" pitchFamily="18" charset="0"/>
                <a:ea typeface="Arial Unicode MS" pitchFamily="34" charset="-128"/>
                <a:cs typeface="Times New Roman" panose="02020603050405020304" pitchFamily="18" charset="0"/>
              </a:rPr>
              <a:t>ư</a:t>
            </a:r>
            <a:r>
              <a:rPr lang="en-US" sz="2400" b="1" kern="0" dirty="0" err="1">
                <a:latin typeface="Times New Roman" panose="02020603050405020304" pitchFamily="18" charset="0"/>
                <a:ea typeface="Arial Unicode MS" pitchFamily="34" charset="-128"/>
                <a:cs typeface="Times New Roman" panose="02020603050405020304" pitchFamily="18" charset="0"/>
              </a:rPr>
              <a:t>ớng</a:t>
            </a:r>
            <a:r>
              <a:rPr lang="en-US" sz="2400" b="1" kern="0" dirty="0">
                <a:latin typeface="Times New Roman" panose="02020603050405020304" pitchFamily="18" charset="0"/>
                <a:ea typeface="Arial Unicode MS" pitchFamily="34" charset="-128"/>
                <a:cs typeface="Times New Roman" panose="02020603050405020304" pitchFamily="18" charset="0"/>
              </a:rPr>
              <a:t> </a:t>
            </a:r>
            <a:r>
              <a:rPr lang="en-US" sz="2400" b="1" kern="0" dirty="0" err="1">
                <a:latin typeface="Times New Roman" panose="02020603050405020304" pitchFamily="18" charset="0"/>
                <a:ea typeface="Arial Unicode MS" pitchFamily="34" charset="-128"/>
                <a:cs typeface="Times New Roman" panose="02020603050405020304" pitchFamily="18" charset="0"/>
              </a:rPr>
              <a:t>dẫn</a:t>
            </a:r>
            <a:r>
              <a:rPr lang="en-US" sz="2400" b="1" kern="0" dirty="0">
                <a:latin typeface="Times New Roman" panose="02020603050405020304" pitchFamily="18" charset="0"/>
                <a:ea typeface="Arial Unicode MS" pitchFamily="34" charset="-128"/>
                <a:cs typeface="Times New Roman" panose="02020603050405020304" pitchFamily="18" charset="0"/>
              </a:rPr>
              <a:t> </a:t>
            </a:r>
            <a:r>
              <a:rPr lang="en-US" sz="2400" b="1" kern="0" dirty="0" err="1">
                <a:latin typeface="Times New Roman" panose="02020603050405020304" pitchFamily="18" charset="0"/>
                <a:ea typeface="Arial Unicode MS" pitchFamily="34" charset="-128"/>
                <a:cs typeface="Times New Roman" panose="02020603050405020304" pitchFamily="18" charset="0"/>
              </a:rPr>
              <a:t>từ</a:t>
            </a:r>
            <a:r>
              <a:rPr lang="en-US" sz="2400" b="1" kern="0" dirty="0">
                <a:latin typeface="Times New Roman" panose="02020603050405020304" pitchFamily="18" charset="0"/>
                <a:ea typeface="Arial Unicode MS" pitchFamily="34" charset="-128"/>
                <a:cs typeface="Times New Roman" panose="02020603050405020304" pitchFamily="18" charset="0"/>
              </a:rPr>
              <a:t> trang 13 </a:t>
            </a:r>
            <a:r>
              <a:rPr lang="en-US" sz="2400" b="1" kern="0" dirty="0" err="1">
                <a:latin typeface="Times New Roman" panose="02020603050405020304" pitchFamily="18" charset="0"/>
                <a:ea typeface="Arial Unicode MS" pitchFamily="34" charset="-128"/>
                <a:cs typeface="Times New Roman" panose="02020603050405020304" pitchFamily="18" charset="0"/>
              </a:rPr>
              <a:t>đến</a:t>
            </a:r>
            <a:r>
              <a:rPr lang="en-US" sz="2400" b="1" kern="0" dirty="0">
                <a:latin typeface="Times New Roman" panose="02020603050405020304" pitchFamily="18" charset="0"/>
                <a:ea typeface="Arial Unicode MS" pitchFamily="34" charset="-128"/>
                <a:cs typeface="Times New Roman" panose="02020603050405020304" pitchFamily="18" charset="0"/>
              </a:rPr>
              <a:t> trang 16</a:t>
            </a:r>
          </a:p>
        </p:txBody>
      </p:sp>
      <p:sp>
        <p:nvSpPr>
          <p:cNvPr id="13" name="TextBox 12">
            <a:extLst>
              <a:ext uri="{FF2B5EF4-FFF2-40B4-BE49-F238E27FC236}">
                <a16:creationId xmlns:a16="http://schemas.microsoft.com/office/drawing/2014/main" id="{8A2A8D12-9888-42AB-AA9B-0D771B82AF81}"/>
              </a:ext>
            </a:extLst>
          </p:cNvPr>
          <p:cNvSpPr txBox="1"/>
          <p:nvPr/>
        </p:nvSpPr>
        <p:spPr>
          <a:xfrm>
            <a:off x="456042" y="546995"/>
            <a:ext cx="11743101" cy="553998"/>
          </a:xfrm>
          <a:prstGeom prst="rect">
            <a:avLst/>
          </a:prstGeom>
          <a:noFill/>
        </p:spPr>
        <p:txBody>
          <a:bodyPr wrap="square" lIns="0" tIns="0" rIns="0" bIns="0" rtlCol="0">
            <a:spAutoFit/>
          </a:bodyPr>
          <a:lstStyle/>
          <a:p>
            <a:pPr fontAlgn="base">
              <a:spcAft>
                <a:spcPct val="0"/>
              </a:spcAft>
              <a:buClr>
                <a:srgbClr val="F0AB00"/>
              </a:buClr>
              <a:buSzPct val="80000"/>
            </a:pPr>
            <a:r>
              <a:rPr lang="en-US" sz="1800" kern="0" err="1">
                <a:latin typeface="Times New Roman" panose="02020603050405020304" pitchFamily="18" charset="0"/>
                <a:ea typeface="Arial Unicode MS" pitchFamily="34" charset="-128"/>
                <a:cs typeface="Times New Roman" panose="02020603050405020304" pitchFamily="18" charset="0"/>
              </a:rPr>
              <a:t>Nhà</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cung</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cấp</a:t>
            </a:r>
            <a:r>
              <a:rPr lang="en-US" sz="1800" kern="0">
                <a:latin typeface="Times New Roman" panose="02020603050405020304" pitchFamily="18" charset="0"/>
                <a:ea typeface="Arial Unicode MS" pitchFamily="34" charset="-128"/>
                <a:cs typeface="Times New Roman" panose="02020603050405020304" pitchFamily="18" charset="0"/>
              </a:rPr>
              <a:t> Enterprise </a:t>
            </a:r>
            <a:r>
              <a:rPr lang="en-US" sz="1800" kern="0" err="1">
                <a:latin typeface="Times New Roman" panose="02020603050405020304" pitchFamily="18" charset="0"/>
                <a:ea typeface="Arial Unicode MS" pitchFamily="34" charset="-128"/>
                <a:cs typeface="Times New Roman" panose="02020603050405020304" pitchFamily="18" charset="0"/>
              </a:rPr>
              <a:t>có</a:t>
            </a:r>
            <a:r>
              <a:rPr lang="en-US" sz="1800" kern="0">
                <a:latin typeface="Times New Roman" panose="02020603050405020304" pitchFamily="18" charset="0"/>
                <a:ea typeface="Arial Unicode MS" pitchFamily="34" charset="-128"/>
                <a:cs typeface="Times New Roman" panose="02020603050405020304" pitchFamily="18" charset="0"/>
              </a:rPr>
              <a:t> 2 </a:t>
            </a:r>
            <a:r>
              <a:rPr lang="en-US" sz="1800" kern="0" err="1">
                <a:latin typeface="Times New Roman" panose="02020603050405020304" pitchFamily="18" charset="0"/>
                <a:ea typeface="Arial Unicode MS" pitchFamily="34" charset="-128"/>
                <a:cs typeface="Times New Roman" panose="02020603050405020304" pitchFamily="18" charset="0"/>
              </a:rPr>
              <a:t>cách</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để</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báo</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giá</a:t>
            </a:r>
            <a:r>
              <a:rPr lang="en-US" sz="1800" kern="0">
                <a:latin typeface="Times New Roman" panose="02020603050405020304" pitchFamily="18" charset="0"/>
                <a:ea typeface="Arial Unicode MS" pitchFamily="34" charset="-128"/>
                <a:cs typeface="Times New Roman" panose="02020603050405020304" pitchFamily="18" charset="0"/>
              </a:rPr>
              <a:t> Collaboration </a:t>
            </a:r>
            <a:r>
              <a:rPr lang="en-US" sz="1800" kern="0" err="1">
                <a:latin typeface="Times New Roman" panose="02020603050405020304" pitchFamily="18" charset="0"/>
                <a:ea typeface="Arial Unicode MS" pitchFamily="34" charset="-128"/>
                <a:cs typeface="Times New Roman" panose="02020603050405020304" pitchFamily="18" charset="0"/>
              </a:rPr>
              <a:t>cho</a:t>
            </a:r>
            <a:r>
              <a:rPr lang="en-US" sz="1800" kern="0">
                <a:latin typeface="Times New Roman" panose="02020603050405020304" pitchFamily="18" charset="0"/>
                <a:ea typeface="Arial Unicode MS" pitchFamily="34" charset="-128"/>
                <a:cs typeface="Times New Roman" panose="02020603050405020304" pitchFamily="18" charset="0"/>
              </a:rPr>
              <a:t> FBHP: </a:t>
            </a:r>
            <a:r>
              <a:rPr lang="en-US" sz="1800" kern="0" err="1">
                <a:latin typeface="Times New Roman" panose="02020603050405020304" pitchFamily="18" charset="0"/>
                <a:ea typeface="Arial Unicode MS" pitchFamily="34" charset="-128"/>
                <a:cs typeface="Times New Roman" panose="02020603050405020304" pitchFamily="18" charset="0"/>
              </a:rPr>
              <a:t>Kích</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trực</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tiếp</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vào</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yêu</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cầu</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nhận</a:t>
            </a:r>
            <a:r>
              <a:rPr lang="en-US" sz="1800" kern="0">
                <a:latin typeface="Times New Roman" panose="02020603050405020304" pitchFamily="18" charset="0"/>
                <a:ea typeface="Arial Unicode MS" pitchFamily="34" charset="-128"/>
                <a:cs typeface="Times New Roman" panose="02020603050405020304" pitchFamily="18" charset="0"/>
              </a:rPr>
              <a:t> đ</a:t>
            </a:r>
            <a:r>
              <a:rPr lang="vi-VN" sz="1800" kern="0">
                <a:latin typeface="Times New Roman" panose="02020603050405020304" pitchFamily="18" charset="0"/>
                <a:ea typeface="Arial Unicode MS" pitchFamily="34" charset="-128"/>
                <a:cs typeface="Times New Roman" panose="02020603050405020304" pitchFamily="18" charset="0"/>
              </a:rPr>
              <a:t>ư</a:t>
            </a:r>
            <a:r>
              <a:rPr lang="en-US" sz="1800" kern="0" err="1">
                <a:latin typeface="Times New Roman" panose="02020603050405020304" pitchFamily="18" charset="0"/>
                <a:ea typeface="Arial Unicode MS" pitchFamily="34" charset="-128"/>
                <a:cs typeface="Times New Roman" panose="02020603050405020304" pitchFamily="18" charset="0"/>
              </a:rPr>
              <a:t>ợc</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bằng</a:t>
            </a:r>
            <a:r>
              <a:rPr lang="en-US" sz="1800" kern="0">
                <a:latin typeface="Times New Roman" panose="02020603050405020304" pitchFamily="18" charset="0"/>
                <a:ea typeface="Arial Unicode MS" pitchFamily="34" charset="-128"/>
                <a:cs typeface="Times New Roman" panose="02020603050405020304" pitchFamily="18" charset="0"/>
              </a:rPr>
              <a:t> Email </a:t>
            </a:r>
            <a:r>
              <a:rPr lang="en-US" sz="1800" kern="0" err="1">
                <a:latin typeface="Times New Roman" panose="02020603050405020304" pitchFamily="18" charset="0"/>
                <a:ea typeface="Arial Unicode MS" pitchFamily="34" charset="-128"/>
                <a:cs typeface="Times New Roman" panose="02020603050405020304" pitchFamily="18" charset="0"/>
              </a:rPr>
              <a:t>hoặc</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Đăng</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nhập</a:t>
            </a:r>
            <a:r>
              <a:rPr lang="en-US" sz="1800" kern="0">
                <a:latin typeface="Times New Roman" panose="02020603050405020304" pitchFamily="18" charset="0"/>
                <a:ea typeface="Arial Unicode MS" pitchFamily="34" charset="-128"/>
                <a:cs typeface="Times New Roman" panose="02020603050405020304" pitchFamily="18" charset="0"/>
              </a:rPr>
              <a:t> Ariba Network </a:t>
            </a:r>
            <a:r>
              <a:rPr lang="en-US" sz="1800" kern="0" err="1">
                <a:latin typeface="Times New Roman" panose="02020603050405020304" pitchFamily="18" charset="0"/>
                <a:ea typeface="Arial Unicode MS" pitchFamily="34" charset="-128"/>
                <a:cs typeface="Times New Roman" panose="02020603050405020304" pitchFamily="18" charset="0"/>
              </a:rPr>
              <a:t>để</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kiểm</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tra</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toàn</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bộ</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yêu</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cầu</a:t>
            </a:r>
            <a:r>
              <a:rPr lang="en-US" sz="1800" kern="0">
                <a:latin typeface="Times New Roman" panose="02020603050405020304" pitchFamily="18" charset="0"/>
                <a:ea typeface="Arial Unicode MS" pitchFamily="34" charset="-128"/>
                <a:cs typeface="Times New Roman" panose="02020603050405020304" pitchFamily="18" charset="0"/>
              </a:rPr>
              <a:t>.</a:t>
            </a:r>
          </a:p>
        </p:txBody>
      </p:sp>
      <p:pic>
        <p:nvPicPr>
          <p:cNvPr id="22" name="Picture 21">
            <a:extLst>
              <a:ext uri="{FF2B5EF4-FFF2-40B4-BE49-F238E27FC236}">
                <a16:creationId xmlns:a16="http://schemas.microsoft.com/office/drawing/2014/main" id="{19F987C1-1421-FF8B-354A-B33706D91A28}"/>
              </a:ext>
            </a:extLst>
          </p:cNvPr>
          <p:cNvPicPr>
            <a:picLocks noChangeAspect="1"/>
          </p:cNvPicPr>
          <p:nvPr/>
        </p:nvPicPr>
        <p:blipFill>
          <a:blip r:embed="rId2"/>
          <a:stretch>
            <a:fillRect/>
          </a:stretch>
        </p:blipFill>
        <p:spPr>
          <a:xfrm>
            <a:off x="658730" y="2098258"/>
            <a:ext cx="12276718" cy="3900945"/>
          </a:xfrm>
          <a:prstGeom prst="rect">
            <a:avLst/>
          </a:prstGeom>
          <a:ln>
            <a:solidFill>
              <a:schemeClr val="accent1"/>
            </a:solidFill>
          </a:ln>
        </p:spPr>
      </p:pic>
      <p:pic>
        <p:nvPicPr>
          <p:cNvPr id="23" name="Picture 22">
            <a:extLst>
              <a:ext uri="{FF2B5EF4-FFF2-40B4-BE49-F238E27FC236}">
                <a16:creationId xmlns:a16="http://schemas.microsoft.com/office/drawing/2014/main" id="{B5664C83-798F-3436-1CC4-F614E3E5C72A}"/>
              </a:ext>
            </a:extLst>
          </p:cNvPr>
          <p:cNvPicPr>
            <a:picLocks noChangeAspect="1"/>
          </p:cNvPicPr>
          <p:nvPr/>
        </p:nvPicPr>
        <p:blipFill rotWithShape="1">
          <a:blip r:embed="rId3"/>
          <a:srcRect t="45770" r="45563"/>
          <a:stretch/>
        </p:blipFill>
        <p:spPr>
          <a:xfrm>
            <a:off x="5950141" y="3368161"/>
            <a:ext cx="6339981" cy="2631042"/>
          </a:xfrm>
          <a:prstGeom prst="rect">
            <a:avLst/>
          </a:prstGeom>
          <a:ln>
            <a:solidFill>
              <a:schemeClr val="accent1"/>
            </a:solidFill>
          </a:ln>
        </p:spPr>
      </p:pic>
      <p:sp>
        <p:nvSpPr>
          <p:cNvPr id="24" name="Rectangle 23">
            <a:extLst>
              <a:ext uri="{FF2B5EF4-FFF2-40B4-BE49-F238E27FC236}">
                <a16:creationId xmlns:a16="http://schemas.microsoft.com/office/drawing/2014/main" id="{B3EA8826-9FFB-06C6-32B2-971DE7651820}"/>
              </a:ext>
            </a:extLst>
          </p:cNvPr>
          <p:cNvSpPr/>
          <p:nvPr/>
        </p:nvSpPr>
        <p:spPr bwMode="gray">
          <a:xfrm>
            <a:off x="6892785" y="4447878"/>
            <a:ext cx="990600" cy="371771"/>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5" name="TextBox 24">
            <a:extLst>
              <a:ext uri="{FF2B5EF4-FFF2-40B4-BE49-F238E27FC236}">
                <a16:creationId xmlns:a16="http://schemas.microsoft.com/office/drawing/2014/main" id="{F9207CB5-9C68-34A2-0F12-4F8F327738E9}"/>
              </a:ext>
            </a:extLst>
          </p:cNvPr>
          <p:cNvSpPr txBox="1"/>
          <p:nvPr/>
        </p:nvSpPr>
        <p:spPr>
          <a:xfrm>
            <a:off x="6492887" y="4495263"/>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26" name="Rectangle 25">
            <a:extLst>
              <a:ext uri="{FF2B5EF4-FFF2-40B4-BE49-F238E27FC236}">
                <a16:creationId xmlns:a16="http://schemas.microsoft.com/office/drawing/2014/main" id="{C421D37F-C5A8-DEBC-1ACB-F2C6058A5204}"/>
              </a:ext>
            </a:extLst>
          </p:cNvPr>
          <p:cNvSpPr/>
          <p:nvPr/>
        </p:nvSpPr>
        <p:spPr bwMode="gray">
          <a:xfrm>
            <a:off x="1986974" y="4806203"/>
            <a:ext cx="1601800" cy="798183"/>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7" name="TextBox 26">
            <a:extLst>
              <a:ext uri="{FF2B5EF4-FFF2-40B4-BE49-F238E27FC236}">
                <a16:creationId xmlns:a16="http://schemas.microsoft.com/office/drawing/2014/main" id="{A235676D-8771-AF71-0720-31E396EAD1F8}"/>
              </a:ext>
            </a:extLst>
          </p:cNvPr>
          <p:cNvSpPr txBox="1"/>
          <p:nvPr/>
        </p:nvSpPr>
        <p:spPr>
          <a:xfrm>
            <a:off x="1580830" y="5066794"/>
            <a:ext cx="304800" cy="276999"/>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Tree>
    <p:extLst>
      <p:ext uri="{BB962C8B-B14F-4D97-AF65-F5344CB8AC3E}">
        <p14:creationId xmlns:p14="http://schemas.microsoft.com/office/powerpoint/2010/main" val="1808867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553998"/>
          </a:xfrm>
          <a:prstGeom prst="rect">
            <a:avLst/>
          </a:prstGeom>
          <a:noFill/>
        </p:spPr>
        <p:txBody>
          <a:bodyPr wrap="square" lIns="0" tIns="0" rIns="0" bIns="0" rtlCol="0">
            <a:spAutoFit/>
          </a:bodyPr>
          <a:lstStyle/>
          <a:p>
            <a:pPr lvl="0" fontAlgn="base">
              <a:spcBef>
                <a:spcPct val="50000"/>
              </a:spcBef>
              <a:spcAft>
                <a:spcPct val="0"/>
              </a:spcAft>
              <a:buClr>
                <a:srgbClr val="F0AB00"/>
              </a:buClr>
              <a:buSzPct val="80000"/>
            </a:pPr>
            <a:r>
              <a:rPr kumimoji="0" lang="en-US" sz="3600" b="1" i="0" u="sng" strike="noStrike" kern="0" cap="none" spc="0" normalizeH="0" baseline="0" noProof="0">
                <a:ln>
                  <a:noFill/>
                </a:ln>
                <a:solidFill>
                  <a:srgbClr val="008FD3"/>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3600" b="1" i="0" u="sng" strike="noStrike" kern="1200" cap="none" spc="0" normalizeH="0" baseline="0" noProof="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err="1">
                <a:ln>
                  <a:noFill/>
                </a:ln>
                <a:solidFill>
                  <a:srgbClr val="008FD3"/>
                </a:solidFill>
                <a:effectLst/>
                <a:uLnTx/>
                <a:uFillTx/>
                <a:latin typeface="Times New Roman" panose="02020603050405020304" pitchFamily="18" charset="0"/>
                <a:ea typeface="+mn-ea"/>
                <a:cs typeface="Times New Roman" panose="02020603050405020304" pitchFamily="18" charset="0"/>
              </a:rPr>
              <a:t>Phản</a:t>
            </a:r>
            <a:r>
              <a:rPr kumimoji="0" lang="en-US" sz="3600" b="1" i="0" u="sng" strike="noStrike" kern="1200" cap="none" spc="0" normalizeH="0" baseline="0" noProof="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err="1">
                <a:ln>
                  <a:noFill/>
                </a:ln>
                <a:solidFill>
                  <a:srgbClr val="008FD3"/>
                </a:solidFill>
                <a:effectLst/>
                <a:uLnTx/>
                <a:uFillTx/>
                <a:latin typeface="Times New Roman" panose="02020603050405020304" pitchFamily="18" charset="0"/>
                <a:ea typeface="+mn-ea"/>
                <a:cs typeface="Times New Roman" panose="02020603050405020304" pitchFamily="18" charset="0"/>
              </a:rPr>
              <a:t>hồi</a:t>
            </a:r>
            <a:r>
              <a:rPr kumimoji="0" lang="en-US" sz="3600" b="1" i="0" u="sng" strike="noStrike" kern="1200" cap="none" spc="0" normalizeH="0" baseline="0" noProof="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err="1">
                <a:ln>
                  <a:noFill/>
                </a:ln>
                <a:solidFill>
                  <a:srgbClr val="008FD3"/>
                </a:solidFill>
                <a:effectLst/>
                <a:uLnTx/>
                <a:uFillTx/>
                <a:latin typeface="Times New Roman" panose="02020603050405020304" pitchFamily="18" charset="0"/>
                <a:ea typeface="+mn-ea"/>
                <a:cs typeface="Times New Roman" panose="02020603050405020304" pitchFamily="18" charset="0"/>
              </a:rPr>
              <a:t>yêu</a:t>
            </a:r>
            <a:r>
              <a:rPr kumimoji="0" lang="en-US" sz="3600" b="1" i="0" u="sng" strike="noStrike" kern="1200" cap="none" spc="0" normalizeH="0" baseline="0" noProof="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err="1">
                <a:ln>
                  <a:noFill/>
                </a:ln>
                <a:solidFill>
                  <a:srgbClr val="008FD3"/>
                </a:solidFill>
                <a:effectLst/>
                <a:uLnTx/>
                <a:uFillTx/>
                <a:latin typeface="Times New Roman" panose="02020603050405020304" pitchFamily="18" charset="0"/>
                <a:ea typeface="+mn-ea"/>
                <a:cs typeface="Times New Roman" panose="02020603050405020304" pitchFamily="18" charset="0"/>
              </a:rPr>
              <a:t>cầu</a:t>
            </a:r>
            <a:r>
              <a:rPr kumimoji="0" lang="en-US" sz="3600" b="1" i="0" u="sng" strike="noStrike" kern="1200" cap="none" spc="0" normalizeH="0" baseline="0" noProof="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err="1">
                <a:ln>
                  <a:noFill/>
                </a:ln>
                <a:solidFill>
                  <a:srgbClr val="008FD3"/>
                </a:solidFill>
                <a:effectLst/>
                <a:uLnTx/>
                <a:uFillTx/>
                <a:latin typeface="Times New Roman" panose="02020603050405020304" pitchFamily="18" charset="0"/>
                <a:ea typeface="+mn-ea"/>
                <a:cs typeface="Times New Roman" panose="02020603050405020304" pitchFamily="18" charset="0"/>
              </a:rPr>
              <a:t>báo</a:t>
            </a:r>
            <a:r>
              <a:rPr kumimoji="0" lang="en-US" sz="3600" b="1" i="0" u="sng" strike="noStrike" kern="1200" cap="none" spc="0" normalizeH="0" baseline="0" noProof="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err="1">
                <a:ln>
                  <a:noFill/>
                </a:ln>
                <a:solidFill>
                  <a:srgbClr val="008FD3"/>
                </a:solidFill>
                <a:effectLst/>
                <a:uLnTx/>
                <a:uFillTx/>
                <a:latin typeface="Times New Roman" panose="02020603050405020304" pitchFamily="18" charset="0"/>
                <a:ea typeface="+mn-ea"/>
                <a:cs typeface="Times New Roman" panose="02020603050405020304" pitchFamily="18" charset="0"/>
              </a:rPr>
              <a:t>giá</a:t>
            </a:r>
            <a:r>
              <a:rPr kumimoji="0" lang="en-US" sz="3600" b="1" i="0" u="sng" strike="noStrike" kern="1200" cap="none" spc="0" normalizeH="0" baseline="0" noProof="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err="1">
                <a:ln>
                  <a:noFill/>
                </a:ln>
                <a:solidFill>
                  <a:srgbClr val="008FD3"/>
                </a:solidFill>
                <a:effectLst/>
                <a:uLnTx/>
                <a:uFillTx/>
                <a:latin typeface="Times New Roman" panose="02020603050405020304" pitchFamily="18" charset="0"/>
                <a:ea typeface="+mn-ea"/>
                <a:cs typeface="Times New Roman" panose="02020603050405020304" pitchFamily="18" charset="0"/>
              </a:rPr>
              <a:t>đấu</a:t>
            </a:r>
            <a:r>
              <a:rPr kumimoji="0" lang="en-US" sz="3600" b="1" i="0" u="sng" strike="noStrike" kern="1200" cap="none" spc="0" normalizeH="0" baseline="0" noProof="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err="1">
                <a:ln>
                  <a:noFill/>
                </a:ln>
                <a:solidFill>
                  <a:srgbClr val="008FD3"/>
                </a:solidFill>
                <a:effectLst/>
                <a:uLnTx/>
                <a:uFillTx/>
                <a:latin typeface="Times New Roman" panose="02020603050405020304" pitchFamily="18" charset="0"/>
                <a:ea typeface="+mn-ea"/>
                <a:cs typeface="Times New Roman" panose="02020603050405020304" pitchFamily="18" charset="0"/>
              </a:rPr>
              <a:t>thầu</a:t>
            </a:r>
            <a:r>
              <a:rPr kumimoji="0" lang="en-US" sz="3600" b="1" i="0" u="sng" strike="noStrike" kern="1200" cap="none" spc="0" normalizeH="0" baseline="0" noProof="0">
                <a:ln>
                  <a:noFill/>
                </a:ln>
                <a:solidFill>
                  <a:srgbClr val="008FD3"/>
                </a:solidFill>
                <a:effectLst/>
                <a:uLnTx/>
                <a:uFillTx/>
                <a:latin typeface="Times New Roman" panose="02020603050405020304" pitchFamily="18" charset="0"/>
                <a:ea typeface="+mn-ea"/>
                <a:cs typeface="Times New Roman" panose="02020603050405020304" pitchFamily="18" charset="0"/>
              </a:rPr>
              <a:t> (</a:t>
            </a:r>
            <a:r>
              <a:rPr lang="en-US" sz="3600" b="1" u="sng">
                <a:solidFill>
                  <a:srgbClr val="008FD3"/>
                </a:solidFill>
                <a:latin typeface="Times New Roman" panose="02020603050405020304" pitchFamily="18" charset="0"/>
                <a:cs typeface="Times New Roman" panose="02020603050405020304" pitchFamily="18" charset="0"/>
              </a:rPr>
              <a:t>Sourcing request)</a:t>
            </a:r>
            <a:endParaRPr kumimoji="0" lang="en-US" sz="3600" b="1" i="0" u="sng" strike="noStrike" kern="1200" cap="none" spc="0" normalizeH="0" baseline="0" noProof="0">
              <a:ln>
                <a:noFill/>
              </a:ln>
              <a:solidFill>
                <a:srgbClr val="008FD3"/>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2750344" y="5812940"/>
            <a:ext cx="8229600" cy="1504511"/>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7" name="Isosceles Triangle 6">
            <a:hlinkClick r:id="rId6" action="ppaction://hlinksldjump"/>
            <a:extLst>
              <a:ext uri="{FF2B5EF4-FFF2-40B4-BE49-F238E27FC236}">
                <a16:creationId xmlns:a16="http://schemas.microsoft.com/office/drawing/2014/main" id="{684307FF-29D3-4F92-9881-4C7FB8CFE366}"/>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78AF803-837B-4EDE-A410-8410EB99E4A8}"/>
              </a:ext>
            </a:extLst>
          </p:cNvPr>
          <p:cNvSpPr/>
          <p:nvPr/>
        </p:nvSpPr>
        <p:spPr>
          <a:xfrm>
            <a:off x="302153" y="2418809"/>
            <a:ext cx="11394678" cy="400110"/>
          </a:xfrm>
          <a:prstGeom prst="rect">
            <a:avLst/>
          </a:prstGeom>
        </p:spPr>
        <p:txBody>
          <a:bodyPr wrap="square">
            <a:spAutoFit/>
          </a:bodyPr>
          <a:lstStyle/>
          <a:p>
            <a:pPr fontAlgn="base">
              <a:spcBef>
                <a:spcPct val="50000"/>
              </a:spcBef>
              <a:spcAft>
                <a:spcPct val="0"/>
              </a:spcAft>
              <a:buClr>
                <a:srgbClr val="F0AB00"/>
              </a:buClr>
              <a:buSzPct val="80000"/>
            </a:pPr>
            <a:r>
              <a:rPr lang="en-US" sz="2000" b="1" i="1">
                <a:solidFill>
                  <a:srgbClr val="FF0000"/>
                </a:solidFill>
                <a:latin typeface="Times New Roman" panose="02020603050405020304" pitchFamily="18" charset="0"/>
                <a:cs typeface="Times New Roman" panose="02020603050405020304" pitchFamily="18" charset="0"/>
              </a:rPr>
              <a:t>L</a:t>
            </a:r>
            <a:r>
              <a:rPr lang="vi-VN" sz="2000" b="1" i="1">
                <a:solidFill>
                  <a:srgbClr val="FF0000"/>
                </a:solidFill>
                <a:latin typeface="Times New Roman" panose="02020603050405020304" pitchFamily="18" charset="0"/>
                <a:cs typeface="Times New Roman" panose="02020603050405020304" pitchFamily="18" charset="0"/>
              </a:rPr>
              <a:t>ư</a:t>
            </a:r>
            <a:r>
              <a:rPr lang="en-US" sz="2000" b="1" i="1">
                <a:solidFill>
                  <a:srgbClr val="FF0000"/>
                </a:solidFill>
                <a:latin typeface="Times New Roman" panose="02020603050405020304" pitchFamily="18" charset="0"/>
                <a:cs typeface="Times New Roman" panose="02020603050405020304" pitchFamily="18" charset="0"/>
              </a:rPr>
              <a:t>u ý: </a:t>
            </a:r>
            <a:r>
              <a:rPr lang="en-US" sz="2000" b="1" i="1" err="1">
                <a:solidFill>
                  <a:srgbClr val="FF0000"/>
                </a:solidFill>
                <a:latin typeface="Times New Roman" panose="02020603050405020304" pitchFamily="18" charset="0"/>
                <a:cs typeface="Times New Roman" panose="02020603050405020304" pitchFamily="18" charset="0"/>
              </a:rPr>
              <a:t>Với</a:t>
            </a:r>
            <a:r>
              <a:rPr lang="en-US" sz="2000" b="1" i="1">
                <a:solidFill>
                  <a:srgbClr val="FF0000"/>
                </a:solidFill>
                <a:latin typeface="Times New Roman" panose="02020603050405020304" pitchFamily="18" charset="0"/>
                <a:cs typeface="Times New Roman" panose="02020603050405020304" pitchFamily="18" charset="0"/>
              </a:rPr>
              <a:t> </a:t>
            </a:r>
            <a:r>
              <a:rPr lang="en-US" sz="2000" b="1" i="1" err="1">
                <a:solidFill>
                  <a:srgbClr val="FF0000"/>
                </a:solidFill>
                <a:latin typeface="Times New Roman" panose="02020603050405020304" pitchFamily="18" charset="0"/>
                <a:cs typeface="Times New Roman" panose="02020603050405020304" pitchFamily="18" charset="0"/>
              </a:rPr>
              <a:t>các</a:t>
            </a:r>
            <a:r>
              <a:rPr lang="en-US" sz="2000" b="1" i="1">
                <a:solidFill>
                  <a:srgbClr val="FF0000"/>
                </a:solidFill>
                <a:latin typeface="Times New Roman" panose="02020603050405020304" pitchFamily="18" charset="0"/>
                <a:cs typeface="Times New Roman" panose="02020603050405020304" pitchFamily="18" charset="0"/>
              </a:rPr>
              <a:t> đ</a:t>
            </a:r>
            <a:r>
              <a:rPr lang="vi-VN" sz="2000" b="1" i="1">
                <a:solidFill>
                  <a:srgbClr val="FF0000"/>
                </a:solidFill>
                <a:latin typeface="Times New Roman" panose="02020603050405020304" pitchFamily="18" charset="0"/>
                <a:cs typeface="Times New Roman" panose="02020603050405020304" pitchFamily="18" charset="0"/>
              </a:rPr>
              <a:t>ơ</a:t>
            </a:r>
            <a:r>
              <a:rPr lang="en-US" sz="2000" b="1" i="1">
                <a:solidFill>
                  <a:srgbClr val="FF0000"/>
                </a:solidFill>
                <a:latin typeface="Times New Roman" panose="02020603050405020304" pitchFamily="18" charset="0"/>
                <a:cs typeface="Times New Roman" panose="02020603050405020304" pitchFamily="18" charset="0"/>
              </a:rPr>
              <a:t>n </a:t>
            </a:r>
            <a:r>
              <a:rPr lang="en-US" sz="2000" b="1" i="1" err="1">
                <a:solidFill>
                  <a:srgbClr val="FF0000"/>
                </a:solidFill>
                <a:latin typeface="Times New Roman" panose="02020603050405020304" pitchFamily="18" charset="0"/>
                <a:cs typeface="Times New Roman" panose="02020603050405020304" pitchFamily="18" charset="0"/>
              </a:rPr>
              <a:t>hàng</a:t>
            </a:r>
            <a:r>
              <a:rPr lang="en-US" sz="2000" b="1" i="1">
                <a:solidFill>
                  <a:srgbClr val="FF0000"/>
                </a:solidFill>
                <a:latin typeface="Times New Roman" panose="02020603050405020304" pitchFamily="18" charset="0"/>
                <a:cs typeface="Times New Roman" panose="02020603050405020304" pitchFamily="18" charset="0"/>
              </a:rPr>
              <a:t> </a:t>
            </a:r>
            <a:r>
              <a:rPr lang="en-US" sz="2000" b="1" i="1" err="1">
                <a:solidFill>
                  <a:srgbClr val="FF0000"/>
                </a:solidFill>
                <a:latin typeface="Times New Roman" panose="02020603050405020304" pitchFamily="18" charset="0"/>
                <a:cs typeface="Times New Roman" panose="02020603050405020304" pitchFamily="18" charset="0"/>
              </a:rPr>
              <a:t>có</a:t>
            </a:r>
            <a:r>
              <a:rPr lang="en-US" sz="2000" b="1" i="1">
                <a:solidFill>
                  <a:srgbClr val="FF0000"/>
                </a:solidFill>
                <a:latin typeface="Times New Roman" panose="02020603050405020304" pitchFamily="18" charset="0"/>
                <a:cs typeface="Times New Roman" panose="02020603050405020304" pitchFamily="18" charset="0"/>
              </a:rPr>
              <a:t> </a:t>
            </a:r>
            <a:r>
              <a:rPr lang="en-US" sz="2000" b="1" i="1" err="1">
                <a:solidFill>
                  <a:srgbClr val="FF0000"/>
                </a:solidFill>
                <a:latin typeface="Times New Roman" panose="02020603050405020304" pitchFamily="18" charset="0"/>
                <a:cs typeface="Times New Roman" panose="02020603050405020304" pitchFamily="18" charset="0"/>
              </a:rPr>
              <a:t>giá</a:t>
            </a:r>
            <a:r>
              <a:rPr lang="en-US" sz="2000" b="1" i="1">
                <a:solidFill>
                  <a:srgbClr val="FF0000"/>
                </a:solidFill>
                <a:latin typeface="Times New Roman" panose="02020603050405020304" pitchFamily="18" charset="0"/>
                <a:cs typeface="Times New Roman" panose="02020603050405020304" pitchFamily="18" charset="0"/>
              </a:rPr>
              <a:t> </a:t>
            </a:r>
            <a:r>
              <a:rPr lang="en-US" sz="2000" b="1" i="1" err="1">
                <a:solidFill>
                  <a:srgbClr val="FF0000"/>
                </a:solidFill>
                <a:latin typeface="Times New Roman" panose="02020603050405020304" pitchFamily="18" charset="0"/>
                <a:cs typeface="Times New Roman" panose="02020603050405020304" pitchFamily="18" charset="0"/>
              </a:rPr>
              <a:t>trị</a:t>
            </a:r>
            <a:r>
              <a:rPr lang="en-US" sz="2000" b="1" i="1">
                <a:solidFill>
                  <a:srgbClr val="FF0000"/>
                </a:solidFill>
                <a:latin typeface="Times New Roman" panose="02020603050405020304" pitchFamily="18" charset="0"/>
                <a:cs typeface="Times New Roman" panose="02020603050405020304" pitchFamily="18" charset="0"/>
              </a:rPr>
              <a:t> </a:t>
            </a:r>
            <a:r>
              <a:rPr lang="en-US" sz="2000" b="1" i="1" err="1">
                <a:solidFill>
                  <a:srgbClr val="FF0000"/>
                </a:solidFill>
                <a:latin typeface="Times New Roman" panose="02020603050405020304" pitchFamily="18" charset="0"/>
                <a:cs typeface="Times New Roman" panose="02020603050405020304" pitchFamily="18" charset="0"/>
              </a:rPr>
              <a:t>lớn</a:t>
            </a:r>
            <a:r>
              <a:rPr lang="en-US" sz="2000" b="1" i="1">
                <a:solidFill>
                  <a:srgbClr val="FF0000"/>
                </a:solidFill>
                <a:latin typeface="Times New Roman" panose="02020603050405020304" pitchFamily="18" charset="0"/>
                <a:cs typeface="Times New Roman" panose="02020603050405020304" pitchFamily="18" charset="0"/>
              </a:rPr>
              <a:t>, FBHP </a:t>
            </a:r>
            <a:r>
              <a:rPr lang="en-US" sz="2000" b="1" i="1" err="1">
                <a:solidFill>
                  <a:srgbClr val="FF0000"/>
                </a:solidFill>
                <a:latin typeface="Times New Roman" panose="02020603050405020304" pitchFamily="18" charset="0"/>
                <a:cs typeface="Times New Roman" panose="02020603050405020304" pitchFamily="18" charset="0"/>
              </a:rPr>
              <a:t>sẽ</a:t>
            </a:r>
            <a:r>
              <a:rPr lang="en-US" sz="2000" b="1" i="1">
                <a:solidFill>
                  <a:srgbClr val="FF0000"/>
                </a:solidFill>
                <a:latin typeface="Times New Roman" panose="02020603050405020304" pitchFamily="18" charset="0"/>
                <a:cs typeface="Times New Roman" panose="02020603050405020304" pitchFamily="18" charset="0"/>
              </a:rPr>
              <a:t> </a:t>
            </a:r>
            <a:r>
              <a:rPr lang="en-US" sz="2000" b="1" i="1" err="1">
                <a:solidFill>
                  <a:srgbClr val="FF0000"/>
                </a:solidFill>
                <a:latin typeface="Times New Roman" panose="02020603050405020304" pitchFamily="18" charset="0"/>
                <a:cs typeface="Times New Roman" panose="02020603050405020304" pitchFamily="18" charset="0"/>
              </a:rPr>
              <a:t>yêu</a:t>
            </a:r>
            <a:r>
              <a:rPr lang="en-US" sz="2000" b="1" i="1">
                <a:solidFill>
                  <a:srgbClr val="FF0000"/>
                </a:solidFill>
                <a:latin typeface="Times New Roman" panose="02020603050405020304" pitchFamily="18" charset="0"/>
                <a:cs typeface="Times New Roman" panose="02020603050405020304" pitchFamily="18" charset="0"/>
              </a:rPr>
              <a:t> </a:t>
            </a:r>
            <a:r>
              <a:rPr lang="en-US" sz="2000" b="1" i="1" err="1">
                <a:solidFill>
                  <a:srgbClr val="FF0000"/>
                </a:solidFill>
                <a:latin typeface="Times New Roman" panose="02020603050405020304" pitchFamily="18" charset="0"/>
                <a:cs typeface="Times New Roman" panose="02020603050405020304" pitchFamily="18" charset="0"/>
              </a:rPr>
              <a:t>cầu</a:t>
            </a:r>
            <a:r>
              <a:rPr lang="en-US" sz="2000" b="1" i="1">
                <a:solidFill>
                  <a:srgbClr val="FF0000"/>
                </a:solidFill>
                <a:latin typeface="Times New Roman" panose="02020603050405020304" pitchFamily="18" charset="0"/>
                <a:cs typeface="Times New Roman" panose="02020603050405020304" pitchFamily="18" charset="0"/>
              </a:rPr>
              <a:t> </a:t>
            </a:r>
            <a:r>
              <a:rPr lang="en-US" sz="2000" b="1" i="1" err="1">
                <a:solidFill>
                  <a:srgbClr val="FF0000"/>
                </a:solidFill>
                <a:latin typeface="Times New Roman" panose="02020603050405020304" pitchFamily="18" charset="0"/>
                <a:cs typeface="Times New Roman" panose="02020603050405020304" pitchFamily="18" charset="0"/>
              </a:rPr>
              <a:t>báo</a:t>
            </a:r>
            <a:r>
              <a:rPr lang="en-US" sz="2000" b="1" i="1">
                <a:solidFill>
                  <a:srgbClr val="FF0000"/>
                </a:solidFill>
                <a:latin typeface="Times New Roman" panose="02020603050405020304" pitchFamily="18" charset="0"/>
                <a:cs typeface="Times New Roman" panose="02020603050405020304" pitchFamily="18" charset="0"/>
              </a:rPr>
              <a:t> </a:t>
            </a:r>
            <a:r>
              <a:rPr lang="en-US" sz="2000" b="1" i="1" err="1">
                <a:solidFill>
                  <a:srgbClr val="FF0000"/>
                </a:solidFill>
                <a:latin typeface="Times New Roman" panose="02020603050405020304" pitchFamily="18" charset="0"/>
                <a:cs typeface="Times New Roman" panose="02020603050405020304" pitchFamily="18" charset="0"/>
              </a:rPr>
              <a:t>giá</a:t>
            </a:r>
            <a:r>
              <a:rPr lang="en-US" sz="2000" b="1" i="1">
                <a:solidFill>
                  <a:srgbClr val="FF0000"/>
                </a:solidFill>
                <a:latin typeface="Times New Roman" panose="02020603050405020304" pitchFamily="18" charset="0"/>
                <a:cs typeface="Times New Roman" panose="02020603050405020304" pitchFamily="18" charset="0"/>
              </a:rPr>
              <a:t> </a:t>
            </a:r>
            <a:r>
              <a:rPr lang="en-US" sz="2000" b="1" i="1" err="1">
                <a:solidFill>
                  <a:srgbClr val="FF0000"/>
                </a:solidFill>
                <a:latin typeface="Times New Roman" panose="02020603050405020304" pitchFamily="18" charset="0"/>
                <a:cs typeface="Times New Roman" panose="02020603050405020304" pitchFamily="18" charset="0"/>
              </a:rPr>
              <a:t>đấu</a:t>
            </a:r>
            <a:r>
              <a:rPr lang="en-US" sz="2000" b="1" i="1">
                <a:solidFill>
                  <a:srgbClr val="FF0000"/>
                </a:solidFill>
                <a:latin typeface="Times New Roman" panose="02020603050405020304" pitchFamily="18" charset="0"/>
                <a:cs typeface="Times New Roman" panose="02020603050405020304" pitchFamily="18" charset="0"/>
              </a:rPr>
              <a:t> </a:t>
            </a:r>
            <a:r>
              <a:rPr lang="en-US" sz="2000" b="1" i="1" err="1">
                <a:solidFill>
                  <a:srgbClr val="FF0000"/>
                </a:solidFill>
                <a:latin typeface="Times New Roman" panose="02020603050405020304" pitchFamily="18" charset="0"/>
                <a:cs typeface="Times New Roman" panose="02020603050405020304" pitchFamily="18" charset="0"/>
              </a:rPr>
              <a:t>thầu</a:t>
            </a:r>
            <a:r>
              <a:rPr lang="en-US" sz="2000" b="1" i="1">
                <a:solidFill>
                  <a:srgbClr val="FF0000"/>
                </a:solidFill>
                <a:latin typeface="Times New Roman" panose="02020603050405020304" pitchFamily="18" charset="0"/>
                <a:cs typeface="Times New Roman" panose="02020603050405020304" pitchFamily="18" charset="0"/>
              </a:rPr>
              <a:t> (Sourcing request)</a:t>
            </a:r>
          </a:p>
        </p:txBody>
      </p:sp>
      <p:sp>
        <p:nvSpPr>
          <p:cNvPr id="3" name="Rectangle 2">
            <a:extLst>
              <a:ext uri="{FF2B5EF4-FFF2-40B4-BE49-F238E27FC236}">
                <a16:creationId xmlns:a16="http://schemas.microsoft.com/office/drawing/2014/main" id="{1B13870D-0E75-4B92-9DC0-3FEC4E215DC5}"/>
              </a:ext>
            </a:extLst>
          </p:cNvPr>
          <p:cNvSpPr/>
          <p:nvPr/>
        </p:nvSpPr>
        <p:spPr>
          <a:xfrm>
            <a:off x="302152" y="1797920"/>
            <a:ext cx="8544191" cy="400110"/>
          </a:xfrm>
          <a:prstGeom prst="rect">
            <a:avLst/>
          </a:prstGeom>
        </p:spPr>
        <p:txBody>
          <a:bodyPr wrap="square">
            <a:spAutoFit/>
          </a:bodyPr>
          <a:lstStyle/>
          <a:p>
            <a:pPr fontAlgn="base">
              <a:spcBef>
                <a:spcPct val="50000"/>
              </a:spcBef>
              <a:spcAft>
                <a:spcPct val="0"/>
              </a:spcAft>
              <a:buClr>
                <a:srgbClr val="F0AB00"/>
              </a:buClr>
              <a:buSzPct val="80000"/>
            </a:pPr>
            <a:r>
              <a:rPr lang="en-US" sz="2000" b="1" err="1">
                <a:solidFill>
                  <a:schemeClr val="accent3"/>
                </a:solidFill>
                <a:latin typeface="Times New Roman" panose="02020603050405020304" pitchFamily="18" charset="0"/>
                <a:cs typeface="Times New Roman" panose="02020603050405020304" pitchFamily="18" charset="0"/>
              </a:rPr>
              <a:t>Số</a:t>
            </a:r>
            <a:r>
              <a:rPr lang="en-US" sz="2000" b="1">
                <a:solidFill>
                  <a:schemeClr val="accent3"/>
                </a:solidFill>
                <a:latin typeface="Times New Roman" panose="02020603050405020304" pitchFamily="18" charset="0"/>
                <a:cs typeface="Times New Roman" panose="02020603050405020304" pitchFamily="18" charset="0"/>
              </a:rPr>
              <a:t> </a:t>
            </a:r>
            <a:r>
              <a:rPr lang="en-US" sz="2000" b="1" err="1">
                <a:solidFill>
                  <a:schemeClr val="accent3"/>
                </a:solidFill>
                <a:latin typeface="Times New Roman" panose="02020603050405020304" pitchFamily="18" charset="0"/>
                <a:cs typeface="Times New Roman" panose="02020603050405020304" pitchFamily="18" charset="0"/>
              </a:rPr>
              <a:t>yêu</a:t>
            </a:r>
            <a:r>
              <a:rPr lang="en-US" sz="2000" b="1">
                <a:solidFill>
                  <a:schemeClr val="accent3"/>
                </a:solidFill>
                <a:latin typeface="Times New Roman" panose="02020603050405020304" pitchFamily="18" charset="0"/>
                <a:cs typeface="Times New Roman" panose="02020603050405020304" pitchFamily="18" charset="0"/>
              </a:rPr>
              <a:t> </a:t>
            </a:r>
            <a:r>
              <a:rPr lang="en-US" sz="2000" b="1" err="1">
                <a:solidFill>
                  <a:schemeClr val="accent3"/>
                </a:solidFill>
                <a:latin typeface="Times New Roman" panose="02020603050405020304" pitchFamily="18" charset="0"/>
                <a:cs typeface="Times New Roman" panose="02020603050405020304" pitchFamily="18" charset="0"/>
              </a:rPr>
              <a:t>cầu</a:t>
            </a:r>
            <a:r>
              <a:rPr lang="en-US" sz="2000" b="1">
                <a:solidFill>
                  <a:schemeClr val="accent3"/>
                </a:solidFill>
                <a:latin typeface="Times New Roman" panose="02020603050405020304" pitchFamily="18" charset="0"/>
                <a:cs typeface="Times New Roman" panose="02020603050405020304" pitchFamily="18" charset="0"/>
              </a:rPr>
              <a:t> </a:t>
            </a:r>
            <a:r>
              <a:rPr lang="en-US" sz="2000" b="1" err="1">
                <a:solidFill>
                  <a:schemeClr val="accent3"/>
                </a:solidFill>
                <a:latin typeface="Times New Roman" panose="02020603050405020304" pitchFamily="18" charset="0"/>
                <a:cs typeface="Times New Roman" panose="02020603050405020304" pitchFamily="18" charset="0"/>
              </a:rPr>
              <a:t>th</a:t>
            </a:r>
            <a:r>
              <a:rPr lang="vi-VN" sz="2000" b="1">
                <a:solidFill>
                  <a:schemeClr val="accent3"/>
                </a:solidFill>
                <a:latin typeface="Times New Roman" panose="02020603050405020304" pitchFamily="18" charset="0"/>
                <a:cs typeface="Times New Roman" panose="02020603050405020304" pitchFamily="18" charset="0"/>
              </a:rPr>
              <a:t>ư</a:t>
            </a:r>
            <a:r>
              <a:rPr lang="en-US" sz="2000" b="1" err="1">
                <a:solidFill>
                  <a:schemeClr val="accent3"/>
                </a:solidFill>
                <a:latin typeface="Times New Roman" panose="02020603050405020304" pitchFamily="18" charset="0"/>
                <a:cs typeface="Times New Roman" panose="02020603050405020304" pitchFamily="18" charset="0"/>
              </a:rPr>
              <a:t>ờng</a:t>
            </a:r>
            <a:r>
              <a:rPr lang="en-US" sz="2000" b="1">
                <a:solidFill>
                  <a:schemeClr val="accent3"/>
                </a:solidFill>
                <a:latin typeface="Times New Roman" panose="02020603050405020304" pitchFamily="18" charset="0"/>
                <a:cs typeface="Times New Roman" panose="02020603050405020304" pitchFamily="18" charset="0"/>
              </a:rPr>
              <a:t> </a:t>
            </a:r>
            <a:r>
              <a:rPr lang="en-US" sz="2000" b="1" err="1">
                <a:solidFill>
                  <a:schemeClr val="accent3"/>
                </a:solidFill>
                <a:latin typeface="Times New Roman" panose="02020603050405020304" pitchFamily="18" charset="0"/>
                <a:cs typeface="Times New Roman" panose="02020603050405020304" pitchFamily="18" charset="0"/>
              </a:rPr>
              <a:t>bắt</a:t>
            </a:r>
            <a:r>
              <a:rPr lang="en-US" sz="2000" b="1">
                <a:solidFill>
                  <a:schemeClr val="accent3"/>
                </a:solidFill>
                <a:latin typeface="Times New Roman" panose="02020603050405020304" pitchFamily="18" charset="0"/>
                <a:cs typeface="Times New Roman" panose="02020603050405020304" pitchFamily="18" charset="0"/>
              </a:rPr>
              <a:t> </a:t>
            </a:r>
            <a:r>
              <a:rPr lang="en-US" sz="2000" b="1" err="1">
                <a:solidFill>
                  <a:schemeClr val="accent3"/>
                </a:solidFill>
                <a:latin typeface="Times New Roman" panose="02020603050405020304" pitchFamily="18" charset="0"/>
                <a:cs typeface="Times New Roman" panose="02020603050405020304" pitchFamily="18" charset="0"/>
              </a:rPr>
              <a:t>đầu</a:t>
            </a:r>
            <a:r>
              <a:rPr lang="en-US" sz="2000" b="1">
                <a:solidFill>
                  <a:schemeClr val="accent3"/>
                </a:solidFill>
                <a:latin typeface="Times New Roman" panose="02020603050405020304" pitchFamily="18" charset="0"/>
                <a:cs typeface="Times New Roman" panose="02020603050405020304" pitchFamily="18" charset="0"/>
              </a:rPr>
              <a:t> </a:t>
            </a:r>
            <a:r>
              <a:rPr lang="en-US" sz="2000" b="1" err="1">
                <a:solidFill>
                  <a:schemeClr val="accent3"/>
                </a:solidFill>
                <a:latin typeface="Times New Roman" panose="02020603050405020304" pitchFamily="18" charset="0"/>
                <a:cs typeface="Times New Roman" panose="02020603050405020304" pitchFamily="18" charset="0"/>
              </a:rPr>
              <a:t>bằng</a:t>
            </a:r>
            <a:r>
              <a:rPr lang="en-US" sz="2000" b="1">
                <a:solidFill>
                  <a:schemeClr val="accent3"/>
                </a:solidFill>
                <a:latin typeface="Times New Roman" panose="02020603050405020304" pitchFamily="18" charset="0"/>
                <a:cs typeface="Times New Roman" panose="02020603050405020304" pitchFamily="18" charset="0"/>
              </a:rPr>
              <a:t> </a:t>
            </a:r>
            <a:r>
              <a:rPr lang="en-US" sz="2000" b="1" err="1">
                <a:solidFill>
                  <a:schemeClr val="accent3"/>
                </a:solidFill>
                <a:latin typeface="Times New Roman" panose="02020603050405020304" pitchFamily="18" charset="0"/>
                <a:cs typeface="Times New Roman" panose="02020603050405020304" pitchFamily="18" charset="0"/>
              </a:rPr>
              <a:t>ký</a:t>
            </a:r>
            <a:r>
              <a:rPr lang="en-US" sz="2000" b="1">
                <a:solidFill>
                  <a:schemeClr val="accent3"/>
                </a:solidFill>
                <a:latin typeface="Times New Roman" panose="02020603050405020304" pitchFamily="18" charset="0"/>
                <a:cs typeface="Times New Roman" panose="02020603050405020304" pitchFamily="18" charset="0"/>
              </a:rPr>
              <a:t> </a:t>
            </a:r>
            <a:r>
              <a:rPr lang="en-US" sz="2000" b="1" err="1">
                <a:solidFill>
                  <a:schemeClr val="accent3"/>
                </a:solidFill>
                <a:latin typeface="Times New Roman" panose="02020603050405020304" pitchFamily="18" charset="0"/>
                <a:cs typeface="Times New Roman" panose="02020603050405020304" pitchFamily="18" charset="0"/>
              </a:rPr>
              <a:t>tự</a:t>
            </a:r>
            <a:r>
              <a:rPr lang="en-US" sz="2000" b="1">
                <a:solidFill>
                  <a:schemeClr val="accent3"/>
                </a:solidFill>
                <a:latin typeface="Times New Roman" panose="02020603050405020304" pitchFamily="18" charset="0"/>
                <a:cs typeface="Times New Roman" panose="02020603050405020304" pitchFamily="18" charset="0"/>
              </a:rPr>
              <a:t> Doc…., </a:t>
            </a:r>
            <a:r>
              <a:rPr lang="en-US" sz="2000" b="1" err="1">
                <a:solidFill>
                  <a:schemeClr val="accent3"/>
                </a:solidFill>
                <a:latin typeface="Times New Roman" panose="02020603050405020304" pitchFamily="18" charset="0"/>
                <a:cs typeface="Times New Roman" panose="02020603050405020304" pitchFamily="18" charset="0"/>
              </a:rPr>
              <a:t>ví</a:t>
            </a:r>
            <a:r>
              <a:rPr lang="en-US" sz="2000" b="1">
                <a:solidFill>
                  <a:schemeClr val="accent3"/>
                </a:solidFill>
                <a:latin typeface="Times New Roman" panose="02020603050405020304" pitchFamily="18" charset="0"/>
                <a:cs typeface="Times New Roman" panose="02020603050405020304" pitchFamily="18" charset="0"/>
              </a:rPr>
              <a:t> </a:t>
            </a:r>
            <a:r>
              <a:rPr lang="en-US" sz="2000" b="1" err="1">
                <a:solidFill>
                  <a:schemeClr val="accent3"/>
                </a:solidFill>
                <a:latin typeface="Times New Roman" panose="02020603050405020304" pitchFamily="18" charset="0"/>
                <a:cs typeface="Times New Roman" panose="02020603050405020304" pitchFamily="18" charset="0"/>
              </a:rPr>
              <a:t>dụ</a:t>
            </a:r>
            <a:r>
              <a:rPr lang="en-US" sz="2000" b="1">
                <a:solidFill>
                  <a:schemeClr val="accent3"/>
                </a:solidFill>
                <a:latin typeface="Times New Roman" panose="02020603050405020304" pitchFamily="18" charset="0"/>
                <a:cs typeface="Times New Roman" panose="02020603050405020304" pitchFamily="18" charset="0"/>
              </a:rPr>
              <a:t> Doc2653969907</a:t>
            </a:r>
          </a:p>
        </p:txBody>
      </p:sp>
    </p:spTree>
    <p:extLst>
      <p:ext uri="{BB962C8B-B14F-4D97-AF65-F5344CB8AC3E}">
        <p14:creationId xmlns:p14="http://schemas.microsoft.com/office/powerpoint/2010/main" val="2122396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0D26C3E-4D5A-41A6-8953-1CC5B9E61616}"/>
              </a:ext>
            </a:extLst>
          </p:cNvPr>
          <p:cNvSpPr txBox="1"/>
          <p:nvPr/>
        </p:nvSpPr>
        <p:spPr>
          <a:xfrm>
            <a:off x="307056" y="173065"/>
            <a:ext cx="8767888" cy="307777"/>
          </a:xfrm>
          <a:prstGeom prst="rect">
            <a:avLst/>
          </a:prstGeom>
          <a:noFill/>
        </p:spPr>
        <p:txBody>
          <a:bodyPr wrap="square" lIns="0" tIns="0" rIns="0" bIns="0" rtlCol="0">
            <a:spAutoFit/>
          </a:bodyPr>
          <a:lstStyle/>
          <a:p>
            <a:pPr lvl="0" fontAlgn="base">
              <a:spcBef>
                <a:spcPct val="50000"/>
              </a:spcBef>
              <a:spcAft>
                <a:spcPct val="0"/>
              </a:spcAft>
              <a:buClr>
                <a:srgbClr val="F0AB00"/>
              </a:buClr>
              <a:buSzPct val="80000"/>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đấu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2000" b="1" u="sng">
                <a:latin typeface="Times New Roman" panose="02020603050405020304" pitchFamily="18" charset="0"/>
                <a:cs typeface="Times New Roman" panose="02020603050405020304" pitchFamily="18" charset="0"/>
              </a:rPr>
              <a:t>Sourcing request</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0">
            <a:extLst>
              <a:ext uri="{FF2B5EF4-FFF2-40B4-BE49-F238E27FC236}">
                <a16:creationId xmlns:a16="http://schemas.microsoft.com/office/drawing/2014/main" id="{21414AAC-F411-45CD-8D58-4D1CED434BA7}"/>
              </a:ext>
            </a:extLst>
          </p:cNvPr>
          <p:cNvSpPr txBox="1"/>
          <p:nvPr/>
        </p:nvSpPr>
        <p:spPr>
          <a:xfrm>
            <a:off x="307056" y="1604214"/>
            <a:ext cx="12057349" cy="1000274"/>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lvl="0" fontAlgn="base">
              <a:spcBef>
                <a:spcPct val="50000"/>
              </a:spcBef>
              <a:spcAft>
                <a:spcPct val="0"/>
              </a:spcAft>
              <a:buClr>
                <a:srgbClr val="F0AB00"/>
              </a:buClr>
              <a:buSzPct val="80000"/>
            </a:pPr>
            <a:r>
              <a:rPr kumimoji="0" lang="en-US" sz="1800" b="1" i="0"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1.1</a:t>
            </a:r>
            <a:r>
              <a:rPr kumimoji="0" lang="en-US" sz="1800" b="0" i="0"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a:t>
            </a:r>
            <a:r>
              <a:rPr kumimoji="0" lang="en-US" sz="1800" b="0" i="0"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Khi FBHP </a:t>
            </a:r>
            <a:r>
              <a:rPr kumimoji="0" lang="en-US" sz="1800" b="0" i="0"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gửi</a:t>
            </a:r>
            <a:r>
              <a:rPr kumimoji="0" lang="en-US" sz="1800" b="0" i="0"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0" i="0"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0" i="0"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800" b="0" i="0"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800" b="0" i="0"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lang="en-US" sz="18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đấu</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dirty="0" err="1">
                <a:solidFill>
                  <a:srgbClr val="000000"/>
                </a:solidFill>
                <a:latin typeface="Times New Roman" panose="02020603050405020304" pitchFamily="18" charset="0"/>
                <a:ea typeface="Arial Unicode MS" pitchFamily="34" charset="-128"/>
                <a:cs typeface="Times New Roman" panose="02020603050405020304" pitchFamily="18" charset="0"/>
              </a:rPr>
              <a:t>thầu</a:t>
            </a:r>
            <a:r>
              <a:rPr lang="en-US" sz="1800" kern="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kumimoji="0" lang="en-US" sz="1800" b="0" i="0"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mới</a:t>
            </a:r>
            <a:r>
              <a:rPr kumimoji="0" lang="en-US" sz="1800" b="0" i="0"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lang="en-US" sz="1800" b="1" u="sng" dirty="0">
                <a:latin typeface="Times New Roman" panose="02020603050405020304" pitchFamily="18" charset="0"/>
                <a:cs typeface="Times New Roman" panose="02020603050405020304" pitchFamily="18" charset="0"/>
              </a:rPr>
              <a:t>Sourcing request</a:t>
            </a:r>
            <a:r>
              <a:rPr lang="en-US" sz="1800" b="1" dirty="0">
                <a:latin typeface="Times New Roman" panose="02020603050405020304" pitchFamily="18" charset="0"/>
                <a:cs typeface="Times New Roman" panose="02020603050405020304" pitchFamily="18" charset="0"/>
              </a:rPr>
              <a:t> </a:t>
            </a:r>
            <a:r>
              <a:rPr kumimoji="0" lang="en-US" sz="1800" i="0"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đến</a:t>
            </a:r>
            <a:r>
              <a:rPr kumimoji="0" lang="en-US" sz="1800" i="0"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NCC</a:t>
            </a:r>
            <a:r>
              <a:rPr kumimoji="0" lang="en-US" sz="1800" b="0" i="0"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NCC </a:t>
            </a:r>
            <a:r>
              <a:rPr kumimoji="0" lang="en-US" sz="1800" b="0" i="0"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sẽ</a:t>
            </a:r>
            <a:r>
              <a:rPr kumimoji="0" lang="en-US" sz="1800" b="0" i="0"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0" i="0"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0" i="0"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0" i="0"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0" i="0"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một</a:t>
            </a:r>
            <a:r>
              <a:rPr kumimoji="0" lang="en-US" sz="1800" b="0" i="0"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r>
              <a:rPr kumimoji="0" lang="en-US" sz="1800" b="0" i="0"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từ</a:t>
            </a:r>
            <a:r>
              <a:rPr kumimoji="0" lang="en-US" sz="1800" b="0" i="0"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lang="en-US" sz="1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ng</a:t>
            </a:r>
            <a:r>
              <a:rPr lang="vi-VN" sz="1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ư</a:t>
            </a:r>
            <a:r>
              <a:rPr lang="en-US" sz="1800" dirty="0" err="1">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ời</a:t>
            </a:r>
            <a:r>
              <a:rPr lang="en-US" sz="1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mua</a:t>
            </a:r>
            <a:r>
              <a:rPr lang="en-US" sz="1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phụ</a:t>
            </a:r>
            <a:r>
              <a:rPr lang="en-US" sz="1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trách</a:t>
            </a:r>
            <a:r>
              <a:rPr lang="en-US" sz="1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của</a:t>
            </a:r>
            <a:r>
              <a:rPr lang="en-US" sz="1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yêu</a:t>
            </a:r>
            <a:r>
              <a:rPr lang="en-US" sz="1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cầu</a:t>
            </a:r>
            <a:r>
              <a:rPr lang="en-US" sz="1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đó</a:t>
            </a:r>
            <a:r>
              <a:rPr lang="en-US" sz="1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với</a:t>
            </a:r>
            <a:r>
              <a:rPr lang="en-US" sz="1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số</a:t>
            </a:r>
            <a:r>
              <a:rPr lang="en-US" sz="1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yêu</a:t>
            </a:r>
            <a:r>
              <a:rPr lang="en-US" sz="1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cầu</a:t>
            </a:r>
            <a:r>
              <a:rPr lang="en-US" sz="1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bắt</a:t>
            </a:r>
            <a:r>
              <a:rPr lang="en-US" sz="1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đầu</a:t>
            </a:r>
            <a:r>
              <a:rPr lang="en-US" sz="1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 </a:t>
            </a:r>
            <a:r>
              <a:rPr lang="en-US" sz="1800" dirty="0" err="1">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bằng</a:t>
            </a:r>
            <a:r>
              <a:rPr lang="en-US" sz="1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rPr>
              <a:t> Doc…</a:t>
            </a:r>
            <a:r>
              <a:rPr kumimoji="0" lang="en-US" sz="1800" b="0" i="0"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NCC </a:t>
            </a:r>
            <a:r>
              <a:rPr kumimoji="0" lang="en-US" sz="1800" b="0" i="0"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kích</a:t>
            </a:r>
            <a:r>
              <a:rPr kumimoji="0" lang="en-US" sz="1800" b="0" i="0"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800" b="0" i="0"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vào</a:t>
            </a:r>
            <a:r>
              <a:rPr kumimoji="0" lang="en-US" sz="1800" b="0" i="0"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đ</a:t>
            </a:r>
            <a:r>
              <a:rPr kumimoji="0" lang="vi-VN" sz="1800" b="0" i="0"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ư</a:t>
            </a:r>
            <a:r>
              <a:rPr kumimoji="0" lang="en-US" sz="1800" b="0" i="0"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ờng</a:t>
            </a:r>
            <a:r>
              <a:rPr kumimoji="0" lang="en-US" sz="1800" b="0" i="0"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link </a:t>
            </a:r>
            <a:r>
              <a:rPr kumimoji="0" lang="en-US" sz="1800" b="0" i="0"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trong</a:t>
            </a:r>
            <a:r>
              <a:rPr kumimoji="0" lang="en-US" sz="1800" b="0" i="0"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email </a:t>
            </a:r>
            <a:r>
              <a:rPr kumimoji="0" lang="en-US" sz="1800" b="0" i="0" strike="noStrike" kern="1200" cap="none" spc="0" normalizeH="0" baseline="0" noProof="0" dirty="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này</a:t>
            </a:r>
            <a:endParaRPr kumimoji="0" lang="en-US" sz="1800" b="0" i="0"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1.2</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Use existing account</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C3ADEE5D-4AF4-4A83-B0F3-B81AD0EE0016}"/>
              </a:ext>
            </a:extLst>
          </p:cNvPr>
          <p:cNvSpPr txBox="1"/>
          <p:nvPr/>
        </p:nvSpPr>
        <p:spPr>
          <a:xfrm>
            <a:off x="365936" y="550091"/>
            <a:ext cx="12442808" cy="83099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Nhà</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cung</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cấp</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Enterprise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có</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2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cách</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đấu</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thầu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cho</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trực</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tiếp</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hoặc</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Đăng</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nhập</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hệ</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thống</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kiểm</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tra</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toàn</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bộ</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3" name="TextBox 2">
            <a:extLst>
              <a:ext uri="{FF2B5EF4-FFF2-40B4-BE49-F238E27FC236}">
                <a16:creationId xmlns:a16="http://schemas.microsoft.com/office/drawing/2014/main" id="{4C3CD691-5B54-4DB2-92FB-963C1344AF04}"/>
              </a:ext>
            </a:extLst>
          </p:cNvPr>
          <p:cNvSpPr txBox="1"/>
          <p:nvPr/>
        </p:nvSpPr>
        <p:spPr>
          <a:xfrm>
            <a:off x="365936" y="1173338"/>
            <a:ext cx="794700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trực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tiếp</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endParaRPr kumimoji="0" lang="en-US" sz="1800" b="1" i="0" u="sng"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pic>
        <p:nvPicPr>
          <p:cNvPr id="7" name="Picture 6">
            <a:extLst>
              <a:ext uri="{FF2B5EF4-FFF2-40B4-BE49-F238E27FC236}">
                <a16:creationId xmlns:a16="http://schemas.microsoft.com/office/drawing/2014/main" id="{B3CD92AC-E3BC-4A76-A9BE-6C4443B46145}"/>
              </a:ext>
            </a:extLst>
          </p:cNvPr>
          <p:cNvPicPr>
            <a:picLocks noChangeAspect="1"/>
          </p:cNvPicPr>
          <p:nvPr/>
        </p:nvPicPr>
        <p:blipFill>
          <a:blip r:embed="rId2"/>
          <a:stretch>
            <a:fillRect/>
          </a:stretch>
        </p:blipFill>
        <p:spPr>
          <a:xfrm>
            <a:off x="1683542" y="3886236"/>
            <a:ext cx="2800350" cy="371475"/>
          </a:xfrm>
          <a:prstGeom prst="rect">
            <a:avLst/>
          </a:prstGeom>
        </p:spPr>
      </p:pic>
      <p:grpSp>
        <p:nvGrpSpPr>
          <p:cNvPr id="17" name="组合 9">
            <a:extLst>
              <a:ext uri="{FF2B5EF4-FFF2-40B4-BE49-F238E27FC236}">
                <a16:creationId xmlns:a16="http://schemas.microsoft.com/office/drawing/2014/main" id="{00000000-0008-0000-0000-00000A000000}"/>
              </a:ext>
            </a:extLst>
          </p:cNvPr>
          <p:cNvGrpSpPr/>
          <p:nvPr/>
        </p:nvGrpSpPr>
        <p:grpSpPr>
          <a:xfrm>
            <a:off x="4214432" y="2819123"/>
            <a:ext cx="8324852" cy="4300020"/>
            <a:chOff x="1999543" y="-1252357"/>
            <a:chExt cx="12359659" cy="5501954"/>
          </a:xfrm>
        </p:grpSpPr>
        <p:pic>
          <p:nvPicPr>
            <p:cNvPr id="20" name="图片 3">
              <a:extLst>
                <a:ext uri="{FF2B5EF4-FFF2-40B4-BE49-F238E27FC236}">
                  <a16:creationId xmlns:a16="http://schemas.microsoft.com/office/drawing/2014/main" id="{00000000-0008-0000-0000-000004000000}"/>
                </a:ext>
              </a:extLst>
            </p:cNvPr>
            <p:cNvPicPr>
              <a:picLocks noChangeAspect="1"/>
            </p:cNvPicPr>
            <p:nvPr/>
          </p:nvPicPr>
          <p:blipFill>
            <a:blip r:embed="rId3"/>
            <a:stretch>
              <a:fillRect/>
            </a:stretch>
          </p:blipFill>
          <p:spPr>
            <a:xfrm>
              <a:off x="1999543" y="-1252357"/>
              <a:ext cx="12359659" cy="5501954"/>
            </a:xfrm>
            <a:prstGeom prst="rect">
              <a:avLst/>
            </a:prstGeom>
            <a:ln>
              <a:solidFill>
                <a:schemeClr val="accent1"/>
              </a:solidFill>
            </a:ln>
          </p:spPr>
        </p:pic>
        <p:sp>
          <p:nvSpPr>
            <p:cNvPr id="23" name="矩形 4">
              <a:extLst>
                <a:ext uri="{FF2B5EF4-FFF2-40B4-BE49-F238E27FC236}">
                  <a16:creationId xmlns:a16="http://schemas.microsoft.com/office/drawing/2014/main" id="{00000000-0008-0000-0000-000005000000}"/>
                </a:ext>
              </a:extLst>
            </p:cNvPr>
            <p:cNvSpPr/>
            <p:nvPr/>
          </p:nvSpPr>
          <p:spPr>
            <a:xfrm>
              <a:off x="8412509" y="3172026"/>
              <a:ext cx="2776257" cy="3656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CN" altLang="en-US" sz="1100"/>
            </a:p>
          </p:txBody>
        </p:sp>
      </p:grpSp>
      <p:grpSp>
        <p:nvGrpSpPr>
          <p:cNvPr id="24" name="组合 8">
            <a:extLst>
              <a:ext uri="{FF2B5EF4-FFF2-40B4-BE49-F238E27FC236}">
                <a16:creationId xmlns:a16="http://schemas.microsoft.com/office/drawing/2014/main" id="{7DF48597-1F90-661F-A2AB-DAE4E4B10EF0}"/>
              </a:ext>
            </a:extLst>
          </p:cNvPr>
          <p:cNvGrpSpPr/>
          <p:nvPr/>
        </p:nvGrpSpPr>
        <p:grpSpPr>
          <a:xfrm>
            <a:off x="128588" y="2796838"/>
            <a:ext cx="6638925" cy="4322306"/>
            <a:chOff x="0" y="465856"/>
            <a:chExt cx="10766382" cy="5724612"/>
          </a:xfrm>
        </p:grpSpPr>
        <p:pic>
          <p:nvPicPr>
            <p:cNvPr id="25" name="图片 1">
              <a:extLst>
                <a:ext uri="{FF2B5EF4-FFF2-40B4-BE49-F238E27FC236}">
                  <a16:creationId xmlns:a16="http://schemas.microsoft.com/office/drawing/2014/main" id="{B504ECA1-B768-BC20-8489-7046ED134442}"/>
                </a:ext>
              </a:extLst>
            </p:cNvPr>
            <p:cNvPicPr>
              <a:picLocks noChangeAspect="1"/>
            </p:cNvPicPr>
            <p:nvPr/>
          </p:nvPicPr>
          <p:blipFill rotWithShape="1">
            <a:blip r:embed="rId4"/>
            <a:srcRect t="7526"/>
            <a:stretch/>
          </p:blipFill>
          <p:spPr>
            <a:xfrm>
              <a:off x="0" y="465856"/>
              <a:ext cx="10766382" cy="5724612"/>
            </a:xfrm>
            <a:prstGeom prst="rect">
              <a:avLst/>
            </a:prstGeom>
            <a:ln>
              <a:solidFill>
                <a:schemeClr val="accent1"/>
              </a:solidFill>
            </a:ln>
          </p:spPr>
        </p:pic>
        <p:sp>
          <p:nvSpPr>
            <p:cNvPr id="26" name="矩形 2">
              <a:extLst>
                <a:ext uri="{FF2B5EF4-FFF2-40B4-BE49-F238E27FC236}">
                  <a16:creationId xmlns:a16="http://schemas.microsoft.com/office/drawing/2014/main" id="{5C0EA6C2-CE0C-2355-7861-627748803295}"/>
                </a:ext>
              </a:extLst>
            </p:cNvPr>
            <p:cNvSpPr/>
            <p:nvPr/>
          </p:nvSpPr>
          <p:spPr>
            <a:xfrm>
              <a:off x="3673848" y="3574677"/>
              <a:ext cx="693084" cy="3529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CN" altLang="en-US" sz="1100"/>
            </a:p>
          </p:txBody>
        </p:sp>
      </p:grpSp>
      <p:sp>
        <p:nvSpPr>
          <p:cNvPr id="27" name="TextBox 26">
            <a:extLst>
              <a:ext uri="{FF2B5EF4-FFF2-40B4-BE49-F238E27FC236}">
                <a16:creationId xmlns:a16="http://schemas.microsoft.com/office/drawing/2014/main" id="{2D9360CF-6E52-03E7-0AD0-BC4EA8F3144E}"/>
              </a:ext>
            </a:extLst>
          </p:cNvPr>
          <p:cNvSpPr txBox="1"/>
          <p:nvPr/>
        </p:nvSpPr>
        <p:spPr>
          <a:xfrm>
            <a:off x="9468861" y="5999975"/>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28" name="TextBox 27">
            <a:extLst>
              <a:ext uri="{FF2B5EF4-FFF2-40B4-BE49-F238E27FC236}">
                <a16:creationId xmlns:a16="http://schemas.microsoft.com/office/drawing/2014/main" id="{8E26F3CE-76E2-2324-4EB3-6EEDA219642E}"/>
              </a:ext>
            </a:extLst>
          </p:cNvPr>
          <p:cNvSpPr txBox="1"/>
          <p:nvPr/>
        </p:nvSpPr>
        <p:spPr>
          <a:xfrm>
            <a:off x="2156229" y="5128197"/>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Tree>
    <p:extLst>
      <p:ext uri="{BB962C8B-B14F-4D97-AF65-F5344CB8AC3E}">
        <p14:creationId xmlns:p14="http://schemas.microsoft.com/office/powerpoint/2010/main" val="2038176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0D26C3E-4D5A-41A6-8953-1CC5B9E61616}"/>
              </a:ext>
            </a:extLst>
          </p:cNvPr>
          <p:cNvSpPr txBox="1"/>
          <p:nvPr/>
        </p:nvSpPr>
        <p:spPr>
          <a:xfrm>
            <a:off x="307056" y="173065"/>
            <a:ext cx="8767888" cy="307777"/>
          </a:xfrm>
          <a:prstGeom prst="rect">
            <a:avLst/>
          </a:prstGeom>
          <a:noFill/>
        </p:spPr>
        <p:txBody>
          <a:bodyPr wrap="square" lIns="0" tIns="0" rIns="0" bIns="0" rtlCol="0">
            <a:spAutoFit/>
          </a:bodyPr>
          <a:lstStyle/>
          <a:p>
            <a:pPr lvl="0" fontAlgn="base">
              <a:spcBef>
                <a:spcPct val="50000"/>
              </a:spcBef>
              <a:spcAft>
                <a:spcPct val="0"/>
              </a:spcAft>
              <a:buClr>
                <a:srgbClr val="F0AB00"/>
              </a:buClr>
              <a:buSzPct val="80000"/>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đấu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2000" b="1" u="sng">
                <a:latin typeface="Times New Roman" panose="02020603050405020304" pitchFamily="18" charset="0"/>
                <a:cs typeface="Times New Roman" panose="02020603050405020304" pitchFamily="18" charset="0"/>
              </a:rPr>
              <a:t>Sourcing request</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2" name="TextBox 1">
            <a:extLst>
              <a:ext uri="{FF2B5EF4-FFF2-40B4-BE49-F238E27FC236}">
                <a16:creationId xmlns:a16="http://schemas.microsoft.com/office/drawing/2014/main" id="{C3ADEE5D-4AF4-4A83-B0F3-B81AD0EE0016}"/>
              </a:ext>
            </a:extLst>
          </p:cNvPr>
          <p:cNvSpPr txBox="1"/>
          <p:nvPr/>
        </p:nvSpPr>
        <p:spPr>
          <a:xfrm>
            <a:off x="365936" y="550091"/>
            <a:ext cx="12442808" cy="83099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Nhà</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cung</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cấp</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Enterprise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có</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2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cách</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đấu</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thầu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cho</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trực</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tiếp</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hoặc</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Đăng</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nhập</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hệ</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thống</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kiểm</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tra</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toàn</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bộ</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3" name="TextBox 2">
            <a:extLst>
              <a:ext uri="{FF2B5EF4-FFF2-40B4-BE49-F238E27FC236}">
                <a16:creationId xmlns:a16="http://schemas.microsoft.com/office/drawing/2014/main" id="{4C3CD691-5B54-4DB2-92FB-963C1344AF04}"/>
              </a:ext>
            </a:extLst>
          </p:cNvPr>
          <p:cNvSpPr txBox="1"/>
          <p:nvPr/>
        </p:nvSpPr>
        <p:spPr>
          <a:xfrm>
            <a:off x="365936" y="1173338"/>
            <a:ext cx="794700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trực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tiếp</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endParaRPr kumimoji="0" lang="en-US" sz="1800" b="1" i="0" u="sng"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pic>
        <p:nvPicPr>
          <p:cNvPr id="32" name="图片 7">
            <a:extLst>
              <a:ext uri="{FF2B5EF4-FFF2-40B4-BE49-F238E27FC236}">
                <a16:creationId xmlns:a16="http://schemas.microsoft.com/office/drawing/2014/main" id="{00000000-0008-0000-0000-000008000000}"/>
              </a:ext>
            </a:extLst>
          </p:cNvPr>
          <p:cNvPicPr>
            <a:picLocks noChangeAspect="1"/>
          </p:cNvPicPr>
          <p:nvPr/>
        </p:nvPicPr>
        <p:blipFill rotWithShape="1">
          <a:blip r:embed="rId2"/>
          <a:srcRect b="30389"/>
          <a:stretch/>
        </p:blipFill>
        <p:spPr>
          <a:xfrm>
            <a:off x="3495674" y="4019550"/>
            <a:ext cx="9000291" cy="3187673"/>
          </a:xfrm>
          <a:prstGeom prst="rect">
            <a:avLst/>
          </a:prstGeom>
          <a:ln>
            <a:solidFill>
              <a:schemeClr val="accent1"/>
            </a:solidFill>
          </a:ln>
        </p:spPr>
      </p:pic>
      <p:grpSp>
        <p:nvGrpSpPr>
          <p:cNvPr id="33" name="组合 10">
            <a:extLst>
              <a:ext uri="{FF2B5EF4-FFF2-40B4-BE49-F238E27FC236}">
                <a16:creationId xmlns:a16="http://schemas.microsoft.com/office/drawing/2014/main" id="{C444EF02-BDEA-FC79-B08E-5CE3AEC11E45}"/>
              </a:ext>
            </a:extLst>
          </p:cNvPr>
          <p:cNvGrpSpPr/>
          <p:nvPr/>
        </p:nvGrpSpPr>
        <p:grpSpPr>
          <a:xfrm>
            <a:off x="307056" y="2424537"/>
            <a:ext cx="9211570" cy="3634501"/>
            <a:chOff x="0" y="0"/>
            <a:chExt cx="12569183" cy="4887949"/>
          </a:xfrm>
        </p:grpSpPr>
        <p:pic>
          <p:nvPicPr>
            <p:cNvPr id="34" name="图片 5">
              <a:extLst>
                <a:ext uri="{FF2B5EF4-FFF2-40B4-BE49-F238E27FC236}">
                  <a16:creationId xmlns:a16="http://schemas.microsoft.com/office/drawing/2014/main" id="{F3CBA2F1-49F2-4067-2E6D-4767EDE8C2E7}"/>
                </a:ext>
              </a:extLst>
            </p:cNvPr>
            <p:cNvPicPr>
              <a:picLocks noChangeAspect="1"/>
            </p:cNvPicPr>
            <p:nvPr/>
          </p:nvPicPr>
          <p:blipFill>
            <a:blip r:embed="rId3"/>
            <a:stretch>
              <a:fillRect/>
            </a:stretch>
          </p:blipFill>
          <p:spPr>
            <a:xfrm>
              <a:off x="0" y="0"/>
              <a:ext cx="12569183" cy="4887949"/>
            </a:xfrm>
            <a:prstGeom prst="rect">
              <a:avLst/>
            </a:prstGeom>
            <a:ln>
              <a:solidFill>
                <a:schemeClr val="accent1"/>
              </a:solidFill>
            </a:ln>
          </p:spPr>
        </p:pic>
        <p:sp>
          <p:nvSpPr>
            <p:cNvPr id="35" name="矩形 6">
              <a:extLst>
                <a:ext uri="{FF2B5EF4-FFF2-40B4-BE49-F238E27FC236}">
                  <a16:creationId xmlns:a16="http://schemas.microsoft.com/office/drawing/2014/main" id="{17B7BC69-206F-1BF3-51E0-467952494D8C}"/>
                </a:ext>
              </a:extLst>
            </p:cNvPr>
            <p:cNvSpPr/>
            <p:nvPr/>
          </p:nvSpPr>
          <p:spPr>
            <a:xfrm>
              <a:off x="6558242" y="3500717"/>
              <a:ext cx="2250702" cy="4853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CN" altLang="en-US" sz="1100" dirty="0"/>
            </a:p>
          </p:txBody>
        </p:sp>
      </p:grpSp>
      <p:sp>
        <p:nvSpPr>
          <p:cNvPr id="36" name="矩形 6">
            <a:extLst>
              <a:ext uri="{FF2B5EF4-FFF2-40B4-BE49-F238E27FC236}">
                <a16:creationId xmlns:a16="http://schemas.microsoft.com/office/drawing/2014/main" id="{7837E974-14A0-662F-898A-4A083DE60855}"/>
              </a:ext>
            </a:extLst>
          </p:cNvPr>
          <p:cNvSpPr/>
          <p:nvPr/>
        </p:nvSpPr>
        <p:spPr>
          <a:xfrm>
            <a:off x="5513025" y="6849651"/>
            <a:ext cx="1267452" cy="2655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CN" altLang="en-US" sz="1100" dirty="0"/>
          </a:p>
        </p:txBody>
      </p:sp>
      <p:sp>
        <p:nvSpPr>
          <p:cNvPr id="37" name="TextBox 36">
            <a:extLst>
              <a:ext uri="{FF2B5EF4-FFF2-40B4-BE49-F238E27FC236}">
                <a16:creationId xmlns:a16="http://schemas.microsoft.com/office/drawing/2014/main" id="{FFE1F293-F756-A109-10BD-F04447F21C68}"/>
              </a:ext>
            </a:extLst>
          </p:cNvPr>
          <p:cNvSpPr txBox="1"/>
          <p:nvPr/>
        </p:nvSpPr>
        <p:spPr>
          <a:xfrm>
            <a:off x="307056" y="1524292"/>
            <a:ext cx="12057349" cy="692497"/>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lvl="0" fontAlgn="base">
              <a:spcBef>
                <a:spcPct val="50000"/>
              </a:spcBef>
              <a:spcAft>
                <a:spcPct val="0"/>
              </a:spcAft>
              <a:buClr>
                <a:srgbClr val="F0AB00"/>
              </a:buClr>
              <a:buSzPct val="80000"/>
            </a:pPr>
            <a:r>
              <a:rPr kumimoji="0" lang="en-US" sz="1800" b="1" i="0"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2.1</a:t>
            </a:r>
            <a:r>
              <a:rPr kumimoji="0" lang="en-US" sz="1800" b="0" i="0"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a:t>
            </a:r>
            <a:r>
              <a:rPr kumimoji="0" lang="en-US" sz="1800" b="0" i="0" strike="noStrike" kern="0" cap="none" spc="0" normalizeH="0" baseline="0" noProof="0" dirty="0">
                <a:ln>
                  <a:noFill/>
                </a:ln>
                <a:effectLst/>
                <a:uLnTx/>
                <a:uFillTx/>
                <a:latin typeface="Times New Roman" panose="02020603050405020304" pitchFamily="18" charset="0"/>
                <a:ea typeface="Arial Unicode MS" pitchFamily="34" charset="-128"/>
                <a:cs typeface="Times New Roman" panose="02020603050405020304" pitchFamily="18" charset="0"/>
              </a:rPr>
              <a:t>Điền User name </a:t>
            </a:r>
            <a:r>
              <a:rPr kumimoji="0" lang="en-US" sz="1800" b="0" i="0" strike="noStrike" kern="0" cap="none" spc="0" normalizeH="0" baseline="0" noProof="0" dirty="0" err="1">
                <a:ln>
                  <a:noFill/>
                </a:ln>
                <a:effectLst/>
                <a:uLnTx/>
                <a:uFillTx/>
                <a:latin typeface="Times New Roman" panose="02020603050405020304" pitchFamily="18" charset="0"/>
                <a:ea typeface="Arial Unicode MS" pitchFamily="34" charset="-128"/>
                <a:cs typeface="Times New Roman" panose="02020603050405020304" pitchFamily="18" charset="0"/>
              </a:rPr>
              <a:t>và</a:t>
            </a:r>
            <a:r>
              <a:rPr kumimoji="0" lang="en-US" sz="1800" b="0" i="0" strike="noStrike" kern="0" cap="none" spc="0" normalizeH="0" baseline="0" noProof="0" dirty="0">
                <a:ln>
                  <a:noFill/>
                </a:ln>
                <a:effectLst/>
                <a:uLnTx/>
                <a:uFillTx/>
                <a:latin typeface="Times New Roman" panose="02020603050405020304" pitchFamily="18" charset="0"/>
                <a:ea typeface="Arial Unicode MS" pitchFamily="34" charset="-128"/>
                <a:cs typeface="Times New Roman" panose="02020603050405020304" pitchFamily="18" charset="0"/>
              </a:rPr>
              <a:t> Password, </a:t>
            </a:r>
            <a:r>
              <a:rPr kumimoji="0" lang="en-US" sz="1800" b="0" i="0" strike="noStrike" kern="0" cap="none" spc="0" normalizeH="0" baseline="0" noProof="0" dirty="0" err="1">
                <a:ln>
                  <a:noFill/>
                </a:ln>
                <a:effectLst/>
                <a:uLnTx/>
                <a:uFillTx/>
                <a:latin typeface="Times New Roman" panose="02020603050405020304" pitchFamily="18" charset="0"/>
                <a:ea typeface="Arial Unicode MS" pitchFamily="34" charset="-128"/>
                <a:cs typeface="Times New Roman" panose="02020603050405020304" pitchFamily="18" charset="0"/>
              </a:rPr>
              <a:t>sau</a:t>
            </a:r>
            <a:r>
              <a:rPr kumimoji="0" lang="en-US" sz="1800" b="0" i="0" strike="noStrike" kern="0" cap="none" spc="0" normalizeH="0" baseline="0" noProof="0" dirty="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strike="noStrike" kern="0" cap="none" spc="0" normalizeH="0" baseline="0" noProof="0" dirty="0" err="1">
                <a:ln>
                  <a:noFill/>
                </a:ln>
                <a:effectLst/>
                <a:uLnTx/>
                <a:uFillTx/>
                <a:latin typeface="Times New Roman" panose="02020603050405020304" pitchFamily="18" charset="0"/>
                <a:ea typeface="Arial Unicode MS" pitchFamily="34" charset="-128"/>
                <a:cs typeface="Times New Roman" panose="02020603050405020304" pitchFamily="18" charset="0"/>
              </a:rPr>
              <a:t>đó</a:t>
            </a:r>
            <a:r>
              <a:rPr kumimoji="0" lang="en-US" sz="1800" b="0" i="0" strike="noStrike" kern="0" cap="none" spc="0" normalizeH="0" baseline="0" noProof="0" dirty="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strike="noStrike" kern="0" cap="none" spc="0" normalizeH="0" baseline="0" noProof="0" dirty="0" err="1">
                <a:ln>
                  <a:noFill/>
                </a:ln>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strike="noStrike" kern="0" cap="none" spc="0" normalizeH="0" baseline="0" noProof="0" dirty="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strike="noStrike" kern="0" cap="none" spc="0" normalizeH="0" baseline="0" noProof="0" dirty="0" err="1">
                <a:ln>
                  <a:noFill/>
                </a:ln>
                <a:effectLst/>
                <a:uLnTx/>
                <a:uFillTx/>
                <a:latin typeface="Times New Roman" panose="02020603050405020304" pitchFamily="18" charset="0"/>
                <a:ea typeface="Arial Unicode MS" pitchFamily="34" charset="-128"/>
                <a:cs typeface="Times New Roman" panose="02020603050405020304" pitchFamily="18" charset="0"/>
              </a:rPr>
              <a:t>chọn</a:t>
            </a:r>
            <a:r>
              <a:rPr kumimoji="0" lang="en-US" sz="1800" b="0" i="0" strike="noStrike" kern="0" cap="none" spc="0" normalizeH="0" baseline="0" noProof="0" dirty="0">
                <a:ln>
                  <a:noFill/>
                </a:ln>
                <a:effectLst/>
                <a:uLnTx/>
                <a:uFillTx/>
                <a:latin typeface="Times New Roman" panose="02020603050405020304" pitchFamily="18" charset="0"/>
                <a:ea typeface="Arial Unicode MS" pitchFamily="34" charset="-128"/>
                <a:cs typeface="Times New Roman" panose="02020603050405020304" pitchFamily="18" charset="0"/>
              </a:rPr>
              <a:t> Connect</a:t>
            </a:r>
          </a:p>
          <a:p>
            <a:pPr lvl="0" fontAlgn="base">
              <a:spcBef>
                <a:spcPct val="50000"/>
              </a:spcBef>
              <a:spcAft>
                <a:spcPct val="0"/>
              </a:spcAft>
              <a:buClr>
                <a:srgbClr val="F0AB00"/>
              </a:buClr>
              <a:buSzPct val="80000"/>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2.2</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Số</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sourcing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ở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trạng</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thái</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Open</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9180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F78118-3FB2-478E-8A5B-002AFDD5453E}"/>
              </a:ext>
            </a:extLst>
          </p:cNvPr>
          <p:cNvPicPr>
            <a:picLocks noChangeAspect="1"/>
          </p:cNvPicPr>
          <p:nvPr/>
        </p:nvPicPr>
        <p:blipFill rotWithShape="1">
          <a:blip r:embed="rId2"/>
          <a:srcRect t="4072" b="4571"/>
          <a:stretch/>
        </p:blipFill>
        <p:spPr>
          <a:xfrm>
            <a:off x="307056" y="1861344"/>
            <a:ext cx="12044488" cy="5129207"/>
          </a:xfrm>
          <a:prstGeom prst="rect">
            <a:avLst/>
          </a:prstGeom>
          <a:ln w="19050">
            <a:solidFill>
              <a:schemeClr val="tx1">
                <a:lumMod val="65000"/>
                <a:lumOff val="35000"/>
              </a:schemeClr>
            </a:solidFill>
          </a:ln>
        </p:spPr>
      </p:pic>
      <p:sp>
        <p:nvSpPr>
          <p:cNvPr id="7" name="TextBox 6">
            <a:extLst>
              <a:ext uri="{FF2B5EF4-FFF2-40B4-BE49-F238E27FC236}">
                <a16:creationId xmlns:a16="http://schemas.microsoft.com/office/drawing/2014/main" id="{23E4CA85-1035-47F1-97B0-8AA08094AB08}"/>
              </a:ext>
            </a:extLst>
          </p:cNvPr>
          <p:cNvSpPr txBox="1"/>
          <p:nvPr/>
        </p:nvSpPr>
        <p:spPr>
          <a:xfrm>
            <a:off x="307056" y="173065"/>
            <a:ext cx="8767888" cy="307777"/>
          </a:xfrm>
          <a:prstGeom prst="rect">
            <a:avLst/>
          </a:prstGeom>
          <a:noFill/>
        </p:spPr>
        <p:txBody>
          <a:bodyPr wrap="square" lIns="0" tIns="0" rIns="0" bIns="0" rtlCol="0">
            <a:spAutoFit/>
          </a:bodyPr>
          <a:lstStyle/>
          <a:p>
            <a:pPr lvl="0" fontAlgn="base">
              <a:spcBef>
                <a:spcPct val="50000"/>
              </a:spcBef>
              <a:spcAft>
                <a:spcPct val="0"/>
              </a:spcAft>
              <a:buClr>
                <a:srgbClr val="F0AB00"/>
              </a:buClr>
              <a:buSzPct val="80000"/>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đấu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2000" b="1" u="sng">
                <a:latin typeface="Times New Roman" panose="02020603050405020304" pitchFamily="18" charset="0"/>
                <a:cs typeface="Times New Roman" panose="02020603050405020304" pitchFamily="18" charset="0"/>
              </a:rPr>
              <a:t>Sourcing request</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8" name="TextBox 7">
            <a:extLst>
              <a:ext uri="{FF2B5EF4-FFF2-40B4-BE49-F238E27FC236}">
                <a16:creationId xmlns:a16="http://schemas.microsoft.com/office/drawing/2014/main" id="{8F6C454B-7875-4418-BC1C-DE592E8277F4}"/>
              </a:ext>
            </a:extLst>
          </p:cNvPr>
          <p:cNvSpPr txBox="1"/>
          <p:nvPr/>
        </p:nvSpPr>
        <p:spPr>
          <a:xfrm>
            <a:off x="307056" y="622733"/>
            <a:ext cx="794700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trực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tiếp</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endParaRPr kumimoji="0" lang="en-US" sz="1800" b="1" i="0" u="sng"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9" name="Rectangle 8">
            <a:extLst>
              <a:ext uri="{FF2B5EF4-FFF2-40B4-BE49-F238E27FC236}">
                <a16:creationId xmlns:a16="http://schemas.microsoft.com/office/drawing/2014/main" id="{BF779802-46B0-4364-9B51-DFFA1FB352BE}"/>
              </a:ext>
            </a:extLst>
          </p:cNvPr>
          <p:cNvSpPr/>
          <p:nvPr/>
        </p:nvSpPr>
        <p:spPr bwMode="gray">
          <a:xfrm>
            <a:off x="454512" y="2949258"/>
            <a:ext cx="1305231" cy="30480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1" name="TextBox 10">
            <a:extLst>
              <a:ext uri="{FF2B5EF4-FFF2-40B4-BE49-F238E27FC236}">
                <a16:creationId xmlns:a16="http://schemas.microsoft.com/office/drawing/2014/main" id="{F59A9137-9677-4EF9-9F4A-6DBED85A0F39}"/>
              </a:ext>
            </a:extLst>
          </p:cNvPr>
          <p:cNvSpPr txBox="1"/>
          <p:nvPr/>
        </p:nvSpPr>
        <p:spPr>
          <a:xfrm>
            <a:off x="155049" y="2939914"/>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12" name="Speech Bubble: Rectangle 11">
            <a:extLst>
              <a:ext uri="{FF2B5EF4-FFF2-40B4-BE49-F238E27FC236}">
                <a16:creationId xmlns:a16="http://schemas.microsoft.com/office/drawing/2014/main" id="{188AB79F-E545-4C00-9BFE-4920D35867E7}"/>
              </a:ext>
            </a:extLst>
          </p:cNvPr>
          <p:cNvSpPr/>
          <p:nvPr/>
        </p:nvSpPr>
        <p:spPr>
          <a:xfrm>
            <a:off x="307056" y="959483"/>
            <a:ext cx="12044488"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50000"/>
              </a:spcBef>
              <a:spcAft>
                <a:spcPct val="0"/>
              </a:spcAft>
              <a:buClr>
                <a:srgbClr val="F0AB00"/>
              </a:buClr>
              <a:buSzPct val="80000"/>
            </a:pPr>
            <a:r>
              <a:rPr lang="en-US" sz="1600" b="1" kern="0">
                <a:solidFill>
                  <a:srgbClr val="C00000"/>
                </a:solidFill>
                <a:latin typeface="Times New Roman" panose="02020603050405020304" pitchFamily="18" charset="0"/>
                <a:ea typeface="Arial Unicode MS" pitchFamily="34" charset="-128"/>
                <a:cs typeface="Times New Roman" panose="02020603050405020304" pitchFamily="18" charset="0"/>
              </a:rPr>
              <a:t>3</a:t>
            </a:r>
            <a:r>
              <a:rPr lang="en-US" sz="1600" kern="0">
                <a:solidFill>
                  <a:srgbClr val="C00000"/>
                </a:solidFill>
                <a:latin typeface="Times New Roman" panose="02020603050405020304" pitchFamily="18" charset="0"/>
                <a:ea typeface="Arial Unicode MS" pitchFamily="34" charset="-128"/>
                <a:cs typeface="Times New Roman" panose="02020603050405020304" pitchFamily="18" charset="0"/>
              </a:rPr>
              <a:t>:</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Sau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khi</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đăng</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nhập</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hệ</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thống</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màn</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hình</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yêu</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cầu</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sẽ</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đ</a:t>
            </a:r>
            <a:r>
              <a:rPr lang="vi-VN" sz="1600" kern="0">
                <a:solidFill>
                  <a:srgbClr val="000000"/>
                </a:solidFill>
                <a:latin typeface="Times New Roman" panose="02020603050405020304" pitchFamily="18" charset="0"/>
                <a:ea typeface="Arial Unicode MS" pitchFamily="34" charset="-128"/>
                <a:cs typeface="Times New Roman" panose="02020603050405020304" pitchFamily="18" charset="0"/>
              </a:rPr>
              <a:t>ư</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ợc</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hiển</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thị</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Kích</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vào</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b="1" kern="0">
                <a:solidFill>
                  <a:srgbClr val="000000"/>
                </a:solidFill>
                <a:latin typeface="Times New Roman" panose="02020603050405020304" pitchFamily="18" charset="0"/>
                <a:ea typeface="Arial Unicode MS" pitchFamily="34" charset="-128"/>
                <a:cs typeface="Times New Roman" panose="02020603050405020304" pitchFamily="18" charset="0"/>
              </a:rPr>
              <a:t>Review even details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để</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kiểm</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tra</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chi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tiết</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yêu</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cầu</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a:t>
            </a:r>
          </a:p>
        </p:txBody>
      </p:sp>
    </p:spTree>
    <p:extLst>
      <p:ext uri="{BB962C8B-B14F-4D97-AF65-F5344CB8AC3E}">
        <p14:creationId xmlns:p14="http://schemas.microsoft.com/office/powerpoint/2010/main" val="1436267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452920-EB01-419A-80BA-A54521B1AF8E}"/>
              </a:ext>
            </a:extLst>
          </p:cNvPr>
          <p:cNvSpPr txBox="1"/>
          <p:nvPr/>
        </p:nvSpPr>
        <p:spPr>
          <a:xfrm>
            <a:off x="307056" y="173065"/>
            <a:ext cx="8767888" cy="307777"/>
          </a:xfrm>
          <a:prstGeom prst="rect">
            <a:avLst/>
          </a:prstGeom>
          <a:noFill/>
        </p:spPr>
        <p:txBody>
          <a:bodyPr wrap="square" lIns="0" tIns="0" rIns="0" bIns="0" rtlCol="0">
            <a:spAutoFit/>
          </a:bodyPr>
          <a:lstStyle/>
          <a:p>
            <a:pPr lvl="0" fontAlgn="base">
              <a:spcBef>
                <a:spcPct val="50000"/>
              </a:spcBef>
              <a:spcAft>
                <a:spcPct val="0"/>
              </a:spcAft>
              <a:buClr>
                <a:srgbClr val="F0AB00"/>
              </a:buClr>
              <a:buSzPct val="80000"/>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đấu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2000" b="1" u="sng">
                <a:latin typeface="Times New Roman" panose="02020603050405020304" pitchFamily="18" charset="0"/>
                <a:cs typeface="Times New Roman" panose="02020603050405020304" pitchFamily="18" charset="0"/>
              </a:rPr>
              <a:t>Sourcing request</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47CB318F-DF9E-48A6-9D82-8AEE5CB96660}"/>
              </a:ext>
            </a:extLst>
          </p:cNvPr>
          <p:cNvSpPr txBox="1"/>
          <p:nvPr/>
        </p:nvSpPr>
        <p:spPr>
          <a:xfrm>
            <a:off x="307056" y="622733"/>
            <a:ext cx="794700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trực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tiếp</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endParaRPr kumimoji="0" lang="en-US" sz="1800" b="1" i="0" u="sng"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7" name="Speech Bubble: Rectangle 6">
            <a:extLst>
              <a:ext uri="{FF2B5EF4-FFF2-40B4-BE49-F238E27FC236}">
                <a16:creationId xmlns:a16="http://schemas.microsoft.com/office/drawing/2014/main" id="{0B6D5305-0282-4020-9457-23DA479D3F64}"/>
              </a:ext>
            </a:extLst>
          </p:cNvPr>
          <p:cNvSpPr/>
          <p:nvPr/>
        </p:nvSpPr>
        <p:spPr>
          <a:xfrm>
            <a:off x="307056" y="959483"/>
            <a:ext cx="12058782"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50000"/>
              </a:spcBef>
              <a:spcAft>
                <a:spcPct val="0"/>
              </a:spcAft>
              <a:buClr>
                <a:srgbClr val="F0AB00"/>
              </a:buClr>
              <a:buSzPct val="80000"/>
            </a:pP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Kích</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vào</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b="1" kern="0">
                <a:solidFill>
                  <a:srgbClr val="000000"/>
                </a:solidFill>
                <a:latin typeface="Times New Roman" panose="02020603050405020304" pitchFamily="18" charset="0"/>
                <a:ea typeface="Arial Unicode MS" pitchFamily="34" charset="-128"/>
                <a:cs typeface="Times New Roman" panose="02020603050405020304" pitchFamily="18" charset="0"/>
              </a:rPr>
              <a:t>Review and Accept Prerequisites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để</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kiểm</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tra</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chi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tiết</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các</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điều</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kiện</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của</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yêu</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cầu</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đấu</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thầu</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tích</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vào</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b="1" kern="0">
                <a:solidFill>
                  <a:srgbClr val="000000"/>
                </a:solidFill>
                <a:latin typeface="Times New Roman" panose="02020603050405020304" pitchFamily="18" charset="0"/>
                <a:ea typeface="Arial Unicode MS" pitchFamily="34" charset="-128"/>
                <a:cs typeface="Times New Roman" panose="02020603050405020304" pitchFamily="18" charset="0"/>
              </a:rPr>
              <a:t>I accept the terms of this agreement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để</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đồng</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ý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với</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các</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điều</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khoản</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đấu</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thầu</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và</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b="1" kern="0">
                <a:solidFill>
                  <a:srgbClr val="000000"/>
                </a:solidFill>
                <a:latin typeface="Times New Roman" panose="02020603050405020304" pitchFamily="18" charset="0"/>
                <a:ea typeface="Arial Unicode MS" pitchFamily="34" charset="-128"/>
                <a:cs typeface="Times New Roman" panose="02020603050405020304" pitchFamily="18" charset="0"/>
              </a:rPr>
              <a:t>Done</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để</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l</a:t>
            </a:r>
            <a:r>
              <a:rPr lang="vi-VN" sz="1600" kern="0">
                <a:solidFill>
                  <a:srgbClr val="000000"/>
                </a:solidFill>
                <a:latin typeface="Times New Roman" panose="02020603050405020304" pitchFamily="18" charset="0"/>
                <a:ea typeface="Arial Unicode MS" pitchFamily="34" charset="-128"/>
                <a:cs typeface="Times New Roman" panose="02020603050405020304" pitchFamily="18" charset="0"/>
              </a:rPr>
              <a:t>ư</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u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lại</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thông</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tin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này</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a:t>
            </a:r>
          </a:p>
        </p:txBody>
      </p:sp>
      <p:pic>
        <p:nvPicPr>
          <p:cNvPr id="2" name="Picture 1">
            <a:extLst>
              <a:ext uri="{FF2B5EF4-FFF2-40B4-BE49-F238E27FC236}">
                <a16:creationId xmlns:a16="http://schemas.microsoft.com/office/drawing/2014/main" id="{F3A747BC-BB39-4BBA-8CCD-F09B392AFA3C}"/>
              </a:ext>
            </a:extLst>
          </p:cNvPr>
          <p:cNvPicPr>
            <a:picLocks noChangeAspect="1"/>
          </p:cNvPicPr>
          <p:nvPr/>
        </p:nvPicPr>
        <p:blipFill rotWithShape="1">
          <a:blip r:embed="rId2"/>
          <a:srcRect t="4232" b="9733"/>
          <a:stretch/>
        </p:blipFill>
        <p:spPr>
          <a:xfrm>
            <a:off x="307056" y="1937543"/>
            <a:ext cx="12058782" cy="5252215"/>
          </a:xfrm>
          <a:prstGeom prst="rect">
            <a:avLst/>
          </a:prstGeom>
          <a:ln>
            <a:solidFill>
              <a:schemeClr val="bg1">
                <a:lumMod val="50000"/>
              </a:schemeClr>
            </a:solidFill>
          </a:ln>
        </p:spPr>
      </p:pic>
      <p:sp>
        <p:nvSpPr>
          <p:cNvPr id="13" name="Rectangle 12">
            <a:extLst>
              <a:ext uri="{FF2B5EF4-FFF2-40B4-BE49-F238E27FC236}">
                <a16:creationId xmlns:a16="http://schemas.microsoft.com/office/drawing/2014/main" id="{71FF73CB-6714-4217-B64A-48D864644353}"/>
              </a:ext>
            </a:extLst>
          </p:cNvPr>
          <p:cNvSpPr/>
          <p:nvPr/>
        </p:nvSpPr>
        <p:spPr bwMode="gray">
          <a:xfrm>
            <a:off x="1759744" y="6452755"/>
            <a:ext cx="8686800" cy="30480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4" name="Rectangle 13">
            <a:extLst>
              <a:ext uri="{FF2B5EF4-FFF2-40B4-BE49-F238E27FC236}">
                <a16:creationId xmlns:a16="http://schemas.microsoft.com/office/drawing/2014/main" id="{C1684F64-6936-4989-9895-998F5E7EC85B}"/>
              </a:ext>
            </a:extLst>
          </p:cNvPr>
          <p:cNvSpPr/>
          <p:nvPr/>
        </p:nvSpPr>
        <p:spPr bwMode="gray">
          <a:xfrm>
            <a:off x="1759744" y="5520860"/>
            <a:ext cx="2895600" cy="30480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49E5F1F3-14E8-400B-A972-B30524D69755}"/>
              </a:ext>
            </a:extLst>
          </p:cNvPr>
          <p:cNvSpPr txBox="1"/>
          <p:nvPr/>
        </p:nvSpPr>
        <p:spPr>
          <a:xfrm>
            <a:off x="1534008" y="5981666"/>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a:t>
            </a:r>
          </a:p>
        </p:txBody>
      </p:sp>
      <p:sp>
        <p:nvSpPr>
          <p:cNvPr id="16" name="Rectangle 15">
            <a:extLst>
              <a:ext uri="{FF2B5EF4-FFF2-40B4-BE49-F238E27FC236}">
                <a16:creationId xmlns:a16="http://schemas.microsoft.com/office/drawing/2014/main" id="{73A2071C-1566-4622-AD04-779B98338C2C}"/>
              </a:ext>
            </a:extLst>
          </p:cNvPr>
          <p:cNvSpPr/>
          <p:nvPr/>
        </p:nvSpPr>
        <p:spPr bwMode="gray">
          <a:xfrm>
            <a:off x="10294144" y="6841981"/>
            <a:ext cx="995488" cy="347778"/>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7" name="TextBox 16">
            <a:extLst>
              <a:ext uri="{FF2B5EF4-FFF2-40B4-BE49-F238E27FC236}">
                <a16:creationId xmlns:a16="http://schemas.microsoft.com/office/drawing/2014/main" id="{E634F811-884C-46AB-B18D-B5A2D3DCE7D7}"/>
              </a:ext>
            </a:extLst>
          </p:cNvPr>
          <p:cNvSpPr txBox="1"/>
          <p:nvPr/>
        </p:nvSpPr>
        <p:spPr>
          <a:xfrm>
            <a:off x="10068408" y="6863915"/>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p>
        </p:txBody>
      </p:sp>
    </p:spTree>
    <p:extLst>
      <p:ext uri="{BB962C8B-B14F-4D97-AF65-F5344CB8AC3E}">
        <p14:creationId xmlns:p14="http://schemas.microsoft.com/office/powerpoint/2010/main" val="2582313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FB2726-D49D-421E-9E82-ED01A09E8A9C}"/>
              </a:ext>
            </a:extLst>
          </p:cNvPr>
          <p:cNvPicPr>
            <a:picLocks noChangeAspect="1"/>
          </p:cNvPicPr>
          <p:nvPr/>
        </p:nvPicPr>
        <p:blipFill rotWithShape="1">
          <a:blip r:embed="rId2"/>
          <a:srcRect t="4487" b="21937"/>
          <a:stretch/>
        </p:blipFill>
        <p:spPr>
          <a:xfrm>
            <a:off x="336384" y="1979668"/>
            <a:ext cx="12229863" cy="5063276"/>
          </a:xfrm>
          <a:prstGeom prst="rect">
            <a:avLst/>
          </a:prstGeom>
          <a:ln w="12700">
            <a:solidFill>
              <a:schemeClr val="tx1"/>
            </a:solidFill>
          </a:ln>
        </p:spPr>
      </p:pic>
      <p:sp>
        <p:nvSpPr>
          <p:cNvPr id="5" name="TextBox 4">
            <a:extLst>
              <a:ext uri="{FF2B5EF4-FFF2-40B4-BE49-F238E27FC236}">
                <a16:creationId xmlns:a16="http://schemas.microsoft.com/office/drawing/2014/main" id="{DD2A2E0A-80FD-415B-B97D-067361F30F50}"/>
              </a:ext>
            </a:extLst>
          </p:cNvPr>
          <p:cNvSpPr txBox="1"/>
          <p:nvPr/>
        </p:nvSpPr>
        <p:spPr>
          <a:xfrm>
            <a:off x="307056" y="173065"/>
            <a:ext cx="8767888" cy="307777"/>
          </a:xfrm>
          <a:prstGeom prst="rect">
            <a:avLst/>
          </a:prstGeom>
          <a:noFill/>
        </p:spPr>
        <p:txBody>
          <a:bodyPr wrap="square" lIns="0" tIns="0" rIns="0" bIns="0" rtlCol="0">
            <a:spAutoFit/>
          </a:bodyPr>
          <a:lstStyle/>
          <a:p>
            <a:pPr lvl="0" fontAlgn="base">
              <a:spcBef>
                <a:spcPct val="50000"/>
              </a:spcBef>
              <a:spcAft>
                <a:spcPct val="0"/>
              </a:spcAft>
              <a:buClr>
                <a:srgbClr val="F0AB00"/>
              </a:buClr>
              <a:buSzPct val="80000"/>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đấu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2000" b="1" u="sng">
                <a:latin typeface="Times New Roman" panose="02020603050405020304" pitchFamily="18" charset="0"/>
                <a:cs typeface="Times New Roman" panose="02020603050405020304" pitchFamily="18" charset="0"/>
              </a:rPr>
              <a:t>Sourcing request</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46824C5C-CFD5-4781-8818-F6DD24BC537B}"/>
              </a:ext>
            </a:extLst>
          </p:cNvPr>
          <p:cNvSpPr txBox="1"/>
          <p:nvPr/>
        </p:nvSpPr>
        <p:spPr>
          <a:xfrm>
            <a:off x="307056" y="622733"/>
            <a:ext cx="794700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trực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tiếp</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endParaRPr kumimoji="0" lang="en-US" sz="1800" b="1" i="0" u="sng"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7" name="Speech Bubble: Rectangle 6">
            <a:extLst>
              <a:ext uri="{FF2B5EF4-FFF2-40B4-BE49-F238E27FC236}">
                <a16:creationId xmlns:a16="http://schemas.microsoft.com/office/drawing/2014/main" id="{9B056432-4E90-4C26-BCFA-06D747FE869F}"/>
              </a:ext>
            </a:extLst>
          </p:cNvPr>
          <p:cNvSpPr/>
          <p:nvPr/>
        </p:nvSpPr>
        <p:spPr>
          <a:xfrm>
            <a:off x="307056" y="959483"/>
            <a:ext cx="12259192"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50000"/>
              </a:spcBef>
              <a:spcAft>
                <a:spcPct val="0"/>
              </a:spcAft>
              <a:buClr>
                <a:srgbClr val="F0AB00"/>
              </a:buClr>
              <a:buSzPct val="80000"/>
            </a:pP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Kích</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vào</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b="1" kern="0">
                <a:solidFill>
                  <a:srgbClr val="000000"/>
                </a:solidFill>
                <a:latin typeface="Times New Roman" panose="02020603050405020304" pitchFamily="18" charset="0"/>
                <a:ea typeface="Arial Unicode MS" pitchFamily="34" charset="-128"/>
                <a:cs typeface="Times New Roman" panose="02020603050405020304" pitchFamily="18" charset="0"/>
              </a:rPr>
              <a:t>Select Lots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để</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xác</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nhận</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sẽ</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báo</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giá</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cho</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yêu</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cầu</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đấu</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thầu</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này</a:t>
            </a:r>
            <a:endPar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sp>
        <p:nvSpPr>
          <p:cNvPr id="11" name="Rectangle 10">
            <a:extLst>
              <a:ext uri="{FF2B5EF4-FFF2-40B4-BE49-F238E27FC236}">
                <a16:creationId xmlns:a16="http://schemas.microsoft.com/office/drawing/2014/main" id="{636168C1-FFFF-47AE-B10C-2E11DB497ED8}"/>
              </a:ext>
            </a:extLst>
          </p:cNvPr>
          <p:cNvSpPr/>
          <p:nvPr/>
        </p:nvSpPr>
        <p:spPr bwMode="gray">
          <a:xfrm>
            <a:off x="2369344" y="6661944"/>
            <a:ext cx="1752600" cy="376891"/>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2" name="TextBox 11">
            <a:extLst>
              <a:ext uri="{FF2B5EF4-FFF2-40B4-BE49-F238E27FC236}">
                <a16:creationId xmlns:a16="http://schemas.microsoft.com/office/drawing/2014/main" id="{B9298384-BF79-403B-A8E8-D33EA5860DE4}"/>
              </a:ext>
            </a:extLst>
          </p:cNvPr>
          <p:cNvSpPr txBox="1"/>
          <p:nvPr/>
        </p:nvSpPr>
        <p:spPr>
          <a:xfrm>
            <a:off x="2143608" y="6711889"/>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p>
        </p:txBody>
      </p:sp>
      <p:sp>
        <p:nvSpPr>
          <p:cNvPr id="13" name="Rectangle 12">
            <a:extLst>
              <a:ext uri="{FF2B5EF4-FFF2-40B4-BE49-F238E27FC236}">
                <a16:creationId xmlns:a16="http://schemas.microsoft.com/office/drawing/2014/main" id="{0C3E8B85-2286-4D8A-BD7C-51CA5F64E3F7}"/>
              </a:ext>
            </a:extLst>
          </p:cNvPr>
          <p:cNvSpPr/>
          <p:nvPr/>
        </p:nvSpPr>
        <p:spPr bwMode="gray">
          <a:xfrm>
            <a:off x="1988344" y="3980028"/>
            <a:ext cx="2743200" cy="624516"/>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59A6322C-AFF9-47C9-816B-6DA2EFEE147A}"/>
              </a:ext>
            </a:extLst>
          </p:cNvPr>
          <p:cNvSpPr txBox="1"/>
          <p:nvPr/>
        </p:nvSpPr>
        <p:spPr>
          <a:xfrm>
            <a:off x="4807744" y="4153786"/>
            <a:ext cx="5638800"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latin typeface="Times New Roman" panose="02020603050405020304" pitchFamily="18" charset="0"/>
                <a:ea typeface="Arial Unicode MS" pitchFamily="34" charset="-128"/>
                <a:cs typeface="Times New Roman" panose="02020603050405020304" pitchFamily="18" charset="0"/>
              </a:rPr>
              <a:t>Tr</a:t>
            </a:r>
            <a:r>
              <a:rPr lang="vi-VN" sz="1800" kern="0">
                <a:latin typeface="Times New Roman" panose="02020603050405020304" pitchFamily="18" charset="0"/>
                <a:ea typeface="Arial Unicode MS" pitchFamily="34" charset="-128"/>
                <a:cs typeface="Times New Roman" panose="02020603050405020304" pitchFamily="18" charset="0"/>
              </a:rPr>
              <a:t>ư</a:t>
            </a:r>
            <a:r>
              <a:rPr lang="en-US" sz="1800" kern="0" err="1">
                <a:latin typeface="Times New Roman" panose="02020603050405020304" pitchFamily="18" charset="0"/>
                <a:ea typeface="Arial Unicode MS" pitchFamily="34" charset="-128"/>
                <a:cs typeface="Times New Roman" panose="02020603050405020304" pitchFamily="18" charset="0"/>
              </a:rPr>
              <a:t>ờng</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hợp</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muốn</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thay</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đổi</a:t>
            </a:r>
            <a:r>
              <a:rPr lang="en-US" sz="1800" kern="0">
                <a:latin typeface="Times New Roman" panose="02020603050405020304" pitchFamily="18" charset="0"/>
                <a:ea typeface="Arial Unicode MS" pitchFamily="34" charset="-128"/>
                <a:cs typeface="Times New Roman" panose="02020603050405020304" pitchFamily="18" charset="0"/>
              </a:rPr>
              <a:t> currency </a:t>
            </a:r>
            <a:r>
              <a:rPr lang="en-US" sz="1800" kern="0" err="1">
                <a:latin typeface="Times New Roman" panose="02020603050405020304" pitchFamily="18" charset="0"/>
                <a:ea typeface="Arial Unicode MS" pitchFamily="34" charset="-128"/>
                <a:cs typeface="Times New Roman" panose="02020603050405020304" pitchFamily="18" charset="0"/>
              </a:rPr>
              <a:t>thì</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kích</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vào</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đây</a:t>
            </a:r>
            <a:endParaRPr lang="en-US" sz="1800" kern="0">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942466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D3D3DDE-6AB8-6542-914E-E82C2415FC90}"/>
              </a:ext>
            </a:extLst>
          </p:cNvPr>
          <p:cNvGrpSpPr/>
          <p:nvPr/>
        </p:nvGrpSpPr>
        <p:grpSpPr>
          <a:xfrm>
            <a:off x="1912144" y="6052344"/>
            <a:ext cx="9753600" cy="1327944"/>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8" name="Isosceles Triangle 7">
            <a:hlinkClick r:id="rId6" action="ppaction://hlinksldjump"/>
            <a:extLst>
              <a:ext uri="{FF2B5EF4-FFF2-40B4-BE49-F238E27FC236}">
                <a16:creationId xmlns:a16="http://schemas.microsoft.com/office/drawing/2014/main" id="{78B7D303-37AB-4940-886E-30495E43C666}"/>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8E781F6-6980-3BA5-3C66-6678B07A0EC3}"/>
              </a:ext>
            </a:extLst>
          </p:cNvPr>
          <p:cNvSpPr txBox="1"/>
          <p:nvPr/>
        </p:nvSpPr>
        <p:spPr>
          <a:xfrm>
            <a:off x="388144" y="1023144"/>
            <a:ext cx="12732544" cy="172354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200" b="1" u="sng" kern="0" dirty="0">
                <a:solidFill>
                  <a:schemeClr val="accent5"/>
                </a:solidFill>
                <a:latin typeface="Times New Roman" panose="02020603050405020304" pitchFamily="18" charset="0"/>
                <a:ea typeface="Arial Unicode MS" pitchFamily="34" charset="-128"/>
                <a:cs typeface="Times New Roman" panose="02020603050405020304" pitchFamily="18" charset="0"/>
              </a:rPr>
              <a:t>1.</a:t>
            </a:r>
            <a:r>
              <a:rPr lang="en-US" sz="3200" b="1" u="sng" dirty="0">
                <a:solidFill>
                  <a:schemeClr val="accent5"/>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Tạo</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tài</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khoản</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trên</a:t>
            </a:r>
            <a:r>
              <a:rPr lang="en-US" altLang="ja-JP" sz="3200" b="1" u="sng" dirty="0">
                <a:solidFill>
                  <a:schemeClr val="accent1"/>
                </a:solidFill>
                <a:latin typeface="Times New Roman" panose="02020603050405020304" pitchFamily="18" charset="0"/>
                <a:cs typeface="Times New Roman" panose="02020603050405020304" pitchFamily="18" charset="0"/>
              </a:rPr>
              <a:t> Ariba, </a:t>
            </a:r>
            <a:r>
              <a:rPr lang="en-US" altLang="ja-JP" sz="3200" b="1" u="sng" dirty="0" err="1">
                <a:solidFill>
                  <a:schemeClr val="accent1"/>
                </a:solidFill>
                <a:latin typeface="Times New Roman" panose="02020603050405020304" pitchFamily="18" charset="0"/>
                <a:cs typeface="Times New Roman" panose="02020603050405020304" pitchFamily="18" charset="0"/>
              </a:rPr>
              <a:t>xử</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lý</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khi</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quên</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tài</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khoản</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hoặc</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muốn</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thay</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đổi</a:t>
            </a:r>
            <a:r>
              <a:rPr lang="en-US" altLang="ja-JP" sz="3200" b="1" u="sng" dirty="0">
                <a:solidFill>
                  <a:schemeClr val="accent1"/>
                </a:solidFill>
                <a:latin typeface="Times New Roman" panose="02020603050405020304" pitchFamily="18" charset="0"/>
                <a:cs typeface="Times New Roman" panose="02020603050405020304" pitchFamily="18" charset="0"/>
              </a:rPr>
              <a:t> thông tin </a:t>
            </a:r>
            <a:r>
              <a:rPr lang="en-US" altLang="ja-JP" sz="3200" b="1" u="sng" dirty="0" err="1">
                <a:solidFill>
                  <a:schemeClr val="accent1"/>
                </a:solidFill>
                <a:latin typeface="Times New Roman" panose="02020603050405020304" pitchFamily="18" charset="0"/>
                <a:cs typeface="Times New Roman" panose="02020603050405020304" pitchFamily="18" charset="0"/>
              </a:rPr>
              <a:t>tài</a:t>
            </a:r>
            <a:r>
              <a:rPr lang="en-US" altLang="ja-JP" sz="3200" b="1" u="sng" dirty="0">
                <a:solidFill>
                  <a:schemeClr val="accent1"/>
                </a:solidFill>
                <a:latin typeface="Times New Roman" panose="02020603050405020304" pitchFamily="18" charset="0"/>
                <a:cs typeface="Times New Roman" panose="02020603050405020304" pitchFamily="18" charset="0"/>
              </a:rPr>
              <a:t> </a:t>
            </a:r>
            <a:r>
              <a:rPr lang="en-US" altLang="ja-JP" sz="3200" b="1" u="sng" dirty="0" err="1">
                <a:solidFill>
                  <a:schemeClr val="accent1"/>
                </a:solidFill>
                <a:latin typeface="Times New Roman" panose="02020603050405020304" pitchFamily="18" charset="0"/>
                <a:cs typeface="Times New Roman" panose="02020603050405020304" pitchFamily="18" charset="0"/>
              </a:rPr>
              <a:t>khoản</a:t>
            </a:r>
            <a:endParaRPr lang="en-US" altLang="ja-JP" sz="3200" b="1" u="sng" dirty="0">
              <a:solidFill>
                <a:schemeClr val="accent1"/>
              </a:solidFill>
              <a:latin typeface="Times New Roman" panose="02020603050405020304" pitchFamily="18" charset="0"/>
              <a:cs typeface="Times New Roman" panose="02020603050405020304" pitchFamily="18" charset="0"/>
            </a:endParaRPr>
          </a:p>
          <a:p>
            <a:pPr fontAlgn="base">
              <a:spcBef>
                <a:spcPct val="50000"/>
              </a:spcBef>
              <a:spcAft>
                <a:spcPct val="0"/>
              </a:spcAft>
              <a:buClr>
                <a:srgbClr val="F0AB00"/>
              </a:buClr>
              <a:buSzPct val="80000"/>
            </a:pPr>
            <a:endParaRPr lang="en-US" sz="3200" b="1" u="sng" dirty="0">
              <a:solidFill>
                <a:schemeClr val="accent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2644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AC46C5-FCCB-4F3C-813A-BF2ECF3B630F}"/>
              </a:ext>
            </a:extLst>
          </p:cNvPr>
          <p:cNvPicPr>
            <a:picLocks noChangeAspect="1"/>
          </p:cNvPicPr>
          <p:nvPr/>
        </p:nvPicPr>
        <p:blipFill rotWithShape="1">
          <a:blip r:embed="rId2"/>
          <a:srcRect t="4176" b="19026"/>
          <a:stretch/>
        </p:blipFill>
        <p:spPr>
          <a:xfrm>
            <a:off x="278362" y="1838638"/>
            <a:ext cx="12195290" cy="5164151"/>
          </a:xfrm>
          <a:prstGeom prst="rect">
            <a:avLst/>
          </a:prstGeom>
          <a:ln w="19050">
            <a:solidFill>
              <a:schemeClr val="bg1">
                <a:lumMod val="50000"/>
              </a:schemeClr>
            </a:solidFill>
          </a:ln>
        </p:spPr>
      </p:pic>
      <p:sp>
        <p:nvSpPr>
          <p:cNvPr id="11" name="Rectangle 10">
            <a:extLst>
              <a:ext uri="{FF2B5EF4-FFF2-40B4-BE49-F238E27FC236}">
                <a16:creationId xmlns:a16="http://schemas.microsoft.com/office/drawing/2014/main" id="{525F0028-23A3-45AE-BB99-9E7756A4C6EA}"/>
              </a:ext>
            </a:extLst>
          </p:cNvPr>
          <p:cNvSpPr/>
          <p:nvPr/>
        </p:nvSpPr>
        <p:spPr bwMode="gray">
          <a:xfrm>
            <a:off x="6418396" y="3918744"/>
            <a:ext cx="2123147" cy="376891"/>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14" name="TextBox 13">
            <a:extLst>
              <a:ext uri="{FF2B5EF4-FFF2-40B4-BE49-F238E27FC236}">
                <a16:creationId xmlns:a16="http://schemas.microsoft.com/office/drawing/2014/main" id="{D491F2F1-891F-4A4F-A988-559DE801E141}"/>
              </a:ext>
            </a:extLst>
          </p:cNvPr>
          <p:cNvSpPr txBox="1"/>
          <p:nvPr/>
        </p:nvSpPr>
        <p:spPr>
          <a:xfrm>
            <a:off x="8718415" y="4003297"/>
            <a:ext cx="546924"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6</a:t>
            </a:r>
          </a:p>
        </p:txBody>
      </p:sp>
      <p:sp>
        <p:nvSpPr>
          <p:cNvPr id="15" name="Rectangle 14">
            <a:extLst>
              <a:ext uri="{FF2B5EF4-FFF2-40B4-BE49-F238E27FC236}">
                <a16:creationId xmlns:a16="http://schemas.microsoft.com/office/drawing/2014/main" id="{95C4CD61-811A-44D4-83F6-F4406360D366}"/>
              </a:ext>
            </a:extLst>
          </p:cNvPr>
          <p:cNvSpPr/>
          <p:nvPr/>
        </p:nvSpPr>
        <p:spPr bwMode="gray">
          <a:xfrm>
            <a:off x="7109423" y="5264651"/>
            <a:ext cx="2123147" cy="276999"/>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16" name="TextBox 15">
            <a:extLst>
              <a:ext uri="{FF2B5EF4-FFF2-40B4-BE49-F238E27FC236}">
                <a16:creationId xmlns:a16="http://schemas.microsoft.com/office/drawing/2014/main" id="{91918409-C443-4503-B0CD-8DE25DCA062B}"/>
              </a:ext>
            </a:extLst>
          </p:cNvPr>
          <p:cNvSpPr txBox="1"/>
          <p:nvPr/>
        </p:nvSpPr>
        <p:spPr>
          <a:xfrm>
            <a:off x="9265339" y="5264651"/>
            <a:ext cx="546924"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7</a:t>
            </a:r>
          </a:p>
        </p:txBody>
      </p:sp>
      <p:sp>
        <p:nvSpPr>
          <p:cNvPr id="17" name="Rectangle 16">
            <a:extLst>
              <a:ext uri="{FF2B5EF4-FFF2-40B4-BE49-F238E27FC236}">
                <a16:creationId xmlns:a16="http://schemas.microsoft.com/office/drawing/2014/main" id="{0449F703-8096-43E3-A515-BD3223EECA21}"/>
              </a:ext>
            </a:extLst>
          </p:cNvPr>
          <p:cNvSpPr/>
          <p:nvPr/>
        </p:nvSpPr>
        <p:spPr bwMode="gray">
          <a:xfrm>
            <a:off x="1607344" y="6517688"/>
            <a:ext cx="1752600" cy="376891"/>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err="1">
              <a:ln>
                <a:noFill/>
              </a:ln>
              <a:solidFill>
                <a:srgbClr val="000000"/>
              </a:solidFill>
              <a:effectLst/>
              <a:uLnTx/>
              <a:uFillTx/>
              <a:latin typeface="Arial"/>
              <a:ea typeface="Arial Unicode MS" pitchFamily="34" charset="-128"/>
              <a:cs typeface="Arial Unicode MS" pitchFamily="34" charset="-128"/>
            </a:endParaRPr>
          </a:p>
        </p:txBody>
      </p:sp>
      <p:sp>
        <p:nvSpPr>
          <p:cNvPr id="18" name="TextBox 17">
            <a:extLst>
              <a:ext uri="{FF2B5EF4-FFF2-40B4-BE49-F238E27FC236}">
                <a16:creationId xmlns:a16="http://schemas.microsoft.com/office/drawing/2014/main" id="{B1C08FD7-B9A3-4B6A-B12A-69EC44772AE5}"/>
              </a:ext>
            </a:extLst>
          </p:cNvPr>
          <p:cNvSpPr txBox="1"/>
          <p:nvPr/>
        </p:nvSpPr>
        <p:spPr>
          <a:xfrm>
            <a:off x="1381608" y="6517688"/>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8</a:t>
            </a:r>
          </a:p>
        </p:txBody>
      </p:sp>
      <p:sp>
        <p:nvSpPr>
          <p:cNvPr id="22" name="TextBox 21">
            <a:extLst>
              <a:ext uri="{FF2B5EF4-FFF2-40B4-BE49-F238E27FC236}">
                <a16:creationId xmlns:a16="http://schemas.microsoft.com/office/drawing/2014/main" id="{FD488CD9-D5EB-4B01-B079-24F5E6C2F791}"/>
              </a:ext>
            </a:extLst>
          </p:cNvPr>
          <p:cNvSpPr txBox="1"/>
          <p:nvPr/>
        </p:nvSpPr>
        <p:spPr>
          <a:xfrm>
            <a:off x="235744" y="481600"/>
            <a:ext cx="7947008"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5.1.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trực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tiếp</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sng"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1" i="0" u="sng"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endParaRPr kumimoji="0" lang="en-US" sz="1800" b="1" i="0" u="sng"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23" name="Speech Bubble: Rectangle 22">
            <a:extLst>
              <a:ext uri="{FF2B5EF4-FFF2-40B4-BE49-F238E27FC236}">
                <a16:creationId xmlns:a16="http://schemas.microsoft.com/office/drawing/2014/main" id="{4D46AF9B-12AC-4CBC-9FF7-F6F6700722DA}"/>
              </a:ext>
            </a:extLst>
          </p:cNvPr>
          <p:cNvSpPr/>
          <p:nvPr/>
        </p:nvSpPr>
        <p:spPr>
          <a:xfrm>
            <a:off x="214460" y="862600"/>
            <a:ext cx="12259192"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Submit Response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đấu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thầu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quý</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công ty,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đính</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kèm</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phần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Attach a file </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bắt</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buộc</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Submit Entire Response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gửi</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đấu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thầu</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công ty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a:t>
            </a:r>
          </a:p>
        </p:txBody>
      </p:sp>
      <p:sp>
        <p:nvSpPr>
          <p:cNvPr id="24" name="TextBox 23">
            <a:extLst>
              <a:ext uri="{FF2B5EF4-FFF2-40B4-BE49-F238E27FC236}">
                <a16:creationId xmlns:a16="http://schemas.microsoft.com/office/drawing/2014/main" id="{8042FCB7-760B-4D88-A956-68F17225BD81}"/>
              </a:ext>
            </a:extLst>
          </p:cNvPr>
          <p:cNvSpPr txBox="1"/>
          <p:nvPr/>
        </p:nvSpPr>
        <p:spPr>
          <a:xfrm>
            <a:off x="214460" y="97623"/>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đấu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sng"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Sourcing request</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3" name="TextBox 12">
            <a:extLst>
              <a:ext uri="{FF2B5EF4-FFF2-40B4-BE49-F238E27FC236}">
                <a16:creationId xmlns:a16="http://schemas.microsoft.com/office/drawing/2014/main" id="{FE8C61C4-C900-4951-8B83-C5B2D0CFC72F}"/>
              </a:ext>
            </a:extLst>
          </p:cNvPr>
          <p:cNvSpPr txBox="1"/>
          <p:nvPr/>
        </p:nvSpPr>
        <p:spPr>
          <a:xfrm>
            <a:off x="9455944" y="5264651"/>
            <a:ext cx="4191000" cy="830997"/>
          </a:xfrm>
          <a:prstGeom prst="rect">
            <a:avLst/>
          </a:prstGeom>
          <a:solidFill>
            <a:srgbClr val="FFFF00"/>
          </a:solid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Bắt</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buộc</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đính</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kèm</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file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báo</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giá</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vào</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đây</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để</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đảm</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bảo</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tính</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bảo</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mật</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không</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gửi</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báo</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giá</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qua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chức</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năng</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“Messages”</a:t>
            </a:r>
            <a:endPar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321176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D8E960-0154-4DEF-B412-D4295F999665}"/>
              </a:ext>
            </a:extLst>
          </p:cNvPr>
          <p:cNvPicPr>
            <a:picLocks noChangeAspect="1"/>
          </p:cNvPicPr>
          <p:nvPr/>
        </p:nvPicPr>
        <p:blipFill rotWithShape="1">
          <a:blip r:embed="rId2"/>
          <a:srcRect t="9397"/>
          <a:stretch/>
        </p:blipFill>
        <p:spPr>
          <a:xfrm>
            <a:off x="328734" y="1785144"/>
            <a:ext cx="11700538" cy="5116270"/>
          </a:xfrm>
          <a:prstGeom prst="rect">
            <a:avLst/>
          </a:prstGeom>
          <a:ln w="19050">
            <a:solidFill>
              <a:schemeClr val="tx1">
                <a:lumMod val="50000"/>
                <a:lumOff val="50000"/>
              </a:schemeClr>
            </a:solidFill>
          </a:ln>
        </p:spPr>
      </p:pic>
      <p:sp>
        <p:nvSpPr>
          <p:cNvPr id="3" name="TextBox 2">
            <a:extLst>
              <a:ext uri="{FF2B5EF4-FFF2-40B4-BE49-F238E27FC236}">
                <a16:creationId xmlns:a16="http://schemas.microsoft.com/office/drawing/2014/main" id="{457B76B4-A3E1-4CE5-9430-B18D4902F5EE}"/>
              </a:ext>
            </a:extLst>
          </p:cNvPr>
          <p:cNvSpPr txBox="1"/>
          <p:nvPr/>
        </p:nvSpPr>
        <p:spPr>
          <a:xfrm>
            <a:off x="214460" y="97623"/>
            <a:ext cx="8767888" cy="307777"/>
          </a:xfrm>
          <a:prstGeom prst="rect">
            <a:avLst/>
          </a:prstGeom>
          <a:noFill/>
        </p:spPr>
        <p:txBody>
          <a:bodyPr wrap="square" lIns="0" tIns="0" rIns="0" bIns="0" rtlCol="0">
            <a:spAutoFit/>
          </a:bodyPr>
          <a:lstStyle/>
          <a:p>
            <a:pPr lvl="0" fontAlgn="base">
              <a:spcBef>
                <a:spcPct val="50000"/>
              </a:spcBef>
              <a:spcAft>
                <a:spcPct val="0"/>
              </a:spcAft>
              <a:buClr>
                <a:srgbClr val="F0AB00"/>
              </a:buClr>
              <a:buSzPct val="80000"/>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đấu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2000" b="1" u="sng">
                <a:latin typeface="Times New Roman" panose="02020603050405020304" pitchFamily="18" charset="0"/>
                <a:cs typeface="Times New Roman" panose="02020603050405020304" pitchFamily="18" charset="0"/>
              </a:rPr>
              <a:t>Sourcing request</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976F2920-94D1-436C-B260-9E6DDB11F84C}"/>
              </a:ext>
            </a:extLst>
          </p:cNvPr>
          <p:cNvSpPr txBox="1"/>
          <p:nvPr/>
        </p:nvSpPr>
        <p:spPr>
          <a:xfrm>
            <a:off x="214460" y="405400"/>
            <a:ext cx="7947008" cy="110799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u="sng" kern="0">
                <a:latin typeface="Times New Roman" panose="02020603050405020304" pitchFamily="18" charset="0"/>
                <a:ea typeface="Arial Unicode MS" pitchFamily="34" charset="-128"/>
                <a:cs typeface="Times New Roman" panose="02020603050405020304" pitchFamily="18" charset="0"/>
              </a:rPr>
              <a:t>5.2. </a:t>
            </a:r>
            <a:r>
              <a:rPr lang="en-US" sz="1800" b="1" u="sng" kern="0" err="1">
                <a:latin typeface="Times New Roman" panose="02020603050405020304" pitchFamily="18" charset="0"/>
                <a:ea typeface="Arial Unicode MS" pitchFamily="34" charset="-128"/>
                <a:cs typeface="Times New Roman" panose="02020603050405020304" pitchFamily="18" charset="0"/>
              </a:rPr>
              <a:t>Đăng</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nhập</a:t>
            </a:r>
            <a:r>
              <a:rPr lang="en-US" sz="1800" b="1" u="sng" kern="0">
                <a:latin typeface="Times New Roman" panose="02020603050405020304" pitchFamily="18" charset="0"/>
                <a:ea typeface="Arial Unicode MS" pitchFamily="34" charset="-128"/>
                <a:cs typeface="Times New Roman" panose="02020603050405020304" pitchFamily="18" charset="0"/>
              </a:rPr>
              <a:t> Ariba Network </a:t>
            </a:r>
            <a:r>
              <a:rPr lang="en-US" sz="1800" b="1" u="sng" kern="0" err="1">
                <a:latin typeface="Times New Roman" panose="02020603050405020304" pitchFamily="18" charset="0"/>
                <a:ea typeface="Arial Unicode MS" pitchFamily="34" charset="-128"/>
                <a:cs typeface="Times New Roman" panose="02020603050405020304" pitchFamily="18" charset="0"/>
              </a:rPr>
              <a:t>để</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kiểm</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tra</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toàn</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bộ</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yêu</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cầu</a:t>
            </a:r>
            <a:r>
              <a:rPr lang="en-US" sz="1800" b="1" u="sng" kern="0">
                <a:latin typeface="Times New Roman" panose="02020603050405020304" pitchFamily="18" charset="0"/>
                <a:ea typeface="Arial Unicode MS" pitchFamily="34" charset="-128"/>
                <a:cs typeface="Times New Roman" panose="02020603050405020304" pitchFamily="18" charset="0"/>
              </a:rPr>
              <a:t>.</a:t>
            </a:r>
          </a:p>
          <a:p>
            <a:pPr fontAlgn="base">
              <a:spcBef>
                <a:spcPct val="50000"/>
              </a:spcBef>
              <a:spcAft>
                <a:spcPct val="0"/>
              </a:spcAft>
              <a:buClr>
                <a:srgbClr val="F0AB00"/>
              </a:buClr>
              <a:buSzPct val="80000"/>
            </a:pPr>
            <a:endParaRPr lang="en-US" sz="1800" b="1" u="sng" kern="0">
              <a:latin typeface="Times New Roman" panose="02020603050405020304" pitchFamily="18" charset="0"/>
              <a:ea typeface="Arial Unicode MS" pitchFamily="34" charset="-128"/>
              <a:cs typeface="Times New Roman" panose="02020603050405020304" pitchFamily="18" charset="0"/>
            </a:endParaRPr>
          </a:p>
          <a:p>
            <a:pPr fontAlgn="base">
              <a:spcBef>
                <a:spcPct val="50000"/>
              </a:spcBef>
              <a:spcAft>
                <a:spcPct val="0"/>
              </a:spcAft>
              <a:buClr>
                <a:srgbClr val="F0AB00"/>
              </a:buClr>
              <a:buSzPct val="80000"/>
            </a:pPr>
            <a:endParaRPr lang="en-US" sz="1800" kern="0" err="1">
              <a:ea typeface="Arial Unicode MS" pitchFamily="34" charset="-128"/>
              <a:cs typeface="Arial Unicode MS" pitchFamily="34" charset="-128"/>
            </a:endParaRPr>
          </a:p>
        </p:txBody>
      </p:sp>
      <p:sp>
        <p:nvSpPr>
          <p:cNvPr id="9" name="Rectangle 8">
            <a:extLst>
              <a:ext uri="{FF2B5EF4-FFF2-40B4-BE49-F238E27FC236}">
                <a16:creationId xmlns:a16="http://schemas.microsoft.com/office/drawing/2014/main" id="{24588809-3209-44C6-9BA6-EA8CDB7DCF79}"/>
              </a:ext>
            </a:extLst>
          </p:cNvPr>
          <p:cNvSpPr/>
          <p:nvPr/>
        </p:nvSpPr>
        <p:spPr bwMode="gray">
          <a:xfrm>
            <a:off x="284769" y="870744"/>
            <a:ext cx="11727713" cy="642652"/>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R="0" defTabSz="914400" eaLnBrk="1" fontAlgn="base" latinLnBrk="0" hangingPunct="1">
              <a:lnSpc>
                <a:spcPct val="100000"/>
              </a:lnSpc>
              <a:spcBef>
                <a:spcPct val="50000"/>
              </a:spcBef>
              <a:spcAft>
                <a:spcPct val="0"/>
              </a:spcAft>
              <a:buClr>
                <a:srgbClr val="F0AB00"/>
              </a:buClr>
              <a:buSzPct val="80000"/>
              <a:tabLst/>
            </a:pP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Ở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màn</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hình</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chính</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sau</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khi</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đăng</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nhập</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Ariba,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vui</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lòng</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Ariba Proposals and Questionnaires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kiểm</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tra</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toàn</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bộ</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các</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đấu</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thầu</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p>
        </p:txBody>
      </p:sp>
      <p:sp>
        <p:nvSpPr>
          <p:cNvPr id="10" name="Rectangle 9">
            <a:extLst>
              <a:ext uri="{FF2B5EF4-FFF2-40B4-BE49-F238E27FC236}">
                <a16:creationId xmlns:a16="http://schemas.microsoft.com/office/drawing/2014/main" id="{4243C09C-A64B-4B9B-95C3-D5FCEB589A20}"/>
              </a:ext>
            </a:extLst>
          </p:cNvPr>
          <p:cNvSpPr/>
          <p:nvPr/>
        </p:nvSpPr>
        <p:spPr bwMode="gray">
          <a:xfrm>
            <a:off x="1113992" y="2851944"/>
            <a:ext cx="2093551" cy="276999"/>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1" name="TextBox 10">
            <a:extLst>
              <a:ext uri="{FF2B5EF4-FFF2-40B4-BE49-F238E27FC236}">
                <a16:creationId xmlns:a16="http://schemas.microsoft.com/office/drawing/2014/main" id="{507B4413-B817-4631-BFA7-7B85806F5F02}"/>
              </a:ext>
            </a:extLst>
          </p:cNvPr>
          <p:cNvSpPr txBox="1"/>
          <p:nvPr/>
        </p:nvSpPr>
        <p:spPr>
          <a:xfrm>
            <a:off x="1113992" y="2574946"/>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Tree>
    <p:extLst>
      <p:ext uri="{BB962C8B-B14F-4D97-AF65-F5344CB8AC3E}">
        <p14:creationId xmlns:p14="http://schemas.microsoft.com/office/powerpoint/2010/main" val="354330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CB0D9-225A-456F-AFA8-E9BD68AAC69F}"/>
              </a:ext>
            </a:extLst>
          </p:cNvPr>
          <p:cNvPicPr>
            <a:picLocks noChangeAspect="1"/>
          </p:cNvPicPr>
          <p:nvPr/>
        </p:nvPicPr>
        <p:blipFill rotWithShape="1">
          <a:blip r:embed="rId2"/>
          <a:srcRect t="4703" r="1215" b="15539"/>
          <a:stretch/>
        </p:blipFill>
        <p:spPr>
          <a:xfrm>
            <a:off x="263472" y="1619250"/>
            <a:ext cx="11899696" cy="5404426"/>
          </a:xfrm>
          <a:prstGeom prst="rect">
            <a:avLst/>
          </a:prstGeom>
          <a:ln>
            <a:solidFill>
              <a:schemeClr val="tx1">
                <a:lumMod val="65000"/>
                <a:lumOff val="35000"/>
              </a:schemeClr>
            </a:solidFill>
          </a:ln>
        </p:spPr>
      </p:pic>
      <p:sp>
        <p:nvSpPr>
          <p:cNvPr id="7" name="Rectangle 6">
            <a:extLst>
              <a:ext uri="{FF2B5EF4-FFF2-40B4-BE49-F238E27FC236}">
                <a16:creationId xmlns:a16="http://schemas.microsoft.com/office/drawing/2014/main" id="{505B1CE7-52A1-4781-B102-7D6D60AA6A62}"/>
              </a:ext>
            </a:extLst>
          </p:cNvPr>
          <p:cNvSpPr/>
          <p:nvPr/>
        </p:nvSpPr>
        <p:spPr bwMode="gray">
          <a:xfrm>
            <a:off x="2239816" y="6322207"/>
            <a:ext cx="7947008" cy="685800"/>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8" name="TextBox 7">
            <a:extLst>
              <a:ext uri="{FF2B5EF4-FFF2-40B4-BE49-F238E27FC236}">
                <a16:creationId xmlns:a16="http://schemas.microsoft.com/office/drawing/2014/main" id="{65CD8B20-E306-4FCD-8C6B-4B46EAB67A3C}"/>
              </a:ext>
            </a:extLst>
          </p:cNvPr>
          <p:cNvSpPr txBox="1"/>
          <p:nvPr/>
        </p:nvSpPr>
        <p:spPr>
          <a:xfrm>
            <a:off x="214460" y="97623"/>
            <a:ext cx="8767888" cy="307777"/>
          </a:xfrm>
          <a:prstGeom prst="rect">
            <a:avLst/>
          </a:prstGeom>
          <a:noFill/>
        </p:spPr>
        <p:txBody>
          <a:bodyPr wrap="square" lIns="0" tIns="0" rIns="0" bIns="0" rtlCol="0">
            <a:spAutoFit/>
          </a:bodyPr>
          <a:lstStyle/>
          <a:p>
            <a:pPr lvl="0" fontAlgn="base">
              <a:spcBef>
                <a:spcPct val="50000"/>
              </a:spcBef>
              <a:spcAft>
                <a:spcPct val="0"/>
              </a:spcAft>
              <a:buClr>
                <a:srgbClr val="F0AB00"/>
              </a:buClr>
              <a:buSzPct val="80000"/>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Phản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hồi</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đấu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thầu</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2000" b="1" u="sng">
                <a:latin typeface="Times New Roman" panose="02020603050405020304" pitchFamily="18" charset="0"/>
                <a:cs typeface="Times New Roman" panose="02020603050405020304" pitchFamily="18" charset="0"/>
              </a:rPr>
              <a:t>Sourcing request</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id="{5441FE87-CD14-431C-A447-2A061D20651E}"/>
              </a:ext>
            </a:extLst>
          </p:cNvPr>
          <p:cNvSpPr txBox="1"/>
          <p:nvPr/>
        </p:nvSpPr>
        <p:spPr>
          <a:xfrm>
            <a:off x="214460" y="405400"/>
            <a:ext cx="7947008" cy="110799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u="sng" kern="0">
                <a:latin typeface="Times New Roman" panose="02020603050405020304" pitchFamily="18" charset="0"/>
                <a:ea typeface="Arial Unicode MS" pitchFamily="34" charset="-128"/>
                <a:cs typeface="Times New Roman" panose="02020603050405020304" pitchFamily="18" charset="0"/>
              </a:rPr>
              <a:t>5.2. </a:t>
            </a:r>
            <a:r>
              <a:rPr lang="en-US" sz="1800" b="1" u="sng" kern="0" err="1">
                <a:latin typeface="Times New Roman" panose="02020603050405020304" pitchFamily="18" charset="0"/>
                <a:ea typeface="Arial Unicode MS" pitchFamily="34" charset="-128"/>
                <a:cs typeface="Times New Roman" panose="02020603050405020304" pitchFamily="18" charset="0"/>
              </a:rPr>
              <a:t>Đăng</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nhập</a:t>
            </a:r>
            <a:r>
              <a:rPr lang="en-US" sz="1800" b="1" u="sng" kern="0">
                <a:latin typeface="Times New Roman" panose="02020603050405020304" pitchFamily="18" charset="0"/>
                <a:ea typeface="Arial Unicode MS" pitchFamily="34" charset="-128"/>
                <a:cs typeface="Times New Roman" panose="02020603050405020304" pitchFamily="18" charset="0"/>
              </a:rPr>
              <a:t> Ariba Network </a:t>
            </a:r>
            <a:r>
              <a:rPr lang="en-US" sz="1800" b="1" u="sng" kern="0" err="1">
                <a:latin typeface="Times New Roman" panose="02020603050405020304" pitchFamily="18" charset="0"/>
                <a:ea typeface="Arial Unicode MS" pitchFamily="34" charset="-128"/>
                <a:cs typeface="Times New Roman" panose="02020603050405020304" pitchFamily="18" charset="0"/>
              </a:rPr>
              <a:t>để</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kiểm</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tra</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toàn</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bộ</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yêu</a:t>
            </a:r>
            <a:r>
              <a:rPr lang="en-US" sz="1800" b="1" u="sng" kern="0">
                <a:latin typeface="Times New Roman" panose="02020603050405020304" pitchFamily="18" charset="0"/>
                <a:ea typeface="Arial Unicode MS" pitchFamily="34" charset="-128"/>
                <a:cs typeface="Times New Roman" panose="02020603050405020304" pitchFamily="18" charset="0"/>
              </a:rPr>
              <a:t> </a:t>
            </a:r>
            <a:r>
              <a:rPr lang="en-US" sz="1800" b="1" u="sng" kern="0" err="1">
                <a:latin typeface="Times New Roman" panose="02020603050405020304" pitchFamily="18" charset="0"/>
                <a:ea typeface="Arial Unicode MS" pitchFamily="34" charset="-128"/>
                <a:cs typeface="Times New Roman" panose="02020603050405020304" pitchFamily="18" charset="0"/>
              </a:rPr>
              <a:t>cầu</a:t>
            </a:r>
            <a:r>
              <a:rPr lang="en-US" sz="1800" b="1" u="sng" kern="0">
                <a:latin typeface="Times New Roman" panose="02020603050405020304" pitchFamily="18" charset="0"/>
                <a:ea typeface="Arial Unicode MS" pitchFamily="34" charset="-128"/>
                <a:cs typeface="Times New Roman" panose="02020603050405020304" pitchFamily="18" charset="0"/>
              </a:rPr>
              <a:t>.</a:t>
            </a:r>
          </a:p>
          <a:p>
            <a:pPr fontAlgn="base">
              <a:spcBef>
                <a:spcPct val="50000"/>
              </a:spcBef>
              <a:spcAft>
                <a:spcPct val="0"/>
              </a:spcAft>
              <a:buClr>
                <a:srgbClr val="F0AB00"/>
              </a:buClr>
              <a:buSzPct val="80000"/>
            </a:pPr>
            <a:endParaRPr lang="en-US" sz="1800" b="1" u="sng" kern="0">
              <a:latin typeface="Times New Roman" panose="02020603050405020304" pitchFamily="18" charset="0"/>
              <a:ea typeface="Arial Unicode MS" pitchFamily="34" charset="-128"/>
              <a:cs typeface="Times New Roman" panose="02020603050405020304" pitchFamily="18" charset="0"/>
            </a:endParaRPr>
          </a:p>
          <a:p>
            <a:pPr fontAlgn="base">
              <a:spcBef>
                <a:spcPct val="50000"/>
              </a:spcBef>
              <a:spcAft>
                <a:spcPct val="0"/>
              </a:spcAft>
              <a:buClr>
                <a:srgbClr val="F0AB00"/>
              </a:buClr>
              <a:buSzPct val="80000"/>
            </a:pPr>
            <a:endParaRPr lang="en-US" sz="1800" kern="0" err="1">
              <a:ea typeface="Arial Unicode MS" pitchFamily="34" charset="-128"/>
              <a:cs typeface="Arial Unicode MS" pitchFamily="34" charset="-128"/>
            </a:endParaRPr>
          </a:p>
        </p:txBody>
      </p:sp>
      <p:sp>
        <p:nvSpPr>
          <p:cNvPr id="10" name="Rectangle 9">
            <a:extLst>
              <a:ext uri="{FF2B5EF4-FFF2-40B4-BE49-F238E27FC236}">
                <a16:creationId xmlns:a16="http://schemas.microsoft.com/office/drawing/2014/main" id="{5D2B1C83-D428-47A5-8099-02BC5378CBD3}"/>
              </a:ext>
            </a:extLst>
          </p:cNvPr>
          <p:cNvSpPr/>
          <p:nvPr/>
        </p:nvSpPr>
        <p:spPr bwMode="gray">
          <a:xfrm>
            <a:off x="214460" y="820823"/>
            <a:ext cx="11899696" cy="462367"/>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R="0" defTabSz="914400" eaLnBrk="1" fontAlgn="base" latinLnBrk="0" hangingPunct="1">
              <a:lnSpc>
                <a:spcPct val="100000"/>
              </a:lnSpc>
              <a:spcBef>
                <a:spcPct val="50000"/>
              </a:spcBef>
              <a:spcAft>
                <a:spcPct val="0"/>
              </a:spcAft>
              <a:buClr>
                <a:srgbClr val="F0AB00"/>
              </a:buClr>
              <a:buSzPct val="80000"/>
              <a:tabLst/>
            </a:pP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Kiểm</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tra</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các</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yêu</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cầu</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báo</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giá</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đấu</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err="1">
                <a:ln>
                  <a:noFill/>
                </a:ln>
                <a:effectLst/>
                <a:uLnTx/>
                <a:uFillTx/>
                <a:latin typeface="Times New Roman" panose="02020603050405020304" pitchFamily="18" charset="0"/>
                <a:ea typeface="Arial Unicode MS" pitchFamily="34" charset="-128"/>
                <a:cs typeface="Times New Roman" panose="02020603050405020304" pitchFamily="18" charset="0"/>
              </a:rPr>
              <a:t>thầu</a:t>
            </a:r>
            <a:r>
              <a:rPr kumimoji="0" lang="en-US" sz="1800" b="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rPr>
              <a:t> m</a:t>
            </a:r>
            <a:r>
              <a:rPr lang="en-US" sz="1800" kern="0" err="1">
                <a:latin typeface="Times New Roman" panose="02020603050405020304" pitchFamily="18" charset="0"/>
                <a:ea typeface="Arial Unicode MS" pitchFamily="34" charset="-128"/>
                <a:cs typeface="Times New Roman" panose="02020603050405020304" pitchFamily="18" charset="0"/>
              </a:rPr>
              <a:t>ới</a:t>
            </a:r>
            <a:r>
              <a:rPr lang="en-US" sz="1800" kern="0">
                <a:latin typeface="Times New Roman" panose="02020603050405020304" pitchFamily="18" charset="0"/>
                <a:ea typeface="Arial Unicode MS" pitchFamily="34" charset="-128"/>
                <a:cs typeface="Times New Roman" panose="02020603050405020304" pitchFamily="18" charset="0"/>
              </a:rPr>
              <a:t> ở </a:t>
            </a:r>
            <a:r>
              <a:rPr lang="en-US" sz="1800" kern="0" err="1">
                <a:latin typeface="Times New Roman" panose="02020603050405020304" pitchFamily="18" charset="0"/>
                <a:ea typeface="Arial Unicode MS" pitchFamily="34" charset="-128"/>
                <a:cs typeface="Times New Roman" panose="02020603050405020304" pitchFamily="18" charset="0"/>
              </a:rPr>
              <a:t>phần</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b="1" kern="0">
                <a:latin typeface="Times New Roman" panose="02020603050405020304" pitchFamily="18" charset="0"/>
                <a:ea typeface="Arial Unicode MS" pitchFamily="34" charset="-128"/>
                <a:cs typeface="Times New Roman" panose="02020603050405020304" pitchFamily="18" charset="0"/>
              </a:rPr>
              <a:t>Status: Open, </a:t>
            </a:r>
            <a:r>
              <a:rPr lang="en-US" sz="1800" kern="0" err="1">
                <a:latin typeface="Times New Roman" panose="02020603050405020304" pitchFamily="18" charset="0"/>
                <a:ea typeface="Arial Unicode MS" pitchFamily="34" charset="-128"/>
                <a:cs typeface="Times New Roman" panose="02020603050405020304" pitchFamily="18" charset="0"/>
              </a:rPr>
              <a:t>kích</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vào</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yêu</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cầu</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báo</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giá</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đấu</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thầu</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mà</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bạn</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muốn</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báo</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giá</a:t>
            </a:r>
            <a:endParaRPr kumimoji="0" lang="en-US" sz="1800" i="0" u="none" strike="noStrike" kern="0" cap="none" spc="0" normalizeH="0" baseline="0" noProof="0">
              <a:ln>
                <a:noFill/>
              </a:ln>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11" name="Rectangle 10">
            <a:extLst>
              <a:ext uri="{FF2B5EF4-FFF2-40B4-BE49-F238E27FC236}">
                <a16:creationId xmlns:a16="http://schemas.microsoft.com/office/drawing/2014/main" id="{A1DA0073-B9A7-47CA-84BA-BA48E8402A09}"/>
              </a:ext>
            </a:extLst>
          </p:cNvPr>
          <p:cNvSpPr/>
          <p:nvPr/>
        </p:nvSpPr>
        <p:spPr bwMode="gray">
          <a:xfrm>
            <a:off x="2978944" y="5823566"/>
            <a:ext cx="2093551" cy="276999"/>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2" name="TextBox 11">
            <a:extLst>
              <a:ext uri="{FF2B5EF4-FFF2-40B4-BE49-F238E27FC236}">
                <a16:creationId xmlns:a16="http://schemas.microsoft.com/office/drawing/2014/main" id="{D6591579-59D8-44ED-9B46-55AD6B1AA4EC}"/>
              </a:ext>
            </a:extLst>
          </p:cNvPr>
          <p:cNvSpPr txBox="1"/>
          <p:nvPr/>
        </p:nvSpPr>
        <p:spPr>
          <a:xfrm>
            <a:off x="2978944" y="5546568"/>
            <a:ext cx="45147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13" name="Rectangle 12">
            <a:extLst>
              <a:ext uri="{FF2B5EF4-FFF2-40B4-BE49-F238E27FC236}">
                <a16:creationId xmlns:a16="http://schemas.microsoft.com/office/drawing/2014/main" id="{47E3FD8C-4CF6-4F38-9837-F4F6ADC1DC0A}"/>
              </a:ext>
            </a:extLst>
          </p:cNvPr>
          <p:cNvSpPr/>
          <p:nvPr/>
        </p:nvSpPr>
        <p:spPr>
          <a:xfrm>
            <a:off x="2521744" y="6453267"/>
            <a:ext cx="8476159" cy="400110"/>
          </a:xfrm>
          <a:prstGeom prst="rect">
            <a:avLst/>
          </a:prstGeom>
        </p:spPr>
        <p:txBody>
          <a:bodyPr wrap="square">
            <a:spAutoFit/>
          </a:bodyPr>
          <a:lstStyle/>
          <a:p>
            <a:pPr fontAlgn="base">
              <a:spcBef>
                <a:spcPct val="50000"/>
              </a:spcBef>
              <a:spcAft>
                <a:spcPct val="0"/>
              </a:spcAft>
              <a:buClr>
                <a:srgbClr val="F0AB00"/>
              </a:buClr>
              <a:buSzPct val="80000"/>
            </a:pPr>
            <a:r>
              <a:rPr lang="en-US" sz="2000" b="1" kern="0" err="1">
                <a:latin typeface="Times New Roman" panose="02020603050405020304" pitchFamily="18" charset="0"/>
                <a:ea typeface="Arial Unicode MS" pitchFamily="34" charset="-128"/>
                <a:cs typeface="Times New Roman" panose="02020603050405020304" pitchFamily="18" charset="0"/>
              </a:rPr>
              <a:t>Các</a:t>
            </a:r>
            <a:r>
              <a:rPr lang="en-US" sz="2000" b="1" kern="0">
                <a:latin typeface="Times New Roman" panose="02020603050405020304" pitchFamily="18" charset="0"/>
                <a:ea typeface="Arial Unicode MS" pitchFamily="34" charset="-128"/>
                <a:cs typeface="Times New Roman" panose="02020603050405020304" pitchFamily="18" charset="0"/>
              </a:rPr>
              <a:t> b</a:t>
            </a:r>
            <a:r>
              <a:rPr lang="vi-VN" sz="2000" b="1" kern="0">
                <a:latin typeface="Times New Roman" panose="02020603050405020304" pitchFamily="18" charset="0"/>
                <a:ea typeface="Arial Unicode MS" pitchFamily="34" charset="-128"/>
                <a:cs typeface="Times New Roman" panose="02020603050405020304" pitchFamily="18" charset="0"/>
              </a:rPr>
              <a:t>ư</a:t>
            </a:r>
            <a:r>
              <a:rPr lang="en-US" sz="2000" b="1" kern="0" err="1">
                <a:latin typeface="Times New Roman" panose="02020603050405020304" pitchFamily="18" charset="0"/>
                <a:ea typeface="Arial Unicode MS" pitchFamily="34" charset="-128"/>
                <a:cs typeface="Times New Roman" panose="02020603050405020304" pitchFamily="18" charset="0"/>
              </a:rPr>
              <a:t>ớc</a:t>
            </a:r>
            <a:r>
              <a:rPr lang="en-US" sz="2000" b="1" kern="0">
                <a:latin typeface="Times New Roman" panose="02020603050405020304" pitchFamily="18" charset="0"/>
                <a:ea typeface="Arial Unicode MS" pitchFamily="34" charset="-128"/>
                <a:cs typeface="Times New Roman" panose="02020603050405020304" pitchFamily="18" charset="0"/>
              </a:rPr>
              <a:t> </a:t>
            </a:r>
            <a:r>
              <a:rPr lang="en-US" sz="2000" b="1" kern="0" err="1">
                <a:latin typeface="Times New Roman" panose="02020603050405020304" pitchFamily="18" charset="0"/>
                <a:ea typeface="Arial Unicode MS" pitchFamily="34" charset="-128"/>
                <a:cs typeface="Times New Roman" panose="02020603050405020304" pitchFamily="18" charset="0"/>
              </a:rPr>
              <a:t>tiếp</a:t>
            </a:r>
            <a:r>
              <a:rPr lang="en-US" sz="2000" b="1" kern="0">
                <a:latin typeface="Times New Roman" panose="02020603050405020304" pitchFamily="18" charset="0"/>
                <a:ea typeface="Arial Unicode MS" pitchFamily="34" charset="-128"/>
                <a:cs typeface="Times New Roman" panose="02020603050405020304" pitchFamily="18" charset="0"/>
              </a:rPr>
              <a:t> </a:t>
            </a:r>
            <a:r>
              <a:rPr lang="en-US" sz="2000" b="1" kern="0" err="1">
                <a:latin typeface="Times New Roman" panose="02020603050405020304" pitchFamily="18" charset="0"/>
                <a:ea typeface="Arial Unicode MS" pitchFamily="34" charset="-128"/>
                <a:cs typeface="Times New Roman" panose="02020603050405020304" pitchFamily="18" charset="0"/>
              </a:rPr>
              <a:t>theo</a:t>
            </a:r>
            <a:r>
              <a:rPr lang="en-US" sz="2000" b="1" kern="0">
                <a:latin typeface="Times New Roman" panose="02020603050405020304" pitchFamily="18" charset="0"/>
                <a:ea typeface="Arial Unicode MS" pitchFamily="34" charset="-128"/>
                <a:cs typeface="Times New Roman" panose="02020603050405020304" pitchFamily="18" charset="0"/>
              </a:rPr>
              <a:t> </a:t>
            </a:r>
            <a:r>
              <a:rPr lang="en-US" sz="2000" b="1" kern="0" err="1">
                <a:latin typeface="Times New Roman" panose="02020603050405020304" pitchFamily="18" charset="0"/>
                <a:ea typeface="Arial Unicode MS" pitchFamily="34" charset="-128"/>
                <a:cs typeface="Times New Roman" panose="02020603050405020304" pitchFamily="18" charset="0"/>
              </a:rPr>
              <a:t>làm</a:t>
            </a:r>
            <a:r>
              <a:rPr lang="en-US" sz="2000" b="1" kern="0">
                <a:latin typeface="Times New Roman" panose="02020603050405020304" pitchFamily="18" charset="0"/>
                <a:ea typeface="Arial Unicode MS" pitchFamily="34" charset="-128"/>
                <a:cs typeface="Times New Roman" panose="02020603050405020304" pitchFamily="18" charset="0"/>
              </a:rPr>
              <a:t> </a:t>
            </a:r>
            <a:r>
              <a:rPr lang="en-US" sz="2000" b="1" kern="0" err="1">
                <a:latin typeface="Times New Roman" panose="02020603050405020304" pitchFamily="18" charset="0"/>
                <a:ea typeface="Arial Unicode MS" pitchFamily="34" charset="-128"/>
                <a:cs typeface="Times New Roman" panose="02020603050405020304" pitchFamily="18" charset="0"/>
              </a:rPr>
              <a:t>theo</a:t>
            </a:r>
            <a:r>
              <a:rPr lang="en-US" sz="2000" b="1" kern="0">
                <a:latin typeface="Times New Roman" panose="02020603050405020304" pitchFamily="18" charset="0"/>
                <a:ea typeface="Arial Unicode MS" pitchFamily="34" charset="-128"/>
                <a:cs typeface="Times New Roman" panose="02020603050405020304" pitchFamily="18" charset="0"/>
              </a:rPr>
              <a:t> h</a:t>
            </a:r>
            <a:r>
              <a:rPr lang="vi-VN" sz="2000" b="1" kern="0">
                <a:latin typeface="Times New Roman" panose="02020603050405020304" pitchFamily="18" charset="0"/>
                <a:ea typeface="Arial Unicode MS" pitchFamily="34" charset="-128"/>
                <a:cs typeface="Times New Roman" panose="02020603050405020304" pitchFamily="18" charset="0"/>
              </a:rPr>
              <a:t>ư</a:t>
            </a:r>
            <a:r>
              <a:rPr lang="en-US" sz="2000" b="1" kern="0" err="1">
                <a:latin typeface="Times New Roman" panose="02020603050405020304" pitchFamily="18" charset="0"/>
                <a:ea typeface="Arial Unicode MS" pitchFamily="34" charset="-128"/>
                <a:cs typeface="Times New Roman" panose="02020603050405020304" pitchFamily="18" charset="0"/>
              </a:rPr>
              <a:t>ớng</a:t>
            </a:r>
            <a:r>
              <a:rPr lang="en-US" sz="2000" b="1" kern="0">
                <a:latin typeface="Times New Roman" panose="02020603050405020304" pitchFamily="18" charset="0"/>
                <a:ea typeface="Arial Unicode MS" pitchFamily="34" charset="-128"/>
                <a:cs typeface="Times New Roman" panose="02020603050405020304" pitchFamily="18" charset="0"/>
              </a:rPr>
              <a:t> </a:t>
            </a:r>
            <a:r>
              <a:rPr lang="en-US" sz="2000" b="1" kern="0" err="1">
                <a:latin typeface="Times New Roman" panose="02020603050405020304" pitchFamily="18" charset="0"/>
                <a:ea typeface="Arial Unicode MS" pitchFamily="34" charset="-128"/>
                <a:cs typeface="Times New Roman" panose="02020603050405020304" pitchFamily="18" charset="0"/>
              </a:rPr>
              <a:t>dẫn</a:t>
            </a:r>
            <a:r>
              <a:rPr lang="en-US" sz="2000" b="1" kern="0">
                <a:latin typeface="Times New Roman" panose="02020603050405020304" pitchFamily="18" charset="0"/>
                <a:ea typeface="Arial Unicode MS" pitchFamily="34" charset="-128"/>
                <a:cs typeface="Times New Roman" panose="02020603050405020304" pitchFamily="18" charset="0"/>
              </a:rPr>
              <a:t> </a:t>
            </a:r>
            <a:r>
              <a:rPr lang="en-US" sz="2000" b="1" kern="0" err="1">
                <a:latin typeface="Times New Roman" panose="02020603050405020304" pitchFamily="18" charset="0"/>
                <a:ea typeface="Arial Unicode MS" pitchFamily="34" charset="-128"/>
                <a:cs typeface="Times New Roman" panose="02020603050405020304" pitchFamily="18" charset="0"/>
              </a:rPr>
              <a:t>từ</a:t>
            </a:r>
            <a:r>
              <a:rPr lang="en-US" sz="2000" b="1" kern="0">
                <a:latin typeface="Times New Roman" panose="02020603050405020304" pitchFamily="18" charset="0"/>
                <a:ea typeface="Arial Unicode MS" pitchFamily="34" charset="-128"/>
                <a:cs typeface="Times New Roman" panose="02020603050405020304" pitchFamily="18" charset="0"/>
              </a:rPr>
              <a:t> </a:t>
            </a:r>
            <a:r>
              <a:rPr lang="en-US" sz="2000" b="1" kern="0" err="1">
                <a:latin typeface="Times New Roman" panose="02020603050405020304" pitchFamily="18" charset="0"/>
                <a:ea typeface="Arial Unicode MS" pitchFamily="34" charset="-128"/>
                <a:cs typeface="Times New Roman" panose="02020603050405020304" pitchFamily="18" charset="0"/>
              </a:rPr>
              <a:t>trang</a:t>
            </a:r>
            <a:r>
              <a:rPr lang="en-US" sz="2000" b="1" kern="0">
                <a:latin typeface="Times New Roman" panose="02020603050405020304" pitchFamily="18" charset="0"/>
                <a:ea typeface="Arial Unicode MS" pitchFamily="34" charset="-128"/>
                <a:cs typeface="Times New Roman" panose="02020603050405020304" pitchFamily="18" charset="0"/>
              </a:rPr>
              <a:t> 21 </a:t>
            </a:r>
            <a:r>
              <a:rPr lang="en-US" sz="2000" b="1" kern="0" err="1">
                <a:latin typeface="Times New Roman" panose="02020603050405020304" pitchFamily="18" charset="0"/>
                <a:ea typeface="Arial Unicode MS" pitchFamily="34" charset="-128"/>
                <a:cs typeface="Times New Roman" panose="02020603050405020304" pitchFamily="18" charset="0"/>
              </a:rPr>
              <a:t>đến</a:t>
            </a:r>
            <a:r>
              <a:rPr lang="en-US" sz="2000" b="1" kern="0">
                <a:latin typeface="Times New Roman" panose="02020603050405020304" pitchFamily="18" charset="0"/>
                <a:ea typeface="Arial Unicode MS" pitchFamily="34" charset="-128"/>
                <a:cs typeface="Times New Roman" panose="02020603050405020304" pitchFamily="18" charset="0"/>
              </a:rPr>
              <a:t> </a:t>
            </a:r>
            <a:r>
              <a:rPr lang="en-US" sz="2000" b="1" kern="0" err="1">
                <a:latin typeface="Times New Roman" panose="02020603050405020304" pitchFamily="18" charset="0"/>
                <a:ea typeface="Arial Unicode MS" pitchFamily="34" charset="-128"/>
                <a:cs typeface="Times New Roman" panose="02020603050405020304" pitchFamily="18" charset="0"/>
              </a:rPr>
              <a:t>trang</a:t>
            </a:r>
            <a:r>
              <a:rPr lang="en-US" sz="2000" b="1" kern="0">
                <a:latin typeface="Times New Roman" panose="02020603050405020304" pitchFamily="18" charset="0"/>
                <a:ea typeface="Arial Unicode MS" pitchFamily="34" charset="-128"/>
                <a:cs typeface="Times New Roman" panose="02020603050405020304" pitchFamily="18" charset="0"/>
              </a:rPr>
              <a:t> 24</a:t>
            </a:r>
          </a:p>
        </p:txBody>
      </p:sp>
      <p:sp>
        <p:nvSpPr>
          <p:cNvPr id="2" name="正方形/長方形 1">
            <a:extLst>
              <a:ext uri="{FF2B5EF4-FFF2-40B4-BE49-F238E27FC236}">
                <a16:creationId xmlns:a16="http://schemas.microsoft.com/office/drawing/2014/main" id="{CB878055-4021-4E8E-994D-5677539B8A75}"/>
              </a:ext>
            </a:extLst>
          </p:cNvPr>
          <p:cNvSpPr/>
          <p:nvPr/>
        </p:nvSpPr>
        <p:spPr bwMode="gray">
          <a:xfrm>
            <a:off x="11320720" y="2678038"/>
            <a:ext cx="609600" cy="381000"/>
          </a:xfrm>
          <a:prstGeom prst="rect">
            <a:avLst/>
          </a:prstGeom>
          <a:solidFill>
            <a:schemeClr val="bg1"/>
          </a:solidFill>
          <a:ln w="2540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ja-JP" altLang="en-US" sz="18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4247790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193899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600" b="1" u="sng" kern="0">
                <a:solidFill>
                  <a:schemeClr val="accent3"/>
                </a:solidFill>
                <a:latin typeface="Times New Roman" panose="02020603050405020304" pitchFamily="18" charset="0"/>
                <a:ea typeface="Arial Unicode MS" pitchFamily="34" charset="-128"/>
                <a:cs typeface="Times New Roman" panose="02020603050405020304" pitchFamily="18" charset="0"/>
              </a:rPr>
              <a:t>6.</a:t>
            </a:r>
            <a:r>
              <a:rPr lang="en-US" sz="3600" b="1" u="sng">
                <a:solidFill>
                  <a:schemeClr val="accent3"/>
                </a:solidFill>
                <a:latin typeface="Times New Roman" panose="02020603050405020304" pitchFamily="18" charset="0"/>
                <a:cs typeface="Times New Roman" panose="02020603050405020304" pitchFamily="18" charset="0"/>
              </a:rPr>
              <a:t> </a:t>
            </a:r>
            <a:r>
              <a:rPr lang="en-US" sz="3600" b="1" u="sng" err="1">
                <a:solidFill>
                  <a:schemeClr val="accent3"/>
                </a:solidFill>
                <a:latin typeface="Times New Roman" panose="02020603050405020304" pitchFamily="18" charset="0"/>
                <a:cs typeface="Times New Roman" panose="02020603050405020304" pitchFamily="18" charset="0"/>
              </a:rPr>
              <a:t>Nhận</a:t>
            </a:r>
            <a:r>
              <a:rPr lang="en-US" sz="3600" b="1" u="sng">
                <a:solidFill>
                  <a:schemeClr val="accent3"/>
                </a:solidFill>
                <a:latin typeface="Times New Roman" panose="02020603050405020304" pitchFamily="18" charset="0"/>
                <a:cs typeface="Times New Roman" panose="02020603050405020304" pitchFamily="18" charset="0"/>
              </a:rPr>
              <a:t> </a:t>
            </a:r>
            <a:r>
              <a:rPr lang="en-US" sz="3600" b="1" u="sng" err="1">
                <a:solidFill>
                  <a:schemeClr val="accent3"/>
                </a:solidFill>
                <a:latin typeface="Times New Roman" panose="02020603050405020304" pitchFamily="18" charset="0"/>
                <a:cs typeface="Times New Roman" panose="02020603050405020304" pitchFamily="18" charset="0"/>
              </a:rPr>
              <a:t>và</a:t>
            </a:r>
            <a:r>
              <a:rPr lang="en-US" sz="3600" b="1" u="sng">
                <a:solidFill>
                  <a:schemeClr val="accent3"/>
                </a:solidFill>
                <a:latin typeface="Times New Roman" panose="02020603050405020304" pitchFamily="18" charset="0"/>
                <a:cs typeface="Times New Roman" panose="02020603050405020304" pitchFamily="18" charset="0"/>
              </a:rPr>
              <a:t> </a:t>
            </a:r>
            <a:r>
              <a:rPr lang="en-US" sz="3600" b="1" u="sng" err="1">
                <a:solidFill>
                  <a:schemeClr val="accent3"/>
                </a:solidFill>
                <a:latin typeface="Times New Roman" panose="02020603050405020304" pitchFamily="18" charset="0"/>
                <a:cs typeface="Times New Roman" panose="02020603050405020304" pitchFamily="18" charset="0"/>
              </a:rPr>
              <a:t>xác</a:t>
            </a:r>
            <a:r>
              <a:rPr lang="en-US" sz="3600" b="1" u="sng">
                <a:solidFill>
                  <a:schemeClr val="accent3"/>
                </a:solidFill>
                <a:latin typeface="Times New Roman" panose="02020603050405020304" pitchFamily="18" charset="0"/>
                <a:cs typeface="Times New Roman" panose="02020603050405020304" pitchFamily="18" charset="0"/>
              </a:rPr>
              <a:t> </a:t>
            </a:r>
            <a:r>
              <a:rPr lang="en-US" sz="3600" b="1" u="sng" err="1">
                <a:solidFill>
                  <a:schemeClr val="accent3"/>
                </a:solidFill>
                <a:latin typeface="Times New Roman" panose="02020603050405020304" pitchFamily="18" charset="0"/>
                <a:cs typeface="Times New Roman" panose="02020603050405020304" pitchFamily="18" charset="0"/>
              </a:rPr>
              <a:t>nhận</a:t>
            </a:r>
            <a:r>
              <a:rPr lang="en-US" sz="3600" b="1" u="sng">
                <a:solidFill>
                  <a:schemeClr val="accent3"/>
                </a:solidFill>
                <a:latin typeface="Times New Roman" panose="02020603050405020304" pitchFamily="18" charset="0"/>
                <a:cs typeface="Times New Roman" panose="02020603050405020304" pitchFamily="18" charset="0"/>
              </a:rPr>
              <a:t> đ</a:t>
            </a:r>
            <a:r>
              <a:rPr lang="vi-VN" sz="3600" b="1" u="sng">
                <a:solidFill>
                  <a:schemeClr val="accent3"/>
                </a:solidFill>
                <a:latin typeface="Times New Roman" panose="02020603050405020304" pitchFamily="18" charset="0"/>
                <a:cs typeface="Times New Roman" panose="02020603050405020304" pitchFamily="18" charset="0"/>
              </a:rPr>
              <a:t>ơ</a:t>
            </a:r>
            <a:r>
              <a:rPr lang="en-US" sz="3600" b="1" u="sng">
                <a:solidFill>
                  <a:schemeClr val="accent3"/>
                </a:solidFill>
                <a:latin typeface="Times New Roman" panose="02020603050405020304" pitchFamily="18" charset="0"/>
                <a:cs typeface="Times New Roman" panose="02020603050405020304" pitchFamily="18" charset="0"/>
              </a:rPr>
              <a:t>n </a:t>
            </a:r>
            <a:r>
              <a:rPr lang="en-US" sz="3600" b="1" u="sng" err="1">
                <a:solidFill>
                  <a:schemeClr val="accent3"/>
                </a:solidFill>
                <a:latin typeface="Times New Roman" panose="02020603050405020304" pitchFamily="18" charset="0"/>
                <a:cs typeface="Times New Roman" panose="02020603050405020304" pitchFamily="18" charset="0"/>
              </a:rPr>
              <a:t>hàng</a:t>
            </a:r>
            <a:endParaRPr lang="en-US" sz="3600" b="1" u="sng">
              <a:solidFill>
                <a:schemeClr val="accent3"/>
              </a:solidFill>
              <a:latin typeface="Times New Roman" panose="02020603050405020304" pitchFamily="18" charset="0"/>
              <a:cs typeface="Times New Roman" panose="02020603050405020304" pitchFamily="18" charset="0"/>
            </a:endParaRPr>
          </a:p>
          <a:p>
            <a:pPr fontAlgn="base">
              <a:spcBef>
                <a:spcPct val="50000"/>
              </a:spcBef>
              <a:spcAft>
                <a:spcPct val="0"/>
              </a:spcAft>
              <a:buClr>
                <a:srgbClr val="F0AB00"/>
              </a:buClr>
              <a:buSzPct val="80000"/>
            </a:pPr>
            <a:endParaRPr lang="en-US" sz="3600" b="1" u="sng">
              <a:solidFill>
                <a:schemeClr val="accent3"/>
              </a:solidFill>
              <a:latin typeface="Times New Roman" panose="02020603050405020304" pitchFamily="18" charset="0"/>
              <a:cs typeface="Times New Roman" panose="02020603050405020304" pitchFamily="18" charset="0"/>
            </a:endParaRPr>
          </a:p>
          <a:p>
            <a:pPr fontAlgn="base">
              <a:spcBef>
                <a:spcPct val="50000"/>
              </a:spcBef>
              <a:spcAft>
                <a:spcPct val="0"/>
              </a:spcAft>
              <a:buClr>
                <a:srgbClr val="F0AB00"/>
              </a:buClr>
              <a:buSzPct val="80000"/>
            </a:pPr>
            <a:r>
              <a:rPr lang="en-US" sz="2400" b="1" i="1">
                <a:solidFill>
                  <a:srgbClr val="FF0000"/>
                </a:solidFill>
                <a:latin typeface="Times New Roman" panose="02020603050405020304" pitchFamily="18" charset="0"/>
                <a:cs typeface="Times New Roman" panose="02020603050405020304" pitchFamily="18" charset="0"/>
              </a:rPr>
              <a:t>L</a:t>
            </a:r>
            <a:r>
              <a:rPr lang="vi-VN" sz="2400" b="1" i="1">
                <a:solidFill>
                  <a:srgbClr val="FF0000"/>
                </a:solidFill>
                <a:latin typeface="Times New Roman" panose="02020603050405020304" pitchFamily="18" charset="0"/>
                <a:cs typeface="Times New Roman" panose="02020603050405020304" pitchFamily="18" charset="0"/>
              </a:rPr>
              <a:t>ư</a:t>
            </a:r>
            <a:r>
              <a:rPr lang="en-US" sz="2400" b="1" i="1">
                <a:solidFill>
                  <a:srgbClr val="FF0000"/>
                </a:solidFill>
                <a:latin typeface="Times New Roman" panose="02020603050405020304" pitchFamily="18" charset="0"/>
                <a:cs typeface="Times New Roman" panose="02020603050405020304" pitchFamily="18" charset="0"/>
              </a:rPr>
              <a:t>u ý: </a:t>
            </a:r>
            <a:r>
              <a:rPr lang="en-US" sz="2400" b="1" i="1" err="1">
                <a:solidFill>
                  <a:srgbClr val="FF0000"/>
                </a:solidFill>
                <a:latin typeface="Times New Roman" panose="02020603050405020304" pitchFamily="18" charset="0"/>
                <a:cs typeface="Times New Roman" panose="02020603050405020304" pitchFamily="18" charset="0"/>
              </a:rPr>
              <a:t>Nhà</a:t>
            </a:r>
            <a:r>
              <a:rPr lang="en-US" sz="2400" b="1" i="1">
                <a:solidFill>
                  <a:srgbClr val="FF0000"/>
                </a:solidFill>
                <a:latin typeface="Times New Roman" panose="02020603050405020304" pitchFamily="18" charset="0"/>
                <a:cs typeface="Times New Roman" panose="02020603050405020304" pitchFamily="18" charset="0"/>
              </a:rPr>
              <a:t> </a:t>
            </a:r>
            <a:r>
              <a:rPr lang="en-US" sz="2400" b="1" i="1" err="1">
                <a:solidFill>
                  <a:srgbClr val="FF0000"/>
                </a:solidFill>
                <a:latin typeface="Times New Roman" panose="02020603050405020304" pitchFamily="18" charset="0"/>
                <a:cs typeface="Times New Roman" panose="02020603050405020304" pitchFamily="18" charset="0"/>
              </a:rPr>
              <a:t>cung</a:t>
            </a:r>
            <a:r>
              <a:rPr lang="en-US" sz="2400" b="1" i="1">
                <a:solidFill>
                  <a:srgbClr val="FF0000"/>
                </a:solidFill>
                <a:latin typeface="Times New Roman" panose="02020603050405020304" pitchFamily="18" charset="0"/>
                <a:cs typeface="Times New Roman" panose="02020603050405020304" pitchFamily="18" charset="0"/>
              </a:rPr>
              <a:t> </a:t>
            </a:r>
            <a:r>
              <a:rPr lang="en-US" sz="2400" b="1" i="1" err="1">
                <a:solidFill>
                  <a:srgbClr val="FF0000"/>
                </a:solidFill>
                <a:latin typeface="Times New Roman" panose="02020603050405020304" pitchFamily="18" charset="0"/>
                <a:cs typeface="Times New Roman" panose="02020603050405020304" pitchFamily="18" charset="0"/>
              </a:rPr>
              <a:t>cấp</a:t>
            </a:r>
            <a:r>
              <a:rPr lang="en-US" sz="2400" b="1" i="1">
                <a:solidFill>
                  <a:srgbClr val="FF0000"/>
                </a:solidFill>
                <a:latin typeface="Times New Roman" panose="02020603050405020304" pitchFamily="18" charset="0"/>
                <a:cs typeface="Times New Roman" panose="02020603050405020304" pitchFamily="18" charset="0"/>
              </a:rPr>
              <a:t> </a:t>
            </a:r>
            <a:r>
              <a:rPr lang="en-US" sz="2400" b="1" i="1" err="1">
                <a:solidFill>
                  <a:srgbClr val="FF0000"/>
                </a:solidFill>
                <a:latin typeface="Times New Roman" panose="02020603050405020304" pitchFamily="18" charset="0"/>
                <a:cs typeface="Times New Roman" panose="02020603050405020304" pitchFamily="18" charset="0"/>
              </a:rPr>
              <a:t>của</a:t>
            </a:r>
            <a:r>
              <a:rPr lang="en-US" sz="2400" b="1" i="1">
                <a:solidFill>
                  <a:srgbClr val="FF0000"/>
                </a:solidFill>
                <a:latin typeface="Times New Roman" panose="02020603050405020304" pitchFamily="18" charset="0"/>
                <a:cs typeface="Times New Roman" panose="02020603050405020304" pitchFamily="18" charset="0"/>
              </a:rPr>
              <a:t> FBHP  </a:t>
            </a:r>
            <a:r>
              <a:rPr lang="en-US" sz="2400" b="1" i="1" err="1">
                <a:solidFill>
                  <a:srgbClr val="FF0000"/>
                </a:solidFill>
                <a:latin typeface="Times New Roman" panose="02020603050405020304" pitchFamily="18" charset="0"/>
                <a:cs typeface="Times New Roman" panose="02020603050405020304" pitchFamily="18" charset="0"/>
              </a:rPr>
              <a:t>vui</a:t>
            </a:r>
            <a:r>
              <a:rPr lang="en-US" sz="2400" b="1" i="1">
                <a:solidFill>
                  <a:srgbClr val="FF0000"/>
                </a:solidFill>
                <a:latin typeface="Times New Roman" panose="02020603050405020304" pitchFamily="18" charset="0"/>
                <a:cs typeface="Times New Roman" panose="02020603050405020304" pitchFamily="18" charset="0"/>
              </a:rPr>
              <a:t> </a:t>
            </a:r>
            <a:r>
              <a:rPr lang="en-US" sz="2400" b="1" i="1" err="1">
                <a:solidFill>
                  <a:srgbClr val="FF0000"/>
                </a:solidFill>
                <a:latin typeface="Times New Roman" panose="02020603050405020304" pitchFamily="18" charset="0"/>
                <a:cs typeface="Times New Roman" panose="02020603050405020304" pitchFamily="18" charset="0"/>
              </a:rPr>
              <a:t>lòng</a:t>
            </a:r>
            <a:r>
              <a:rPr lang="en-US" sz="2400" b="1" i="1">
                <a:solidFill>
                  <a:srgbClr val="FF0000"/>
                </a:solidFill>
                <a:latin typeface="Times New Roman" panose="02020603050405020304" pitchFamily="18" charset="0"/>
                <a:cs typeface="Times New Roman" panose="02020603050405020304" pitchFamily="18" charset="0"/>
              </a:rPr>
              <a:t> </a:t>
            </a:r>
            <a:r>
              <a:rPr lang="en-US" sz="2400" b="1" i="1" err="1">
                <a:solidFill>
                  <a:srgbClr val="FF0000"/>
                </a:solidFill>
                <a:latin typeface="Times New Roman" panose="02020603050405020304" pitchFamily="18" charset="0"/>
                <a:cs typeface="Times New Roman" panose="02020603050405020304" pitchFamily="18" charset="0"/>
              </a:rPr>
              <a:t>xác</a:t>
            </a:r>
            <a:r>
              <a:rPr lang="en-US" sz="2400" b="1" i="1">
                <a:solidFill>
                  <a:srgbClr val="FF0000"/>
                </a:solidFill>
                <a:latin typeface="Times New Roman" panose="02020603050405020304" pitchFamily="18" charset="0"/>
                <a:cs typeface="Times New Roman" panose="02020603050405020304" pitchFamily="18" charset="0"/>
              </a:rPr>
              <a:t> </a:t>
            </a:r>
            <a:r>
              <a:rPr lang="en-US" sz="2400" b="1" i="1" err="1">
                <a:solidFill>
                  <a:srgbClr val="FF0000"/>
                </a:solidFill>
                <a:latin typeface="Times New Roman" panose="02020603050405020304" pitchFamily="18" charset="0"/>
                <a:cs typeface="Times New Roman" panose="02020603050405020304" pitchFamily="18" charset="0"/>
              </a:rPr>
              <a:t>nhận</a:t>
            </a:r>
            <a:r>
              <a:rPr lang="en-US" sz="2400" b="1" i="1">
                <a:solidFill>
                  <a:srgbClr val="FF0000"/>
                </a:solidFill>
                <a:latin typeface="Times New Roman" panose="02020603050405020304" pitchFamily="18" charset="0"/>
                <a:cs typeface="Times New Roman" panose="02020603050405020304" pitchFamily="18" charset="0"/>
              </a:rPr>
              <a:t> đ</a:t>
            </a:r>
            <a:r>
              <a:rPr lang="vi-VN" sz="2400" b="1" i="1">
                <a:solidFill>
                  <a:srgbClr val="FF0000"/>
                </a:solidFill>
                <a:latin typeface="Times New Roman" panose="02020603050405020304" pitchFamily="18" charset="0"/>
                <a:cs typeface="Times New Roman" panose="02020603050405020304" pitchFamily="18" charset="0"/>
              </a:rPr>
              <a:t>ơ</a:t>
            </a:r>
            <a:r>
              <a:rPr lang="en-US" sz="2400" b="1" i="1">
                <a:solidFill>
                  <a:srgbClr val="FF0000"/>
                </a:solidFill>
                <a:latin typeface="Times New Roman" panose="02020603050405020304" pitchFamily="18" charset="0"/>
                <a:cs typeface="Times New Roman" panose="02020603050405020304" pitchFamily="18" charset="0"/>
              </a:rPr>
              <a:t>n </a:t>
            </a:r>
            <a:r>
              <a:rPr lang="en-US" sz="2400" b="1" i="1" err="1">
                <a:solidFill>
                  <a:srgbClr val="FF0000"/>
                </a:solidFill>
                <a:latin typeface="Times New Roman" panose="02020603050405020304" pitchFamily="18" charset="0"/>
                <a:cs typeface="Times New Roman" panose="02020603050405020304" pitchFamily="18" charset="0"/>
              </a:rPr>
              <a:t>hàng</a:t>
            </a:r>
            <a:r>
              <a:rPr lang="en-US" sz="2400" b="1" i="1">
                <a:solidFill>
                  <a:srgbClr val="FF0000"/>
                </a:solidFill>
                <a:latin typeface="Times New Roman" panose="02020603050405020304" pitchFamily="18" charset="0"/>
                <a:cs typeface="Times New Roman" panose="02020603050405020304" pitchFamily="18" charset="0"/>
              </a:rPr>
              <a:t> </a:t>
            </a:r>
            <a:r>
              <a:rPr lang="en-US" sz="2400" b="1" i="1" err="1">
                <a:solidFill>
                  <a:srgbClr val="FF0000"/>
                </a:solidFill>
                <a:latin typeface="Times New Roman" panose="02020603050405020304" pitchFamily="18" charset="0"/>
                <a:cs typeface="Times New Roman" panose="02020603050405020304" pitchFamily="18" charset="0"/>
              </a:rPr>
              <a:t>trong</a:t>
            </a:r>
            <a:r>
              <a:rPr lang="en-US" sz="2400" b="1" i="1">
                <a:solidFill>
                  <a:srgbClr val="FF0000"/>
                </a:solidFill>
                <a:latin typeface="Times New Roman" panose="02020603050405020304" pitchFamily="18" charset="0"/>
                <a:cs typeface="Times New Roman" panose="02020603050405020304" pitchFamily="18" charset="0"/>
              </a:rPr>
              <a:t> </a:t>
            </a:r>
            <a:r>
              <a:rPr lang="en-US" sz="2400" b="1" i="1" err="1">
                <a:solidFill>
                  <a:srgbClr val="FF0000"/>
                </a:solidFill>
                <a:latin typeface="Times New Roman" panose="02020603050405020304" pitchFamily="18" charset="0"/>
                <a:cs typeface="Times New Roman" panose="02020603050405020304" pitchFamily="18" charset="0"/>
              </a:rPr>
              <a:t>vòng</a:t>
            </a:r>
            <a:r>
              <a:rPr lang="en-US" sz="2400" b="1" i="1">
                <a:solidFill>
                  <a:srgbClr val="FF0000"/>
                </a:solidFill>
                <a:latin typeface="Times New Roman" panose="02020603050405020304" pitchFamily="18" charset="0"/>
                <a:cs typeface="Times New Roman" panose="02020603050405020304" pitchFamily="18" charset="0"/>
              </a:rPr>
              <a:t> 3 </a:t>
            </a:r>
            <a:r>
              <a:rPr lang="en-US" sz="2400" b="1" i="1" err="1">
                <a:solidFill>
                  <a:srgbClr val="FF0000"/>
                </a:solidFill>
                <a:latin typeface="Times New Roman" panose="02020603050405020304" pitchFamily="18" charset="0"/>
                <a:cs typeface="Times New Roman" panose="02020603050405020304" pitchFamily="18" charset="0"/>
              </a:rPr>
              <a:t>ngày</a:t>
            </a:r>
            <a:r>
              <a:rPr lang="en-US" sz="2400" b="1" i="1">
                <a:solidFill>
                  <a:srgbClr val="FF0000"/>
                </a:solidFill>
                <a:latin typeface="Times New Roman" panose="02020603050405020304" pitchFamily="18" charset="0"/>
                <a:cs typeface="Times New Roman" panose="02020603050405020304" pitchFamily="18" charset="0"/>
              </a:rPr>
              <a:t> </a:t>
            </a:r>
            <a:r>
              <a:rPr lang="en-US" sz="2400" b="1" i="1" err="1">
                <a:solidFill>
                  <a:srgbClr val="FF0000"/>
                </a:solidFill>
                <a:latin typeface="Times New Roman" panose="02020603050405020304" pitchFamily="18" charset="0"/>
                <a:cs typeface="Times New Roman" panose="02020603050405020304" pitchFamily="18" charset="0"/>
              </a:rPr>
              <a:t>làm</a:t>
            </a:r>
            <a:r>
              <a:rPr lang="en-US" sz="2400" b="1" i="1">
                <a:solidFill>
                  <a:srgbClr val="FF0000"/>
                </a:solidFill>
                <a:latin typeface="Times New Roman" panose="02020603050405020304" pitchFamily="18" charset="0"/>
                <a:cs typeface="Times New Roman" panose="02020603050405020304" pitchFamily="18" charset="0"/>
              </a:rPr>
              <a:t> </a:t>
            </a:r>
            <a:r>
              <a:rPr lang="en-US" sz="2400" b="1" i="1" err="1">
                <a:solidFill>
                  <a:srgbClr val="FF0000"/>
                </a:solidFill>
                <a:latin typeface="Times New Roman" panose="02020603050405020304" pitchFamily="18" charset="0"/>
                <a:cs typeface="Times New Roman" panose="02020603050405020304" pitchFamily="18" charset="0"/>
              </a:rPr>
              <a:t>việc</a:t>
            </a:r>
            <a:r>
              <a:rPr lang="en-US" sz="2400" b="1" i="1">
                <a:solidFill>
                  <a:srgbClr val="FF0000"/>
                </a:solidFill>
                <a:latin typeface="Times New Roman" panose="02020603050405020304" pitchFamily="18" charset="0"/>
                <a:cs typeface="Times New Roman" panose="02020603050405020304" pitchFamily="18" charset="0"/>
              </a:rPr>
              <a:t> </a:t>
            </a: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1912144" y="5837908"/>
            <a:ext cx="9601200" cy="1504511"/>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7" name="Isosceles Triangle 6">
            <a:hlinkClick r:id="rId6" action="ppaction://hlinksldjump"/>
            <a:extLst>
              <a:ext uri="{FF2B5EF4-FFF2-40B4-BE49-F238E27FC236}">
                <a16:creationId xmlns:a16="http://schemas.microsoft.com/office/drawing/2014/main" id="{ECABBC84-7AFA-4EC8-AD74-BC54796969B2}"/>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721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34B7ED-3C34-4527-8234-E8F6F2B224EF}"/>
              </a:ext>
            </a:extLst>
          </p:cNvPr>
          <p:cNvSpPr txBox="1"/>
          <p:nvPr/>
        </p:nvSpPr>
        <p:spPr>
          <a:xfrm>
            <a:off x="224860" y="10411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xác</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endPar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1E300D8-8AE0-4B0A-A10B-D83CFB44EBCD}"/>
              </a:ext>
            </a:extLst>
          </p:cNvPr>
          <p:cNvSpPr txBox="1"/>
          <p:nvPr/>
        </p:nvSpPr>
        <p:spPr>
          <a:xfrm>
            <a:off x="444300" y="895159"/>
            <a:ext cx="12656344" cy="553998"/>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lang="en-US" sz="1800" b="1" kern="0">
                <a:solidFill>
                  <a:srgbClr val="000000"/>
                </a:solidFill>
                <a:latin typeface="Times New Roman" panose="02020603050405020304" pitchFamily="18" charset="0"/>
                <a:ea typeface="Arial Unicode MS" pitchFamily="34" charset="-128"/>
                <a:cs typeface="Times New Roman" panose="02020603050405020304" pitchFamily="18" charset="0"/>
              </a:rPr>
              <a:t>6</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.1.1.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ơ</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hàng</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Speech Bubble: Rectangle 10">
            <a:extLst>
              <a:ext uri="{FF2B5EF4-FFF2-40B4-BE49-F238E27FC236}">
                <a16:creationId xmlns:a16="http://schemas.microsoft.com/office/drawing/2014/main" id="{3FDCE74D-7161-4A11-864D-D2706487FC7A}"/>
              </a:ext>
            </a:extLst>
          </p:cNvPr>
          <p:cNvSpPr/>
          <p:nvPr/>
        </p:nvSpPr>
        <p:spPr>
          <a:xfrm>
            <a:off x="444300" y="1302952"/>
            <a:ext cx="11049000"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Khi</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gửi</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ơ</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hàng</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mới</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cho</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sẽ</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một</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r>
              <a:rPr kumimoji="0" lang="en-US" sz="1600" b="0"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từ</a:t>
            </a:r>
            <a:r>
              <a:rPr kumimoji="0" lang="en-US" sz="16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sng" strike="noStrike" kern="1200" cap="none" spc="0" normalizeH="0" baseline="0" noProof="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hlinkClick r:id="rId2">
                  <a:extLst>
                    <a:ext uri="{A12FA001-AC4F-418D-AE19-62706E023703}">
                      <ahyp:hlinkClr xmlns:ahyp="http://schemas.microsoft.com/office/drawing/2018/hyperlinkcolor" val="tx"/>
                    </a:ext>
                  </a:extLst>
                </a:hlinkClick>
              </a:rPr>
              <a:t>ordersender-prod@ansmtp.ariba.com</a:t>
            </a:r>
            <a:r>
              <a:rPr kumimoji="0" lang="en-US" sz="1600" b="0" i="0" u="sng" strike="noStrike" kern="1200" cap="none" spc="0" normalizeH="0" baseline="0" noProof="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với</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nội</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dung nh</a:t>
            </a:r>
            <a:r>
              <a:rPr kumimoji="0" lang="vi-VN" sz="1600" b="0" i="0" u="none" strike="noStrike" kern="1200" cap="none" spc="0" normalizeH="0" baseline="0" noProof="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ư</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 d</a:t>
            </a:r>
            <a:r>
              <a:rPr kumimoji="0" lang="vi-VN" sz="1600" b="0" i="0" u="none" strike="noStrike" kern="1200" cap="none" spc="0" normalizeH="0" baseline="0" noProof="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ư</a:t>
            </a:r>
            <a:r>
              <a:rPr kumimoji="0" lang="en-US" sz="1600" b="0" i="0" u="none" strike="noStrike" kern="1200" cap="none" spc="0" normalizeH="0" baseline="0" noProof="0" err="1">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ới</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t>:</a:t>
            </a: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grpSp>
        <p:nvGrpSpPr>
          <p:cNvPr id="2" name="Group 1">
            <a:extLst>
              <a:ext uri="{FF2B5EF4-FFF2-40B4-BE49-F238E27FC236}">
                <a16:creationId xmlns:a16="http://schemas.microsoft.com/office/drawing/2014/main" id="{E24E1DD7-94EF-4A54-A1A2-9F10A161E105}"/>
              </a:ext>
            </a:extLst>
          </p:cNvPr>
          <p:cNvGrpSpPr/>
          <p:nvPr/>
        </p:nvGrpSpPr>
        <p:grpSpPr>
          <a:xfrm>
            <a:off x="921544" y="2013744"/>
            <a:ext cx="10345658" cy="5119955"/>
            <a:chOff x="446802" y="1556544"/>
            <a:chExt cx="11049000" cy="5577155"/>
          </a:xfrm>
        </p:grpSpPr>
        <p:pic>
          <p:nvPicPr>
            <p:cNvPr id="12" name="Picture 11">
              <a:extLst>
                <a:ext uri="{FF2B5EF4-FFF2-40B4-BE49-F238E27FC236}">
                  <a16:creationId xmlns:a16="http://schemas.microsoft.com/office/drawing/2014/main" id="{FC2E5E3C-84EC-4456-BF1D-2F0B08E58956}"/>
                </a:ext>
              </a:extLst>
            </p:cNvPr>
            <p:cNvPicPr>
              <a:picLocks noChangeAspect="1"/>
            </p:cNvPicPr>
            <p:nvPr/>
          </p:nvPicPr>
          <p:blipFill rotWithShape="1">
            <a:blip r:embed="rId3"/>
            <a:srcRect b="1409"/>
            <a:stretch/>
          </p:blipFill>
          <p:spPr>
            <a:xfrm>
              <a:off x="446802" y="1556544"/>
              <a:ext cx="11049000" cy="5577155"/>
            </a:xfrm>
            <a:prstGeom prst="rect">
              <a:avLst/>
            </a:prstGeom>
            <a:ln>
              <a:solidFill>
                <a:schemeClr val="tx1"/>
              </a:solidFill>
            </a:ln>
          </p:spPr>
        </p:pic>
        <p:sp>
          <p:nvSpPr>
            <p:cNvPr id="19" name="Rectangle 18">
              <a:extLst>
                <a:ext uri="{FF2B5EF4-FFF2-40B4-BE49-F238E27FC236}">
                  <a16:creationId xmlns:a16="http://schemas.microsoft.com/office/drawing/2014/main" id="{930DC06E-B03F-4DC3-B26E-6DE1D039FC2E}"/>
                </a:ext>
              </a:extLst>
            </p:cNvPr>
            <p:cNvSpPr/>
            <p:nvPr/>
          </p:nvSpPr>
          <p:spPr>
            <a:xfrm>
              <a:off x="5264944" y="5123544"/>
              <a:ext cx="1295400" cy="395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Arial"/>
                <a:ea typeface="+mn-ea"/>
                <a:cs typeface="+mn-cs"/>
              </a:endParaRPr>
            </a:p>
          </p:txBody>
        </p:sp>
        <p:sp>
          <p:nvSpPr>
            <p:cNvPr id="20" name="Callout: Line 19">
              <a:extLst>
                <a:ext uri="{FF2B5EF4-FFF2-40B4-BE49-F238E27FC236}">
                  <a16:creationId xmlns:a16="http://schemas.microsoft.com/office/drawing/2014/main" id="{D925A05B-860F-4D19-A7C6-B4D09E2FFC62}"/>
                </a:ext>
              </a:extLst>
            </p:cNvPr>
            <p:cNvSpPr/>
            <p:nvPr/>
          </p:nvSpPr>
          <p:spPr>
            <a:xfrm>
              <a:off x="7044529" y="5123544"/>
              <a:ext cx="3719009" cy="700200"/>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Mở PO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email,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kích</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nút</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Process Order.</a:t>
              </a: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21" name="TextBox 20">
            <a:extLst>
              <a:ext uri="{FF2B5EF4-FFF2-40B4-BE49-F238E27FC236}">
                <a16:creationId xmlns:a16="http://schemas.microsoft.com/office/drawing/2014/main" id="{5D0F93F9-C222-4D86-B8EE-09DF065E5543}"/>
              </a:ext>
            </a:extLst>
          </p:cNvPr>
          <p:cNvSpPr txBox="1"/>
          <p:nvPr/>
        </p:nvSpPr>
        <p:spPr>
          <a:xfrm>
            <a:off x="5068757" y="5326719"/>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10" name="TextBox 9">
            <a:extLst>
              <a:ext uri="{FF2B5EF4-FFF2-40B4-BE49-F238E27FC236}">
                <a16:creationId xmlns:a16="http://schemas.microsoft.com/office/drawing/2014/main" id="{7D427AE0-A5EA-4F15-8615-4EC1B97D9BF5}"/>
              </a:ext>
            </a:extLst>
          </p:cNvPr>
          <p:cNvSpPr txBox="1"/>
          <p:nvPr/>
        </p:nvSpPr>
        <p:spPr>
          <a:xfrm>
            <a:off x="317746" y="499820"/>
            <a:ext cx="12656344"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latin typeface="Times New Roman" panose="02020603050405020304" pitchFamily="18" charset="0"/>
                <a:ea typeface="Arial Unicode MS" pitchFamily="34" charset="-128"/>
                <a:cs typeface="Times New Roman" panose="02020603050405020304" pitchFamily="18" charset="0"/>
              </a:rPr>
              <a:t>6.1. </a:t>
            </a:r>
            <a:r>
              <a:rPr lang="en-US" sz="1800" b="1" kern="0" err="1">
                <a:solidFill>
                  <a:srgbClr val="000000"/>
                </a:solidFill>
                <a:latin typeface="Times New Roman" panose="02020603050405020304" pitchFamily="18" charset="0"/>
                <a:ea typeface="Arial Unicode MS" pitchFamily="34" charset="-128"/>
                <a:cs typeface="Times New Roman" panose="02020603050405020304" pitchFamily="18" charset="0"/>
              </a:rPr>
              <a:t>Nhận</a:t>
            </a:r>
            <a:r>
              <a:rPr lang="en-US" sz="1800" b="1" kern="0">
                <a:solidFill>
                  <a:srgbClr val="000000"/>
                </a:solidFill>
                <a:latin typeface="Times New Roman" panose="02020603050405020304" pitchFamily="18" charset="0"/>
                <a:ea typeface="Arial Unicode MS" pitchFamily="34" charset="-128"/>
                <a:cs typeface="Times New Roman" panose="02020603050405020304" pitchFamily="18" charset="0"/>
              </a:rPr>
              <a:t> đ</a:t>
            </a:r>
            <a:r>
              <a:rPr lang="vi-VN" sz="1800" b="1" kern="0">
                <a:solidFill>
                  <a:srgbClr val="000000"/>
                </a:solidFill>
                <a:latin typeface="Times New Roman" panose="02020603050405020304" pitchFamily="18" charset="0"/>
                <a:ea typeface="Arial Unicode MS" pitchFamily="34" charset="-128"/>
                <a:cs typeface="Times New Roman" panose="02020603050405020304" pitchFamily="18" charset="0"/>
              </a:rPr>
              <a:t>ơ</a:t>
            </a:r>
            <a:r>
              <a:rPr lang="en-US" sz="1800" b="1" kern="0">
                <a:solidFill>
                  <a:srgbClr val="000000"/>
                </a:solidFill>
                <a:latin typeface="Times New Roman" panose="02020603050405020304" pitchFamily="18" charset="0"/>
                <a:ea typeface="Arial Unicode MS" pitchFamily="34" charset="-128"/>
                <a:cs typeface="Times New Roman" panose="02020603050405020304" pitchFamily="18" charset="0"/>
              </a:rPr>
              <a:t>n </a:t>
            </a:r>
            <a:r>
              <a:rPr lang="en-US" sz="1800" b="1" kern="0" err="1">
                <a:solidFill>
                  <a:srgbClr val="000000"/>
                </a:solidFill>
                <a:latin typeface="Times New Roman" panose="02020603050405020304" pitchFamily="18" charset="0"/>
                <a:ea typeface="Arial Unicode MS" pitchFamily="34" charset="-128"/>
                <a:cs typeface="Times New Roman" panose="02020603050405020304" pitchFamily="18" charset="0"/>
              </a:rPr>
              <a:t>hàng</a:t>
            </a:r>
            <a:r>
              <a:rPr lang="en-US" sz="1800" b="1"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b="1" kern="0">
                <a:latin typeface="Times New Roman" panose="02020603050405020304" pitchFamily="18" charset="0"/>
                <a:ea typeface="Arial Unicode MS" pitchFamily="34" charset="-128"/>
                <a:cs typeface="Times New Roman" panose="02020603050405020304" pitchFamily="18" charset="0"/>
              </a:rPr>
              <a:t>(2 </a:t>
            </a:r>
            <a:r>
              <a:rPr lang="en-US" sz="1800" b="1" kern="0" err="1">
                <a:latin typeface="Times New Roman" panose="02020603050405020304" pitchFamily="18" charset="0"/>
                <a:ea typeface="Arial Unicode MS" pitchFamily="34" charset="-128"/>
                <a:cs typeface="Times New Roman" panose="02020603050405020304" pitchFamily="18" charset="0"/>
              </a:rPr>
              <a:t>cách</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nhận</a:t>
            </a:r>
            <a:r>
              <a:rPr lang="en-US" sz="1800" b="1" kern="0">
                <a:latin typeface="Times New Roman" panose="02020603050405020304" pitchFamily="18" charset="0"/>
                <a:ea typeface="Arial Unicode MS" pitchFamily="34" charset="-128"/>
                <a:cs typeface="Times New Roman" panose="02020603050405020304" pitchFamily="18" charset="0"/>
              </a:rPr>
              <a:t> đ</a:t>
            </a:r>
            <a:r>
              <a:rPr lang="vi-VN" sz="1800" b="1" kern="0">
                <a:latin typeface="Times New Roman" panose="02020603050405020304" pitchFamily="18" charset="0"/>
                <a:ea typeface="Arial Unicode MS" pitchFamily="34" charset="-128"/>
                <a:cs typeface="Times New Roman" panose="02020603050405020304" pitchFamily="18" charset="0"/>
              </a:rPr>
              <a:t>ơ</a:t>
            </a:r>
            <a:r>
              <a:rPr lang="en-US" sz="1800" b="1" kern="0">
                <a:latin typeface="Times New Roman" panose="02020603050405020304" pitchFamily="18" charset="0"/>
                <a:ea typeface="Arial Unicode MS" pitchFamily="34" charset="-128"/>
                <a:cs typeface="Times New Roman" panose="02020603050405020304" pitchFamily="18" charset="0"/>
              </a:rPr>
              <a:t>n </a:t>
            </a:r>
            <a:r>
              <a:rPr lang="en-US" sz="1800" b="1" kern="0" err="1">
                <a:latin typeface="Times New Roman" panose="02020603050405020304" pitchFamily="18" charset="0"/>
                <a:ea typeface="Arial Unicode MS" pitchFamily="34" charset="-128"/>
                <a:cs typeface="Times New Roman" panose="02020603050405020304" pitchFamily="18" charset="0"/>
              </a:rPr>
              <a:t>hàng</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bằng</a:t>
            </a:r>
            <a:r>
              <a:rPr lang="en-US" sz="1800" b="1" kern="0">
                <a:latin typeface="Times New Roman" panose="02020603050405020304" pitchFamily="18" charset="0"/>
                <a:ea typeface="Arial Unicode MS" pitchFamily="34" charset="-128"/>
                <a:cs typeface="Times New Roman" panose="02020603050405020304" pitchFamily="18" charset="0"/>
              </a:rPr>
              <a:t> Email </a:t>
            </a:r>
            <a:r>
              <a:rPr lang="en-US" sz="1800" b="1" kern="0" err="1">
                <a:latin typeface="Times New Roman" panose="02020603050405020304" pitchFamily="18" charset="0"/>
                <a:ea typeface="Arial Unicode MS" pitchFamily="34" charset="-128"/>
                <a:cs typeface="Times New Roman" panose="02020603050405020304" pitchFamily="18" charset="0"/>
              </a:rPr>
              <a:t>hoặc</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Đăng</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nhập</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vào</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hệ</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thống</a:t>
            </a:r>
            <a:r>
              <a:rPr lang="en-US" sz="1800" b="1" kern="0">
                <a:latin typeface="Times New Roman" panose="02020603050405020304" pitchFamily="18" charset="0"/>
                <a:ea typeface="Arial Unicode MS" pitchFamily="34" charset="-128"/>
                <a:cs typeface="Times New Roman" panose="02020603050405020304" pitchFamily="18" charset="0"/>
              </a:rPr>
              <a:t>)</a:t>
            </a:r>
          </a:p>
          <a:p>
            <a:pPr fontAlgn="base">
              <a:spcAft>
                <a:spcPct val="0"/>
              </a:spcAft>
              <a:buClr>
                <a:srgbClr val="F0AB00"/>
              </a:buClr>
              <a:buSzPct val="80000"/>
            </a:pPr>
            <a:endParaRPr lang="en-US" sz="1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681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928A02-75A9-40CD-839B-0A8989EAAF8B}"/>
              </a:ext>
            </a:extLst>
          </p:cNvPr>
          <p:cNvPicPr>
            <a:picLocks noChangeAspect="1"/>
          </p:cNvPicPr>
          <p:nvPr/>
        </p:nvPicPr>
        <p:blipFill>
          <a:blip r:embed="rId2"/>
          <a:stretch>
            <a:fillRect/>
          </a:stretch>
        </p:blipFill>
        <p:spPr>
          <a:xfrm>
            <a:off x="462756" y="1364486"/>
            <a:ext cx="12195175" cy="5983258"/>
          </a:xfrm>
          <a:prstGeom prst="rect">
            <a:avLst/>
          </a:prstGeom>
          <a:ln>
            <a:solidFill>
              <a:schemeClr val="tx1"/>
            </a:solidFill>
          </a:ln>
        </p:spPr>
      </p:pic>
      <p:pic>
        <p:nvPicPr>
          <p:cNvPr id="5" name="Picture 4">
            <a:extLst>
              <a:ext uri="{FF2B5EF4-FFF2-40B4-BE49-F238E27FC236}">
                <a16:creationId xmlns:a16="http://schemas.microsoft.com/office/drawing/2014/main" id="{98DBE595-4F59-48AC-B2A8-FEE2FBABE747}"/>
              </a:ext>
            </a:extLst>
          </p:cNvPr>
          <p:cNvPicPr>
            <a:picLocks noChangeAspect="1"/>
          </p:cNvPicPr>
          <p:nvPr/>
        </p:nvPicPr>
        <p:blipFill>
          <a:blip r:embed="rId3"/>
          <a:stretch>
            <a:fillRect/>
          </a:stretch>
        </p:blipFill>
        <p:spPr>
          <a:xfrm>
            <a:off x="1507239" y="4441803"/>
            <a:ext cx="1945386" cy="275002"/>
          </a:xfrm>
          <a:prstGeom prst="rect">
            <a:avLst/>
          </a:prstGeom>
        </p:spPr>
      </p:pic>
      <p:sp>
        <p:nvSpPr>
          <p:cNvPr id="6" name="Rectangle 5">
            <a:extLst>
              <a:ext uri="{FF2B5EF4-FFF2-40B4-BE49-F238E27FC236}">
                <a16:creationId xmlns:a16="http://schemas.microsoft.com/office/drawing/2014/main" id="{53C47DB2-D76E-4CCB-991D-EAFBAC9F7551}"/>
              </a:ext>
            </a:extLst>
          </p:cNvPr>
          <p:cNvSpPr/>
          <p:nvPr/>
        </p:nvSpPr>
        <p:spPr>
          <a:xfrm>
            <a:off x="1436916" y="3746475"/>
            <a:ext cx="2743620" cy="4728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EDEA98C7-6932-4AD8-B542-7456333C1774}"/>
              </a:ext>
            </a:extLst>
          </p:cNvPr>
          <p:cNvSpPr/>
          <p:nvPr/>
        </p:nvSpPr>
        <p:spPr>
          <a:xfrm>
            <a:off x="1436916" y="4341229"/>
            <a:ext cx="2743620" cy="4419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7F579708-B759-48BD-83FB-3CA7E9D87C8D}"/>
              </a:ext>
            </a:extLst>
          </p:cNvPr>
          <p:cNvSpPr/>
          <p:nvPr/>
        </p:nvSpPr>
        <p:spPr>
          <a:xfrm>
            <a:off x="1436916" y="4896942"/>
            <a:ext cx="1042410" cy="3234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FFFFFF"/>
              </a:solidFill>
              <a:effectLst/>
              <a:uLnTx/>
              <a:uFillTx/>
              <a:latin typeface="Arial"/>
              <a:ea typeface="+mn-ea"/>
              <a:cs typeface="+mn-cs"/>
            </a:endParaRPr>
          </a:p>
        </p:txBody>
      </p:sp>
      <p:sp>
        <p:nvSpPr>
          <p:cNvPr id="9" name="Callout: Line 8">
            <a:extLst>
              <a:ext uri="{FF2B5EF4-FFF2-40B4-BE49-F238E27FC236}">
                <a16:creationId xmlns:a16="http://schemas.microsoft.com/office/drawing/2014/main" id="{B4E57D40-C4D4-40A4-AB16-C2A54CC72D7B}"/>
              </a:ext>
            </a:extLst>
          </p:cNvPr>
          <p:cNvSpPr/>
          <p:nvPr/>
        </p:nvSpPr>
        <p:spPr>
          <a:xfrm>
            <a:off x="3055144" y="5051824"/>
            <a:ext cx="3888690" cy="679448"/>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1088776" rtl="0" eaLnBrk="1" latinLnBrk="0" hangingPunct="1">
              <a:defRPr lang="de-DE" sz="2100" kern="1200">
                <a:solidFill>
                  <a:schemeClr val="lt1"/>
                </a:solidFill>
                <a:latin typeface="+mn-lt"/>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lt1"/>
                </a:solidFill>
                <a:latin typeface="+mn-lt"/>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lt1"/>
                </a:solidFill>
                <a:latin typeface="+mn-lt"/>
                <a:ea typeface="+mn-ea"/>
                <a:cs typeface="+mn-cs"/>
              </a:defRPr>
            </a:lvl3pPr>
            <a:lvl4pPr marL="1633164" algn="l" defTabSz="1088776" rtl="0" eaLnBrk="1" latinLnBrk="0" hangingPunct="1">
              <a:buClr>
                <a:srgbClr val="666666"/>
              </a:buClr>
              <a:buSzPct val="80000"/>
              <a:buFont typeface="Arial"/>
              <a:buChar char=""/>
              <a:defRPr lang="de-DE" sz="1400" kern="1200">
                <a:solidFill>
                  <a:schemeClr val="lt1"/>
                </a:solidFill>
                <a:latin typeface="+mn-lt"/>
                <a:ea typeface="+mn-ea"/>
                <a:cs typeface="+mn-cs"/>
              </a:defRPr>
            </a:lvl4pPr>
            <a:lvl5pPr marL="2177552" algn="l" defTabSz="1088776" rtl="0" eaLnBrk="1" latinLnBrk="0" hangingPunct="1">
              <a:buClr>
                <a:srgbClr val="666666"/>
              </a:buClr>
              <a:buSzPct val="80000"/>
              <a:buFont typeface="Arial"/>
              <a:buChar char=""/>
              <a:defRPr lang="de-DE" sz="1200" kern="1200">
                <a:solidFill>
                  <a:schemeClr val="lt1"/>
                </a:solidFill>
                <a:latin typeface="+mn-lt"/>
                <a:ea typeface="+mn-ea"/>
                <a:cs typeface="+mn-cs"/>
              </a:defRPr>
            </a:lvl5pPr>
            <a:lvl6pPr marL="2721940" algn="l" defTabSz="1088776" rtl="0" eaLnBrk="1" latinLnBrk="0" hangingPunct="1">
              <a:defRPr sz="2100" kern="1200">
                <a:solidFill>
                  <a:schemeClr val="lt1"/>
                </a:solidFill>
                <a:latin typeface="+mn-lt"/>
                <a:ea typeface="+mn-ea"/>
                <a:cs typeface="+mn-cs"/>
              </a:defRPr>
            </a:lvl6pPr>
            <a:lvl7pPr marL="3266328" algn="l" defTabSz="1088776" rtl="0" eaLnBrk="1" latinLnBrk="0" hangingPunct="1">
              <a:defRPr sz="2100" kern="1200">
                <a:solidFill>
                  <a:schemeClr val="lt1"/>
                </a:solidFill>
                <a:latin typeface="+mn-lt"/>
                <a:ea typeface="+mn-ea"/>
                <a:cs typeface="+mn-cs"/>
              </a:defRPr>
            </a:lvl7pPr>
            <a:lvl8pPr marL="3810716" algn="l" defTabSz="1088776" rtl="0" eaLnBrk="1" latinLnBrk="0" hangingPunct="1">
              <a:defRPr sz="2100" kern="1200">
                <a:solidFill>
                  <a:schemeClr val="lt1"/>
                </a:solidFill>
                <a:latin typeface="+mn-lt"/>
                <a:ea typeface="+mn-ea"/>
                <a:cs typeface="+mn-cs"/>
              </a:defRPr>
            </a:lvl8pPr>
            <a:lvl9pPr marL="4355104" algn="l" defTabSz="1088776" rtl="0" eaLnBrk="1" latinLnBrk="0" hangingPunct="1">
              <a:defRPr sz="2100" kern="1200">
                <a:solidFill>
                  <a:schemeClr val="lt1"/>
                </a:solidFill>
                <a:latin typeface="+mn-lt"/>
                <a:ea typeface="+mn-ea"/>
                <a:cs typeface="+mn-cs"/>
              </a:defRPr>
            </a:lvl9p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Điền</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tin User name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password,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đó</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kích</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Login</a:t>
            </a:r>
          </a:p>
        </p:txBody>
      </p:sp>
      <p:sp>
        <p:nvSpPr>
          <p:cNvPr id="12" name="TextBox 11">
            <a:extLst>
              <a:ext uri="{FF2B5EF4-FFF2-40B4-BE49-F238E27FC236}">
                <a16:creationId xmlns:a16="http://schemas.microsoft.com/office/drawing/2014/main" id="{C86BFEF8-A349-4255-B794-894EEA700402}"/>
              </a:ext>
            </a:extLst>
          </p:cNvPr>
          <p:cNvSpPr txBox="1"/>
          <p:nvPr/>
        </p:nvSpPr>
        <p:spPr>
          <a:xfrm>
            <a:off x="1132116" y="4943395"/>
            <a:ext cx="304800" cy="27699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15" name="Rectangle 14">
            <a:extLst>
              <a:ext uri="{FF2B5EF4-FFF2-40B4-BE49-F238E27FC236}">
                <a16:creationId xmlns:a16="http://schemas.microsoft.com/office/drawing/2014/main" id="{98440372-A461-4FD4-9853-35150DC25FA7}"/>
              </a:ext>
            </a:extLst>
          </p:cNvPr>
          <p:cNvSpPr/>
          <p:nvPr/>
        </p:nvSpPr>
        <p:spPr bwMode="gray">
          <a:xfrm>
            <a:off x="3740944" y="6241651"/>
            <a:ext cx="5944989" cy="685800"/>
          </a:xfrm>
          <a:prstGeom prst="rect">
            <a:avLst/>
          </a:prstGeom>
          <a:solidFill>
            <a:schemeClr val="accent1"/>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6" name="TextBox 15">
            <a:extLst>
              <a:ext uri="{FF2B5EF4-FFF2-40B4-BE49-F238E27FC236}">
                <a16:creationId xmlns:a16="http://schemas.microsoft.com/office/drawing/2014/main" id="{6619112B-2CC2-40CD-B9AC-1D602BA7F79A}"/>
              </a:ext>
            </a:extLst>
          </p:cNvPr>
          <p:cNvSpPr txBox="1"/>
          <p:nvPr/>
        </p:nvSpPr>
        <p:spPr>
          <a:xfrm>
            <a:off x="3876675" y="6399885"/>
            <a:ext cx="5625704" cy="369332"/>
          </a:xfrm>
          <a:prstGeom prst="rect">
            <a:avLst/>
          </a:prstGeom>
          <a:solidFill>
            <a:schemeClr val="accent1"/>
          </a:solidFill>
        </p:spPr>
        <p:txBody>
          <a:bodyPr wrap="square" lIns="0" tIns="0" rIns="0" bIns="0" rtlCol="0">
            <a:spAutoFit/>
          </a:bodyPr>
          <a:lstStyle/>
          <a:p>
            <a:pPr fontAlgn="base">
              <a:spcBef>
                <a:spcPct val="50000"/>
              </a:spcBef>
              <a:spcAft>
                <a:spcPct val="0"/>
              </a:spcAft>
              <a:buClr>
                <a:srgbClr val="F0AB00"/>
              </a:buClr>
              <a:buSzPct val="80000"/>
            </a:pPr>
            <a:r>
              <a:rPr lang="en-US" sz="2400" b="1" kern="0">
                <a:latin typeface="Times New Roman" panose="02020603050405020304" pitchFamily="18" charset="0"/>
                <a:ea typeface="Arial Unicode MS" pitchFamily="34" charset="-128"/>
                <a:cs typeface="Times New Roman" panose="02020603050405020304" pitchFamily="18" charset="0"/>
              </a:rPr>
              <a:t>H</a:t>
            </a:r>
            <a:r>
              <a:rPr lang="vi-VN" sz="2400" b="1" kern="0">
                <a:latin typeface="Times New Roman" panose="02020603050405020304" pitchFamily="18" charset="0"/>
                <a:ea typeface="Arial Unicode MS" pitchFamily="34" charset="-128"/>
                <a:cs typeface="Times New Roman" panose="02020603050405020304" pitchFamily="18" charset="0"/>
              </a:rPr>
              <a:t>ư</a:t>
            </a:r>
            <a:r>
              <a:rPr lang="en-US" sz="2400" b="1" kern="0" err="1">
                <a:latin typeface="Times New Roman" panose="02020603050405020304" pitchFamily="18" charset="0"/>
                <a:ea typeface="Arial Unicode MS" pitchFamily="34" charset="-128"/>
                <a:cs typeface="Times New Roman" panose="02020603050405020304" pitchFamily="18" charset="0"/>
              </a:rPr>
              <a:t>ớng</a:t>
            </a:r>
            <a:r>
              <a:rPr lang="en-US" sz="2400" b="1" kern="0">
                <a:latin typeface="Times New Roman" panose="02020603050405020304" pitchFamily="18" charset="0"/>
                <a:ea typeface="Arial Unicode MS" pitchFamily="34" charset="-128"/>
                <a:cs typeface="Times New Roman" panose="02020603050405020304" pitchFamily="18" charset="0"/>
              </a:rPr>
              <a:t> </a:t>
            </a:r>
            <a:r>
              <a:rPr lang="en-US" sz="2400" b="1" kern="0" err="1">
                <a:latin typeface="Times New Roman" panose="02020603050405020304" pitchFamily="18" charset="0"/>
                <a:ea typeface="Arial Unicode MS" pitchFamily="34" charset="-128"/>
                <a:cs typeface="Times New Roman" panose="02020603050405020304" pitchFamily="18" charset="0"/>
              </a:rPr>
              <a:t>dẫn</a:t>
            </a:r>
            <a:r>
              <a:rPr lang="en-US" sz="2400" b="1" kern="0">
                <a:latin typeface="Times New Roman" panose="02020603050405020304" pitchFamily="18" charset="0"/>
                <a:ea typeface="Arial Unicode MS" pitchFamily="34" charset="-128"/>
                <a:cs typeface="Times New Roman" panose="02020603050405020304" pitchFamily="18" charset="0"/>
              </a:rPr>
              <a:t> </a:t>
            </a:r>
            <a:r>
              <a:rPr lang="en-US" sz="2400" b="1" kern="0" err="1">
                <a:latin typeface="Times New Roman" panose="02020603050405020304" pitchFamily="18" charset="0"/>
                <a:ea typeface="Arial Unicode MS" pitchFamily="34" charset="-128"/>
                <a:cs typeface="Times New Roman" panose="02020603050405020304" pitchFamily="18" charset="0"/>
              </a:rPr>
              <a:t>kiểm</a:t>
            </a:r>
            <a:r>
              <a:rPr lang="en-US" sz="2400" b="1" kern="0">
                <a:latin typeface="Times New Roman" panose="02020603050405020304" pitchFamily="18" charset="0"/>
                <a:ea typeface="Arial Unicode MS" pitchFamily="34" charset="-128"/>
                <a:cs typeface="Times New Roman" panose="02020603050405020304" pitchFamily="18" charset="0"/>
              </a:rPr>
              <a:t> </a:t>
            </a:r>
            <a:r>
              <a:rPr lang="en-US" sz="2400" b="1" kern="0" err="1">
                <a:latin typeface="Times New Roman" panose="02020603050405020304" pitchFamily="18" charset="0"/>
                <a:ea typeface="Arial Unicode MS" pitchFamily="34" charset="-128"/>
                <a:cs typeface="Times New Roman" panose="02020603050405020304" pitchFamily="18" charset="0"/>
              </a:rPr>
              <a:t>tra</a:t>
            </a:r>
            <a:r>
              <a:rPr lang="en-US" sz="2400" b="1" kern="0">
                <a:latin typeface="Times New Roman" panose="02020603050405020304" pitchFamily="18" charset="0"/>
                <a:ea typeface="Arial Unicode MS" pitchFamily="34" charset="-128"/>
                <a:cs typeface="Times New Roman" panose="02020603050405020304" pitchFamily="18" charset="0"/>
              </a:rPr>
              <a:t> đ</a:t>
            </a:r>
            <a:r>
              <a:rPr lang="vi-VN" sz="2400" b="1" kern="0">
                <a:latin typeface="Times New Roman" panose="02020603050405020304" pitchFamily="18" charset="0"/>
                <a:ea typeface="Arial Unicode MS" pitchFamily="34" charset="-128"/>
                <a:cs typeface="Times New Roman" panose="02020603050405020304" pitchFamily="18" charset="0"/>
              </a:rPr>
              <a:t>ơ</a:t>
            </a:r>
            <a:r>
              <a:rPr lang="en-US" sz="2400" b="1" kern="0">
                <a:latin typeface="Times New Roman" panose="02020603050405020304" pitchFamily="18" charset="0"/>
                <a:ea typeface="Arial Unicode MS" pitchFamily="34" charset="-128"/>
                <a:cs typeface="Times New Roman" panose="02020603050405020304" pitchFamily="18" charset="0"/>
              </a:rPr>
              <a:t>n </a:t>
            </a:r>
            <a:r>
              <a:rPr lang="en-US" sz="2400" b="1" kern="0" err="1">
                <a:latin typeface="Times New Roman" panose="02020603050405020304" pitchFamily="18" charset="0"/>
                <a:ea typeface="Arial Unicode MS" pitchFamily="34" charset="-128"/>
                <a:cs typeface="Times New Roman" panose="02020603050405020304" pitchFamily="18" charset="0"/>
              </a:rPr>
              <a:t>hàng</a:t>
            </a:r>
            <a:r>
              <a:rPr lang="en-US" sz="2400" b="1" kern="0">
                <a:latin typeface="Times New Roman" panose="02020603050405020304" pitchFamily="18" charset="0"/>
                <a:ea typeface="Arial Unicode MS" pitchFamily="34" charset="-128"/>
                <a:cs typeface="Times New Roman" panose="02020603050405020304" pitchFamily="18" charset="0"/>
              </a:rPr>
              <a:t> ở </a:t>
            </a:r>
            <a:r>
              <a:rPr lang="en-US" sz="2400" b="1" kern="0" err="1">
                <a:latin typeface="Times New Roman" panose="02020603050405020304" pitchFamily="18" charset="0"/>
                <a:ea typeface="Arial Unicode MS" pitchFamily="34" charset="-128"/>
                <a:cs typeface="Times New Roman" panose="02020603050405020304" pitchFamily="18" charset="0"/>
              </a:rPr>
              <a:t>trang</a:t>
            </a:r>
            <a:r>
              <a:rPr lang="en-US" sz="2400" b="1" kern="0">
                <a:latin typeface="Times New Roman" panose="02020603050405020304" pitchFamily="18" charset="0"/>
                <a:ea typeface="Arial Unicode MS" pitchFamily="34" charset="-128"/>
                <a:cs typeface="Times New Roman" panose="02020603050405020304" pitchFamily="18" charset="0"/>
              </a:rPr>
              <a:t> 23</a:t>
            </a:r>
          </a:p>
        </p:txBody>
      </p:sp>
      <p:sp>
        <p:nvSpPr>
          <p:cNvPr id="17" name="TextBox 16">
            <a:extLst>
              <a:ext uri="{FF2B5EF4-FFF2-40B4-BE49-F238E27FC236}">
                <a16:creationId xmlns:a16="http://schemas.microsoft.com/office/drawing/2014/main" id="{337F18B9-A874-4E31-A273-D8B04CFC86D6}"/>
              </a:ext>
            </a:extLst>
          </p:cNvPr>
          <p:cNvSpPr txBox="1"/>
          <p:nvPr/>
        </p:nvSpPr>
        <p:spPr>
          <a:xfrm>
            <a:off x="224860" y="10411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xác</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endPar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5A6A2FD1-2593-4CF2-84A0-155DAD292ABA}"/>
              </a:ext>
            </a:extLst>
          </p:cNvPr>
          <p:cNvSpPr txBox="1"/>
          <p:nvPr/>
        </p:nvSpPr>
        <p:spPr>
          <a:xfrm>
            <a:off x="444300" y="895159"/>
            <a:ext cx="12656344" cy="553998"/>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lang="en-US" sz="1800" b="1" kern="0">
                <a:solidFill>
                  <a:srgbClr val="000000"/>
                </a:solidFill>
                <a:latin typeface="Times New Roman" panose="02020603050405020304" pitchFamily="18" charset="0"/>
                <a:ea typeface="Arial Unicode MS" pitchFamily="34" charset="-128"/>
                <a:cs typeface="Times New Roman" panose="02020603050405020304" pitchFamily="18" charset="0"/>
              </a:rPr>
              <a:t>6</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.1.1.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ơ</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hàng</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729C5447-C794-4032-AD1B-CDD979ECF63E}"/>
              </a:ext>
            </a:extLst>
          </p:cNvPr>
          <p:cNvSpPr txBox="1"/>
          <p:nvPr/>
        </p:nvSpPr>
        <p:spPr>
          <a:xfrm>
            <a:off x="317746" y="499820"/>
            <a:ext cx="12656344"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latin typeface="Times New Roman" panose="02020603050405020304" pitchFamily="18" charset="0"/>
                <a:ea typeface="Arial Unicode MS" pitchFamily="34" charset="-128"/>
                <a:cs typeface="Times New Roman" panose="02020603050405020304" pitchFamily="18" charset="0"/>
              </a:rPr>
              <a:t>6.1. </a:t>
            </a:r>
            <a:r>
              <a:rPr lang="en-US" sz="1800" b="1" kern="0" err="1">
                <a:solidFill>
                  <a:srgbClr val="000000"/>
                </a:solidFill>
                <a:latin typeface="Times New Roman" panose="02020603050405020304" pitchFamily="18" charset="0"/>
                <a:ea typeface="Arial Unicode MS" pitchFamily="34" charset="-128"/>
                <a:cs typeface="Times New Roman" panose="02020603050405020304" pitchFamily="18" charset="0"/>
              </a:rPr>
              <a:t>Nhận</a:t>
            </a:r>
            <a:r>
              <a:rPr lang="en-US" sz="1800" b="1" kern="0">
                <a:solidFill>
                  <a:srgbClr val="000000"/>
                </a:solidFill>
                <a:latin typeface="Times New Roman" panose="02020603050405020304" pitchFamily="18" charset="0"/>
                <a:ea typeface="Arial Unicode MS" pitchFamily="34" charset="-128"/>
                <a:cs typeface="Times New Roman" panose="02020603050405020304" pitchFamily="18" charset="0"/>
              </a:rPr>
              <a:t> đ</a:t>
            </a:r>
            <a:r>
              <a:rPr lang="vi-VN" sz="1800" b="1" kern="0">
                <a:solidFill>
                  <a:srgbClr val="000000"/>
                </a:solidFill>
                <a:latin typeface="Times New Roman" panose="02020603050405020304" pitchFamily="18" charset="0"/>
                <a:ea typeface="Arial Unicode MS" pitchFamily="34" charset="-128"/>
                <a:cs typeface="Times New Roman" panose="02020603050405020304" pitchFamily="18" charset="0"/>
              </a:rPr>
              <a:t>ơ</a:t>
            </a:r>
            <a:r>
              <a:rPr lang="en-US" sz="1800" b="1" kern="0">
                <a:solidFill>
                  <a:srgbClr val="000000"/>
                </a:solidFill>
                <a:latin typeface="Times New Roman" panose="02020603050405020304" pitchFamily="18" charset="0"/>
                <a:ea typeface="Arial Unicode MS" pitchFamily="34" charset="-128"/>
                <a:cs typeface="Times New Roman" panose="02020603050405020304" pitchFamily="18" charset="0"/>
              </a:rPr>
              <a:t>n </a:t>
            </a:r>
            <a:r>
              <a:rPr lang="en-US" sz="1800" b="1" kern="0" err="1">
                <a:solidFill>
                  <a:srgbClr val="000000"/>
                </a:solidFill>
                <a:latin typeface="Times New Roman" panose="02020603050405020304" pitchFamily="18" charset="0"/>
                <a:ea typeface="Arial Unicode MS" pitchFamily="34" charset="-128"/>
                <a:cs typeface="Times New Roman" panose="02020603050405020304" pitchFamily="18" charset="0"/>
              </a:rPr>
              <a:t>hàng</a:t>
            </a:r>
            <a:r>
              <a:rPr lang="en-US" sz="1800" b="1"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b="1" kern="0">
                <a:latin typeface="Times New Roman" panose="02020603050405020304" pitchFamily="18" charset="0"/>
                <a:ea typeface="Arial Unicode MS" pitchFamily="34" charset="-128"/>
                <a:cs typeface="Times New Roman" panose="02020603050405020304" pitchFamily="18" charset="0"/>
              </a:rPr>
              <a:t>(2 </a:t>
            </a:r>
            <a:r>
              <a:rPr lang="en-US" sz="1800" b="1" kern="0" err="1">
                <a:latin typeface="Times New Roman" panose="02020603050405020304" pitchFamily="18" charset="0"/>
                <a:ea typeface="Arial Unicode MS" pitchFamily="34" charset="-128"/>
                <a:cs typeface="Times New Roman" panose="02020603050405020304" pitchFamily="18" charset="0"/>
              </a:rPr>
              <a:t>cách</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nhận</a:t>
            </a:r>
            <a:r>
              <a:rPr lang="en-US" sz="1800" b="1" kern="0">
                <a:latin typeface="Times New Roman" panose="02020603050405020304" pitchFamily="18" charset="0"/>
                <a:ea typeface="Arial Unicode MS" pitchFamily="34" charset="-128"/>
                <a:cs typeface="Times New Roman" panose="02020603050405020304" pitchFamily="18" charset="0"/>
              </a:rPr>
              <a:t> đ</a:t>
            </a:r>
            <a:r>
              <a:rPr lang="vi-VN" sz="1800" b="1" kern="0">
                <a:latin typeface="Times New Roman" panose="02020603050405020304" pitchFamily="18" charset="0"/>
                <a:ea typeface="Arial Unicode MS" pitchFamily="34" charset="-128"/>
                <a:cs typeface="Times New Roman" panose="02020603050405020304" pitchFamily="18" charset="0"/>
              </a:rPr>
              <a:t>ơ</a:t>
            </a:r>
            <a:r>
              <a:rPr lang="en-US" sz="1800" b="1" kern="0">
                <a:latin typeface="Times New Roman" panose="02020603050405020304" pitchFamily="18" charset="0"/>
                <a:ea typeface="Arial Unicode MS" pitchFamily="34" charset="-128"/>
                <a:cs typeface="Times New Roman" panose="02020603050405020304" pitchFamily="18" charset="0"/>
              </a:rPr>
              <a:t>n </a:t>
            </a:r>
            <a:r>
              <a:rPr lang="en-US" sz="1800" b="1" kern="0" err="1">
                <a:latin typeface="Times New Roman" panose="02020603050405020304" pitchFamily="18" charset="0"/>
                <a:ea typeface="Arial Unicode MS" pitchFamily="34" charset="-128"/>
                <a:cs typeface="Times New Roman" panose="02020603050405020304" pitchFamily="18" charset="0"/>
              </a:rPr>
              <a:t>hàng</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bằng</a:t>
            </a:r>
            <a:r>
              <a:rPr lang="en-US" sz="1800" b="1" kern="0">
                <a:latin typeface="Times New Roman" panose="02020603050405020304" pitchFamily="18" charset="0"/>
                <a:ea typeface="Arial Unicode MS" pitchFamily="34" charset="-128"/>
                <a:cs typeface="Times New Roman" panose="02020603050405020304" pitchFamily="18" charset="0"/>
              </a:rPr>
              <a:t> Email </a:t>
            </a:r>
            <a:r>
              <a:rPr lang="en-US" sz="1800" b="1" kern="0" err="1">
                <a:latin typeface="Times New Roman" panose="02020603050405020304" pitchFamily="18" charset="0"/>
                <a:ea typeface="Arial Unicode MS" pitchFamily="34" charset="-128"/>
                <a:cs typeface="Times New Roman" panose="02020603050405020304" pitchFamily="18" charset="0"/>
              </a:rPr>
              <a:t>hoặc</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Đăng</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nhập</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vào</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hệ</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thống</a:t>
            </a:r>
            <a:r>
              <a:rPr lang="en-US" sz="1800" b="1" kern="0">
                <a:latin typeface="Times New Roman" panose="02020603050405020304" pitchFamily="18" charset="0"/>
                <a:ea typeface="Arial Unicode MS" pitchFamily="34" charset="-128"/>
                <a:cs typeface="Times New Roman" panose="02020603050405020304" pitchFamily="18" charset="0"/>
              </a:rPr>
              <a:t>)</a:t>
            </a:r>
          </a:p>
          <a:p>
            <a:pPr fontAlgn="base">
              <a:spcAft>
                <a:spcPct val="0"/>
              </a:spcAft>
              <a:buClr>
                <a:srgbClr val="F0AB00"/>
              </a:buClr>
              <a:buSzPct val="80000"/>
            </a:pPr>
            <a:endParaRPr lang="en-US" sz="1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8875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10">
            <a:extLst>
              <a:ext uri="{FF2B5EF4-FFF2-40B4-BE49-F238E27FC236}">
                <a16:creationId xmlns:a16="http://schemas.microsoft.com/office/drawing/2014/main" id="{3FDCE74D-7161-4A11-864D-D2706487FC7A}"/>
              </a:ext>
            </a:extLst>
          </p:cNvPr>
          <p:cNvSpPr/>
          <p:nvPr/>
        </p:nvSpPr>
        <p:spPr>
          <a:xfrm>
            <a:off x="692944" y="1495396"/>
            <a:ext cx="12361942" cy="541544"/>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1171414">
              <a:buFont typeface="Wingdings" panose="05000000000000000000" pitchFamily="2" charset="2"/>
              <a:buChar char="v"/>
            </a:pPr>
            <a:r>
              <a:rPr lang="en-US" sz="1800" kern="0" dirty="0" err="1">
                <a:solidFill>
                  <a:schemeClr val="tx1"/>
                </a:solidFill>
                <a:latin typeface="Times New Roman" panose="02020603050405020304" pitchFamily="18" charset="0"/>
                <a:ea typeface="Arial Unicode MS" pitchFamily="34" charset="-128"/>
                <a:cs typeface="Times New Roman" panose="02020603050405020304" pitchFamily="18" charset="0"/>
              </a:rPr>
              <a:t>Kích</a:t>
            </a:r>
            <a:r>
              <a:rPr lang="en-US" sz="1800" kern="0" dirty="0">
                <a:solidFill>
                  <a:schemeClr val="tx1"/>
                </a:solidFill>
                <a:latin typeface="Times New Roman" panose="02020603050405020304" pitchFamily="18" charset="0"/>
                <a:ea typeface="Arial Unicode MS" pitchFamily="34" charset="-128"/>
                <a:cs typeface="Times New Roman" panose="02020603050405020304" pitchFamily="18" charset="0"/>
              </a:rPr>
              <a:t> </a:t>
            </a:r>
            <a:r>
              <a:rPr lang="en-US" sz="1800" b="1" kern="0" dirty="0">
                <a:solidFill>
                  <a:schemeClr val="tx1"/>
                </a:solidFill>
                <a:latin typeface="Times New Roman" panose="02020603050405020304" pitchFamily="18" charset="0"/>
                <a:ea typeface="Arial Unicode MS" pitchFamily="34" charset="-128"/>
                <a:cs typeface="Times New Roman" panose="02020603050405020304" pitchFamily="18" charset="0"/>
              </a:rPr>
              <a:t>Orders</a:t>
            </a:r>
            <a:r>
              <a:rPr lang="en-US" sz="1800" kern="0" dirty="0">
                <a:solidFill>
                  <a:schemeClr val="tx1"/>
                </a:solidFill>
                <a:latin typeface="Times New Roman" panose="02020603050405020304" pitchFamily="18" charset="0"/>
                <a:ea typeface="Arial Unicode MS" pitchFamily="34" charset="-128"/>
                <a:cs typeface="Times New Roman" panose="02020603050405020304" pitchFamily="18" charset="0"/>
              </a:rPr>
              <a:t>-&gt;</a:t>
            </a:r>
            <a:r>
              <a:rPr lang="en-US" sz="1800" b="1" kern="0" dirty="0">
                <a:solidFill>
                  <a:schemeClr val="tx1"/>
                </a:solidFill>
                <a:latin typeface="Times New Roman" panose="02020603050405020304" pitchFamily="18" charset="0"/>
                <a:ea typeface="Arial Unicode MS" pitchFamily="34" charset="-128"/>
                <a:cs typeface="Times New Roman" panose="02020603050405020304" pitchFamily="18" charset="0"/>
              </a:rPr>
              <a:t>Purchase Orders</a:t>
            </a:r>
            <a:r>
              <a:rPr lang="en-US" sz="1800" kern="0" dirty="0">
                <a:solidFill>
                  <a:schemeClr val="tx1"/>
                </a:solidFill>
                <a:latin typeface="Times New Roman" panose="02020603050405020304" pitchFamily="18" charset="0"/>
                <a:ea typeface="Arial Unicode MS" pitchFamily="34" charset="-128"/>
                <a:cs typeface="Times New Roman" panose="02020603050405020304" pitchFamily="18" charset="0"/>
              </a:rPr>
              <a:t>. </a:t>
            </a:r>
            <a:r>
              <a:rPr lang="en-US" sz="1800" kern="0" dirty="0" err="1">
                <a:solidFill>
                  <a:schemeClr val="tx1"/>
                </a:solidFill>
                <a:latin typeface="Times New Roman" panose="02020603050405020304" pitchFamily="18" charset="0"/>
                <a:ea typeface="Arial Unicode MS" pitchFamily="34" charset="-128"/>
                <a:cs typeface="Times New Roman" panose="02020603050405020304" pitchFamily="18" charset="0"/>
              </a:rPr>
              <a:t>Để</a:t>
            </a:r>
            <a:r>
              <a:rPr lang="en-US" sz="1800" kern="0" dirty="0">
                <a:solidFill>
                  <a:schemeClr val="tx1"/>
                </a:solidFill>
                <a:latin typeface="Times New Roman" panose="02020603050405020304" pitchFamily="18" charset="0"/>
                <a:ea typeface="Arial Unicode MS" pitchFamily="34" charset="-128"/>
                <a:cs typeface="Times New Roman" panose="02020603050405020304" pitchFamily="18" charset="0"/>
              </a:rPr>
              <a:t> </a:t>
            </a:r>
            <a:r>
              <a:rPr lang="en-US" sz="1800" kern="0" dirty="0" err="1">
                <a:solidFill>
                  <a:schemeClr val="tx1"/>
                </a:solidFill>
                <a:latin typeface="Times New Roman" panose="02020603050405020304" pitchFamily="18" charset="0"/>
                <a:ea typeface="Arial Unicode MS" pitchFamily="34" charset="-128"/>
                <a:cs typeface="Times New Roman" panose="02020603050405020304" pitchFamily="18" charset="0"/>
              </a:rPr>
              <a:t>kiểm</a:t>
            </a:r>
            <a:r>
              <a:rPr lang="en-US" sz="1800" kern="0" dirty="0">
                <a:solidFill>
                  <a:schemeClr val="tx1"/>
                </a:solidFill>
                <a:latin typeface="Times New Roman" panose="02020603050405020304" pitchFamily="18" charset="0"/>
                <a:ea typeface="Arial Unicode MS" pitchFamily="34" charset="-128"/>
                <a:cs typeface="Times New Roman" panose="02020603050405020304" pitchFamily="18" charset="0"/>
              </a:rPr>
              <a:t> </a:t>
            </a:r>
            <a:r>
              <a:rPr lang="en-US" sz="1800" kern="0" dirty="0" err="1">
                <a:solidFill>
                  <a:schemeClr val="tx1"/>
                </a:solidFill>
                <a:latin typeface="Times New Roman" panose="02020603050405020304" pitchFamily="18" charset="0"/>
                <a:ea typeface="Arial Unicode MS" pitchFamily="34" charset="-128"/>
                <a:cs typeface="Times New Roman" panose="02020603050405020304" pitchFamily="18" charset="0"/>
              </a:rPr>
              <a:t>tra</a:t>
            </a:r>
            <a:r>
              <a:rPr lang="en-US" sz="1800" kern="0" dirty="0">
                <a:solidFill>
                  <a:schemeClr val="tx1"/>
                </a:solidFill>
                <a:latin typeface="Times New Roman" panose="02020603050405020304" pitchFamily="18" charset="0"/>
                <a:ea typeface="Arial Unicode MS" pitchFamily="34" charset="-128"/>
                <a:cs typeface="Times New Roman" panose="02020603050405020304" pitchFamily="18" charset="0"/>
              </a:rPr>
              <a:t> </a:t>
            </a:r>
            <a:r>
              <a:rPr lang="en-US" sz="1800" kern="0" dirty="0" err="1">
                <a:solidFill>
                  <a:schemeClr val="tx1"/>
                </a:solidFill>
                <a:latin typeface="Times New Roman" panose="02020603050405020304" pitchFamily="18" charset="0"/>
                <a:ea typeface="Arial Unicode MS" pitchFamily="34" charset="-128"/>
                <a:cs typeface="Times New Roman" panose="02020603050405020304" pitchFamily="18" charset="0"/>
              </a:rPr>
              <a:t>các</a:t>
            </a:r>
            <a:r>
              <a:rPr lang="en-US" sz="1800" kern="0" dirty="0">
                <a:solidFill>
                  <a:schemeClr val="tx1"/>
                </a:solidFill>
                <a:latin typeface="Times New Roman" panose="02020603050405020304" pitchFamily="18" charset="0"/>
                <a:ea typeface="Arial Unicode MS" pitchFamily="34" charset="-128"/>
                <a:cs typeface="Times New Roman" panose="02020603050405020304" pitchFamily="18" charset="0"/>
              </a:rPr>
              <a:t> PO </a:t>
            </a:r>
            <a:r>
              <a:rPr lang="en-US" sz="1800" kern="0" dirty="0" err="1">
                <a:solidFill>
                  <a:schemeClr val="tx1"/>
                </a:solidFill>
                <a:latin typeface="Times New Roman" panose="02020603050405020304" pitchFamily="18" charset="0"/>
                <a:ea typeface="Arial Unicode MS" pitchFamily="34" charset="-128"/>
                <a:cs typeface="Times New Roman" panose="02020603050405020304" pitchFamily="18" charset="0"/>
              </a:rPr>
              <a:t>mới</a:t>
            </a:r>
            <a:r>
              <a:rPr lang="en-US" sz="1800" kern="0" dirty="0">
                <a:solidFill>
                  <a:schemeClr val="tx1"/>
                </a:solidFill>
                <a:latin typeface="Times New Roman" panose="02020603050405020304" pitchFamily="18" charset="0"/>
                <a:ea typeface="Arial Unicode MS" pitchFamily="34" charset="-128"/>
                <a:cs typeface="Times New Roman" panose="02020603050405020304" pitchFamily="18" charset="0"/>
              </a:rPr>
              <a:t>, </a:t>
            </a:r>
            <a:r>
              <a:rPr lang="en-US" sz="1800" kern="0" dirty="0" err="1">
                <a:solidFill>
                  <a:schemeClr val="tx1"/>
                </a:solidFill>
                <a:latin typeface="Times New Roman" panose="02020603050405020304" pitchFamily="18" charset="0"/>
                <a:ea typeface="Arial Unicode MS" pitchFamily="34" charset="-128"/>
                <a:cs typeface="Times New Roman" panose="02020603050405020304" pitchFamily="18" charset="0"/>
              </a:rPr>
              <a:t>kiểm</a:t>
            </a:r>
            <a:r>
              <a:rPr lang="en-US" sz="1800" kern="0" dirty="0">
                <a:solidFill>
                  <a:schemeClr val="tx1"/>
                </a:solidFill>
                <a:latin typeface="Times New Roman" panose="02020603050405020304" pitchFamily="18" charset="0"/>
                <a:ea typeface="Arial Unicode MS" pitchFamily="34" charset="-128"/>
                <a:cs typeface="Times New Roman" panose="02020603050405020304" pitchFamily="18" charset="0"/>
              </a:rPr>
              <a:t> </a:t>
            </a:r>
            <a:r>
              <a:rPr lang="en-US" sz="1800" kern="0" dirty="0" err="1">
                <a:solidFill>
                  <a:schemeClr val="tx1"/>
                </a:solidFill>
                <a:latin typeface="Times New Roman" panose="02020603050405020304" pitchFamily="18" charset="0"/>
                <a:ea typeface="Arial Unicode MS" pitchFamily="34" charset="-128"/>
                <a:cs typeface="Times New Roman" panose="02020603050405020304" pitchFamily="18" charset="0"/>
              </a:rPr>
              <a:t>tra</a:t>
            </a:r>
            <a:r>
              <a:rPr lang="en-US" sz="1800" kern="0" dirty="0">
                <a:solidFill>
                  <a:schemeClr val="tx1"/>
                </a:solidFill>
                <a:latin typeface="Times New Roman" panose="02020603050405020304" pitchFamily="18" charset="0"/>
                <a:ea typeface="Arial Unicode MS" pitchFamily="34" charset="-128"/>
                <a:cs typeface="Times New Roman" panose="02020603050405020304" pitchFamily="18" charset="0"/>
              </a:rPr>
              <a:t> </a:t>
            </a:r>
            <a:r>
              <a:rPr lang="en-US" sz="1800" b="1" kern="0" dirty="0">
                <a:solidFill>
                  <a:schemeClr val="tx1"/>
                </a:solidFill>
                <a:latin typeface="Times New Roman" panose="02020603050405020304" pitchFamily="18" charset="0"/>
                <a:ea typeface="Arial Unicode MS" pitchFamily="34" charset="-128"/>
                <a:cs typeface="Times New Roman" panose="02020603050405020304" pitchFamily="18" charset="0"/>
              </a:rPr>
              <a:t>Order status: New</a:t>
            </a:r>
            <a:endParaRPr lang="en-US" sz="1800" b="1" dirty="0">
              <a:solidFill>
                <a:schemeClr val="tx1"/>
              </a:solidFill>
              <a:latin typeface="Segoe UI" panose="020B0502040204020203" pitchFamily="34" charset="0"/>
              <a:cs typeface="Segoe UI" panose="020B0502040204020203" pitchFamily="34" charset="0"/>
            </a:endParaRPr>
          </a:p>
        </p:txBody>
      </p:sp>
      <p:sp>
        <p:nvSpPr>
          <p:cNvPr id="20" name="Rectangle 19">
            <a:extLst>
              <a:ext uri="{FF2B5EF4-FFF2-40B4-BE49-F238E27FC236}">
                <a16:creationId xmlns:a16="http://schemas.microsoft.com/office/drawing/2014/main" id="{5685ECF8-173D-42D5-833E-CABB9A6AF3B1}"/>
              </a:ext>
            </a:extLst>
          </p:cNvPr>
          <p:cNvSpPr/>
          <p:nvPr/>
        </p:nvSpPr>
        <p:spPr bwMode="gray">
          <a:xfrm>
            <a:off x="9625286" y="2270919"/>
            <a:ext cx="1670341" cy="35719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3" name="TextBox 22">
            <a:extLst>
              <a:ext uri="{FF2B5EF4-FFF2-40B4-BE49-F238E27FC236}">
                <a16:creationId xmlns:a16="http://schemas.microsoft.com/office/drawing/2014/main" id="{BF01D315-464E-436A-AF8D-AB1940332514}"/>
              </a:ext>
            </a:extLst>
          </p:cNvPr>
          <p:cNvSpPr txBox="1"/>
          <p:nvPr/>
        </p:nvSpPr>
        <p:spPr>
          <a:xfrm>
            <a:off x="9314428" y="2301568"/>
            <a:ext cx="3140175" cy="276999"/>
          </a:xfrm>
          <a:prstGeom prst="rect">
            <a:avLst/>
          </a:prstGeom>
          <a:noFill/>
        </p:spPr>
        <p:txBody>
          <a:bodyPr wrap="square" lIns="0" tIns="0" rIns="0" bIns="0" rtlCol="0">
            <a:spAutoFit/>
          </a:bodyPr>
          <a:lstStyle/>
          <a:p>
            <a:pPr defTabSz="914400" fontAlgn="base">
              <a:spcBef>
                <a:spcPct val="50000"/>
              </a:spcBef>
              <a:spcAft>
                <a:spcPct val="0"/>
              </a:spcAft>
              <a:buClr>
                <a:srgbClr val="F0AB00"/>
              </a:buClr>
              <a:buSzPct val="80000"/>
            </a:pPr>
            <a:r>
              <a:rPr lang="en-US" sz="1800" kern="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24" name="TextBox 23">
            <a:extLst>
              <a:ext uri="{FF2B5EF4-FFF2-40B4-BE49-F238E27FC236}">
                <a16:creationId xmlns:a16="http://schemas.microsoft.com/office/drawing/2014/main" id="{DCCC8E31-96CD-4597-B2DE-DCA8A6F6DCD9}"/>
              </a:ext>
            </a:extLst>
          </p:cNvPr>
          <p:cNvSpPr txBox="1"/>
          <p:nvPr/>
        </p:nvSpPr>
        <p:spPr>
          <a:xfrm>
            <a:off x="692944" y="1022352"/>
            <a:ext cx="12656344"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latin typeface="Times New Roman" panose="02020603050405020304" pitchFamily="18" charset="0"/>
                <a:ea typeface="Arial Unicode MS" pitchFamily="34" charset="-128"/>
                <a:cs typeface="Times New Roman" panose="02020603050405020304" pitchFamily="18" charset="0"/>
              </a:rPr>
              <a:t>6.1.2. </a:t>
            </a:r>
            <a:r>
              <a:rPr lang="en-US" sz="1800" b="1" kern="0" err="1">
                <a:latin typeface="Times New Roman" panose="02020603050405020304" pitchFamily="18" charset="0"/>
                <a:ea typeface="Arial Unicode MS" pitchFamily="34" charset="-128"/>
                <a:cs typeface="Times New Roman" panose="02020603050405020304" pitchFamily="18" charset="0"/>
              </a:rPr>
              <a:t>Đăng</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nhập</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hệ</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thống</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để</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kiểm</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tra</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toàn</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bộ</a:t>
            </a:r>
            <a:r>
              <a:rPr lang="en-US" sz="1800" b="1" kern="0">
                <a:latin typeface="Times New Roman" panose="02020603050405020304" pitchFamily="18" charset="0"/>
                <a:ea typeface="Arial Unicode MS" pitchFamily="34" charset="-128"/>
                <a:cs typeface="Times New Roman" panose="02020603050405020304" pitchFamily="18" charset="0"/>
              </a:rPr>
              <a:t> đ</a:t>
            </a:r>
            <a:r>
              <a:rPr lang="vi-VN" sz="1800" b="1" kern="0">
                <a:latin typeface="Times New Roman" panose="02020603050405020304" pitchFamily="18" charset="0"/>
                <a:ea typeface="Arial Unicode MS" pitchFamily="34" charset="-128"/>
                <a:cs typeface="Times New Roman" panose="02020603050405020304" pitchFamily="18" charset="0"/>
              </a:rPr>
              <a:t>ơ</a:t>
            </a:r>
            <a:r>
              <a:rPr lang="en-US" sz="1800" b="1" kern="0">
                <a:latin typeface="Times New Roman" panose="02020603050405020304" pitchFamily="18" charset="0"/>
                <a:ea typeface="Arial Unicode MS" pitchFamily="34" charset="-128"/>
                <a:cs typeface="Times New Roman" panose="02020603050405020304" pitchFamily="18" charset="0"/>
              </a:rPr>
              <a:t>n </a:t>
            </a:r>
            <a:r>
              <a:rPr lang="en-US" sz="1800" b="1" kern="0" err="1">
                <a:latin typeface="Times New Roman" panose="02020603050405020304" pitchFamily="18" charset="0"/>
                <a:ea typeface="Arial Unicode MS" pitchFamily="34" charset="-128"/>
                <a:cs typeface="Times New Roman" panose="02020603050405020304" pitchFamily="18" charset="0"/>
              </a:rPr>
              <a:t>hàng</a:t>
            </a:r>
            <a:endParaRPr lang="en-US" sz="1800" b="1" kern="0">
              <a:latin typeface="Times New Roman" panose="02020603050405020304" pitchFamily="18" charset="0"/>
              <a:ea typeface="Arial Unicode MS" pitchFamily="34" charset="-128"/>
              <a:cs typeface="Times New Roman" panose="02020603050405020304" pitchFamily="18" charset="0"/>
            </a:endParaRPr>
          </a:p>
          <a:p>
            <a:pPr fontAlgn="base">
              <a:spcAft>
                <a:spcPct val="0"/>
              </a:spcAft>
              <a:buClr>
                <a:srgbClr val="F0AB00"/>
              </a:buClr>
              <a:buSzPct val="80000"/>
            </a:pPr>
            <a:endParaRPr lang="en-US" sz="180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74111EAA-748C-4371-B220-FDBE5A04E80A}"/>
              </a:ext>
            </a:extLst>
          </p:cNvPr>
          <p:cNvSpPr txBox="1"/>
          <p:nvPr/>
        </p:nvSpPr>
        <p:spPr>
          <a:xfrm>
            <a:off x="224860" y="10411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xác</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endPar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8" name="TextBox 27">
            <a:extLst>
              <a:ext uri="{FF2B5EF4-FFF2-40B4-BE49-F238E27FC236}">
                <a16:creationId xmlns:a16="http://schemas.microsoft.com/office/drawing/2014/main" id="{D430E7D1-FEAB-473A-A5E2-3F3A013980B8}"/>
              </a:ext>
            </a:extLst>
          </p:cNvPr>
          <p:cNvSpPr txBox="1"/>
          <p:nvPr/>
        </p:nvSpPr>
        <p:spPr>
          <a:xfrm>
            <a:off x="317746" y="499820"/>
            <a:ext cx="12656344"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latin typeface="Times New Roman" panose="02020603050405020304" pitchFamily="18" charset="0"/>
                <a:ea typeface="Arial Unicode MS" pitchFamily="34" charset="-128"/>
                <a:cs typeface="Times New Roman" panose="02020603050405020304" pitchFamily="18" charset="0"/>
              </a:rPr>
              <a:t>6.1. </a:t>
            </a:r>
            <a:r>
              <a:rPr lang="en-US" sz="1800" b="1" kern="0" err="1">
                <a:solidFill>
                  <a:srgbClr val="000000"/>
                </a:solidFill>
                <a:latin typeface="Times New Roman" panose="02020603050405020304" pitchFamily="18" charset="0"/>
                <a:ea typeface="Arial Unicode MS" pitchFamily="34" charset="-128"/>
                <a:cs typeface="Times New Roman" panose="02020603050405020304" pitchFamily="18" charset="0"/>
              </a:rPr>
              <a:t>Nhận</a:t>
            </a:r>
            <a:r>
              <a:rPr lang="en-US" sz="1800" b="1" kern="0">
                <a:solidFill>
                  <a:srgbClr val="000000"/>
                </a:solidFill>
                <a:latin typeface="Times New Roman" panose="02020603050405020304" pitchFamily="18" charset="0"/>
                <a:ea typeface="Arial Unicode MS" pitchFamily="34" charset="-128"/>
                <a:cs typeface="Times New Roman" panose="02020603050405020304" pitchFamily="18" charset="0"/>
              </a:rPr>
              <a:t> đ</a:t>
            </a:r>
            <a:r>
              <a:rPr lang="vi-VN" sz="1800" b="1" kern="0">
                <a:solidFill>
                  <a:srgbClr val="000000"/>
                </a:solidFill>
                <a:latin typeface="Times New Roman" panose="02020603050405020304" pitchFamily="18" charset="0"/>
                <a:ea typeface="Arial Unicode MS" pitchFamily="34" charset="-128"/>
                <a:cs typeface="Times New Roman" panose="02020603050405020304" pitchFamily="18" charset="0"/>
              </a:rPr>
              <a:t>ơ</a:t>
            </a:r>
            <a:r>
              <a:rPr lang="en-US" sz="1800" b="1" kern="0">
                <a:solidFill>
                  <a:srgbClr val="000000"/>
                </a:solidFill>
                <a:latin typeface="Times New Roman" panose="02020603050405020304" pitchFamily="18" charset="0"/>
                <a:ea typeface="Arial Unicode MS" pitchFamily="34" charset="-128"/>
                <a:cs typeface="Times New Roman" panose="02020603050405020304" pitchFamily="18" charset="0"/>
              </a:rPr>
              <a:t>n </a:t>
            </a:r>
            <a:r>
              <a:rPr lang="en-US" sz="1800" b="1" kern="0" err="1">
                <a:solidFill>
                  <a:srgbClr val="000000"/>
                </a:solidFill>
                <a:latin typeface="Times New Roman" panose="02020603050405020304" pitchFamily="18" charset="0"/>
                <a:ea typeface="Arial Unicode MS" pitchFamily="34" charset="-128"/>
                <a:cs typeface="Times New Roman" panose="02020603050405020304" pitchFamily="18" charset="0"/>
              </a:rPr>
              <a:t>hàng</a:t>
            </a:r>
            <a:r>
              <a:rPr lang="en-US" sz="1800" b="1"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b="1" kern="0">
                <a:latin typeface="Times New Roman" panose="02020603050405020304" pitchFamily="18" charset="0"/>
                <a:ea typeface="Arial Unicode MS" pitchFamily="34" charset="-128"/>
                <a:cs typeface="Times New Roman" panose="02020603050405020304" pitchFamily="18" charset="0"/>
              </a:rPr>
              <a:t>(2 </a:t>
            </a:r>
            <a:r>
              <a:rPr lang="en-US" sz="1800" b="1" kern="0" err="1">
                <a:latin typeface="Times New Roman" panose="02020603050405020304" pitchFamily="18" charset="0"/>
                <a:ea typeface="Arial Unicode MS" pitchFamily="34" charset="-128"/>
                <a:cs typeface="Times New Roman" panose="02020603050405020304" pitchFamily="18" charset="0"/>
              </a:rPr>
              <a:t>cách</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nhận</a:t>
            </a:r>
            <a:r>
              <a:rPr lang="en-US" sz="1800" b="1" kern="0">
                <a:latin typeface="Times New Roman" panose="02020603050405020304" pitchFamily="18" charset="0"/>
                <a:ea typeface="Arial Unicode MS" pitchFamily="34" charset="-128"/>
                <a:cs typeface="Times New Roman" panose="02020603050405020304" pitchFamily="18" charset="0"/>
              </a:rPr>
              <a:t> đ</a:t>
            </a:r>
            <a:r>
              <a:rPr lang="vi-VN" sz="1800" b="1" kern="0">
                <a:latin typeface="Times New Roman" panose="02020603050405020304" pitchFamily="18" charset="0"/>
                <a:ea typeface="Arial Unicode MS" pitchFamily="34" charset="-128"/>
                <a:cs typeface="Times New Roman" panose="02020603050405020304" pitchFamily="18" charset="0"/>
              </a:rPr>
              <a:t>ơ</a:t>
            </a:r>
            <a:r>
              <a:rPr lang="en-US" sz="1800" b="1" kern="0">
                <a:latin typeface="Times New Roman" panose="02020603050405020304" pitchFamily="18" charset="0"/>
                <a:ea typeface="Arial Unicode MS" pitchFamily="34" charset="-128"/>
                <a:cs typeface="Times New Roman" panose="02020603050405020304" pitchFamily="18" charset="0"/>
              </a:rPr>
              <a:t>n </a:t>
            </a:r>
            <a:r>
              <a:rPr lang="en-US" sz="1800" b="1" kern="0" err="1">
                <a:latin typeface="Times New Roman" panose="02020603050405020304" pitchFamily="18" charset="0"/>
                <a:ea typeface="Arial Unicode MS" pitchFamily="34" charset="-128"/>
                <a:cs typeface="Times New Roman" panose="02020603050405020304" pitchFamily="18" charset="0"/>
              </a:rPr>
              <a:t>hàng</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bằng</a:t>
            </a:r>
            <a:r>
              <a:rPr lang="en-US" sz="1800" b="1" kern="0">
                <a:latin typeface="Times New Roman" panose="02020603050405020304" pitchFamily="18" charset="0"/>
                <a:ea typeface="Arial Unicode MS" pitchFamily="34" charset="-128"/>
                <a:cs typeface="Times New Roman" panose="02020603050405020304" pitchFamily="18" charset="0"/>
              </a:rPr>
              <a:t> Email </a:t>
            </a:r>
            <a:r>
              <a:rPr lang="en-US" sz="1800" b="1" kern="0" err="1">
                <a:latin typeface="Times New Roman" panose="02020603050405020304" pitchFamily="18" charset="0"/>
                <a:ea typeface="Arial Unicode MS" pitchFamily="34" charset="-128"/>
                <a:cs typeface="Times New Roman" panose="02020603050405020304" pitchFamily="18" charset="0"/>
              </a:rPr>
              <a:t>hoặc</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Đăng</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nhập</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vào</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hệ</a:t>
            </a:r>
            <a:r>
              <a:rPr lang="en-US" sz="1800" b="1" kern="0">
                <a:latin typeface="Times New Roman" panose="02020603050405020304" pitchFamily="18" charset="0"/>
                <a:ea typeface="Arial Unicode MS" pitchFamily="34" charset="-128"/>
                <a:cs typeface="Times New Roman" panose="02020603050405020304" pitchFamily="18" charset="0"/>
              </a:rPr>
              <a:t> </a:t>
            </a:r>
            <a:r>
              <a:rPr lang="en-US" sz="1800" b="1" kern="0" err="1">
                <a:latin typeface="Times New Roman" panose="02020603050405020304" pitchFamily="18" charset="0"/>
                <a:ea typeface="Arial Unicode MS" pitchFamily="34" charset="-128"/>
                <a:cs typeface="Times New Roman" panose="02020603050405020304" pitchFamily="18" charset="0"/>
              </a:rPr>
              <a:t>thống</a:t>
            </a:r>
            <a:r>
              <a:rPr lang="en-US" sz="1800" b="1" kern="0">
                <a:latin typeface="Times New Roman" panose="02020603050405020304" pitchFamily="18" charset="0"/>
                <a:ea typeface="Arial Unicode MS" pitchFamily="34" charset="-128"/>
                <a:cs typeface="Times New Roman" panose="02020603050405020304" pitchFamily="18" charset="0"/>
              </a:rPr>
              <a:t>)</a:t>
            </a:r>
          </a:p>
          <a:p>
            <a:pPr fontAlgn="base">
              <a:spcAft>
                <a:spcPct val="0"/>
              </a:spcAft>
              <a:buClr>
                <a:srgbClr val="F0AB00"/>
              </a:buClr>
              <a:buSzPct val="80000"/>
            </a:pPr>
            <a:endParaRPr lang="en-US" sz="180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18D57C4-72A8-CF7B-9616-48CED2C7E68B}"/>
              </a:ext>
            </a:extLst>
          </p:cNvPr>
          <p:cNvPicPr>
            <a:picLocks noChangeAspect="1"/>
          </p:cNvPicPr>
          <p:nvPr/>
        </p:nvPicPr>
        <p:blipFill>
          <a:blip r:embed="rId2"/>
          <a:stretch>
            <a:fillRect/>
          </a:stretch>
        </p:blipFill>
        <p:spPr>
          <a:xfrm>
            <a:off x="383933" y="2167775"/>
            <a:ext cx="11779855" cy="3549832"/>
          </a:xfrm>
          <a:prstGeom prst="rect">
            <a:avLst/>
          </a:prstGeom>
          <a:ln>
            <a:solidFill>
              <a:schemeClr val="accent3"/>
            </a:solidFill>
          </a:ln>
        </p:spPr>
      </p:pic>
      <p:sp>
        <p:nvSpPr>
          <p:cNvPr id="4" name="Rectangle 3">
            <a:extLst>
              <a:ext uri="{FF2B5EF4-FFF2-40B4-BE49-F238E27FC236}">
                <a16:creationId xmlns:a16="http://schemas.microsoft.com/office/drawing/2014/main" id="{DAAE631D-0DF9-F371-D6A7-34414F5AABF0}"/>
              </a:ext>
            </a:extLst>
          </p:cNvPr>
          <p:cNvSpPr/>
          <p:nvPr/>
        </p:nvSpPr>
        <p:spPr bwMode="gray">
          <a:xfrm>
            <a:off x="4693160" y="2571260"/>
            <a:ext cx="720672" cy="324227"/>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5" name="Rectangle 4">
            <a:extLst>
              <a:ext uri="{FF2B5EF4-FFF2-40B4-BE49-F238E27FC236}">
                <a16:creationId xmlns:a16="http://schemas.microsoft.com/office/drawing/2014/main" id="{53911F40-82D4-68AA-8FE9-1C6F2A437CBC}"/>
              </a:ext>
            </a:extLst>
          </p:cNvPr>
          <p:cNvSpPr/>
          <p:nvPr/>
        </p:nvSpPr>
        <p:spPr bwMode="gray">
          <a:xfrm>
            <a:off x="4693160" y="2903951"/>
            <a:ext cx="914400" cy="324227"/>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6" name="TextBox 5">
            <a:extLst>
              <a:ext uri="{FF2B5EF4-FFF2-40B4-BE49-F238E27FC236}">
                <a16:creationId xmlns:a16="http://schemas.microsoft.com/office/drawing/2014/main" id="{6C8944DC-DFE8-509F-88C5-3C7511DC36F0}"/>
              </a:ext>
            </a:extLst>
          </p:cNvPr>
          <p:cNvSpPr txBox="1"/>
          <p:nvPr/>
        </p:nvSpPr>
        <p:spPr>
          <a:xfrm>
            <a:off x="4235960" y="2536357"/>
            <a:ext cx="666178" cy="275281"/>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7" name="TextBox 6">
            <a:extLst>
              <a:ext uri="{FF2B5EF4-FFF2-40B4-BE49-F238E27FC236}">
                <a16:creationId xmlns:a16="http://schemas.microsoft.com/office/drawing/2014/main" id="{9D06D688-E901-51F3-A01F-BE7506C4659A}"/>
              </a:ext>
            </a:extLst>
          </p:cNvPr>
          <p:cNvSpPr txBox="1"/>
          <p:nvPr/>
        </p:nvSpPr>
        <p:spPr>
          <a:xfrm>
            <a:off x="4232569" y="2830383"/>
            <a:ext cx="666178" cy="275281"/>
          </a:xfrm>
          <a:prstGeom prst="rect">
            <a:avLst/>
          </a:prstGeom>
          <a:noFill/>
        </p:spPr>
        <p:txBody>
          <a:bodyPr wrap="square" lIns="0" tIns="0" rIns="0" bIns="0" rtlCol="0">
            <a:spAutoFit/>
          </a:bodyPr>
          <a:lstStyle/>
          <a:p>
            <a:pPr algn="ct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pic>
        <p:nvPicPr>
          <p:cNvPr id="14" name="Picture 13">
            <a:extLst>
              <a:ext uri="{FF2B5EF4-FFF2-40B4-BE49-F238E27FC236}">
                <a16:creationId xmlns:a16="http://schemas.microsoft.com/office/drawing/2014/main" id="{7AE561E2-BD47-5D21-1D5F-4F49553A012A}"/>
              </a:ext>
            </a:extLst>
          </p:cNvPr>
          <p:cNvPicPr>
            <a:picLocks noChangeAspect="1"/>
          </p:cNvPicPr>
          <p:nvPr/>
        </p:nvPicPr>
        <p:blipFill>
          <a:blip r:embed="rId3"/>
          <a:stretch>
            <a:fillRect/>
          </a:stretch>
        </p:blipFill>
        <p:spPr>
          <a:xfrm>
            <a:off x="4566798" y="4103697"/>
            <a:ext cx="8553890" cy="2997354"/>
          </a:xfrm>
          <a:prstGeom prst="rect">
            <a:avLst/>
          </a:prstGeom>
          <a:ln>
            <a:solidFill>
              <a:schemeClr val="accent3"/>
            </a:solidFill>
          </a:ln>
        </p:spPr>
      </p:pic>
      <p:sp>
        <p:nvSpPr>
          <p:cNvPr id="15" name="Rectangle 14">
            <a:extLst>
              <a:ext uri="{FF2B5EF4-FFF2-40B4-BE49-F238E27FC236}">
                <a16:creationId xmlns:a16="http://schemas.microsoft.com/office/drawing/2014/main" id="{6D16021B-2F21-997D-D976-44E85EF515B4}"/>
              </a:ext>
            </a:extLst>
          </p:cNvPr>
          <p:cNvSpPr/>
          <p:nvPr/>
        </p:nvSpPr>
        <p:spPr bwMode="gray">
          <a:xfrm>
            <a:off x="4566799" y="4474219"/>
            <a:ext cx="1373548" cy="357190"/>
          </a:xfrm>
          <a:prstGeom prst="rect">
            <a:avLst/>
          </a:prstGeom>
          <a:noFill/>
          <a:ln w="25400" algn="ctr">
            <a:solidFill>
              <a:srgbClr val="C0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6" name="TextBox 15">
            <a:extLst>
              <a:ext uri="{FF2B5EF4-FFF2-40B4-BE49-F238E27FC236}">
                <a16:creationId xmlns:a16="http://schemas.microsoft.com/office/drawing/2014/main" id="{E0477629-D6C5-7267-5101-83E434B1B535}"/>
              </a:ext>
            </a:extLst>
          </p:cNvPr>
          <p:cNvSpPr txBox="1"/>
          <p:nvPr/>
        </p:nvSpPr>
        <p:spPr>
          <a:xfrm>
            <a:off x="5510527" y="4474219"/>
            <a:ext cx="3140175" cy="276999"/>
          </a:xfrm>
          <a:prstGeom prst="rect">
            <a:avLst/>
          </a:prstGeom>
          <a:noFill/>
        </p:spPr>
        <p:txBody>
          <a:bodyPr wrap="square" lIns="0" tIns="0" rIns="0" bIns="0" rtlCol="0">
            <a:spAutoFit/>
          </a:bodyPr>
          <a:lstStyle/>
          <a:p>
            <a:pPr defTabSz="914400" fontAlgn="base">
              <a:spcBef>
                <a:spcPct val="50000"/>
              </a:spcBef>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Tree>
    <p:extLst>
      <p:ext uri="{BB962C8B-B14F-4D97-AF65-F5344CB8AC3E}">
        <p14:creationId xmlns:p14="http://schemas.microsoft.com/office/powerpoint/2010/main" val="1655790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bwMode="gray">
          <a:xfrm>
            <a:off x="395716" y="574905"/>
            <a:ext cx="12035437" cy="276999"/>
          </a:xfrm>
        </p:spPr>
        <p:txBody>
          <a:bodyPr/>
          <a:lstStyle/>
          <a:p>
            <a:r>
              <a:rPr lang="en-US" sz="1800">
                <a:latin typeface="Times New Roman" panose="02020603050405020304" pitchFamily="18" charset="0"/>
                <a:cs typeface="Times New Roman" panose="02020603050405020304" pitchFamily="18" charset="0"/>
              </a:rPr>
              <a:t>6.2. </a:t>
            </a:r>
            <a:r>
              <a:rPr lang="en-US" sz="1800" err="1">
                <a:latin typeface="Times New Roman" panose="02020603050405020304" pitchFamily="18" charset="0"/>
                <a:cs typeface="Times New Roman" panose="02020603050405020304" pitchFamily="18" charset="0"/>
              </a:rPr>
              <a:t>Kiểm</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tra</a:t>
            </a:r>
            <a:r>
              <a:rPr lang="en-US" sz="1800">
                <a:latin typeface="Times New Roman" panose="02020603050405020304" pitchFamily="18" charset="0"/>
                <a:cs typeface="Times New Roman" panose="02020603050405020304" pitchFamily="18" charset="0"/>
              </a:rPr>
              <a:t> chi </a:t>
            </a:r>
            <a:r>
              <a:rPr lang="en-US" sz="1800" err="1">
                <a:latin typeface="Times New Roman" panose="02020603050405020304" pitchFamily="18" charset="0"/>
                <a:cs typeface="Times New Roman" panose="02020603050405020304" pitchFamily="18" charset="0"/>
              </a:rPr>
              <a:t>tiết</a:t>
            </a:r>
            <a:r>
              <a:rPr lang="en-US" sz="1800">
                <a:latin typeface="Times New Roman" panose="02020603050405020304" pitchFamily="18" charset="0"/>
                <a:cs typeface="Times New Roman" panose="02020603050405020304" pitchFamily="18" charset="0"/>
              </a:rPr>
              <a:t> đ</a:t>
            </a:r>
            <a:r>
              <a:rPr lang="vi-VN" sz="1800">
                <a:latin typeface="Times New Roman" panose="02020603050405020304" pitchFamily="18" charset="0"/>
                <a:cs typeface="Times New Roman" panose="02020603050405020304" pitchFamily="18" charset="0"/>
              </a:rPr>
              <a:t>ơ</a:t>
            </a:r>
            <a:r>
              <a:rPr lang="en-US" sz="1800">
                <a:latin typeface="Times New Roman" panose="02020603050405020304" pitchFamily="18" charset="0"/>
                <a:cs typeface="Times New Roman" panose="02020603050405020304" pitchFamily="18" charset="0"/>
              </a:rPr>
              <a:t>n </a:t>
            </a:r>
            <a:r>
              <a:rPr lang="en-US" sz="1800" err="1">
                <a:latin typeface="Times New Roman" panose="02020603050405020304" pitchFamily="18" charset="0"/>
                <a:cs typeface="Times New Roman" panose="02020603050405020304" pitchFamily="18" charset="0"/>
              </a:rPr>
              <a:t>hàng</a:t>
            </a:r>
            <a:endParaRPr lang="en-US" sz="1800">
              <a:latin typeface="Times New Roman" panose="02020603050405020304" pitchFamily="18" charset="0"/>
              <a:cs typeface="Times New Roman" panose="02020603050405020304" pitchFamily="18" charset="0"/>
            </a:endParaRPr>
          </a:p>
        </p:txBody>
      </p:sp>
      <p:sp>
        <p:nvSpPr>
          <p:cNvPr id="21" name="Speech Bubble: Rectangle 20">
            <a:extLst>
              <a:ext uri="{FF2B5EF4-FFF2-40B4-BE49-F238E27FC236}">
                <a16:creationId xmlns:a16="http://schemas.microsoft.com/office/drawing/2014/main" id="{2E403964-95FC-4189-9265-12AC36A911E0}"/>
              </a:ext>
            </a:extLst>
          </p:cNvPr>
          <p:cNvSpPr/>
          <p:nvPr/>
        </p:nvSpPr>
        <p:spPr>
          <a:xfrm>
            <a:off x="395716" y="1128362"/>
            <a:ext cx="7574020" cy="364197"/>
          </a:xfrm>
          <a:prstGeom prst="wedgeRectCallout">
            <a:avLst>
              <a:gd name="adj1" fmla="val -23813"/>
              <a:gd name="adj2" fmla="val 9976"/>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err="1">
                <a:solidFill>
                  <a:srgbClr val="000000"/>
                </a:solidFill>
                <a:latin typeface="Times New Roman" panose="02020603050405020304" pitchFamily="18" charset="0"/>
                <a:cs typeface="Times New Roman" panose="02020603050405020304" pitchFamily="18" charset="0"/>
              </a:rPr>
              <a:t>Màn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hình</a:t>
            </a:r>
            <a:r>
              <a:rPr lang="en-US" sz="1800">
                <a:solidFill>
                  <a:srgbClr val="000000"/>
                </a:solidFill>
                <a:latin typeface="Times New Roman" panose="02020603050405020304" pitchFamily="18" charset="0"/>
                <a:cs typeface="Times New Roman" panose="02020603050405020304" pitchFamily="18" charset="0"/>
              </a:rPr>
              <a:t> chi </a:t>
            </a:r>
            <a:r>
              <a:rPr lang="en-US" sz="1800" err="1">
                <a:solidFill>
                  <a:srgbClr val="000000"/>
                </a:solidFill>
                <a:latin typeface="Times New Roman" panose="02020603050405020304" pitchFamily="18" charset="0"/>
                <a:cs typeface="Times New Roman" panose="02020603050405020304" pitchFamily="18" charset="0"/>
              </a:rPr>
              <a:t>tiết</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của</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a:t>
            </a:r>
            <a:r>
              <a:rPr lang="en-US" sz="1800" err="1">
                <a:solidFill>
                  <a:srgbClr val="000000"/>
                </a:solidFill>
                <a:latin typeface="Times New Roman" panose="02020603050405020304" pitchFamily="18" charset="0"/>
                <a:cs typeface="Times New Roman" panose="02020603050405020304" pitchFamily="18" charset="0"/>
              </a:rPr>
              <a:t>hàng</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ư</a:t>
            </a:r>
            <a:r>
              <a:rPr lang="en-US" sz="1800" err="1">
                <a:solidFill>
                  <a:srgbClr val="000000"/>
                </a:solidFill>
                <a:latin typeface="Times New Roman" panose="02020603050405020304" pitchFamily="18" charset="0"/>
                <a:cs typeface="Times New Roman" panose="02020603050405020304" pitchFamily="18" charset="0"/>
              </a:rPr>
              <a:t>ợc</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thể</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hiện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sau</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khi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bạn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kích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vào</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a:t>
            </a:r>
            <a:r>
              <a:rPr lang="en-US" sz="1800" err="1">
                <a:solidFill>
                  <a:srgbClr val="000000"/>
                </a:solidFill>
                <a:latin typeface="Times New Roman" panose="02020603050405020304" pitchFamily="18" charset="0"/>
                <a:cs typeface="Times New Roman" panose="02020603050405020304" pitchFamily="18" charset="0"/>
              </a:rPr>
              <a:t>hàng</a:t>
            </a:r>
            <a:r>
              <a:rPr lang="en-US" sz="1800">
                <a:solidFill>
                  <a:srgbClr val="000000"/>
                </a:solidFill>
                <a:latin typeface="Times New Roman" panose="02020603050405020304" pitchFamily="18" charset="0"/>
                <a:cs typeface="Times New Roman" panose="02020603050405020304" pitchFamily="18" charset="0"/>
              </a:rPr>
              <a:t>:</a:t>
            </a:r>
          </a:p>
        </p:txBody>
      </p:sp>
      <p:sp>
        <p:nvSpPr>
          <p:cNvPr id="18" name="Rectangle 17">
            <a:extLst>
              <a:ext uri="{FF2B5EF4-FFF2-40B4-BE49-F238E27FC236}">
                <a16:creationId xmlns:a16="http://schemas.microsoft.com/office/drawing/2014/main" id="{857F6210-5DD8-4100-ABC3-85526F0A3FB9}"/>
              </a:ext>
            </a:extLst>
          </p:cNvPr>
          <p:cNvSpPr/>
          <p:nvPr/>
        </p:nvSpPr>
        <p:spPr bwMode="gray">
          <a:xfrm>
            <a:off x="401018" y="7183672"/>
            <a:ext cx="3413326" cy="196620"/>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err="1">
              <a:solidFill>
                <a:srgbClr val="000000"/>
              </a:solidFill>
              <a:latin typeface="Arial"/>
              <a:ea typeface="Arial Unicode MS" pitchFamily="34" charset="-128"/>
              <a:cs typeface="Arial Unicode MS" pitchFamily="34" charset="-128"/>
            </a:endParaRPr>
          </a:p>
        </p:txBody>
      </p:sp>
      <p:sp>
        <p:nvSpPr>
          <p:cNvPr id="11" name="TextBox 10">
            <a:extLst>
              <a:ext uri="{FF2B5EF4-FFF2-40B4-BE49-F238E27FC236}">
                <a16:creationId xmlns:a16="http://schemas.microsoft.com/office/drawing/2014/main" id="{939797C8-6879-413F-A5A6-CFFBCEE12EB4}"/>
              </a:ext>
            </a:extLst>
          </p:cNvPr>
          <p:cNvSpPr txBox="1"/>
          <p:nvPr/>
        </p:nvSpPr>
        <p:spPr>
          <a:xfrm>
            <a:off x="278501" y="128501"/>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xác</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endPar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E3A1B46D-61D8-9F68-68CD-E369D8B217C5}"/>
              </a:ext>
            </a:extLst>
          </p:cNvPr>
          <p:cNvPicPr>
            <a:picLocks noChangeAspect="1"/>
          </p:cNvPicPr>
          <p:nvPr/>
        </p:nvPicPr>
        <p:blipFill>
          <a:blip r:embed="rId3"/>
          <a:stretch>
            <a:fillRect/>
          </a:stretch>
        </p:blipFill>
        <p:spPr>
          <a:xfrm>
            <a:off x="545203" y="2103507"/>
            <a:ext cx="12174467" cy="3883123"/>
          </a:xfrm>
          <a:prstGeom prst="rect">
            <a:avLst/>
          </a:prstGeom>
          <a:ln>
            <a:solidFill>
              <a:schemeClr val="accent3"/>
            </a:solidFill>
          </a:ln>
        </p:spPr>
      </p:pic>
      <p:sp>
        <p:nvSpPr>
          <p:cNvPr id="7" name="Rectangle 6">
            <a:extLst>
              <a:ext uri="{FF2B5EF4-FFF2-40B4-BE49-F238E27FC236}">
                <a16:creationId xmlns:a16="http://schemas.microsoft.com/office/drawing/2014/main" id="{EA09EDD0-90A5-DBFB-8719-FB7D904AC32F}"/>
              </a:ext>
            </a:extLst>
          </p:cNvPr>
          <p:cNvSpPr/>
          <p:nvPr/>
        </p:nvSpPr>
        <p:spPr>
          <a:xfrm>
            <a:off x="642102" y="2103288"/>
            <a:ext cx="2259492" cy="2577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8" name="Callout: Line 7">
            <a:extLst>
              <a:ext uri="{FF2B5EF4-FFF2-40B4-BE49-F238E27FC236}">
                <a16:creationId xmlns:a16="http://schemas.microsoft.com/office/drawing/2014/main" id="{3FF8989D-D071-D0D7-3B93-D946E789E000}"/>
              </a:ext>
            </a:extLst>
          </p:cNvPr>
          <p:cNvSpPr/>
          <p:nvPr/>
        </p:nvSpPr>
        <p:spPr>
          <a:xfrm>
            <a:off x="3552190" y="2224639"/>
            <a:ext cx="4303245" cy="527946"/>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err="1">
                <a:solidFill>
                  <a:srgbClr val="000000"/>
                </a:solidFill>
                <a:latin typeface="Times New Roman" panose="02020603050405020304" pitchFamily="18" charset="0"/>
                <a:cs typeface="Times New Roman" panose="02020603050405020304" pitchFamily="18" charset="0"/>
              </a:rPr>
              <a:t>Số</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đơn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chi </a:t>
            </a:r>
            <a:r>
              <a:rPr lang="en-US" sz="1800" dirty="0" err="1">
                <a:solidFill>
                  <a:srgbClr val="000000"/>
                </a:solidFill>
                <a:latin typeface="Times New Roman" panose="02020603050405020304" pitchFamily="18" charset="0"/>
                <a:cs typeface="Times New Roman" panose="02020603050405020304" pitchFamily="18" charset="0"/>
              </a:rPr>
              <a:t>tiết</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được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thể</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hiện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ngay</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trên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đầu</a:t>
            </a:r>
            <a:r>
              <a:rPr lang="en-US" sz="1800" dirty="0">
                <a:solidFill>
                  <a:srgbClr val="000000"/>
                </a:solidFill>
                <a:latin typeface="Times New Roman" panose="02020603050405020304" pitchFamily="18" charset="0"/>
                <a:cs typeface="Times New Roman" panose="02020603050405020304" pitchFamily="18" charset="0"/>
              </a:rPr>
              <a:t> trang</a:t>
            </a:r>
          </a:p>
        </p:txBody>
      </p:sp>
      <p:sp>
        <p:nvSpPr>
          <p:cNvPr id="9" name="Callout: Line 8">
            <a:extLst>
              <a:ext uri="{FF2B5EF4-FFF2-40B4-BE49-F238E27FC236}">
                <a16:creationId xmlns:a16="http://schemas.microsoft.com/office/drawing/2014/main" id="{B4A9D78F-8549-B43C-8ACF-3748D949C74C}"/>
              </a:ext>
            </a:extLst>
          </p:cNvPr>
          <p:cNvSpPr/>
          <p:nvPr/>
        </p:nvSpPr>
        <p:spPr>
          <a:xfrm>
            <a:off x="9118317" y="2658874"/>
            <a:ext cx="3034867" cy="527946"/>
          </a:xfrm>
          <a:prstGeom prst="borderCallout1">
            <a:avLst>
              <a:gd name="adj1" fmla="val 99337"/>
              <a:gd name="adj2" fmla="val 11595"/>
              <a:gd name="adj3" fmla="val 143718"/>
              <a:gd name="adj4" fmla="val 1145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err="1">
                <a:solidFill>
                  <a:srgbClr val="000000"/>
                </a:solidFill>
                <a:latin typeface="Times New Roman" panose="02020603050405020304" pitchFamily="18" charset="0"/>
                <a:cs typeface="Times New Roman" panose="02020603050405020304" pitchFamily="18" charset="0"/>
              </a:rPr>
              <a:t>Bạn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có</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thể</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kiểm</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tra</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trạng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thái</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a:t>
            </a:r>
            <a:r>
              <a:rPr lang="en-US" sz="1800" err="1">
                <a:solidFill>
                  <a:srgbClr val="000000"/>
                </a:solidFill>
                <a:latin typeface="Times New Roman" panose="02020603050405020304" pitchFamily="18" charset="0"/>
                <a:cs typeface="Times New Roman" panose="02020603050405020304" pitchFamily="18" charset="0"/>
              </a:rPr>
              <a:t>hàng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tại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đây</a:t>
            </a:r>
            <a:r>
              <a:rPr lang="en-US" sz="1800">
                <a:solidFill>
                  <a:srgbClr val="000000"/>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5F743971-6875-0393-34E0-204C811D353E}"/>
              </a:ext>
            </a:extLst>
          </p:cNvPr>
          <p:cNvSpPr/>
          <p:nvPr/>
        </p:nvSpPr>
        <p:spPr>
          <a:xfrm>
            <a:off x="9118317" y="3434389"/>
            <a:ext cx="1644933" cy="8518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1600">
              <a:solidFill>
                <a:srgbClr val="FFFFFF"/>
              </a:solidFill>
              <a:latin typeface="Arial"/>
            </a:endParaRPr>
          </a:p>
        </p:txBody>
      </p:sp>
    </p:spTree>
    <p:extLst>
      <p:ext uri="{BB962C8B-B14F-4D97-AF65-F5344CB8AC3E}">
        <p14:creationId xmlns:p14="http://schemas.microsoft.com/office/powerpoint/2010/main" val="1098312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57F6210-5DD8-4100-ABC3-85526F0A3FB9}"/>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marL="0" marR="0" lvl="0" indent="0" algn="ctr" defTabSz="983803" rtl="0" eaLnBrk="1" fontAlgn="base" latinLnBrk="0" hangingPunct="1">
              <a:lnSpc>
                <a:spcPct val="100000"/>
              </a:lnSpc>
              <a:spcBef>
                <a:spcPct val="50000"/>
              </a:spcBef>
              <a:spcAft>
                <a:spcPct val="0"/>
              </a:spcAft>
              <a:buClr>
                <a:srgbClr val="F0AB00"/>
              </a:buClr>
              <a:buSzPct val="80000"/>
              <a:buFontTx/>
              <a:buNone/>
              <a:tabLst/>
              <a:defRPr/>
            </a:pPr>
            <a:endParaRPr kumimoji="0" lang="en-US" sz="1937"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pic>
        <p:nvPicPr>
          <p:cNvPr id="3" name="Picture 2">
            <a:extLst>
              <a:ext uri="{FF2B5EF4-FFF2-40B4-BE49-F238E27FC236}">
                <a16:creationId xmlns:a16="http://schemas.microsoft.com/office/drawing/2014/main" id="{8D60599A-1C09-C452-3E46-00B8791DBF3C}"/>
              </a:ext>
            </a:extLst>
          </p:cNvPr>
          <p:cNvPicPr>
            <a:picLocks noChangeAspect="1"/>
          </p:cNvPicPr>
          <p:nvPr/>
        </p:nvPicPr>
        <p:blipFill>
          <a:blip r:embed="rId3"/>
          <a:stretch>
            <a:fillRect/>
          </a:stretch>
        </p:blipFill>
        <p:spPr>
          <a:xfrm>
            <a:off x="220559" y="946944"/>
            <a:ext cx="12318187" cy="5867400"/>
          </a:xfrm>
          <a:prstGeom prst="rect">
            <a:avLst/>
          </a:prstGeom>
          <a:ln>
            <a:solidFill>
              <a:schemeClr val="accent3"/>
            </a:solidFill>
          </a:ln>
        </p:spPr>
      </p:pic>
      <p:sp>
        <p:nvSpPr>
          <p:cNvPr id="4" name="Rectangle 3">
            <a:extLst>
              <a:ext uri="{FF2B5EF4-FFF2-40B4-BE49-F238E27FC236}">
                <a16:creationId xmlns:a16="http://schemas.microsoft.com/office/drawing/2014/main" id="{2E8720D1-D170-9E5D-C40C-BB236BFC91DF}"/>
              </a:ext>
            </a:extLst>
          </p:cNvPr>
          <p:cNvSpPr/>
          <p:nvPr/>
        </p:nvSpPr>
        <p:spPr>
          <a:xfrm>
            <a:off x="272614" y="5185451"/>
            <a:ext cx="12133239" cy="1628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a:ln>
                <a:noFill/>
              </a:ln>
              <a:solidFill>
                <a:srgbClr val="FFFFFF"/>
              </a:solidFill>
              <a:effectLst/>
              <a:uLnTx/>
              <a:uFillTx/>
              <a:latin typeface="Arial"/>
              <a:ea typeface="+mn-ea"/>
              <a:cs typeface="+mn-cs"/>
            </a:endParaRPr>
          </a:p>
        </p:txBody>
      </p:sp>
      <p:cxnSp>
        <p:nvCxnSpPr>
          <p:cNvPr id="6" name="Straight Arrow Connector 5">
            <a:extLst>
              <a:ext uri="{FF2B5EF4-FFF2-40B4-BE49-F238E27FC236}">
                <a16:creationId xmlns:a16="http://schemas.microsoft.com/office/drawing/2014/main" id="{33843039-F8A8-4FEA-94F2-C88C2F0BFAE2}"/>
              </a:ext>
            </a:extLst>
          </p:cNvPr>
          <p:cNvCxnSpPr>
            <a:cxnSpLocks/>
          </p:cNvCxnSpPr>
          <p:nvPr/>
        </p:nvCxnSpPr>
        <p:spPr>
          <a:xfrm flipV="1">
            <a:off x="7017544" y="2470943"/>
            <a:ext cx="0" cy="812453"/>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C839C2F-FC15-64D7-B44C-73E30DF09781}"/>
              </a:ext>
            </a:extLst>
          </p:cNvPr>
          <p:cNvCxnSpPr>
            <a:cxnSpLocks/>
          </p:cNvCxnSpPr>
          <p:nvPr/>
        </p:nvCxnSpPr>
        <p:spPr>
          <a:xfrm>
            <a:off x="7017544" y="4089197"/>
            <a:ext cx="0" cy="1096254"/>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BFDDA83-14F0-D394-2C63-6C247807BB57}"/>
              </a:ext>
            </a:extLst>
          </p:cNvPr>
          <p:cNvSpPr/>
          <p:nvPr/>
        </p:nvSpPr>
        <p:spPr>
          <a:xfrm>
            <a:off x="249274" y="946944"/>
            <a:ext cx="9968669" cy="1523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a:extLst>
              <a:ext uri="{FF2B5EF4-FFF2-40B4-BE49-F238E27FC236}">
                <a16:creationId xmlns:a16="http://schemas.microsoft.com/office/drawing/2014/main" id="{858C57C1-806A-51D5-23EB-7C464943A563}"/>
              </a:ext>
            </a:extLst>
          </p:cNvPr>
          <p:cNvSpPr>
            <a:spLocks noGrp="1"/>
          </p:cNvSpPr>
          <p:nvPr>
            <p:ph type="title"/>
          </p:nvPr>
        </p:nvSpPr>
        <p:spPr bwMode="gray">
          <a:xfrm>
            <a:off x="395716" y="574905"/>
            <a:ext cx="12035437" cy="276999"/>
          </a:xfrm>
        </p:spPr>
        <p:txBody>
          <a:bodyPr/>
          <a:lstStyle/>
          <a:p>
            <a:r>
              <a:rPr lang="en-US" sz="1800">
                <a:latin typeface="Times New Roman" panose="02020603050405020304" pitchFamily="18" charset="0"/>
                <a:cs typeface="Times New Roman" panose="02020603050405020304" pitchFamily="18" charset="0"/>
              </a:rPr>
              <a:t>6.2. </a:t>
            </a:r>
            <a:r>
              <a:rPr lang="en-US" sz="1800" err="1">
                <a:latin typeface="Times New Roman" panose="02020603050405020304" pitchFamily="18" charset="0"/>
                <a:cs typeface="Times New Roman" panose="02020603050405020304" pitchFamily="18" charset="0"/>
              </a:rPr>
              <a:t>Kiểm</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tra</a:t>
            </a:r>
            <a:r>
              <a:rPr lang="en-US" sz="1800">
                <a:latin typeface="Times New Roman" panose="02020603050405020304" pitchFamily="18" charset="0"/>
                <a:cs typeface="Times New Roman" panose="02020603050405020304" pitchFamily="18" charset="0"/>
              </a:rPr>
              <a:t> chi </a:t>
            </a:r>
            <a:r>
              <a:rPr lang="en-US" sz="1800" err="1">
                <a:latin typeface="Times New Roman" panose="02020603050405020304" pitchFamily="18" charset="0"/>
                <a:cs typeface="Times New Roman" panose="02020603050405020304" pitchFamily="18" charset="0"/>
              </a:rPr>
              <a:t>tiết</a:t>
            </a:r>
            <a:r>
              <a:rPr lang="en-US" sz="1800">
                <a:latin typeface="Times New Roman" panose="02020603050405020304" pitchFamily="18" charset="0"/>
                <a:cs typeface="Times New Roman" panose="02020603050405020304" pitchFamily="18" charset="0"/>
              </a:rPr>
              <a:t> đ</a:t>
            </a:r>
            <a:r>
              <a:rPr lang="vi-VN" sz="1800">
                <a:latin typeface="Times New Roman" panose="02020603050405020304" pitchFamily="18" charset="0"/>
                <a:cs typeface="Times New Roman" panose="02020603050405020304" pitchFamily="18" charset="0"/>
              </a:rPr>
              <a:t>ơ</a:t>
            </a:r>
            <a:r>
              <a:rPr lang="en-US" sz="1800">
                <a:latin typeface="Times New Roman" panose="02020603050405020304" pitchFamily="18" charset="0"/>
                <a:cs typeface="Times New Roman" panose="02020603050405020304" pitchFamily="18" charset="0"/>
              </a:rPr>
              <a:t>n </a:t>
            </a:r>
            <a:r>
              <a:rPr lang="en-US" sz="1800" err="1">
                <a:latin typeface="Times New Roman" panose="02020603050405020304" pitchFamily="18" charset="0"/>
                <a:cs typeface="Times New Roman" panose="02020603050405020304" pitchFamily="18" charset="0"/>
              </a:rPr>
              <a:t>hàng</a:t>
            </a:r>
            <a:endParaRPr lang="en-US" sz="18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4F88333-48A7-A33B-CA7C-7573FAD77057}"/>
              </a:ext>
            </a:extLst>
          </p:cNvPr>
          <p:cNvSpPr txBox="1"/>
          <p:nvPr/>
        </p:nvSpPr>
        <p:spPr>
          <a:xfrm>
            <a:off x="278501" y="128501"/>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xác</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endPar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Speech Bubble: Rectangle 9">
            <a:extLst>
              <a:ext uri="{FF2B5EF4-FFF2-40B4-BE49-F238E27FC236}">
                <a16:creationId xmlns:a16="http://schemas.microsoft.com/office/drawing/2014/main" id="{CD487CAD-402C-37BA-0731-00D0CC497872}"/>
              </a:ext>
            </a:extLst>
          </p:cNvPr>
          <p:cNvSpPr/>
          <p:nvPr/>
        </p:nvSpPr>
        <p:spPr>
          <a:xfrm>
            <a:off x="3883819" y="3283396"/>
            <a:ext cx="6795430" cy="805801"/>
          </a:xfrm>
          <a:prstGeom prst="wedgeRectCallout">
            <a:avLst>
              <a:gd name="adj1" fmla="val -21926"/>
              <a:gd name="adj2" fmla="val 4844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600" dirty="0" err="1">
                <a:solidFill>
                  <a:srgbClr val="000000"/>
                </a:solidFill>
                <a:latin typeface="Times New Roman" panose="02020603050405020304" pitchFamily="18" charset="0"/>
                <a:cs typeface="Times New Roman" panose="02020603050405020304" pitchFamily="18" charset="0"/>
              </a:rPr>
              <a:t>Bạn</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có</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thể</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xem</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lại</a:t>
            </a:r>
            <a:r>
              <a:rPr lang="en-US" sz="1600" dirty="0">
                <a:solidFill>
                  <a:srgbClr val="000000"/>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Payment Terms (</a:t>
            </a:r>
            <a:r>
              <a:rPr lang="en-US" sz="1600" b="1" dirty="0" err="1">
                <a:solidFill>
                  <a:srgbClr val="000000"/>
                </a:solidFill>
                <a:latin typeface="Times New Roman" panose="02020603050405020304" pitchFamily="18" charset="0"/>
                <a:cs typeface="Times New Roman" panose="02020603050405020304" pitchFamily="18" charset="0"/>
              </a:rPr>
              <a:t>Điều</a:t>
            </a:r>
            <a:r>
              <a:rPr lang="en-US" sz="1600" b="1" dirty="0">
                <a:solidFill>
                  <a:srgbClr val="000000"/>
                </a:solidFill>
                <a:latin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cs typeface="Times New Roman" panose="02020603050405020304" pitchFamily="18" charset="0"/>
              </a:rPr>
              <a:t>kiện</a:t>
            </a:r>
            <a:r>
              <a:rPr lang="en-US" sz="1600" b="1" dirty="0">
                <a:solidFill>
                  <a:srgbClr val="000000"/>
                </a:solidFill>
                <a:latin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cs typeface="Times New Roman" panose="02020603050405020304" pitchFamily="18" charset="0"/>
              </a:rPr>
              <a:t>thanh</a:t>
            </a:r>
            <a:r>
              <a:rPr lang="en-US" sz="1600" b="1" dirty="0">
                <a:solidFill>
                  <a:srgbClr val="000000"/>
                </a:solidFill>
                <a:latin typeface="Times New Roman" panose="02020603050405020304" pitchFamily="18" charset="0"/>
                <a:cs typeface="Times New Roman" panose="02020603050405020304" pitchFamily="18" charset="0"/>
              </a:rPr>
              <a:t> toán)</a:t>
            </a:r>
            <a:r>
              <a:rPr lang="en-US" sz="1600" dirty="0">
                <a:solidFill>
                  <a:srgbClr val="000000"/>
                </a:solidFill>
                <a:latin typeface="Times New Roman" panose="02020603050405020304" pitchFamily="18" charset="0"/>
                <a:cs typeface="Times New Roman" panose="02020603050405020304" pitchFamily="18" charset="0"/>
              </a:rPr>
              <a:t>,</a:t>
            </a:r>
            <a:r>
              <a:rPr lang="en-US" sz="1600" b="1" dirty="0">
                <a:solidFill>
                  <a:srgbClr val="000000"/>
                </a:solidFill>
                <a:latin typeface="Times New Roman" panose="02020603050405020304" pitchFamily="18" charset="0"/>
                <a:cs typeface="Times New Roman" panose="02020603050405020304" pitchFamily="18" charset="0"/>
              </a:rPr>
              <a:t> Comments(</a:t>
            </a:r>
            <a:r>
              <a:rPr lang="en-US" sz="1600" b="1" dirty="0" err="1">
                <a:solidFill>
                  <a:srgbClr val="000000"/>
                </a:solidFill>
                <a:latin typeface="Times New Roman" panose="02020603050405020304" pitchFamily="18" charset="0"/>
                <a:cs typeface="Times New Roman" panose="02020603050405020304" pitchFamily="18" charset="0"/>
              </a:rPr>
              <a:t>Nhận</a:t>
            </a:r>
            <a:r>
              <a:rPr lang="en-US" sz="1600" b="1" dirty="0">
                <a:solidFill>
                  <a:srgbClr val="000000"/>
                </a:solidFill>
                <a:latin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cs typeface="Times New Roman" panose="02020603050405020304" pitchFamily="18" charset="0"/>
              </a:rPr>
              <a:t>xét</a:t>
            </a:r>
            <a:r>
              <a:rPr lang="en-US" sz="1600" b="1" dirty="0">
                <a:solidFill>
                  <a:srgbClr val="000000"/>
                </a:solidFill>
                <a:latin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cs typeface="Times New Roman" panose="02020603050405020304" pitchFamily="18" charset="0"/>
              </a:rPr>
              <a:t>và</a:t>
            </a:r>
            <a:r>
              <a:rPr lang="en-US" sz="1600" b="1" dirty="0">
                <a:solidFill>
                  <a:srgbClr val="000000"/>
                </a:solidFill>
                <a:latin typeface="Times New Roman" panose="02020603050405020304" pitchFamily="18" charset="0"/>
                <a:cs typeface="Times New Roman" panose="02020603050405020304" pitchFamily="18" charset="0"/>
              </a:rPr>
              <a:t> Shipping Information (Thông tin giao </a:t>
            </a:r>
            <a:r>
              <a:rPr lang="en-US" sz="1600" b="1" dirty="0" err="1">
                <a:solidFill>
                  <a:srgbClr val="000000"/>
                </a:solidFill>
                <a:latin typeface="Times New Roman" panose="02020603050405020304" pitchFamily="18" charset="0"/>
                <a:cs typeface="Times New Roman" panose="02020603050405020304" pitchFamily="18" charset="0"/>
              </a:rPr>
              <a:t>hàng</a:t>
            </a:r>
            <a:r>
              <a:rPr lang="en-US" sz="1600" b="1"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khi</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kéo</a:t>
            </a:r>
            <a:r>
              <a:rPr lang="en-US" sz="1600" dirty="0">
                <a:solidFill>
                  <a:srgbClr val="000000"/>
                </a:solidFill>
                <a:latin typeface="Times New Roman" panose="02020603050405020304" pitchFamily="18" charset="0"/>
                <a:cs typeface="Times New Roman" panose="02020603050405020304" pitchFamily="18" charset="0"/>
              </a:rPr>
              <a:t> con </a:t>
            </a:r>
            <a:r>
              <a:rPr lang="en-US" sz="1600" dirty="0" err="1">
                <a:solidFill>
                  <a:srgbClr val="000000"/>
                </a:solidFill>
                <a:latin typeface="Times New Roman" panose="02020603050405020304" pitchFamily="18" charset="0"/>
                <a:cs typeface="Times New Roman" panose="02020603050405020304" pitchFamily="18" charset="0"/>
              </a:rPr>
              <a:t>trỏ</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chuột</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xuống</a:t>
            </a:r>
            <a:r>
              <a:rPr lang="en-US" sz="1600" dirty="0">
                <a:solidFill>
                  <a:srgbClr val="000000"/>
                </a:solidFill>
                <a:latin typeface="Times New Roman" panose="02020603050405020304" pitchFamily="18" charset="0"/>
                <a:cs typeface="Times New Roman" panose="02020603050405020304" pitchFamily="18" charset="0"/>
              </a:rPr>
              <a:t> d</a:t>
            </a:r>
            <a:r>
              <a:rPr lang="vi-VN" sz="1600" dirty="0">
                <a:solidFill>
                  <a:srgbClr val="000000"/>
                </a:solidFill>
                <a:latin typeface="Times New Roman" panose="02020603050405020304" pitchFamily="18" charset="0"/>
                <a:cs typeface="Times New Roman" panose="02020603050405020304" pitchFamily="18" charset="0"/>
              </a:rPr>
              <a:t>ư</a:t>
            </a:r>
            <a:r>
              <a:rPr lang="en-US" sz="1600" dirty="0" err="1">
                <a:solidFill>
                  <a:srgbClr val="000000"/>
                </a:solidFill>
                <a:latin typeface="Times New Roman" panose="02020603050405020304" pitchFamily="18" charset="0"/>
                <a:cs typeface="Times New Roman" panose="02020603050405020304" pitchFamily="18" charset="0"/>
              </a:rPr>
              <a:t>ới</a:t>
            </a:r>
            <a:r>
              <a:rPr lang="en-US" sz="16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48181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2DC7DE-4FD4-4C64-80B9-5AFFBD1903FE}"/>
              </a:ext>
            </a:extLst>
          </p:cNvPr>
          <p:cNvPicPr>
            <a:picLocks noChangeAspect="1"/>
          </p:cNvPicPr>
          <p:nvPr/>
        </p:nvPicPr>
        <p:blipFill>
          <a:blip r:embed="rId3"/>
          <a:stretch>
            <a:fillRect/>
          </a:stretch>
        </p:blipFill>
        <p:spPr>
          <a:xfrm>
            <a:off x="0" y="762181"/>
            <a:ext cx="13120688" cy="6505040"/>
          </a:xfrm>
          <a:prstGeom prst="rect">
            <a:avLst/>
          </a:prstGeom>
          <a:ln>
            <a:solidFill>
              <a:schemeClr val="tx1"/>
            </a:solidFill>
          </a:ln>
        </p:spPr>
      </p:pic>
      <p:sp>
        <p:nvSpPr>
          <p:cNvPr id="18" name="Rectangle 17">
            <a:extLst>
              <a:ext uri="{FF2B5EF4-FFF2-40B4-BE49-F238E27FC236}">
                <a16:creationId xmlns:a16="http://schemas.microsoft.com/office/drawing/2014/main" id="{857F6210-5DD8-4100-ABC3-85526F0A3FB9}"/>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err="1">
              <a:solidFill>
                <a:srgbClr val="000000"/>
              </a:solidFill>
              <a:latin typeface="Arial"/>
              <a:ea typeface="Arial Unicode MS" pitchFamily="34" charset="-128"/>
              <a:cs typeface="Arial Unicode MS" pitchFamily="34" charset="-128"/>
            </a:endParaRPr>
          </a:p>
        </p:txBody>
      </p:sp>
      <p:sp>
        <p:nvSpPr>
          <p:cNvPr id="7" name="Rectangle 6">
            <a:extLst>
              <a:ext uri="{FF2B5EF4-FFF2-40B4-BE49-F238E27FC236}">
                <a16:creationId xmlns:a16="http://schemas.microsoft.com/office/drawing/2014/main" id="{6901F27D-7A94-477A-A43E-9852A2735383}"/>
              </a:ext>
            </a:extLst>
          </p:cNvPr>
          <p:cNvSpPr/>
          <p:nvPr/>
        </p:nvSpPr>
        <p:spPr>
          <a:xfrm>
            <a:off x="216927" y="4991530"/>
            <a:ext cx="1029978" cy="3567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0" name="Speech Bubble: Rectangle 9">
            <a:extLst>
              <a:ext uri="{FF2B5EF4-FFF2-40B4-BE49-F238E27FC236}">
                <a16:creationId xmlns:a16="http://schemas.microsoft.com/office/drawing/2014/main" id="{8356A645-B7C6-4AA8-9258-BB751DD1CD44}"/>
              </a:ext>
            </a:extLst>
          </p:cNvPr>
          <p:cNvSpPr/>
          <p:nvPr/>
        </p:nvSpPr>
        <p:spPr>
          <a:xfrm>
            <a:off x="50111" y="4456460"/>
            <a:ext cx="3995633" cy="356745"/>
          </a:xfrm>
          <a:prstGeom prst="wedgeRectCallout">
            <a:avLst>
              <a:gd name="adj1" fmla="val -21926"/>
              <a:gd name="adj2" fmla="val 4844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err="1">
                <a:solidFill>
                  <a:srgbClr val="000000"/>
                </a:solidFill>
                <a:latin typeface="Times New Roman" panose="02020603050405020304" pitchFamily="18" charset="0"/>
                <a:cs typeface="Times New Roman" panose="02020603050405020304" pitchFamily="18" charset="0"/>
              </a:rPr>
              <a:t>Kéo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xuống</a:t>
            </a:r>
            <a:r>
              <a:rPr lang="en-US" sz="1800" dirty="0">
                <a:solidFill>
                  <a:srgbClr val="000000"/>
                </a:solidFill>
                <a:latin typeface="Times New Roman" panose="02020603050405020304" pitchFamily="18" charset="0"/>
                <a:cs typeface="Times New Roman" panose="02020603050405020304" pitchFamily="18" charset="0"/>
              </a:rPr>
              <a:t> d</a:t>
            </a:r>
            <a:r>
              <a:rPr lang="vi-VN" sz="1800" dirty="0">
                <a:solidFill>
                  <a:srgbClr val="000000"/>
                </a:solidFill>
                <a:latin typeface="Times New Roman" panose="02020603050405020304" pitchFamily="18" charset="0"/>
                <a:cs typeface="Times New Roman" panose="02020603050405020304" pitchFamily="18" charset="0"/>
              </a:rPr>
              <a:t>ư</a:t>
            </a:r>
            <a:r>
              <a:rPr lang="en-US" sz="1800" dirty="0" err="1">
                <a:solidFill>
                  <a:srgbClr val="000000"/>
                </a:solidFill>
                <a:latin typeface="Times New Roman" panose="02020603050405020304" pitchFamily="18" charset="0"/>
                <a:cs typeface="Times New Roman" panose="02020603050405020304" pitchFamily="18" charset="0"/>
              </a:rPr>
              <a:t>ới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đến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phần</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Line Items</a:t>
            </a:r>
            <a:endParaRPr lang="en-US" sz="1800" dirty="0">
              <a:solidFill>
                <a:srgbClr val="000000"/>
              </a:solidFill>
              <a:latin typeface="Times New Roman" panose="02020603050405020304" pitchFamily="18" charset="0"/>
              <a:cs typeface="Times New Roman" panose="02020603050405020304" pitchFamily="18" charset="0"/>
            </a:endParaRPr>
          </a:p>
        </p:txBody>
      </p:sp>
      <p:sp>
        <p:nvSpPr>
          <p:cNvPr id="8" name="Speech Bubble: Rectangle 7">
            <a:extLst>
              <a:ext uri="{FF2B5EF4-FFF2-40B4-BE49-F238E27FC236}">
                <a16:creationId xmlns:a16="http://schemas.microsoft.com/office/drawing/2014/main" id="{B2603736-3957-46DC-8882-8FA699CC8FAC}"/>
              </a:ext>
            </a:extLst>
          </p:cNvPr>
          <p:cNvSpPr/>
          <p:nvPr/>
        </p:nvSpPr>
        <p:spPr>
          <a:xfrm>
            <a:off x="7989261" y="4122301"/>
            <a:ext cx="4706544" cy="552618"/>
          </a:xfrm>
          <a:prstGeom prst="wedgeRectCallout">
            <a:avLst>
              <a:gd name="adj1" fmla="val -21926"/>
              <a:gd name="adj2" fmla="val 4844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dirty="0" err="1">
                <a:solidFill>
                  <a:srgbClr val="000000"/>
                </a:solidFill>
                <a:latin typeface="Times New Roman" panose="02020603050405020304" pitchFamily="18" charset="0"/>
                <a:cs typeface="Times New Roman" panose="02020603050405020304" pitchFamily="18" charset="0"/>
              </a:rPr>
              <a:t>Để</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xem</a:t>
            </a:r>
            <a:r>
              <a:rPr lang="en-US" sz="1800" dirty="0">
                <a:solidFill>
                  <a:srgbClr val="000000"/>
                </a:solidFill>
                <a:latin typeface="Times New Roman" panose="02020603050405020304" pitchFamily="18" charset="0"/>
                <a:cs typeface="Times New Roman" panose="02020603050405020304" pitchFamily="18" charset="0"/>
              </a:rPr>
              <a:t> chi </a:t>
            </a:r>
            <a:r>
              <a:rPr lang="en-US" sz="1800" dirty="0" err="1">
                <a:solidFill>
                  <a:srgbClr val="000000"/>
                </a:solidFill>
                <a:latin typeface="Times New Roman" panose="02020603050405020304" pitchFamily="18" charset="0"/>
                <a:cs typeface="Times New Roman" panose="02020603050405020304" pitchFamily="18" charset="0"/>
              </a:rPr>
              <a:t>tiết</a:t>
            </a:r>
            <a:r>
              <a:rPr lang="en-US" sz="1800" dirty="0">
                <a:solidFill>
                  <a:srgbClr val="000000"/>
                </a:solidFill>
                <a:latin typeface="Times New Roman" panose="02020603050405020304" pitchFamily="18" charset="0"/>
                <a:cs typeface="Times New Roman" panose="02020603050405020304" pitchFamily="18" charset="0"/>
              </a:rPr>
              <a:t> thông tin </a:t>
            </a:r>
            <a:r>
              <a:rPr lang="en-US" sz="1800" dirty="0" err="1">
                <a:solidFill>
                  <a:srgbClr val="000000"/>
                </a:solidFill>
                <a:latin typeface="Times New Roman" panose="02020603050405020304" pitchFamily="18" charset="0"/>
                <a:cs typeface="Times New Roman" panose="02020603050405020304" pitchFamily="18" charset="0"/>
              </a:rPr>
              <a:t>của</a:t>
            </a:r>
            <a:r>
              <a:rPr lang="en-US" sz="1800" dirty="0">
                <a:solidFill>
                  <a:srgbClr val="000000"/>
                </a:solidFill>
                <a:latin typeface="Times New Roman" panose="02020603050405020304" pitchFamily="18" charset="0"/>
                <a:cs typeface="Times New Roman" panose="02020603050405020304" pitchFamily="18" charset="0"/>
              </a:rPr>
              <a:t> Line Item, </a:t>
            </a:r>
            <a:r>
              <a:rPr lang="en-US" sz="1800" dirty="0" err="1">
                <a:solidFill>
                  <a:srgbClr val="000000"/>
                </a:solidFill>
                <a:latin typeface="Times New Roman" panose="02020603050405020304" pitchFamily="18" charset="0"/>
                <a:cs typeface="Times New Roman" panose="02020603050405020304" pitchFamily="18" charset="0"/>
              </a:rPr>
              <a:t>kích</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vào</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nút</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Show Item Details</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hoặc</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Details.</a:t>
            </a:r>
            <a:endParaRPr lang="en-US" sz="1800" dirty="0">
              <a:solidFill>
                <a:srgbClr val="00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A51B0E5-BBC4-4A9F-B2AC-CFE6D81DAA7C}"/>
              </a:ext>
            </a:extLst>
          </p:cNvPr>
          <p:cNvSpPr/>
          <p:nvPr/>
        </p:nvSpPr>
        <p:spPr>
          <a:xfrm>
            <a:off x="11253540" y="5008559"/>
            <a:ext cx="1212583" cy="2573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2" name="Rectangle 11">
            <a:extLst>
              <a:ext uri="{FF2B5EF4-FFF2-40B4-BE49-F238E27FC236}">
                <a16:creationId xmlns:a16="http://schemas.microsoft.com/office/drawing/2014/main" id="{695E388B-0249-43FC-B800-460070483617}"/>
              </a:ext>
            </a:extLst>
          </p:cNvPr>
          <p:cNvSpPr/>
          <p:nvPr/>
        </p:nvSpPr>
        <p:spPr>
          <a:xfrm>
            <a:off x="11994185" y="5620636"/>
            <a:ext cx="701620" cy="2573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cxnSp>
        <p:nvCxnSpPr>
          <p:cNvPr id="17" name="Straight Arrow Connector 16">
            <a:extLst>
              <a:ext uri="{FF2B5EF4-FFF2-40B4-BE49-F238E27FC236}">
                <a16:creationId xmlns:a16="http://schemas.microsoft.com/office/drawing/2014/main" id="{0098AE4C-1B1E-4BF5-BCCD-DB3EE5792589}"/>
              </a:ext>
            </a:extLst>
          </p:cNvPr>
          <p:cNvCxnSpPr>
            <a:cxnSpLocks/>
          </p:cNvCxnSpPr>
          <p:nvPr/>
        </p:nvCxnSpPr>
        <p:spPr>
          <a:xfrm>
            <a:off x="731916" y="4813205"/>
            <a:ext cx="1" cy="178325"/>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7F1302C-6D9E-4B86-BBAE-897F7254AF3B}"/>
              </a:ext>
            </a:extLst>
          </p:cNvPr>
          <p:cNvCxnSpPr>
            <a:cxnSpLocks/>
            <a:endCxn id="9" idx="0"/>
          </p:cNvCxnSpPr>
          <p:nvPr/>
        </p:nvCxnSpPr>
        <p:spPr>
          <a:xfrm>
            <a:off x="11859831" y="4699413"/>
            <a:ext cx="1" cy="309146"/>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0" name="Title">
            <a:extLst>
              <a:ext uri="{FF2B5EF4-FFF2-40B4-BE49-F238E27FC236}">
                <a16:creationId xmlns:a16="http://schemas.microsoft.com/office/drawing/2014/main" id="{3F640A61-8D38-4461-B56B-BDB4793BEBA5}"/>
              </a:ext>
            </a:extLst>
          </p:cNvPr>
          <p:cNvSpPr>
            <a:spLocks noGrp="1"/>
          </p:cNvSpPr>
          <p:nvPr>
            <p:ph type="title"/>
          </p:nvPr>
        </p:nvSpPr>
        <p:spPr bwMode="gray">
          <a:xfrm>
            <a:off x="192797" y="482502"/>
            <a:ext cx="12035437" cy="276999"/>
          </a:xfrm>
        </p:spPr>
        <p:txBody>
          <a:bodyPr/>
          <a:lstStyle/>
          <a:p>
            <a:r>
              <a:rPr lang="en-US" sz="1800">
                <a:latin typeface="Times New Roman" panose="02020603050405020304" pitchFamily="18" charset="0"/>
                <a:cs typeface="Times New Roman" panose="02020603050405020304" pitchFamily="18" charset="0"/>
              </a:rPr>
              <a:t>6.2. </a:t>
            </a:r>
            <a:r>
              <a:rPr lang="en-US" sz="1800" err="1">
                <a:latin typeface="Times New Roman" panose="02020603050405020304" pitchFamily="18" charset="0"/>
                <a:cs typeface="Times New Roman" panose="02020603050405020304" pitchFamily="18" charset="0"/>
              </a:rPr>
              <a:t>Kiểm</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tra</a:t>
            </a:r>
            <a:r>
              <a:rPr lang="en-US" sz="1800">
                <a:latin typeface="Times New Roman" panose="02020603050405020304" pitchFamily="18" charset="0"/>
                <a:cs typeface="Times New Roman" panose="02020603050405020304" pitchFamily="18" charset="0"/>
              </a:rPr>
              <a:t> chi </a:t>
            </a:r>
            <a:r>
              <a:rPr lang="en-US" sz="1800" err="1">
                <a:latin typeface="Times New Roman" panose="02020603050405020304" pitchFamily="18" charset="0"/>
                <a:cs typeface="Times New Roman" panose="02020603050405020304" pitchFamily="18" charset="0"/>
              </a:rPr>
              <a:t>tiết</a:t>
            </a:r>
            <a:r>
              <a:rPr lang="en-US" sz="1800">
                <a:latin typeface="Times New Roman" panose="02020603050405020304" pitchFamily="18" charset="0"/>
                <a:cs typeface="Times New Roman" panose="02020603050405020304" pitchFamily="18" charset="0"/>
              </a:rPr>
              <a:t> đ</a:t>
            </a:r>
            <a:r>
              <a:rPr lang="vi-VN" sz="1800">
                <a:latin typeface="Times New Roman" panose="02020603050405020304" pitchFamily="18" charset="0"/>
                <a:cs typeface="Times New Roman" panose="02020603050405020304" pitchFamily="18" charset="0"/>
              </a:rPr>
              <a:t>ơ</a:t>
            </a:r>
            <a:r>
              <a:rPr lang="en-US" sz="1800">
                <a:latin typeface="Times New Roman" panose="02020603050405020304" pitchFamily="18" charset="0"/>
                <a:cs typeface="Times New Roman" panose="02020603050405020304" pitchFamily="18" charset="0"/>
              </a:rPr>
              <a:t>n </a:t>
            </a:r>
            <a:r>
              <a:rPr lang="en-US" sz="1800" err="1">
                <a:latin typeface="Times New Roman" panose="02020603050405020304" pitchFamily="18" charset="0"/>
                <a:cs typeface="Times New Roman" panose="02020603050405020304" pitchFamily="18" charset="0"/>
              </a:rPr>
              <a:t>hàng</a:t>
            </a:r>
            <a:endParaRPr lang="en-US" sz="180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8374B1F6-1EC6-40FF-A736-6F51B811F0A4}"/>
              </a:ext>
            </a:extLst>
          </p:cNvPr>
          <p:cNvSpPr txBox="1"/>
          <p:nvPr/>
        </p:nvSpPr>
        <p:spPr>
          <a:xfrm>
            <a:off x="75582" y="36098"/>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xác</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endPar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12132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9C1DE59-0811-4D30-A72B-6E277EED5729}"/>
              </a:ext>
            </a:extLst>
          </p:cNvPr>
          <p:cNvSpPr txBox="1"/>
          <p:nvPr/>
        </p:nvSpPr>
        <p:spPr>
          <a:xfrm>
            <a:off x="1345031" y="694144"/>
            <a:ext cx="8479004" cy="1107996"/>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1: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mở</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1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trình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duyệt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bất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kỳ</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gõ</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ờng</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link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sau</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hlinkClick r:id="rId3"/>
              </a:rPr>
              <a:t>https://supplier.ariba.com/</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Màn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hình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sẽ</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hiện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ra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bên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d</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ới</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pic>
        <p:nvPicPr>
          <p:cNvPr id="8" name="Picture 7">
            <a:extLst>
              <a:ext uri="{FF2B5EF4-FFF2-40B4-BE49-F238E27FC236}">
                <a16:creationId xmlns:a16="http://schemas.microsoft.com/office/drawing/2014/main" id="{60E790D0-210E-4BFC-A39A-4ACF4F31DFA5}"/>
              </a:ext>
            </a:extLst>
          </p:cNvPr>
          <p:cNvPicPr>
            <a:picLocks noChangeAspect="1"/>
          </p:cNvPicPr>
          <p:nvPr/>
        </p:nvPicPr>
        <p:blipFill rotWithShape="1">
          <a:blip r:embed="rId4"/>
          <a:srcRect t="4605" b="10766"/>
          <a:stretch/>
        </p:blipFill>
        <p:spPr>
          <a:xfrm>
            <a:off x="1249885" y="1556544"/>
            <a:ext cx="11205177" cy="5334001"/>
          </a:xfrm>
          <a:prstGeom prst="rect">
            <a:avLst/>
          </a:prstGeom>
        </p:spPr>
      </p:pic>
      <p:sp>
        <p:nvSpPr>
          <p:cNvPr id="2" name="TextBox 1">
            <a:extLst>
              <a:ext uri="{FF2B5EF4-FFF2-40B4-BE49-F238E27FC236}">
                <a16:creationId xmlns:a16="http://schemas.microsoft.com/office/drawing/2014/main" id="{DF25FAE5-0C7E-420F-B579-5D1E315486C8}"/>
              </a:ext>
            </a:extLst>
          </p:cNvPr>
          <p:cNvSpPr txBox="1"/>
          <p:nvPr/>
        </p:nvSpPr>
        <p:spPr>
          <a:xfrm>
            <a:off x="1249885" y="181966"/>
            <a:ext cx="4191000"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1.1.Tạo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tài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khoản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trên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Ariba</a:t>
            </a:r>
          </a:p>
        </p:txBody>
      </p:sp>
      <p:sp>
        <p:nvSpPr>
          <p:cNvPr id="9" name="Flowchart: Process 8">
            <a:extLst>
              <a:ext uri="{FF2B5EF4-FFF2-40B4-BE49-F238E27FC236}">
                <a16:creationId xmlns:a16="http://schemas.microsoft.com/office/drawing/2014/main" id="{76559623-E88F-4360-BE19-B82FD589758F}"/>
              </a:ext>
            </a:extLst>
          </p:cNvPr>
          <p:cNvSpPr/>
          <p:nvPr/>
        </p:nvSpPr>
        <p:spPr bwMode="gray">
          <a:xfrm>
            <a:off x="2521744" y="5595148"/>
            <a:ext cx="515987" cy="228596"/>
          </a:xfrm>
          <a:prstGeom prst="flowChartProcess">
            <a:avLst/>
          </a:prstGeom>
          <a:noFill/>
          <a:ln w="25400" algn="ctr">
            <a:solidFill>
              <a:schemeClr val="accent5">
                <a:lumMod val="60000"/>
                <a:lumOff val="40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cxnSp>
        <p:nvCxnSpPr>
          <p:cNvPr id="10" name="Straight Connector 9">
            <a:extLst>
              <a:ext uri="{FF2B5EF4-FFF2-40B4-BE49-F238E27FC236}">
                <a16:creationId xmlns:a16="http://schemas.microsoft.com/office/drawing/2014/main" id="{A73CAC2A-87D3-42F4-A69F-4308D9E8101A}"/>
              </a:ext>
            </a:extLst>
          </p:cNvPr>
          <p:cNvCxnSpPr>
            <a:cxnSpLocks/>
            <a:stCxn id="11" idx="3"/>
            <a:endCxn id="9" idx="1"/>
          </p:cNvCxnSpPr>
          <p:nvPr/>
        </p:nvCxnSpPr>
        <p:spPr>
          <a:xfrm>
            <a:off x="2077197" y="5709446"/>
            <a:ext cx="444547" cy="0"/>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1" name="Flowchart: Process 10">
            <a:extLst>
              <a:ext uri="{FF2B5EF4-FFF2-40B4-BE49-F238E27FC236}">
                <a16:creationId xmlns:a16="http://schemas.microsoft.com/office/drawing/2014/main" id="{D3854388-60C8-4B88-8E8E-9F39FF4A780E}"/>
              </a:ext>
            </a:extLst>
          </p:cNvPr>
          <p:cNvSpPr/>
          <p:nvPr/>
        </p:nvSpPr>
        <p:spPr bwMode="gray">
          <a:xfrm>
            <a:off x="311944" y="5485928"/>
            <a:ext cx="1765253" cy="447035"/>
          </a:xfrm>
          <a:prstGeom prst="flowChartProcess">
            <a:avLst/>
          </a:prstGeom>
          <a:noFill/>
          <a:ln w="25400" algn="ctr">
            <a:solidFill>
              <a:schemeClr val="accent5">
                <a:lumMod val="60000"/>
                <a:lumOff val="40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FFC000"/>
              </a:solidFill>
              <a:effectLst/>
              <a:uLnTx/>
              <a:uFillTx/>
              <a:latin typeface="Arial"/>
              <a:ea typeface="Arial Unicode MS" pitchFamily="34" charset="-128"/>
              <a:cs typeface="Arial Unicode MS" pitchFamily="34" charset="-128"/>
            </a:endParaRPr>
          </a:p>
        </p:txBody>
      </p:sp>
      <p:sp>
        <p:nvSpPr>
          <p:cNvPr id="17" name="TextBox 16">
            <a:extLst>
              <a:ext uri="{FF2B5EF4-FFF2-40B4-BE49-F238E27FC236}">
                <a16:creationId xmlns:a16="http://schemas.microsoft.com/office/drawing/2014/main" id="{F54A6F86-8C7B-451F-B50F-45E2ADE6E901}"/>
              </a:ext>
            </a:extLst>
          </p:cNvPr>
          <p:cNvSpPr txBox="1"/>
          <p:nvPr/>
        </p:nvSpPr>
        <p:spPr>
          <a:xfrm>
            <a:off x="508770" y="5463223"/>
            <a:ext cx="1568427" cy="492443"/>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B2: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Register now</a:t>
            </a:r>
          </a:p>
        </p:txBody>
      </p:sp>
    </p:spTree>
    <p:extLst>
      <p:ext uri="{BB962C8B-B14F-4D97-AF65-F5344CB8AC3E}">
        <p14:creationId xmlns:p14="http://schemas.microsoft.com/office/powerpoint/2010/main" val="1809387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1141B9-43CB-41A5-AA74-1083638D86C3}"/>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err="1">
              <a:solidFill>
                <a:srgbClr val="000000"/>
              </a:solidFill>
              <a:latin typeface="Arial"/>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45AFCC3A-6FEF-4D7B-827B-3F0B5B283737}"/>
              </a:ext>
            </a:extLst>
          </p:cNvPr>
          <p:cNvPicPr>
            <a:picLocks noChangeAspect="1"/>
          </p:cNvPicPr>
          <p:nvPr/>
        </p:nvPicPr>
        <p:blipFill>
          <a:blip r:embed="rId3"/>
          <a:stretch>
            <a:fillRect/>
          </a:stretch>
        </p:blipFill>
        <p:spPr>
          <a:xfrm>
            <a:off x="616744" y="784660"/>
            <a:ext cx="12179644" cy="5926611"/>
          </a:xfrm>
          <a:prstGeom prst="rect">
            <a:avLst/>
          </a:prstGeom>
          <a:ln>
            <a:solidFill>
              <a:schemeClr val="bg1">
                <a:lumMod val="85000"/>
              </a:schemeClr>
            </a:solidFill>
          </a:ln>
        </p:spPr>
      </p:pic>
      <p:sp>
        <p:nvSpPr>
          <p:cNvPr id="16" name="Rectangle 15">
            <a:extLst>
              <a:ext uri="{FF2B5EF4-FFF2-40B4-BE49-F238E27FC236}">
                <a16:creationId xmlns:a16="http://schemas.microsoft.com/office/drawing/2014/main" id="{A01B88D9-24D2-4238-B497-5D35F87A3F0B}"/>
              </a:ext>
            </a:extLst>
          </p:cNvPr>
          <p:cNvSpPr/>
          <p:nvPr/>
        </p:nvSpPr>
        <p:spPr>
          <a:xfrm flipV="1">
            <a:off x="765857" y="1872585"/>
            <a:ext cx="1523115" cy="2690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7" name="Rectangle 16">
            <a:extLst>
              <a:ext uri="{FF2B5EF4-FFF2-40B4-BE49-F238E27FC236}">
                <a16:creationId xmlns:a16="http://schemas.microsoft.com/office/drawing/2014/main" id="{344F8A2F-F570-4B88-B4B4-CD035902CF4C}"/>
              </a:ext>
            </a:extLst>
          </p:cNvPr>
          <p:cNvSpPr/>
          <p:nvPr/>
        </p:nvSpPr>
        <p:spPr>
          <a:xfrm>
            <a:off x="765857" y="2138343"/>
            <a:ext cx="1419911" cy="1802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8" name="Callout: Line 17">
            <a:extLst>
              <a:ext uri="{FF2B5EF4-FFF2-40B4-BE49-F238E27FC236}">
                <a16:creationId xmlns:a16="http://schemas.microsoft.com/office/drawing/2014/main" id="{18FF6173-6BB6-43A4-8994-D582C668A1A0}"/>
              </a:ext>
            </a:extLst>
          </p:cNvPr>
          <p:cNvSpPr/>
          <p:nvPr/>
        </p:nvSpPr>
        <p:spPr>
          <a:xfrm>
            <a:off x="3131344" y="2318544"/>
            <a:ext cx="5731308" cy="992095"/>
          </a:xfrm>
          <a:prstGeom prst="borderCallout1">
            <a:avLst>
              <a:gd name="adj1" fmla="val 47"/>
              <a:gd name="adj2" fmla="val 236"/>
              <a:gd name="adj3" fmla="val 271"/>
              <a:gd name="adj4" fmla="val -1600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600">
                <a:solidFill>
                  <a:srgbClr val="C00000"/>
                </a:solidFill>
                <a:latin typeface="Times New Roman" panose="02020603050405020304" pitchFamily="18" charset="0"/>
                <a:cs typeface="Times New Roman" panose="02020603050405020304" pitchFamily="18" charset="0"/>
              </a:rPr>
              <a:t>1:</a:t>
            </a:r>
            <a:r>
              <a:rPr lang="en-US" sz="1600">
                <a:solidFill>
                  <a:srgbClr val="000000"/>
                </a:solidFill>
                <a:latin typeface="Times New Roman" panose="02020603050405020304" pitchFamily="18" charset="0"/>
                <a:cs typeface="Times New Roman" panose="02020603050405020304" pitchFamily="18" charset="0"/>
              </a:rPr>
              <a:t>Để </a:t>
            </a:r>
            <a:r>
              <a:rPr lang="en-US" sz="1600" err="1">
                <a:solidFill>
                  <a:srgbClr val="000000"/>
                </a:solidFill>
                <a:latin typeface="Times New Roman" panose="02020603050405020304" pitchFamily="18" charset="0"/>
                <a:cs typeface="Times New Roman" panose="02020603050405020304" pitchFamily="18" charset="0"/>
              </a:rPr>
              <a:t>xác</a:t>
            </a:r>
            <a:r>
              <a:rPr lang="en-US" sz="1600">
                <a:solidFill>
                  <a:srgbClr val="000000"/>
                </a:solidFill>
                <a:latin typeface="Times New Roman" panose="02020603050405020304" pitchFamily="18" charset="0"/>
                <a:cs typeface="Times New Roman" panose="02020603050405020304" pitchFamily="18" charset="0"/>
              </a:rPr>
              <a:t> </a:t>
            </a:r>
            <a:r>
              <a:rPr lang="en-US" sz="1600" err="1">
                <a:solidFill>
                  <a:srgbClr val="000000"/>
                </a:solidFill>
                <a:latin typeface="Times New Roman" panose="02020603050405020304" pitchFamily="18" charset="0"/>
                <a:cs typeface="Times New Roman" panose="02020603050405020304" pitchFamily="18" charset="0"/>
              </a:rPr>
              <a:t>nhận</a:t>
            </a:r>
            <a:r>
              <a:rPr lang="en-US" sz="1600">
                <a:solidFill>
                  <a:srgbClr val="000000"/>
                </a:solidFill>
                <a:latin typeface="Times New Roman" panose="02020603050405020304" pitchFamily="18" charset="0"/>
                <a:cs typeface="Times New Roman" panose="02020603050405020304" pitchFamily="18" charset="0"/>
              </a:rPr>
              <a:t> </a:t>
            </a:r>
            <a:r>
              <a:rPr lang="en-US" sz="1600" err="1">
                <a:solidFill>
                  <a:srgbClr val="000000"/>
                </a:solidFill>
                <a:latin typeface="Times New Roman" panose="02020603050405020304" pitchFamily="18" charset="0"/>
                <a:cs typeface="Times New Roman" panose="02020603050405020304" pitchFamily="18" charset="0"/>
              </a:rPr>
              <a:t>toàn</a:t>
            </a:r>
            <a:r>
              <a:rPr lang="en-US" sz="1600">
                <a:solidFill>
                  <a:srgbClr val="000000"/>
                </a:solidFill>
                <a:latin typeface="Times New Roman" panose="02020603050405020304" pitchFamily="18" charset="0"/>
                <a:cs typeface="Times New Roman" panose="02020603050405020304" pitchFamily="18" charset="0"/>
              </a:rPr>
              <a:t> </a:t>
            </a:r>
            <a:r>
              <a:rPr lang="en-US" sz="1600" err="1">
                <a:solidFill>
                  <a:srgbClr val="000000"/>
                </a:solidFill>
                <a:latin typeface="Times New Roman" panose="02020603050405020304" pitchFamily="18" charset="0"/>
                <a:cs typeface="Times New Roman" panose="02020603050405020304" pitchFamily="18" charset="0"/>
              </a:rPr>
              <a:t>bộ</a:t>
            </a:r>
            <a:r>
              <a:rPr lang="en-US" sz="1600">
                <a:solidFill>
                  <a:srgbClr val="000000"/>
                </a:solidFill>
                <a:latin typeface="Times New Roman" panose="02020603050405020304" pitchFamily="18" charset="0"/>
                <a:cs typeface="Times New Roman" panose="02020603050405020304" pitchFamily="18" charset="0"/>
              </a:rPr>
              <a:t> đ</a:t>
            </a:r>
            <a:r>
              <a:rPr lang="vi-VN" sz="1600">
                <a:solidFill>
                  <a:srgbClr val="000000"/>
                </a:solidFill>
                <a:latin typeface="Times New Roman" panose="02020603050405020304" pitchFamily="18" charset="0"/>
                <a:cs typeface="Times New Roman" panose="02020603050405020304" pitchFamily="18" charset="0"/>
              </a:rPr>
              <a:t>ơ</a:t>
            </a:r>
            <a:r>
              <a:rPr lang="en-US" sz="1600">
                <a:solidFill>
                  <a:srgbClr val="000000"/>
                </a:solidFill>
                <a:latin typeface="Times New Roman" panose="02020603050405020304" pitchFamily="18" charset="0"/>
                <a:cs typeface="Times New Roman" panose="02020603050405020304" pitchFamily="18" charset="0"/>
              </a:rPr>
              <a:t>n </a:t>
            </a:r>
            <a:r>
              <a:rPr lang="en-US" sz="1600" err="1">
                <a:solidFill>
                  <a:srgbClr val="000000"/>
                </a:solidFill>
                <a:latin typeface="Times New Roman" panose="02020603050405020304" pitchFamily="18" charset="0"/>
                <a:cs typeface="Times New Roman" panose="02020603050405020304" pitchFamily="18" charset="0"/>
              </a:rPr>
              <a:t>hàng</a:t>
            </a:r>
            <a:r>
              <a:rPr lang="en-US" sz="1600">
                <a:solidFill>
                  <a:srgbClr val="000000"/>
                </a:solidFill>
                <a:latin typeface="Times New Roman" panose="02020603050405020304" pitchFamily="18" charset="0"/>
                <a:cs typeface="Times New Roman" panose="02020603050405020304" pitchFamily="18" charset="0"/>
              </a:rPr>
              <a:t>, </a:t>
            </a:r>
            <a:r>
              <a:rPr lang="en-US" sz="1600" err="1">
                <a:solidFill>
                  <a:srgbClr val="000000"/>
                </a:solidFill>
                <a:latin typeface="Times New Roman" panose="02020603050405020304" pitchFamily="18" charset="0"/>
                <a:cs typeface="Times New Roman" panose="02020603050405020304" pitchFamily="18" charset="0"/>
              </a:rPr>
              <a:t>kích</a:t>
            </a:r>
            <a:r>
              <a:rPr lang="en-US" sz="1600">
                <a:solidFill>
                  <a:srgbClr val="000000"/>
                </a:solidFill>
                <a:latin typeface="Times New Roman" panose="02020603050405020304" pitchFamily="18" charset="0"/>
                <a:cs typeface="Times New Roman" panose="02020603050405020304" pitchFamily="18" charset="0"/>
              </a:rPr>
              <a:t> </a:t>
            </a:r>
            <a:r>
              <a:rPr lang="en-US" sz="1600" err="1">
                <a:solidFill>
                  <a:srgbClr val="000000"/>
                </a:solidFill>
                <a:latin typeface="Times New Roman" panose="02020603050405020304" pitchFamily="18" charset="0"/>
                <a:cs typeface="Times New Roman" panose="02020603050405020304" pitchFamily="18" charset="0"/>
              </a:rPr>
              <a:t>vào</a:t>
            </a:r>
            <a:r>
              <a:rPr lang="en-US" sz="1600">
                <a:solidFill>
                  <a:srgbClr val="000000"/>
                </a:solidFill>
                <a:latin typeface="Times New Roman" panose="02020603050405020304" pitchFamily="18" charset="0"/>
                <a:cs typeface="Times New Roman" panose="02020603050405020304" pitchFamily="18" charset="0"/>
              </a:rPr>
              <a:t> </a:t>
            </a:r>
            <a:r>
              <a:rPr lang="en-US" sz="1600" err="1">
                <a:solidFill>
                  <a:srgbClr val="000000"/>
                </a:solidFill>
                <a:latin typeface="Times New Roman" panose="02020603050405020304" pitchFamily="18" charset="0"/>
                <a:cs typeface="Times New Roman" panose="02020603050405020304" pitchFamily="18" charset="0"/>
              </a:rPr>
              <a:t>nút</a:t>
            </a:r>
            <a:r>
              <a:rPr lang="en-US" sz="1600">
                <a:solidFill>
                  <a:srgbClr val="000000"/>
                </a:solidFill>
                <a:latin typeface="Times New Roman" panose="02020603050405020304" pitchFamily="18" charset="0"/>
                <a:cs typeface="Times New Roman" panose="02020603050405020304" pitchFamily="18" charset="0"/>
              </a:rPr>
              <a:t> </a:t>
            </a:r>
            <a:r>
              <a:rPr lang="en-US" sz="1600" b="1">
                <a:solidFill>
                  <a:srgbClr val="000000"/>
                </a:solidFill>
                <a:latin typeface="Times New Roman" panose="02020603050405020304" pitchFamily="18" charset="0"/>
                <a:cs typeface="Times New Roman" panose="02020603050405020304" pitchFamily="18" charset="0"/>
              </a:rPr>
              <a:t>Create Order Confirmation </a:t>
            </a:r>
            <a:r>
              <a:rPr lang="en-US" sz="1600" err="1">
                <a:solidFill>
                  <a:srgbClr val="000000"/>
                </a:solidFill>
                <a:latin typeface="Times New Roman" panose="02020603050405020304" pitchFamily="18" charset="0"/>
                <a:cs typeface="Times New Roman" panose="02020603050405020304" pitchFamily="18" charset="0"/>
              </a:rPr>
              <a:t>và</a:t>
            </a:r>
            <a:r>
              <a:rPr lang="en-US" sz="1600">
                <a:solidFill>
                  <a:srgbClr val="000000"/>
                </a:solidFill>
                <a:latin typeface="Times New Roman" panose="02020603050405020304" pitchFamily="18" charset="0"/>
                <a:cs typeface="Times New Roman" panose="02020603050405020304" pitchFamily="18" charset="0"/>
              </a:rPr>
              <a:t> </a:t>
            </a:r>
            <a:r>
              <a:rPr lang="en-US" sz="1600" err="1">
                <a:solidFill>
                  <a:srgbClr val="000000"/>
                </a:solidFill>
                <a:latin typeface="Times New Roman" panose="02020603050405020304" pitchFamily="18" charset="0"/>
                <a:cs typeface="Times New Roman" panose="02020603050405020304" pitchFamily="18" charset="0"/>
              </a:rPr>
              <a:t>sổ</a:t>
            </a:r>
            <a:r>
              <a:rPr lang="en-US" sz="1600">
                <a:solidFill>
                  <a:srgbClr val="000000"/>
                </a:solidFill>
                <a:latin typeface="Times New Roman" panose="02020603050405020304" pitchFamily="18" charset="0"/>
                <a:cs typeface="Times New Roman" panose="02020603050405020304" pitchFamily="18" charset="0"/>
              </a:rPr>
              <a:t> con </a:t>
            </a:r>
            <a:r>
              <a:rPr lang="en-US" sz="1600" err="1">
                <a:solidFill>
                  <a:srgbClr val="000000"/>
                </a:solidFill>
                <a:latin typeface="Times New Roman" panose="02020603050405020304" pitchFamily="18" charset="0"/>
                <a:cs typeface="Times New Roman" panose="02020603050405020304" pitchFamily="18" charset="0"/>
              </a:rPr>
              <a:t>trỏ</a:t>
            </a:r>
            <a:r>
              <a:rPr lang="en-US" sz="1600">
                <a:solidFill>
                  <a:srgbClr val="000000"/>
                </a:solidFill>
                <a:latin typeface="Times New Roman" panose="02020603050405020304" pitchFamily="18" charset="0"/>
                <a:cs typeface="Times New Roman" panose="02020603050405020304" pitchFamily="18" charset="0"/>
              </a:rPr>
              <a:t> </a:t>
            </a:r>
            <a:r>
              <a:rPr lang="en-US" sz="1600" err="1">
                <a:solidFill>
                  <a:srgbClr val="000000"/>
                </a:solidFill>
                <a:latin typeface="Times New Roman" panose="02020603050405020304" pitchFamily="18" charset="0"/>
                <a:cs typeface="Times New Roman" panose="02020603050405020304" pitchFamily="18" charset="0"/>
              </a:rPr>
              <a:t>chuột</a:t>
            </a:r>
            <a:r>
              <a:rPr lang="en-US" sz="1600">
                <a:solidFill>
                  <a:srgbClr val="000000"/>
                </a:solidFill>
                <a:latin typeface="Times New Roman" panose="02020603050405020304" pitchFamily="18" charset="0"/>
                <a:cs typeface="Times New Roman" panose="02020603050405020304" pitchFamily="18" charset="0"/>
              </a:rPr>
              <a:t> </a:t>
            </a:r>
            <a:r>
              <a:rPr lang="en-US" sz="1600" err="1">
                <a:solidFill>
                  <a:srgbClr val="000000"/>
                </a:solidFill>
                <a:latin typeface="Times New Roman" panose="02020603050405020304" pitchFamily="18" charset="0"/>
                <a:cs typeface="Times New Roman" panose="02020603050405020304" pitchFamily="18" charset="0"/>
              </a:rPr>
              <a:t>xuống</a:t>
            </a:r>
            <a:r>
              <a:rPr lang="en-US" sz="1600">
                <a:solidFill>
                  <a:srgbClr val="000000"/>
                </a:solidFill>
                <a:latin typeface="Times New Roman" panose="02020603050405020304" pitchFamily="18" charset="0"/>
                <a:cs typeface="Times New Roman" panose="02020603050405020304" pitchFamily="18" charset="0"/>
              </a:rPr>
              <a:t> d</a:t>
            </a:r>
            <a:r>
              <a:rPr lang="vi-VN" sz="1600">
                <a:solidFill>
                  <a:srgbClr val="000000"/>
                </a:solidFill>
                <a:latin typeface="Times New Roman" panose="02020603050405020304" pitchFamily="18" charset="0"/>
                <a:cs typeface="Times New Roman" panose="02020603050405020304" pitchFamily="18" charset="0"/>
              </a:rPr>
              <a:t>ư</a:t>
            </a:r>
            <a:r>
              <a:rPr lang="en-US" sz="1600" err="1">
                <a:solidFill>
                  <a:srgbClr val="000000"/>
                </a:solidFill>
                <a:latin typeface="Times New Roman" panose="02020603050405020304" pitchFamily="18" charset="0"/>
                <a:cs typeface="Times New Roman" panose="02020603050405020304" pitchFamily="18" charset="0"/>
              </a:rPr>
              <a:t>ới</a:t>
            </a:r>
            <a:endParaRPr lang="en-US" sz="1600">
              <a:solidFill>
                <a:srgbClr val="000000"/>
              </a:solidFill>
              <a:latin typeface="Times New Roman" panose="02020603050405020304" pitchFamily="18" charset="0"/>
              <a:cs typeface="Times New Roman" panose="02020603050405020304" pitchFamily="18" charset="0"/>
            </a:endParaRPr>
          </a:p>
          <a:p>
            <a:pPr defTabSz="1171414"/>
            <a:r>
              <a:rPr lang="en-US" sz="1600">
                <a:solidFill>
                  <a:srgbClr val="C00000"/>
                </a:solidFill>
                <a:latin typeface="Times New Roman" panose="02020603050405020304" pitchFamily="18" charset="0"/>
                <a:cs typeface="Times New Roman" panose="02020603050405020304" pitchFamily="18" charset="0"/>
              </a:rPr>
              <a:t>2: </a:t>
            </a:r>
            <a:r>
              <a:rPr lang="en-US" sz="1600" err="1">
                <a:solidFill>
                  <a:srgbClr val="000000"/>
                </a:solidFill>
                <a:latin typeface="Times New Roman" panose="02020603050405020304" pitchFamily="18" charset="0"/>
                <a:cs typeface="Times New Roman" panose="02020603050405020304" pitchFamily="18" charset="0"/>
              </a:rPr>
              <a:t>Kích</a:t>
            </a:r>
            <a:r>
              <a:rPr lang="en-US" sz="1600">
                <a:solidFill>
                  <a:srgbClr val="000000"/>
                </a:solidFill>
                <a:latin typeface="Times New Roman" panose="02020603050405020304" pitchFamily="18" charset="0"/>
                <a:cs typeface="Times New Roman" panose="02020603050405020304" pitchFamily="18" charset="0"/>
              </a:rPr>
              <a:t> </a:t>
            </a:r>
            <a:r>
              <a:rPr lang="en-US" sz="1600" err="1">
                <a:solidFill>
                  <a:srgbClr val="000000"/>
                </a:solidFill>
                <a:latin typeface="Times New Roman" panose="02020603050405020304" pitchFamily="18" charset="0"/>
                <a:cs typeface="Times New Roman" panose="02020603050405020304" pitchFamily="18" charset="0"/>
              </a:rPr>
              <a:t>vào</a:t>
            </a:r>
            <a:r>
              <a:rPr lang="en-US" sz="1600">
                <a:solidFill>
                  <a:srgbClr val="000000"/>
                </a:solidFill>
                <a:latin typeface="Times New Roman" panose="02020603050405020304" pitchFamily="18" charset="0"/>
                <a:cs typeface="Times New Roman" panose="02020603050405020304" pitchFamily="18" charset="0"/>
              </a:rPr>
              <a:t> </a:t>
            </a:r>
            <a:r>
              <a:rPr lang="en-US" sz="1600" err="1">
                <a:solidFill>
                  <a:srgbClr val="000000"/>
                </a:solidFill>
                <a:latin typeface="Times New Roman" panose="02020603050405020304" pitchFamily="18" charset="0"/>
                <a:cs typeface="Times New Roman" panose="02020603050405020304" pitchFamily="18" charset="0"/>
              </a:rPr>
              <a:t>nút</a:t>
            </a:r>
            <a:r>
              <a:rPr lang="en-US" sz="1600">
                <a:solidFill>
                  <a:srgbClr val="000000"/>
                </a:solidFill>
                <a:latin typeface="Times New Roman" panose="02020603050405020304" pitchFamily="18" charset="0"/>
                <a:cs typeface="Times New Roman" panose="02020603050405020304" pitchFamily="18" charset="0"/>
              </a:rPr>
              <a:t> </a:t>
            </a:r>
            <a:r>
              <a:rPr lang="en-US" sz="1600" b="1">
                <a:solidFill>
                  <a:schemeClr val="tx1"/>
                </a:solidFill>
                <a:latin typeface="Times New Roman" panose="02020603050405020304" pitchFamily="18" charset="0"/>
                <a:cs typeface="Times New Roman" panose="02020603050405020304" pitchFamily="18" charset="0"/>
              </a:rPr>
              <a:t>Confirm Entire order</a:t>
            </a:r>
            <a:endParaRPr lang="en-US" sz="1600">
              <a:solidFill>
                <a:srgbClr val="00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1185418-A325-47EF-9B29-85261DC5EE95}"/>
              </a:ext>
            </a:extLst>
          </p:cNvPr>
          <p:cNvSpPr txBox="1"/>
          <p:nvPr/>
        </p:nvSpPr>
        <p:spPr>
          <a:xfrm>
            <a:off x="605561" y="1804729"/>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20" name="TextBox 19">
            <a:extLst>
              <a:ext uri="{FF2B5EF4-FFF2-40B4-BE49-F238E27FC236}">
                <a16:creationId xmlns:a16="http://schemas.microsoft.com/office/drawing/2014/main" id="{85969D7A-82A5-4067-A2AA-AE36AA643390}"/>
              </a:ext>
            </a:extLst>
          </p:cNvPr>
          <p:cNvSpPr txBox="1"/>
          <p:nvPr/>
        </p:nvSpPr>
        <p:spPr>
          <a:xfrm>
            <a:off x="605561" y="207097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1" name="Title">
            <a:extLst>
              <a:ext uri="{FF2B5EF4-FFF2-40B4-BE49-F238E27FC236}">
                <a16:creationId xmlns:a16="http://schemas.microsoft.com/office/drawing/2014/main" id="{DA873B89-4C85-46C2-861B-B48D97D06CA8}"/>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a:latin typeface="Times New Roman" panose="02020603050405020304" pitchFamily="18" charset="0"/>
                <a:cs typeface="Times New Roman" panose="02020603050405020304" pitchFamily="18" charset="0"/>
              </a:rPr>
              <a:t>6.3. </a:t>
            </a:r>
            <a:r>
              <a:rPr lang="en-US" sz="1800" err="1">
                <a:latin typeface="Times New Roman" panose="02020603050405020304" pitchFamily="18" charset="0"/>
                <a:cs typeface="Times New Roman" panose="02020603050405020304" pitchFamily="18" charset="0"/>
              </a:rPr>
              <a:t>Xác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nhận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toàn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bộ</a:t>
            </a:r>
            <a:r>
              <a:rPr lang="en-US" sz="1800">
                <a:latin typeface="Times New Roman" panose="02020603050405020304" pitchFamily="18" charset="0"/>
                <a:cs typeface="Times New Roman" panose="02020603050405020304" pitchFamily="18" charset="0"/>
              </a:rPr>
              <a:t> đ</a:t>
            </a:r>
            <a:r>
              <a:rPr lang="vi-VN" sz="1800">
                <a:latin typeface="Times New Roman" panose="02020603050405020304" pitchFamily="18" charset="0"/>
                <a:cs typeface="Times New Roman" panose="02020603050405020304" pitchFamily="18" charset="0"/>
              </a:rPr>
              <a:t>ơ</a:t>
            </a:r>
            <a:r>
              <a:rPr lang="en-US" sz="1800">
                <a:latin typeface="Times New Roman" panose="02020603050405020304" pitchFamily="18" charset="0"/>
                <a:cs typeface="Times New Roman" panose="02020603050405020304" pitchFamily="18" charset="0"/>
              </a:rPr>
              <a:t>n </a:t>
            </a:r>
            <a:r>
              <a:rPr lang="en-US" sz="1800" err="1">
                <a:latin typeface="Times New Roman" panose="02020603050405020304" pitchFamily="18" charset="0"/>
                <a:cs typeface="Times New Roman" panose="02020603050405020304" pitchFamily="18" charset="0"/>
              </a:rPr>
              <a:t>hàng</a:t>
            </a:r>
            <a:r>
              <a:rPr lang="en-US" sz="1800">
                <a:latin typeface="Times New Roman" panose="02020603050405020304" pitchFamily="18" charset="0"/>
                <a:cs typeface="Times New Roman" panose="02020603050405020304" pitchFamily="18" charset="0"/>
              </a:rPr>
              <a:t> (Confirm Entire Order)</a:t>
            </a:r>
          </a:p>
        </p:txBody>
      </p:sp>
      <p:sp>
        <p:nvSpPr>
          <p:cNvPr id="14" name="TextBox 13">
            <a:extLst>
              <a:ext uri="{FF2B5EF4-FFF2-40B4-BE49-F238E27FC236}">
                <a16:creationId xmlns:a16="http://schemas.microsoft.com/office/drawing/2014/main" id="{6C77540D-0054-4580-9C97-B0D5B0A00198}"/>
              </a:ext>
            </a:extLst>
          </p:cNvPr>
          <p:cNvSpPr txBox="1"/>
          <p:nvPr/>
        </p:nvSpPr>
        <p:spPr>
          <a:xfrm>
            <a:off x="251961" y="71308"/>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6.</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Nhận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và</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xác</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nhận</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hàng</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2443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a:solidFill>
                <a:srgbClr val="000000"/>
              </a:solidFill>
              <a:latin typeface="Arial"/>
              <a:ea typeface="Arial Unicode MS" pitchFamily="34" charset="-128"/>
              <a:cs typeface="Arial Unicode MS" pitchFamily="34" charset="-128"/>
            </a:endParaRPr>
          </a:p>
        </p:txBody>
      </p:sp>
      <p:pic>
        <p:nvPicPr>
          <p:cNvPr id="3" name="Picture 2">
            <a:extLst>
              <a:ext uri="{FF2B5EF4-FFF2-40B4-BE49-F238E27FC236}">
                <a16:creationId xmlns:a16="http://schemas.microsoft.com/office/drawing/2014/main" id="{7F3099C8-EEA6-441F-851F-FC18BEB51775}"/>
              </a:ext>
            </a:extLst>
          </p:cNvPr>
          <p:cNvPicPr>
            <a:picLocks noChangeAspect="1"/>
          </p:cNvPicPr>
          <p:nvPr/>
        </p:nvPicPr>
        <p:blipFill rotWithShape="1">
          <a:blip r:embed="rId3"/>
          <a:srcRect t="5981"/>
          <a:stretch/>
        </p:blipFill>
        <p:spPr>
          <a:xfrm>
            <a:off x="145785" y="1251743"/>
            <a:ext cx="12944475" cy="6000065"/>
          </a:xfrm>
          <a:prstGeom prst="rect">
            <a:avLst/>
          </a:prstGeom>
        </p:spPr>
      </p:pic>
      <p:sp>
        <p:nvSpPr>
          <p:cNvPr id="32" name="Speech Bubble: Rectangle 31">
            <a:extLst>
              <a:ext uri="{FF2B5EF4-FFF2-40B4-BE49-F238E27FC236}">
                <a16:creationId xmlns:a16="http://schemas.microsoft.com/office/drawing/2014/main" id="{20EFFC47-8347-4A93-85F3-90D8465FF316}"/>
              </a:ext>
            </a:extLst>
          </p:cNvPr>
          <p:cNvSpPr/>
          <p:nvPr/>
        </p:nvSpPr>
        <p:spPr>
          <a:xfrm>
            <a:off x="3283744" y="745667"/>
            <a:ext cx="5162101" cy="658101"/>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152">
                <a:solidFill>
                  <a:srgbClr val="000000"/>
                </a:solidFill>
                <a:latin typeface="Times New Roman" panose="02020603050405020304" pitchFamily="18" charset="0"/>
                <a:cs typeface="Times New Roman" panose="02020603050405020304" pitchFamily="18" charset="0"/>
              </a:rPr>
              <a:t>Trang </a:t>
            </a:r>
            <a:r>
              <a:rPr lang="en-US" sz="2152" err="1">
                <a:solidFill>
                  <a:srgbClr val="000000"/>
                </a:solidFill>
                <a:latin typeface="Times New Roman" panose="02020603050405020304" pitchFamily="18" charset="0"/>
                <a:cs typeface="Times New Roman" panose="02020603050405020304" pitchFamily="18" charset="0"/>
              </a:rPr>
              <a:t>xác</a:t>
            </a:r>
            <a:r>
              <a:rPr lang="en-US" sz="2152">
                <a:solidFill>
                  <a:srgbClr val="000000"/>
                </a:solidFill>
                <a:latin typeface="Times New Roman" panose="02020603050405020304" pitchFamily="18" charset="0"/>
                <a:cs typeface="Times New Roman" panose="02020603050405020304" pitchFamily="18" charset="0"/>
              </a:rPr>
              <a:t> </a:t>
            </a:r>
            <a:r>
              <a:rPr lang="en-US" sz="2152" err="1">
                <a:solidFill>
                  <a:srgbClr val="000000"/>
                </a:solidFill>
                <a:latin typeface="Times New Roman" panose="02020603050405020304" pitchFamily="18" charset="0"/>
                <a:cs typeface="Times New Roman" panose="02020603050405020304" pitchFamily="18" charset="0"/>
              </a:rPr>
              <a:t>nhận</a:t>
            </a:r>
            <a:r>
              <a:rPr lang="en-US" sz="2152">
                <a:solidFill>
                  <a:srgbClr val="000000"/>
                </a:solidFill>
                <a:latin typeface="Times New Roman" panose="02020603050405020304" pitchFamily="18" charset="0"/>
                <a:cs typeface="Times New Roman" panose="02020603050405020304" pitchFamily="18" charset="0"/>
              </a:rPr>
              <a:t> đ</a:t>
            </a:r>
            <a:r>
              <a:rPr lang="vi-VN" sz="2152">
                <a:solidFill>
                  <a:srgbClr val="000000"/>
                </a:solidFill>
                <a:latin typeface="Times New Roman" panose="02020603050405020304" pitchFamily="18" charset="0"/>
                <a:cs typeface="Times New Roman" panose="02020603050405020304" pitchFamily="18" charset="0"/>
              </a:rPr>
              <a:t>ơ</a:t>
            </a:r>
            <a:r>
              <a:rPr lang="en-US" sz="2152">
                <a:solidFill>
                  <a:srgbClr val="000000"/>
                </a:solidFill>
                <a:latin typeface="Times New Roman" panose="02020603050405020304" pitchFamily="18" charset="0"/>
                <a:cs typeface="Times New Roman" panose="02020603050405020304" pitchFamily="18" charset="0"/>
              </a:rPr>
              <a:t>n </a:t>
            </a:r>
            <a:r>
              <a:rPr lang="en-US" sz="2152" err="1">
                <a:solidFill>
                  <a:srgbClr val="000000"/>
                </a:solidFill>
                <a:latin typeface="Times New Roman" panose="02020603050405020304" pitchFamily="18" charset="0"/>
                <a:cs typeface="Times New Roman" panose="02020603050405020304" pitchFamily="18" charset="0"/>
              </a:rPr>
              <a:t>hàng</a:t>
            </a:r>
            <a:r>
              <a:rPr lang="en-US" sz="2152">
                <a:solidFill>
                  <a:srgbClr val="000000"/>
                </a:solidFill>
                <a:latin typeface="Times New Roman" panose="02020603050405020304" pitchFamily="18" charset="0"/>
                <a:cs typeface="Times New Roman" panose="02020603050405020304" pitchFamily="18" charset="0"/>
              </a:rPr>
              <a:t> </a:t>
            </a:r>
            <a:r>
              <a:rPr lang="en-US" sz="2152" err="1">
                <a:solidFill>
                  <a:srgbClr val="000000"/>
                </a:solidFill>
                <a:latin typeface="Times New Roman" panose="02020603050405020304" pitchFamily="18" charset="0"/>
                <a:cs typeface="Times New Roman" panose="02020603050405020304" pitchFamily="18" charset="0"/>
              </a:rPr>
              <a:t>sẽ</a:t>
            </a:r>
            <a:r>
              <a:rPr lang="en-US" sz="2152">
                <a:solidFill>
                  <a:srgbClr val="000000"/>
                </a:solidFill>
                <a:latin typeface="Times New Roman" panose="02020603050405020304" pitchFamily="18" charset="0"/>
                <a:cs typeface="Times New Roman" panose="02020603050405020304" pitchFamily="18" charset="0"/>
              </a:rPr>
              <a:t> </a:t>
            </a:r>
            <a:r>
              <a:rPr lang="en-US" sz="2152" err="1">
                <a:solidFill>
                  <a:srgbClr val="000000"/>
                </a:solidFill>
                <a:latin typeface="Times New Roman" panose="02020603050405020304" pitchFamily="18" charset="0"/>
                <a:cs typeface="Times New Roman" panose="02020603050405020304" pitchFamily="18" charset="0"/>
              </a:rPr>
              <a:t>hiện</a:t>
            </a:r>
            <a:r>
              <a:rPr lang="en-US" sz="2152">
                <a:solidFill>
                  <a:srgbClr val="000000"/>
                </a:solidFill>
                <a:latin typeface="Times New Roman" panose="02020603050405020304" pitchFamily="18" charset="0"/>
                <a:cs typeface="Times New Roman" panose="02020603050405020304" pitchFamily="18" charset="0"/>
              </a:rPr>
              <a:t> ra</a:t>
            </a:r>
          </a:p>
        </p:txBody>
      </p:sp>
      <p:sp>
        <p:nvSpPr>
          <p:cNvPr id="33" name="Callout: Line 32">
            <a:extLst>
              <a:ext uri="{FF2B5EF4-FFF2-40B4-BE49-F238E27FC236}">
                <a16:creationId xmlns:a16="http://schemas.microsoft.com/office/drawing/2014/main" id="{ED73CD8C-993E-424C-96ED-77FA2F757D0F}"/>
              </a:ext>
            </a:extLst>
          </p:cNvPr>
          <p:cNvSpPr/>
          <p:nvPr/>
        </p:nvSpPr>
        <p:spPr>
          <a:xfrm>
            <a:off x="6301117" y="2697519"/>
            <a:ext cx="4695412" cy="658101"/>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600" b="1" kern="0">
                <a:solidFill>
                  <a:srgbClr val="C00000"/>
                </a:solidFill>
                <a:latin typeface="Times New Roman" panose="02020603050405020304" pitchFamily="18" charset="0"/>
                <a:ea typeface="Arial Unicode MS" pitchFamily="34" charset="-128"/>
                <a:cs typeface="Times New Roman" panose="02020603050405020304" pitchFamily="18" charset="0"/>
              </a:rPr>
              <a:t>3: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Điền</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số</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đ</a:t>
            </a:r>
            <a:r>
              <a:rPr lang="vi-VN" sz="1600" kern="0">
                <a:solidFill>
                  <a:srgbClr val="000000"/>
                </a:solidFill>
                <a:latin typeface="Times New Roman" panose="02020603050405020304" pitchFamily="18" charset="0"/>
                <a:ea typeface="Arial Unicode MS" pitchFamily="34" charset="-128"/>
                <a:cs typeface="Times New Roman" panose="02020603050405020304" pitchFamily="18" charset="0"/>
              </a:rPr>
              <a:t>ơ</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n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hàng</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cần</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xác</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nhận</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vào</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b="1">
                <a:solidFill>
                  <a:srgbClr val="000000"/>
                </a:solidFill>
                <a:latin typeface="Times New Roman" panose="02020603050405020304" pitchFamily="18" charset="0"/>
                <a:cs typeface="Times New Roman" panose="02020603050405020304" pitchFamily="18" charset="0"/>
              </a:rPr>
              <a:t>Confirmation #</a:t>
            </a:r>
            <a:r>
              <a:rPr lang="en-US" sz="1600">
                <a:solidFill>
                  <a:srgbClr val="000000"/>
                </a:solidFill>
                <a:latin typeface="Times New Roman" panose="02020603050405020304" pitchFamily="18" charset="0"/>
                <a:cs typeface="Times New Roman" panose="02020603050405020304" pitchFamily="18" charset="0"/>
              </a:rPr>
              <a:t>. </a:t>
            </a:r>
          </a:p>
        </p:txBody>
      </p:sp>
      <p:sp>
        <p:nvSpPr>
          <p:cNvPr id="34" name="Rectangle 33">
            <a:extLst>
              <a:ext uri="{FF2B5EF4-FFF2-40B4-BE49-F238E27FC236}">
                <a16:creationId xmlns:a16="http://schemas.microsoft.com/office/drawing/2014/main" id="{5EA29322-BA6B-494B-9D73-22C182D178C2}"/>
              </a:ext>
            </a:extLst>
          </p:cNvPr>
          <p:cNvSpPr/>
          <p:nvPr/>
        </p:nvSpPr>
        <p:spPr>
          <a:xfrm>
            <a:off x="3436143" y="2516742"/>
            <a:ext cx="2133601" cy="2681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35" name="TextBox 34">
            <a:extLst>
              <a:ext uri="{FF2B5EF4-FFF2-40B4-BE49-F238E27FC236}">
                <a16:creationId xmlns:a16="http://schemas.microsoft.com/office/drawing/2014/main" id="{D0377E52-CEAD-41B1-9780-F3925F1A6BEA}"/>
              </a:ext>
            </a:extLst>
          </p:cNvPr>
          <p:cNvSpPr txBox="1"/>
          <p:nvPr/>
        </p:nvSpPr>
        <p:spPr>
          <a:xfrm>
            <a:off x="3814520" y="2507930"/>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36" name="Callout: Line 35">
            <a:extLst>
              <a:ext uri="{FF2B5EF4-FFF2-40B4-BE49-F238E27FC236}">
                <a16:creationId xmlns:a16="http://schemas.microsoft.com/office/drawing/2014/main" id="{924D834C-FE53-47A1-86A3-B2F61C2660F2}"/>
              </a:ext>
            </a:extLst>
          </p:cNvPr>
          <p:cNvSpPr/>
          <p:nvPr/>
        </p:nvSpPr>
        <p:spPr>
          <a:xfrm>
            <a:off x="8008144" y="2083433"/>
            <a:ext cx="2637455" cy="501358"/>
          </a:xfrm>
          <a:prstGeom prst="borderCallout1">
            <a:avLst>
              <a:gd name="adj1" fmla="val 47"/>
              <a:gd name="adj2" fmla="val 98612"/>
              <a:gd name="adj3" fmla="val -95754"/>
              <a:gd name="adj4" fmla="val 9866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4</a:t>
            </a:r>
            <a:r>
              <a:rPr lang="en-US" sz="1800">
                <a:solidFill>
                  <a:srgbClr val="000000"/>
                </a:solidFill>
                <a:latin typeface="Times New Roman" panose="02020603050405020304" pitchFamily="18" charset="0"/>
                <a:cs typeface="Times New Roman" panose="02020603050405020304" pitchFamily="18" charset="0"/>
              </a:rPr>
              <a:t>:Kích </a:t>
            </a:r>
            <a:r>
              <a:rPr lang="en-US" sz="1800" err="1">
                <a:solidFill>
                  <a:srgbClr val="000000"/>
                </a:solidFill>
                <a:latin typeface="Times New Roman" panose="02020603050405020304" pitchFamily="18" charset="0"/>
                <a:cs typeface="Times New Roman" panose="02020603050405020304" pitchFamily="18" charset="0"/>
              </a:rPr>
              <a:t>vào</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nút</a:t>
            </a:r>
            <a:r>
              <a:rPr lang="en-US" sz="1800">
                <a:solidFill>
                  <a:srgbClr val="000000"/>
                </a:solidFill>
                <a:latin typeface="Times New Roman" panose="02020603050405020304" pitchFamily="18" charset="0"/>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Next</a:t>
            </a:r>
            <a:endParaRPr lang="en-US" sz="1800">
              <a:solidFill>
                <a:srgbClr val="000000"/>
              </a:solidFill>
              <a:latin typeface="Times New Roman" panose="020206030504050203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A85867F1-B108-4605-AE8D-C7E91B28E514}"/>
              </a:ext>
            </a:extLst>
          </p:cNvPr>
          <p:cNvSpPr/>
          <p:nvPr/>
        </p:nvSpPr>
        <p:spPr>
          <a:xfrm>
            <a:off x="10123694" y="1327944"/>
            <a:ext cx="783813" cy="2861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38" name="TextBox 37">
            <a:extLst>
              <a:ext uri="{FF2B5EF4-FFF2-40B4-BE49-F238E27FC236}">
                <a16:creationId xmlns:a16="http://schemas.microsoft.com/office/drawing/2014/main" id="{6DF5F4FD-0DA9-4C8C-A95C-811C9582EE62}"/>
              </a:ext>
            </a:extLst>
          </p:cNvPr>
          <p:cNvSpPr txBox="1"/>
          <p:nvPr/>
        </p:nvSpPr>
        <p:spPr>
          <a:xfrm>
            <a:off x="9989344" y="133707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4</a:t>
            </a:r>
          </a:p>
        </p:txBody>
      </p:sp>
      <p:sp>
        <p:nvSpPr>
          <p:cNvPr id="13" name="Title">
            <a:extLst>
              <a:ext uri="{FF2B5EF4-FFF2-40B4-BE49-F238E27FC236}">
                <a16:creationId xmlns:a16="http://schemas.microsoft.com/office/drawing/2014/main" id="{F7AA250D-23C4-4D8A-B134-F92AA7547A8D}"/>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a:latin typeface="Times New Roman" panose="02020603050405020304" pitchFamily="18" charset="0"/>
                <a:cs typeface="Times New Roman" panose="02020603050405020304" pitchFamily="18" charset="0"/>
              </a:rPr>
              <a:t>6.3. </a:t>
            </a:r>
            <a:r>
              <a:rPr lang="en-US" sz="1800" err="1">
                <a:latin typeface="Times New Roman" panose="02020603050405020304" pitchFamily="18" charset="0"/>
                <a:cs typeface="Times New Roman" panose="02020603050405020304" pitchFamily="18" charset="0"/>
              </a:rPr>
              <a:t>Xác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nhận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toàn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bộ</a:t>
            </a:r>
            <a:r>
              <a:rPr lang="en-US" sz="1800">
                <a:latin typeface="Times New Roman" panose="02020603050405020304" pitchFamily="18" charset="0"/>
                <a:cs typeface="Times New Roman" panose="02020603050405020304" pitchFamily="18" charset="0"/>
              </a:rPr>
              <a:t> đ</a:t>
            </a:r>
            <a:r>
              <a:rPr lang="vi-VN" sz="1800">
                <a:latin typeface="Times New Roman" panose="02020603050405020304" pitchFamily="18" charset="0"/>
                <a:cs typeface="Times New Roman" panose="02020603050405020304" pitchFamily="18" charset="0"/>
              </a:rPr>
              <a:t>ơ</a:t>
            </a:r>
            <a:r>
              <a:rPr lang="en-US" sz="1800">
                <a:latin typeface="Times New Roman" panose="02020603050405020304" pitchFamily="18" charset="0"/>
                <a:cs typeface="Times New Roman" panose="02020603050405020304" pitchFamily="18" charset="0"/>
              </a:rPr>
              <a:t>n </a:t>
            </a:r>
            <a:r>
              <a:rPr lang="en-US" sz="1800" err="1">
                <a:latin typeface="Times New Roman" panose="02020603050405020304" pitchFamily="18" charset="0"/>
                <a:cs typeface="Times New Roman" panose="02020603050405020304" pitchFamily="18" charset="0"/>
              </a:rPr>
              <a:t>hàng</a:t>
            </a:r>
            <a:r>
              <a:rPr lang="en-US" sz="1800">
                <a:latin typeface="Times New Roman" panose="02020603050405020304" pitchFamily="18" charset="0"/>
                <a:cs typeface="Times New Roman" panose="02020603050405020304" pitchFamily="18" charset="0"/>
              </a:rPr>
              <a:t> (Confirm Entire Order)</a:t>
            </a:r>
          </a:p>
        </p:txBody>
      </p:sp>
      <p:sp>
        <p:nvSpPr>
          <p:cNvPr id="14" name="TextBox 13">
            <a:extLst>
              <a:ext uri="{FF2B5EF4-FFF2-40B4-BE49-F238E27FC236}">
                <a16:creationId xmlns:a16="http://schemas.microsoft.com/office/drawing/2014/main" id="{16EE62E4-D689-4730-ACB7-F49304F42AEF}"/>
              </a:ext>
            </a:extLst>
          </p:cNvPr>
          <p:cNvSpPr txBox="1"/>
          <p:nvPr/>
        </p:nvSpPr>
        <p:spPr>
          <a:xfrm>
            <a:off x="251961" y="71308"/>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6.</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Nhận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và</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xác</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nhận</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hàng</a:t>
            </a:r>
            <a:endParaRPr lang="en-US" sz="2000" b="1">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9F870D9-8DF6-26CE-2D63-B76DFC047174}"/>
              </a:ext>
            </a:extLst>
          </p:cNvPr>
          <p:cNvSpPr/>
          <p:nvPr/>
        </p:nvSpPr>
        <p:spPr>
          <a:xfrm>
            <a:off x="2385401" y="3925506"/>
            <a:ext cx="2955743" cy="7526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Tree>
    <p:extLst>
      <p:ext uri="{BB962C8B-B14F-4D97-AF65-F5344CB8AC3E}">
        <p14:creationId xmlns:p14="http://schemas.microsoft.com/office/powerpoint/2010/main" val="3058632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1E6C16-F0EA-4DB6-91C1-0023C1391AC3}"/>
              </a:ext>
            </a:extLst>
          </p:cNvPr>
          <p:cNvPicPr>
            <a:picLocks noChangeAspect="1"/>
          </p:cNvPicPr>
          <p:nvPr/>
        </p:nvPicPr>
        <p:blipFill rotWithShape="1">
          <a:blip r:embed="rId3"/>
          <a:srcRect l="471" t="5879"/>
          <a:stretch/>
        </p:blipFill>
        <p:spPr>
          <a:xfrm>
            <a:off x="283398" y="946944"/>
            <a:ext cx="12369205" cy="5616280"/>
          </a:xfrm>
          <a:prstGeom prst="rect">
            <a:avLst/>
          </a:prstGeom>
          <a:ln>
            <a:solidFill>
              <a:schemeClr val="bg1">
                <a:lumMod val="85000"/>
              </a:schemeClr>
            </a:solidFill>
          </a:ln>
        </p:spPr>
      </p:pic>
      <p:sp>
        <p:nvSpPr>
          <p:cNvPr id="13" name="Speech Bubble: Rectangle 12">
            <a:extLst>
              <a:ext uri="{FF2B5EF4-FFF2-40B4-BE49-F238E27FC236}">
                <a16:creationId xmlns:a16="http://schemas.microsoft.com/office/drawing/2014/main" id="{F1885DC0-2971-4336-A0B9-BB187A2E9290}"/>
              </a:ext>
            </a:extLst>
          </p:cNvPr>
          <p:cNvSpPr/>
          <p:nvPr/>
        </p:nvSpPr>
        <p:spPr>
          <a:xfrm>
            <a:off x="3290570" y="5901436"/>
            <a:ext cx="5680385" cy="406696"/>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152" err="1">
                <a:solidFill>
                  <a:srgbClr val="000000"/>
                </a:solidFill>
                <a:latin typeface="Times New Roman" panose="02020603050405020304" pitchFamily="18" charset="0"/>
                <a:cs typeface="Times New Roman" panose="02020603050405020304" pitchFamily="18" charset="0"/>
              </a:rPr>
              <a:t>Màn</a:t>
            </a:r>
            <a:r>
              <a:rPr lang="en-US" sz="2152">
                <a:solidFill>
                  <a:srgbClr val="000000"/>
                </a:solidFill>
                <a:latin typeface="Times New Roman" panose="02020603050405020304" pitchFamily="18" charset="0"/>
                <a:cs typeface="Times New Roman" panose="02020603050405020304" pitchFamily="18" charset="0"/>
              </a:rPr>
              <a:t> </a:t>
            </a:r>
            <a:r>
              <a:rPr lang="en-US" sz="2152" err="1">
                <a:solidFill>
                  <a:srgbClr val="000000"/>
                </a:solidFill>
                <a:latin typeface="Times New Roman" panose="02020603050405020304" pitchFamily="18" charset="0"/>
                <a:cs typeface="Times New Roman" panose="02020603050405020304" pitchFamily="18" charset="0"/>
              </a:rPr>
              <a:t>hình</a:t>
            </a:r>
            <a:r>
              <a:rPr lang="en-US" sz="2152">
                <a:solidFill>
                  <a:srgbClr val="000000"/>
                </a:solidFill>
                <a:latin typeface="Times New Roman" panose="02020603050405020304" pitchFamily="18" charset="0"/>
                <a:cs typeface="Times New Roman" panose="02020603050405020304" pitchFamily="18" charset="0"/>
              </a:rPr>
              <a:t> </a:t>
            </a:r>
            <a:r>
              <a:rPr lang="en-US" sz="2152" b="1">
                <a:solidFill>
                  <a:srgbClr val="000000"/>
                </a:solidFill>
                <a:latin typeface="Times New Roman" panose="02020603050405020304" pitchFamily="18" charset="0"/>
                <a:cs typeface="Times New Roman" panose="02020603050405020304" pitchFamily="18" charset="0"/>
              </a:rPr>
              <a:t>Confirm Entire Order </a:t>
            </a:r>
            <a:r>
              <a:rPr lang="en-US" sz="2152" err="1">
                <a:solidFill>
                  <a:srgbClr val="000000"/>
                </a:solidFill>
                <a:latin typeface="Times New Roman" panose="02020603050405020304" pitchFamily="18" charset="0"/>
                <a:cs typeface="Times New Roman" panose="02020603050405020304" pitchFamily="18" charset="0"/>
              </a:rPr>
              <a:t>sẽ</a:t>
            </a:r>
            <a:r>
              <a:rPr lang="en-US" sz="2152">
                <a:solidFill>
                  <a:srgbClr val="000000"/>
                </a:solidFill>
                <a:latin typeface="Times New Roman" panose="02020603050405020304" pitchFamily="18" charset="0"/>
                <a:cs typeface="Times New Roman" panose="02020603050405020304" pitchFamily="18" charset="0"/>
              </a:rPr>
              <a:t> </a:t>
            </a:r>
            <a:r>
              <a:rPr lang="en-US" sz="2152" err="1">
                <a:solidFill>
                  <a:srgbClr val="000000"/>
                </a:solidFill>
                <a:latin typeface="Times New Roman" panose="02020603050405020304" pitchFamily="18" charset="0"/>
                <a:cs typeface="Times New Roman" panose="02020603050405020304" pitchFamily="18" charset="0"/>
              </a:rPr>
              <a:t>hiện</a:t>
            </a:r>
            <a:r>
              <a:rPr lang="en-US" sz="2152">
                <a:solidFill>
                  <a:srgbClr val="000000"/>
                </a:solidFill>
                <a:latin typeface="Times New Roman" panose="02020603050405020304" pitchFamily="18" charset="0"/>
                <a:cs typeface="Times New Roman" panose="02020603050405020304" pitchFamily="18" charset="0"/>
              </a:rPr>
              <a:t> ra</a:t>
            </a:r>
          </a:p>
        </p:txBody>
      </p:sp>
      <p:sp>
        <p:nvSpPr>
          <p:cNvPr id="14" name="TextBox 13">
            <a:extLst>
              <a:ext uri="{FF2B5EF4-FFF2-40B4-BE49-F238E27FC236}">
                <a16:creationId xmlns:a16="http://schemas.microsoft.com/office/drawing/2014/main" id="{77604449-221A-4414-86B6-3C36724E1385}"/>
              </a:ext>
            </a:extLst>
          </p:cNvPr>
          <p:cNvSpPr txBox="1"/>
          <p:nvPr/>
        </p:nvSpPr>
        <p:spPr>
          <a:xfrm>
            <a:off x="9257442" y="1355684"/>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5</a:t>
            </a:r>
          </a:p>
        </p:txBody>
      </p:sp>
      <p:sp>
        <p:nvSpPr>
          <p:cNvPr id="20" name="Callout: Line 19">
            <a:extLst>
              <a:ext uri="{FF2B5EF4-FFF2-40B4-BE49-F238E27FC236}">
                <a16:creationId xmlns:a16="http://schemas.microsoft.com/office/drawing/2014/main" id="{E333A293-38A1-4ADA-95D0-700F4FB5B07C}"/>
              </a:ext>
            </a:extLst>
          </p:cNvPr>
          <p:cNvSpPr/>
          <p:nvPr/>
        </p:nvSpPr>
        <p:spPr>
          <a:xfrm>
            <a:off x="5157363" y="1840693"/>
            <a:ext cx="4329458" cy="706736"/>
          </a:xfrm>
          <a:prstGeom prst="borderCallout1">
            <a:avLst>
              <a:gd name="adj1" fmla="val 47"/>
              <a:gd name="adj2" fmla="val 98612"/>
              <a:gd name="adj3" fmla="val -76946"/>
              <a:gd name="adj4" fmla="val 98745"/>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152" err="1">
                <a:solidFill>
                  <a:srgbClr val="000000"/>
                </a:solidFill>
                <a:latin typeface="Times New Roman" panose="02020603050405020304" pitchFamily="18" charset="0"/>
                <a:cs typeface="Times New Roman" panose="02020603050405020304" pitchFamily="18" charset="0"/>
              </a:rPr>
              <a:t>Để</a:t>
            </a:r>
            <a:r>
              <a:rPr lang="en-US" sz="2152">
                <a:solidFill>
                  <a:srgbClr val="000000"/>
                </a:solidFill>
                <a:latin typeface="Times New Roman" panose="02020603050405020304" pitchFamily="18" charset="0"/>
                <a:cs typeface="Times New Roman" panose="02020603050405020304" pitchFamily="18" charset="0"/>
              </a:rPr>
              <a:t> </a:t>
            </a:r>
            <a:r>
              <a:rPr lang="en-US" sz="2152" err="1">
                <a:solidFill>
                  <a:srgbClr val="000000"/>
                </a:solidFill>
                <a:latin typeface="Times New Roman" panose="02020603050405020304" pitchFamily="18" charset="0"/>
                <a:cs typeface="Times New Roman" panose="02020603050405020304" pitchFamily="18" charset="0"/>
              </a:rPr>
              <a:t>gửi</a:t>
            </a:r>
            <a:r>
              <a:rPr lang="en-US" sz="2152">
                <a:solidFill>
                  <a:srgbClr val="000000"/>
                </a:solidFill>
                <a:latin typeface="Times New Roman" panose="02020603050405020304" pitchFamily="18" charset="0"/>
                <a:cs typeface="Times New Roman" panose="02020603050405020304" pitchFamily="18" charset="0"/>
              </a:rPr>
              <a:t> </a:t>
            </a:r>
            <a:r>
              <a:rPr lang="en-US" sz="2152" err="1">
                <a:solidFill>
                  <a:srgbClr val="000000"/>
                </a:solidFill>
                <a:latin typeface="Times New Roman" panose="02020603050405020304" pitchFamily="18" charset="0"/>
                <a:cs typeface="Times New Roman" panose="02020603050405020304" pitchFamily="18" charset="0"/>
              </a:rPr>
              <a:t>xác</a:t>
            </a:r>
            <a:r>
              <a:rPr lang="en-US" sz="2152">
                <a:solidFill>
                  <a:srgbClr val="000000"/>
                </a:solidFill>
                <a:latin typeface="Times New Roman" panose="02020603050405020304" pitchFamily="18" charset="0"/>
                <a:cs typeface="Times New Roman" panose="02020603050405020304" pitchFamily="18" charset="0"/>
              </a:rPr>
              <a:t> </a:t>
            </a:r>
            <a:r>
              <a:rPr lang="en-US" sz="2152" err="1">
                <a:solidFill>
                  <a:srgbClr val="000000"/>
                </a:solidFill>
                <a:latin typeface="Times New Roman" panose="02020603050405020304" pitchFamily="18" charset="0"/>
                <a:cs typeface="Times New Roman" panose="02020603050405020304" pitchFamily="18" charset="0"/>
              </a:rPr>
              <a:t>nhận</a:t>
            </a:r>
            <a:r>
              <a:rPr lang="en-US" sz="2152">
                <a:solidFill>
                  <a:srgbClr val="000000"/>
                </a:solidFill>
                <a:latin typeface="Times New Roman" panose="02020603050405020304" pitchFamily="18" charset="0"/>
                <a:cs typeface="Times New Roman" panose="02020603050405020304" pitchFamily="18" charset="0"/>
              </a:rPr>
              <a:t> đ</a:t>
            </a:r>
            <a:r>
              <a:rPr lang="vi-VN" sz="2152">
                <a:solidFill>
                  <a:srgbClr val="000000"/>
                </a:solidFill>
                <a:latin typeface="Times New Roman" panose="02020603050405020304" pitchFamily="18" charset="0"/>
                <a:cs typeface="Times New Roman" panose="02020603050405020304" pitchFamily="18" charset="0"/>
              </a:rPr>
              <a:t>ơ</a:t>
            </a:r>
            <a:r>
              <a:rPr lang="en-US" sz="2152">
                <a:solidFill>
                  <a:srgbClr val="000000"/>
                </a:solidFill>
                <a:latin typeface="Times New Roman" panose="02020603050405020304" pitchFamily="18" charset="0"/>
                <a:cs typeface="Times New Roman" panose="02020603050405020304" pitchFamily="18" charset="0"/>
              </a:rPr>
              <a:t>n </a:t>
            </a:r>
            <a:r>
              <a:rPr lang="en-US" sz="2152" err="1">
                <a:solidFill>
                  <a:srgbClr val="000000"/>
                </a:solidFill>
                <a:latin typeface="Times New Roman" panose="02020603050405020304" pitchFamily="18" charset="0"/>
                <a:cs typeface="Times New Roman" panose="02020603050405020304" pitchFamily="18" charset="0"/>
              </a:rPr>
              <a:t>hàng</a:t>
            </a:r>
            <a:r>
              <a:rPr lang="en-US" sz="2152">
                <a:solidFill>
                  <a:srgbClr val="000000"/>
                </a:solidFill>
                <a:latin typeface="Times New Roman" panose="02020603050405020304" pitchFamily="18" charset="0"/>
                <a:cs typeface="Times New Roman" panose="02020603050405020304" pitchFamily="18" charset="0"/>
              </a:rPr>
              <a:t>, </a:t>
            </a:r>
            <a:r>
              <a:rPr lang="en-US" sz="2152" err="1">
                <a:solidFill>
                  <a:srgbClr val="000000"/>
                </a:solidFill>
                <a:latin typeface="Times New Roman" panose="02020603050405020304" pitchFamily="18" charset="0"/>
                <a:cs typeface="Times New Roman" panose="02020603050405020304" pitchFamily="18" charset="0"/>
              </a:rPr>
              <a:t>kích</a:t>
            </a:r>
            <a:r>
              <a:rPr lang="en-US" sz="2152">
                <a:solidFill>
                  <a:srgbClr val="000000"/>
                </a:solidFill>
                <a:latin typeface="Times New Roman" panose="02020603050405020304" pitchFamily="18" charset="0"/>
                <a:cs typeface="Times New Roman" panose="02020603050405020304" pitchFamily="18" charset="0"/>
              </a:rPr>
              <a:t> </a:t>
            </a:r>
            <a:r>
              <a:rPr lang="en-US" sz="2152" err="1">
                <a:solidFill>
                  <a:srgbClr val="000000"/>
                </a:solidFill>
                <a:latin typeface="Times New Roman" panose="02020603050405020304" pitchFamily="18" charset="0"/>
                <a:cs typeface="Times New Roman" panose="02020603050405020304" pitchFamily="18" charset="0"/>
              </a:rPr>
              <a:t>vào</a:t>
            </a:r>
            <a:r>
              <a:rPr lang="en-US" sz="2152">
                <a:solidFill>
                  <a:srgbClr val="000000"/>
                </a:solidFill>
                <a:latin typeface="Times New Roman" panose="02020603050405020304" pitchFamily="18" charset="0"/>
                <a:cs typeface="Times New Roman" panose="02020603050405020304" pitchFamily="18" charset="0"/>
              </a:rPr>
              <a:t> </a:t>
            </a:r>
            <a:r>
              <a:rPr lang="en-US" sz="2152" err="1">
                <a:solidFill>
                  <a:srgbClr val="000000"/>
                </a:solidFill>
                <a:latin typeface="Times New Roman" panose="02020603050405020304" pitchFamily="18" charset="0"/>
                <a:cs typeface="Times New Roman" panose="02020603050405020304" pitchFamily="18" charset="0"/>
              </a:rPr>
              <a:t>nút</a:t>
            </a:r>
            <a:r>
              <a:rPr lang="en-US" sz="2152">
                <a:solidFill>
                  <a:srgbClr val="000000"/>
                </a:solidFill>
                <a:latin typeface="Times New Roman" panose="02020603050405020304" pitchFamily="18" charset="0"/>
                <a:cs typeface="Times New Roman" panose="02020603050405020304" pitchFamily="18" charset="0"/>
              </a:rPr>
              <a:t> </a:t>
            </a:r>
            <a:r>
              <a:rPr lang="en-US" sz="2152" b="1">
                <a:solidFill>
                  <a:srgbClr val="000000"/>
                </a:solidFill>
                <a:latin typeface="Times New Roman" panose="02020603050405020304" pitchFamily="18" charset="0"/>
                <a:cs typeface="Times New Roman" panose="02020603050405020304" pitchFamily="18" charset="0"/>
              </a:rPr>
              <a:t>Submit</a:t>
            </a:r>
            <a:r>
              <a:rPr lang="en-US" sz="2152">
                <a:solidFill>
                  <a:srgbClr val="000000"/>
                </a:solidFill>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84A802C4-1D2A-4040-863A-1497469025FE}"/>
              </a:ext>
            </a:extLst>
          </p:cNvPr>
          <p:cNvSpPr/>
          <p:nvPr/>
        </p:nvSpPr>
        <p:spPr>
          <a:xfrm>
            <a:off x="9001263" y="946944"/>
            <a:ext cx="770809" cy="3623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9" name="Title">
            <a:extLst>
              <a:ext uri="{FF2B5EF4-FFF2-40B4-BE49-F238E27FC236}">
                <a16:creationId xmlns:a16="http://schemas.microsoft.com/office/drawing/2014/main" id="{5ECC576D-E1CC-4BD7-84CC-2B7DF18BC923}"/>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a:latin typeface="Times New Roman" panose="02020603050405020304" pitchFamily="18" charset="0"/>
                <a:cs typeface="Times New Roman" panose="02020603050405020304" pitchFamily="18" charset="0"/>
              </a:rPr>
              <a:t>6.3. </a:t>
            </a:r>
            <a:r>
              <a:rPr lang="en-US" sz="1800" err="1">
                <a:latin typeface="Times New Roman" panose="02020603050405020304" pitchFamily="18" charset="0"/>
                <a:cs typeface="Times New Roman" panose="02020603050405020304" pitchFamily="18" charset="0"/>
              </a:rPr>
              <a:t>Xác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nhận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toàn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bộ</a:t>
            </a:r>
            <a:r>
              <a:rPr lang="en-US" sz="1800">
                <a:latin typeface="Times New Roman" panose="02020603050405020304" pitchFamily="18" charset="0"/>
                <a:cs typeface="Times New Roman" panose="02020603050405020304" pitchFamily="18" charset="0"/>
              </a:rPr>
              <a:t> đ</a:t>
            </a:r>
            <a:r>
              <a:rPr lang="vi-VN" sz="1800">
                <a:latin typeface="Times New Roman" panose="02020603050405020304" pitchFamily="18" charset="0"/>
                <a:cs typeface="Times New Roman" panose="02020603050405020304" pitchFamily="18" charset="0"/>
              </a:rPr>
              <a:t>ơ</a:t>
            </a:r>
            <a:r>
              <a:rPr lang="en-US" sz="1800">
                <a:latin typeface="Times New Roman" panose="02020603050405020304" pitchFamily="18" charset="0"/>
                <a:cs typeface="Times New Roman" panose="02020603050405020304" pitchFamily="18" charset="0"/>
              </a:rPr>
              <a:t>n </a:t>
            </a:r>
            <a:r>
              <a:rPr lang="en-US" sz="1800" err="1">
                <a:latin typeface="Times New Roman" panose="02020603050405020304" pitchFamily="18" charset="0"/>
                <a:cs typeface="Times New Roman" panose="02020603050405020304" pitchFamily="18" charset="0"/>
              </a:rPr>
              <a:t>hàng</a:t>
            </a:r>
            <a:r>
              <a:rPr lang="en-US" sz="1800">
                <a:latin typeface="Times New Roman" panose="02020603050405020304" pitchFamily="18" charset="0"/>
                <a:cs typeface="Times New Roman" panose="02020603050405020304" pitchFamily="18" charset="0"/>
              </a:rPr>
              <a:t> (Confirm Entire Order)</a:t>
            </a:r>
          </a:p>
        </p:txBody>
      </p:sp>
      <p:sp>
        <p:nvSpPr>
          <p:cNvPr id="10" name="TextBox 9">
            <a:extLst>
              <a:ext uri="{FF2B5EF4-FFF2-40B4-BE49-F238E27FC236}">
                <a16:creationId xmlns:a16="http://schemas.microsoft.com/office/drawing/2014/main" id="{652026CF-3C73-4634-87DA-F22222669889}"/>
              </a:ext>
            </a:extLst>
          </p:cNvPr>
          <p:cNvSpPr txBox="1"/>
          <p:nvPr/>
        </p:nvSpPr>
        <p:spPr>
          <a:xfrm>
            <a:off x="251961" y="71308"/>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6.</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Nhận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và</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xác</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nhận</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hàng</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697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a:solidFill>
                <a:srgbClr val="000000"/>
              </a:solidFill>
              <a:latin typeface="Arial"/>
              <a:ea typeface="Arial Unicode MS" pitchFamily="34" charset="-128"/>
              <a:cs typeface="Arial Unicode MS" pitchFamily="34" charset="-128"/>
            </a:endParaRPr>
          </a:p>
        </p:txBody>
      </p:sp>
      <p:pic>
        <p:nvPicPr>
          <p:cNvPr id="3" name="Picture 2">
            <a:extLst>
              <a:ext uri="{FF2B5EF4-FFF2-40B4-BE49-F238E27FC236}">
                <a16:creationId xmlns:a16="http://schemas.microsoft.com/office/drawing/2014/main" id="{C469AC2B-2233-4EC4-9DD9-CB0B6E7F97B1}"/>
              </a:ext>
            </a:extLst>
          </p:cNvPr>
          <p:cNvPicPr>
            <a:picLocks noChangeAspect="1"/>
          </p:cNvPicPr>
          <p:nvPr/>
        </p:nvPicPr>
        <p:blipFill>
          <a:blip r:embed="rId3"/>
          <a:stretch>
            <a:fillRect/>
          </a:stretch>
        </p:blipFill>
        <p:spPr>
          <a:xfrm>
            <a:off x="310365" y="748223"/>
            <a:ext cx="12211738" cy="6114770"/>
          </a:xfrm>
          <a:prstGeom prst="rect">
            <a:avLst/>
          </a:prstGeom>
        </p:spPr>
      </p:pic>
      <p:sp>
        <p:nvSpPr>
          <p:cNvPr id="35" name="Callout: Line 34">
            <a:extLst>
              <a:ext uri="{FF2B5EF4-FFF2-40B4-BE49-F238E27FC236}">
                <a16:creationId xmlns:a16="http://schemas.microsoft.com/office/drawing/2014/main" id="{94FD914A-4E54-4722-AA50-894C26E4E68B}"/>
              </a:ext>
            </a:extLst>
          </p:cNvPr>
          <p:cNvSpPr/>
          <p:nvPr/>
        </p:nvSpPr>
        <p:spPr>
          <a:xfrm>
            <a:off x="7641024" y="889854"/>
            <a:ext cx="4677812" cy="1257530"/>
          </a:xfrm>
          <a:prstGeom prst="borderCallout1">
            <a:avLst>
              <a:gd name="adj1" fmla="val 99337"/>
              <a:gd name="adj2" fmla="val 50690"/>
              <a:gd name="adj3" fmla="val 134495"/>
              <a:gd name="adj4" fmla="val 50752"/>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err="1">
                <a:solidFill>
                  <a:srgbClr val="000000"/>
                </a:solidFill>
                <a:latin typeface="Times New Roman" panose="02020603050405020304" pitchFamily="18" charset="0"/>
                <a:cs typeface="Times New Roman" panose="02020603050405020304" pitchFamily="18" charset="0"/>
              </a:rPr>
              <a:t>Màn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hình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sau</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khi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bạn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xác</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nhận</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a:t>
            </a:r>
            <a:r>
              <a:rPr lang="en-US" sz="1800" err="1">
                <a:solidFill>
                  <a:srgbClr val="000000"/>
                </a:solidFill>
                <a:latin typeface="Times New Roman" panose="02020603050405020304" pitchFamily="18" charset="0"/>
                <a:cs typeface="Times New Roman" panose="02020603050405020304" pitchFamily="18" charset="0"/>
              </a:rPr>
              <a:t>hàng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sẽ</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hiện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ra.Trạng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thái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của</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a:t>
            </a:r>
            <a:r>
              <a:rPr lang="en-US" sz="1800" err="1">
                <a:solidFill>
                  <a:srgbClr val="000000"/>
                </a:solidFill>
                <a:latin typeface="Times New Roman" panose="02020603050405020304" pitchFamily="18" charset="0"/>
                <a:cs typeface="Times New Roman" panose="02020603050405020304" pitchFamily="18" charset="0"/>
              </a:rPr>
              <a:t>hàng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đã</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chuyển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tử</a:t>
            </a:r>
            <a:r>
              <a:rPr lang="en-US" sz="1800">
                <a:solidFill>
                  <a:srgbClr val="000000"/>
                </a:solidFill>
                <a:latin typeface="Times New Roman" panose="02020603050405020304" pitchFamily="18" charset="0"/>
                <a:cs typeface="Times New Roman" panose="02020603050405020304" pitchFamily="18" charset="0"/>
              </a:rPr>
              <a:t> New sang </a:t>
            </a:r>
            <a:r>
              <a:rPr lang="en-US" sz="1800" b="1">
                <a:solidFill>
                  <a:srgbClr val="000000"/>
                </a:solidFill>
                <a:latin typeface="Times New Roman" panose="02020603050405020304" pitchFamily="18" charset="0"/>
                <a:cs typeface="Times New Roman" panose="02020603050405020304" pitchFamily="18" charset="0"/>
              </a:rPr>
              <a:t>Confirmed</a:t>
            </a:r>
            <a:r>
              <a:rPr lang="en-US" sz="1800">
                <a:solidFill>
                  <a:srgbClr val="000000"/>
                </a:solidFill>
                <a:latin typeface="Times New Roman" panose="02020603050405020304" pitchFamily="18" charset="0"/>
                <a:cs typeface="Times New Roman" panose="02020603050405020304" pitchFamily="18" charset="0"/>
              </a:rPr>
              <a:t>.</a:t>
            </a:r>
          </a:p>
        </p:txBody>
      </p:sp>
      <p:sp>
        <p:nvSpPr>
          <p:cNvPr id="36" name="Rectangle 35">
            <a:extLst>
              <a:ext uri="{FF2B5EF4-FFF2-40B4-BE49-F238E27FC236}">
                <a16:creationId xmlns:a16="http://schemas.microsoft.com/office/drawing/2014/main" id="{65364ED0-C042-4403-BED5-BF0021FAE589}"/>
              </a:ext>
            </a:extLst>
          </p:cNvPr>
          <p:cNvSpPr/>
          <p:nvPr/>
        </p:nvSpPr>
        <p:spPr>
          <a:xfrm>
            <a:off x="9074944" y="2589120"/>
            <a:ext cx="1475693" cy="972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37" name="Rectangle 36">
            <a:extLst>
              <a:ext uri="{FF2B5EF4-FFF2-40B4-BE49-F238E27FC236}">
                <a16:creationId xmlns:a16="http://schemas.microsoft.com/office/drawing/2014/main" id="{6DCFAC3A-BD7A-415C-AC94-103678329D31}"/>
              </a:ext>
            </a:extLst>
          </p:cNvPr>
          <p:cNvSpPr/>
          <p:nvPr/>
        </p:nvSpPr>
        <p:spPr>
          <a:xfrm>
            <a:off x="9955086" y="4243789"/>
            <a:ext cx="1759785" cy="2175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38" name="Rectangle 37">
            <a:extLst>
              <a:ext uri="{FF2B5EF4-FFF2-40B4-BE49-F238E27FC236}">
                <a16:creationId xmlns:a16="http://schemas.microsoft.com/office/drawing/2014/main" id="{9D154D23-EED9-45C1-97F4-4423FDEFF0D3}"/>
              </a:ext>
            </a:extLst>
          </p:cNvPr>
          <p:cNvSpPr/>
          <p:nvPr/>
        </p:nvSpPr>
        <p:spPr bwMode="gray">
          <a:xfrm>
            <a:off x="4077004" y="3791903"/>
            <a:ext cx="5278923" cy="1117441"/>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algn="ctr" defTabSz="1171414"/>
            <a:r>
              <a:rPr lang="en-US" sz="1800" err="1">
                <a:solidFill>
                  <a:srgbClr val="000000"/>
                </a:solidFill>
                <a:latin typeface="Times New Roman" panose="02020603050405020304" pitchFamily="18" charset="0"/>
                <a:cs typeface="Times New Roman" panose="02020603050405020304" pitchFamily="18" charset="0"/>
              </a:rPr>
              <a:t>Bạn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có</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thể</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xem</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lại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thông</a:t>
            </a:r>
            <a:r>
              <a:rPr lang="en-US" sz="1800">
                <a:solidFill>
                  <a:srgbClr val="000000"/>
                </a:solidFill>
                <a:latin typeface="Times New Roman" panose="02020603050405020304" pitchFamily="18" charset="0"/>
                <a:cs typeface="Times New Roman" panose="02020603050405020304" pitchFamily="18" charset="0"/>
              </a:rPr>
              <a:t> tin </a:t>
            </a:r>
            <a:r>
              <a:rPr lang="en-US" sz="1800" err="1">
                <a:solidFill>
                  <a:srgbClr val="000000"/>
                </a:solidFill>
                <a:latin typeface="Times New Roman" panose="02020603050405020304" pitchFamily="18" charset="0"/>
                <a:cs typeface="Times New Roman" panose="02020603050405020304" pitchFamily="18" charset="0"/>
              </a:rPr>
              <a:t>xác</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nhận</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a:t>
            </a:r>
            <a:r>
              <a:rPr lang="en-US" sz="1800" err="1">
                <a:solidFill>
                  <a:srgbClr val="000000"/>
                </a:solidFill>
                <a:latin typeface="Times New Roman" panose="02020603050405020304" pitchFamily="18" charset="0"/>
                <a:cs typeface="Times New Roman" panose="02020603050405020304" pitchFamily="18" charset="0"/>
              </a:rPr>
              <a:t>hàng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khi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kích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vào</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số</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đơn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hàng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màu</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xanh</a:t>
            </a:r>
            <a:r>
              <a:rPr lang="en-US" sz="1800">
                <a:solidFill>
                  <a:srgbClr val="000000"/>
                </a:solidFill>
                <a:latin typeface="Times New Roman" panose="02020603050405020304" pitchFamily="18" charset="0"/>
                <a:cs typeface="Times New Roman" panose="02020603050405020304" pitchFamily="18" charset="0"/>
              </a:rPr>
              <a:t> d</a:t>
            </a:r>
            <a:r>
              <a:rPr lang="vi-VN" sz="1800">
                <a:solidFill>
                  <a:srgbClr val="000000"/>
                </a:solidFill>
                <a:latin typeface="Times New Roman" panose="02020603050405020304" pitchFamily="18" charset="0"/>
                <a:cs typeface="Times New Roman" panose="02020603050405020304" pitchFamily="18" charset="0"/>
              </a:rPr>
              <a:t>ư</a:t>
            </a:r>
            <a:r>
              <a:rPr lang="en-US" sz="1800" err="1">
                <a:solidFill>
                  <a:srgbClr val="000000"/>
                </a:solidFill>
                <a:latin typeface="Times New Roman" panose="02020603050405020304" pitchFamily="18" charset="0"/>
                <a:cs typeface="Times New Roman" panose="02020603050405020304" pitchFamily="18" charset="0"/>
              </a:rPr>
              <a:t>ơng</a:t>
            </a:r>
            <a:r>
              <a:rPr lang="en-US" sz="1800">
                <a:solidFill>
                  <a:srgbClr val="000000"/>
                </a:solidFill>
                <a:latin typeface="Times New Roman" panose="02020603050405020304" pitchFamily="18" charset="0"/>
                <a:cs typeface="Times New Roman" panose="02020603050405020304" pitchFamily="18" charset="0"/>
              </a:rPr>
              <a:t> ở </a:t>
            </a:r>
            <a:r>
              <a:rPr lang="en-US" sz="1800" err="1">
                <a:solidFill>
                  <a:srgbClr val="000000"/>
                </a:solidFill>
                <a:latin typeface="Times New Roman" panose="02020603050405020304" pitchFamily="18" charset="0"/>
                <a:cs typeface="Times New Roman" panose="02020603050405020304" pitchFamily="18" charset="0"/>
              </a:rPr>
              <a:t>phần</a:t>
            </a:r>
            <a:r>
              <a:rPr lang="en-US" sz="1800">
                <a:solidFill>
                  <a:srgbClr val="000000"/>
                </a:solidFill>
                <a:latin typeface="Times New Roman" panose="02020603050405020304" pitchFamily="18" charset="0"/>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Related Documents.</a:t>
            </a:r>
            <a:endParaRPr lang="en-US" sz="1800">
              <a:solidFill>
                <a:srgbClr val="000000"/>
              </a:solidFill>
              <a:latin typeface="Times New Roman" panose="02020603050405020304" pitchFamily="18" charset="0"/>
              <a:cs typeface="Times New Roman" panose="02020603050405020304" pitchFamily="18" charset="0"/>
            </a:endParaRPr>
          </a:p>
        </p:txBody>
      </p:sp>
      <p:cxnSp>
        <p:nvCxnSpPr>
          <p:cNvPr id="39" name="Straight Connector 38">
            <a:extLst>
              <a:ext uri="{FF2B5EF4-FFF2-40B4-BE49-F238E27FC236}">
                <a16:creationId xmlns:a16="http://schemas.microsoft.com/office/drawing/2014/main" id="{A3ECA08B-7B08-4FC5-A21F-95432DD0DC0F}"/>
              </a:ext>
            </a:extLst>
          </p:cNvPr>
          <p:cNvCxnSpPr>
            <a:stCxn id="38" idx="3"/>
          </p:cNvCxnSpPr>
          <p:nvPr/>
        </p:nvCxnSpPr>
        <p:spPr>
          <a:xfrm flipV="1">
            <a:off x="9355927" y="4350623"/>
            <a:ext cx="596050" cy="1"/>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itle">
            <a:extLst>
              <a:ext uri="{FF2B5EF4-FFF2-40B4-BE49-F238E27FC236}">
                <a16:creationId xmlns:a16="http://schemas.microsoft.com/office/drawing/2014/main" id="{480BD715-58AB-49DD-A9B9-64617ADFE570}"/>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a:latin typeface="Times New Roman" panose="02020603050405020304" pitchFamily="18" charset="0"/>
                <a:cs typeface="Times New Roman" panose="02020603050405020304" pitchFamily="18" charset="0"/>
              </a:rPr>
              <a:t>6.3. </a:t>
            </a:r>
            <a:r>
              <a:rPr lang="en-US" sz="1800" err="1">
                <a:latin typeface="Times New Roman" panose="02020603050405020304" pitchFamily="18" charset="0"/>
                <a:cs typeface="Times New Roman" panose="02020603050405020304" pitchFamily="18" charset="0"/>
              </a:rPr>
              <a:t>Xác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nhận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toàn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bộ</a:t>
            </a:r>
            <a:r>
              <a:rPr lang="en-US" sz="1800">
                <a:latin typeface="Times New Roman" panose="02020603050405020304" pitchFamily="18" charset="0"/>
                <a:cs typeface="Times New Roman" panose="02020603050405020304" pitchFamily="18" charset="0"/>
              </a:rPr>
              <a:t> đ</a:t>
            </a:r>
            <a:r>
              <a:rPr lang="vi-VN" sz="1800">
                <a:latin typeface="Times New Roman" panose="02020603050405020304" pitchFamily="18" charset="0"/>
                <a:cs typeface="Times New Roman" panose="02020603050405020304" pitchFamily="18" charset="0"/>
              </a:rPr>
              <a:t>ơ</a:t>
            </a:r>
            <a:r>
              <a:rPr lang="en-US" sz="1800">
                <a:latin typeface="Times New Roman" panose="02020603050405020304" pitchFamily="18" charset="0"/>
                <a:cs typeface="Times New Roman" panose="02020603050405020304" pitchFamily="18" charset="0"/>
              </a:rPr>
              <a:t>n </a:t>
            </a:r>
            <a:r>
              <a:rPr lang="en-US" sz="1800" err="1">
                <a:latin typeface="Times New Roman" panose="02020603050405020304" pitchFamily="18" charset="0"/>
                <a:cs typeface="Times New Roman" panose="02020603050405020304" pitchFamily="18" charset="0"/>
              </a:rPr>
              <a:t>hàng</a:t>
            </a:r>
            <a:r>
              <a:rPr lang="en-US" sz="1800">
                <a:latin typeface="Times New Roman" panose="02020603050405020304" pitchFamily="18" charset="0"/>
                <a:cs typeface="Times New Roman" panose="02020603050405020304" pitchFamily="18" charset="0"/>
              </a:rPr>
              <a:t> (Confirm Entire Order)</a:t>
            </a:r>
          </a:p>
        </p:txBody>
      </p:sp>
      <p:sp>
        <p:nvSpPr>
          <p:cNvPr id="14" name="TextBox 13">
            <a:extLst>
              <a:ext uri="{FF2B5EF4-FFF2-40B4-BE49-F238E27FC236}">
                <a16:creationId xmlns:a16="http://schemas.microsoft.com/office/drawing/2014/main" id="{E81F9FF4-E6AD-4645-9948-D5FEEC0A8868}"/>
              </a:ext>
            </a:extLst>
          </p:cNvPr>
          <p:cNvSpPr txBox="1"/>
          <p:nvPr/>
        </p:nvSpPr>
        <p:spPr>
          <a:xfrm>
            <a:off x="251961" y="71308"/>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6.</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Nhận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và</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xác</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nhận</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hàng</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7838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69316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a:solidFill>
                <a:srgbClr val="000000"/>
              </a:solidFill>
              <a:latin typeface="Arial"/>
              <a:ea typeface="Arial Unicode MS" pitchFamily="34" charset="-128"/>
              <a:cs typeface="Arial Unicode MS" pitchFamily="34" charset="-128"/>
            </a:endParaRPr>
          </a:p>
        </p:txBody>
      </p:sp>
      <p:pic>
        <p:nvPicPr>
          <p:cNvPr id="9" name="Picture 8">
            <a:extLst>
              <a:ext uri="{FF2B5EF4-FFF2-40B4-BE49-F238E27FC236}">
                <a16:creationId xmlns:a16="http://schemas.microsoft.com/office/drawing/2014/main" id="{BBA49734-E44B-46B9-BB4D-815EDE9772B9}"/>
              </a:ext>
            </a:extLst>
          </p:cNvPr>
          <p:cNvPicPr>
            <a:picLocks noChangeAspect="1"/>
          </p:cNvPicPr>
          <p:nvPr/>
        </p:nvPicPr>
        <p:blipFill rotWithShape="1">
          <a:blip r:embed="rId3"/>
          <a:srcRect t="5849" r="1784"/>
          <a:stretch/>
        </p:blipFill>
        <p:spPr>
          <a:xfrm>
            <a:off x="-1706" y="946944"/>
            <a:ext cx="12886650" cy="6118088"/>
          </a:xfrm>
          <a:prstGeom prst="rect">
            <a:avLst/>
          </a:prstGeom>
          <a:ln>
            <a:solidFill>
              <a:schemeClr val="tx1"/>
            </a:solidFill>
          </a:ln>
        </p:spPr>
      </p:pic>
      <p:sp>
        <p:nvSpPr>
          <p:cNvPr id="10" name="Rectangle 9">
            <a:extLst>
              <a:ext uri="{FF2B5EF4-FFF2-40B4-BE49-F238E27FC236}">
                <a16:creationId xmlns:a16="http://schemas.microsoft.com/office/drawing/2014/main" id="{087E9364-B429-44BD-B560-513A26BD3B29}"/>
              </a:ext>
            </a:extLst>
          </p:cNvPr>
          <p:cNvSpPr/>
          <p:nvPr/>
        </p:nvSpPr>
        <p:spPr>
          <a:xfrm flipV="1">
            <a:off x="294125" y="1934646"/>
            <a:ext cx="1937165" cy="3175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2" name="Rectangle 11">
            <a:extLst>
              <a:ext uri="{FF2B5EF4-FFF2-40B4-BE49-F238E27FC236}">
                <a16:creationId xmlns:a16="http://schemas.microsoft.com/office/drawing/2014/main" id="{FD59DD6A-0E91-46DB-9A6E-C2E8B76185C5}"/>
              </a:ext>
            </a:extLst>
          </p:cNvPr>
          <p:cNvSpPr/>
          <p:nvPr/>
        </p:nvSpPr>
        <p:spPr>
          <a:xfrm>
            <a:off x="304268" y="2526551"/>
            <a:ext cx="1521333" cy="2076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3" name="Callout: Line 12">
            <a:extLst>
              <a:ext uri="{FF2B5EF4-FFF2-40B4-BE49-F238E27FC236}">
                <a16:creationId xmlns:a16="http://schemas.microsoft.com/office/drawing/2014/main" id="{063817E9-7E0B-4EB8-B0B1-4AFF52F9FEB8}"/>
              </a:ext>
            </a:extLst>
          </p:cNvPr>
          <p:cNvSpPr/>
          <p:nvPr/>
        </p:nvSpPr>
        <p:spPr>
          <a:xfrm>
            <a:off x="2717163" y="2588591"/>
            <a:ext cx="5749433" cy="949154"/>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err="1">
                <a:solidFill>
                  <a:srgbClr val="000000"/>
                </a:solidFill>
                <a:latin typeface="Times New Roman" panose="02020603050405020304" pitchFamily="18" charset="0"/>
                <a:cs typeface="Times New Roman" panose="02020603050405020304" pitchFamily="18" charset="0"/>
              </a:rPr>
              <a:t>Để</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xác</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nhận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từng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phần</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a:t>
            </a:r>
            <a:r>
              <a:rPr lang="en-US" sz="1800" err="1">
                <a:solidFill>
                  <a:srgbClr val="000000"/>
                </a:solidFill>
                <a:latin typeface="Times New Roman" panose="02020603050405020304" pitchFamily="18" charset="0"/>
                <a:cs typeface="Times New Roman" panose="02020603050405020304" pitchFamily="18" charset="0"/>
              </a:rPr>
              <a:t>hàng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kích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vào</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nút</a:t>
            </a:r>
            <a:r>
              <a:rPr lang="en-US" sz="1800">
                <a:solidFill>
                  <a:srgbClr val="000000"/>
                </a:solidFill>
                <a:latin typeface="Times New Roman" panose="02020603050405020304" pitchFamily="18" charset="0"/>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Create Order Confirmation, </a:t>
            </a:r>
            <a:r>
              <a:rPr lang="en-US" sz="1800" err="1">
                <a:solidFill>
                  <a:srgbClr val="000000"/>
                </a:solidFill>
                <a:latin typeface="Times New Roman" panose="02020603050405020304" pitchFamily="18" charset="0"/>
                <a:cs typeface="Times New Roman" panose="02020603050405020304" pitchFamily="18" charset="0"/>
              </a:rPr>
              <a:t>sổ</a:t>
            </a:r>
            <a:r>
              <a:rPr lang="en-US" sz="1800">
                <a:solidFill>
                  <a:srgbClr val="000000"/>
                </a:solidFill>
                <a:latin typeface="Times New Roman" panose="02020603050405020304" pitchFamily="18" charset="0"/>
                <a:cs typeface="Times New Roman" panose="02020603050405020304" pitchFamily="18" charset="0"/>
              </a:rPr>
              <a:t> con </a:t>
            </a:r>
            <a:r>
              <a:rPr lang="en-US" sz="1800" err="1">
                <a:solidFill>
                  <a:srgbClr val="000000"/>
                </a:solidFill>
                <a:latin typeface="Times New Roman" panose="02020603050405020304" pitchFamily="18" charset="0"/>
                <a:cs typeface="Times New Roman" panose="02020603050405020304" pitchFamily="18" charset="0"/>
              </a:rPr>
              <a:t>trỏ</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chuột</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xuống</a:t>
            </a:r>
            <a:r>
              <a:rPr lang="en-US" sz="1800">
                <a:solidFill>
                  <a:srgbClr val="000000"/>
                </a:solidFill>
                <a:latin typeface="Times New Roman" panose="02020603050405020304" pitchFamily="18" charset="0"/>
                <a:cs typeface="Times New Roman" panose="02020603050405020304" pitchFamily="18" charset="0"/>
              </a:rPr>
              <a:t> d</a:t>
            </a:r>
            <a:r>
              <a:rPr lang="vi-VN" sz="1800">
                <a:solidFill>
                  <a:srgbClr val="000000"/>
                </a:solidFill>
                <a:latin typeface="Times New Roman" panose="02020603050405020304" pitchFamily="18" charset="0"/>
                <a:cs typeface="Times New Roman" panose="02020603050405020304" pitchFamily="18" charset="0"/>
              </a:rPr>
              <a:t>ư</a:t>
            </a:r>
            <a:r>
              <a:rPr lang="en-US" sz="1800" err="1">
                <a:solidFill>
                  <a:srgbClr val="000000"/>
                </a:solidFill>
                <a:latin typeface="Times New Roman" panose="02020603050405020304" pitchFamily="18" charset="0"/>
                <a:cs typeface="Times New Roman" panose="02020603050405020304" pitchFamily="18" charset="0"/>
              </a:rPr>
              <a:t>ới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và</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chọn</a:t>
            </a:r>
            <a:r>
              <a:rPr lang="en-US" sz="1800" b="1">
                <a:solidFill>
                  <a:srgbClr val="000000"/>
                </a:solidFill>
                <a:latin typeface="Times New Roman" panose="02020603050405020304" pitchFamily="18" charset="0"/>
                <a:cs typeface="Times New Roman" panose="02020603050405020304" pitchFamily="18" charset="0"/>
              </a:rPr>
              <a:t> Update Line Items.</a:t>
            </a:r>
            <a:endParaRPr lang="en-US" sz="1800">
              <a:solidFill>
                <a:srgbClr val="00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C5AFCB1-9065-4618-B1F3-88EA0E710B83}"/>
              </a:ext>
            </a:extLst>
          </p:cNvPr>
          <p:cNvSpPr txBox="1"/>
          <p:nvPr/>
        </p:nvSpPr>
        <p:spPr>
          <a:xfrm>
            <a:off x="52040" y="1934646"/>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6" name="TextBox 15">
            <a:extLst>
              <a:ext uri="{FF2B5EF4-FFF2-40B4-BE49-F238E27FC236}">
                <a16:creationId xmlns:a16="http://schemas.microsoft.com/office/drawing/2014/main" id="{AA5EA476-ABD0-4225-96B9-740EC6280172}"/>
              </a:ext>
            </a:extLst>
          </p:cNvPr>
          <p:cNvSpPr txBox="1"/>
          <p:nvPr/>
        </p:nvSpPr>
        <p:spPr>
          <a:xfrm>
            <a:off x="52040" y="2495769"/>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7" name="Title">
            <a:extLst>
              <a:ext uri="{FF2B5EF4-FFF2-40B4-BE49-F238E27FC236}">
                <a16:creationId xmlns:a16="http://schemas.microsoft.com/office/drawing/2014/main" id="{F54DC174-77A4-4AB3-AB14-F16D9C628B0D}"/>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a:latin typeface="Times New Roman" panose="02020603050405020304" pitchFamily="18" charset="0"/>
                <a:cs typeface="Times New Roman" panose="02020603050405020304" pitchFamily="18" charset="0"/>
              </a:rPr>
              <a:t>6.4. </a:t>
            </a:r>
            <a:r>
              <a:rPr lang="en-US" sz="1800" err="1">
                <a:latin typeface="Times New Roman" panose="02020603050405020304" pitchFamily="18" charset="0"/>
                <a:cs typeface="Times New Roman" panose="02020603050405020304" pitchFamily="18" charset="0"/>
              </a:rPr>
              <a:t>Xác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nhận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từng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phần</a:t>
            </a:r>
            <a:r>
              <a:rPr lang="en-US" sz="1800">
                <a:latin typeface="Times New Roman" panose="02020603050405020304" pitchFamily="18" charset="0"/>
                <a:cs typeface="Times New Roman" panose="02020603050405020304" pitchFamily="18" charset="0"/>
              </a:rPr>
              <a:t> đ</a:t>
            </a:r>
            <a:r>
              <a:rPr lang="vi-VN" sz="1800">
                <a:latin typeface="Times New Roman" panose="02020603050405020304" pitchFamily="18" charset="0"/>
                <a:cs typeface="Times New Roman" panose="02020603050405020304" pitchFamily="18" charset="0"/>
              </a:rPr>
              <a:t>ơ</a:t>
            </a:r>
            <a:r>
              <a:rPr lang="en-US" sz="1800">
                <a:latin typeface="Times New Roman" panose="02020603050405020304" pitchFamily="18" charset="0"/>
                <a:cs typeface="Times New Roman" panose="02020603050405020304" pitchFamily="18" charset="0"/>
              </a:rPr>
              <a:t>n </a:t>
            </a:r>
            <a:r>
              <a:rPr lang="en-US" sz="1800" err="1">
                <a:latin typeface="Times New Roman" panose="02020603050405020304" pitchFamily="18" charset="0"/>
                <a:cs typeface="Times New Roman" panose="02020603050405020304" pitchFamily="18" charset="0"/>
              </a:rPr>
              <a:t>hàng</a:t>
            </a:r>
            <a:r>
              <a:rPr lang="en-US" sz="1800">
                <a:latin typeface="Times New Roman" panose="02020603050405020304" pitchFamily="18" charset="0"/>
                <a:cs typeface="Times New Roman" panose="02020603050405020304" pitchFamily="18" charset="0"/>
              </a:rPr>
              <a:t> (Update Line Items)</a:t>
            </a:r>
          </a:p>
        </p:txBody>
      </p:sp>
      <p:sp>
        <p:nvSpPr>
          <p:cNvPr id="18" name="TextBox 17">
            <a:extLst>
              <a:ext uri="{FF2B5EF4-FFF2-40B4-BE49-F238E27FC236}">
                <a16:creationId xmlns:a16="http://schemas.microsoft.com/office/drawing/2014/main" id="{721958EB-572E-4D71-8C84-1706AA6AB075}"/>
              </a:ext>
            </a:extLst>
          </p:cNvPr>
          <p:cNvSpPr txBox="1"/>
          <p:nvPr/>
        </p:nvSpPr>
        <p:spPr>
          <a:xfrm>
            <a:off x="251961" y="71308"/>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6.</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Nhận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và</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xác</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nhận</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hàng</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4847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a:solidFill>
                <a:srgbClr val="000000"/>
              </a:solidFill>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6A606D42-1EE1-4A8D-99E4-FEB9232E23BD}"/>
              </a:ext>
            </a:extLst>
          </p:cNvPr>
          <p:cNvPicPr>
            <a:picLocks noChangeAspect="1"/>
          </p:cNvPicPr>
          <p:nvPr/>
        </p:nvPicPr>
        <p:blipFill rotWithShape="1">
          <a:blip r:embed="rId3"/>
          <a:srcRect l="1715" t="5962" r="1216"/>
          <a:stretch/>
        </p:blipFill>
        <p:spPr>
          <a:xfrm>
            <a:off x="224860" y="1099344"/>
            <a:ext cx="12736284" cy="6117160"/>
          </a:xfrm>
          <a:prstGeom prst="rect">
            <a:avLst/>
          </a:prstGeom>
          <a:ln>
            <a:solidFill>
              <a:schemeClr val="tx1"/>
            </a:solidFill>
          </a:ln>
        </p:spPr>
      </p:pic>
      <p:sp>
        <p:nvSpPr>
          <p:cNvPr id="6" name="Speech Bubble: Rectangle 5">
            <a:extLst>
              <a:ext uri="{FF2B5EF4-FFF2-40B4-BE49-F238E27FC236}">
                <a16:creationId xmlns:a16="http://schemas.microsoft.com/office/drawing/2014/main" id="{72FFBE2C-9D9A-4261-88B9-94ED5F5B627C}"/>
              </a:ext>
            </a:extLst>
          </p:cNvPr>
          <p:cNvSpPr/>
          <p:nvPr/>
        </p:nvSpPr>
        <p:spPr>
          <a:xfrm>
            <a:off x="3668921" y="999171"/>
            <a:ext cx="5162101" cy="658101"/>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152" err="1">
                <a:solidFill>
                  <a:srgbClr val="000000"/>
                </a:solidFill>
                <a:latin typeface="Times New Roman" panose="02020603050405020304" pitchFamily="18" charset="0"/>
                <a:cs typeface="Times New Roman" panose="02020603050405020304" pitchFamily="18" charset="0"/>
              </a:rPr>
              <a:t>Màn</a:t>
            </a:r>
            <a:r>
              <a:rPr lang="en-US" sz="2152">
                <a:solidFill>
                  <a:srgbClr val="000000"/>
                </a:solidFill>
                <a:latin typeface="Times New Roman" panose="02020603050405020304" pitchFamily="18" charset="0"/>
                <a:cs typeface="Times New Roman" panose="02020603050405020304" pitchFamily="18" charset="0"/>
              </a:rPr>
              <a:t> </a:t>
            </a:r>
            <a:r>
              <a:rPr lang="en-US" sz="2152" err="1">
                <a:solidFill>
                  <a:srgbClr val="000000"/>
                </a:solidFill>
                <a:latin typeface="Times New Roman" panose="02020603050405020304" pitchFamily="18" charset="0"/>
                <a:cs typeface="Times New Roman" panose="02020603050405020304" pitchFamily="18" charset="0"/>
              </a:rPr>
              <a:t>hình</a:t>
            </a:r>
            <a:r>
              <a:rPr lang="en-US" sz="2152">
                <a:solidFill>
                  <a:srgbClr val="000000"/>
                </a:solidFill>
                <a:latin typeface="Times New Roman" panose="02020603050405020304" pitchFamily="18" charset="0"/>
                <a:cs typeface="Times New Roman" panose="02020603050405020304" pitchFamily="18" charset="0"/>
              </a:rPr>
              <a:t> </a:t>
            </a:r>
            <a:r>
              <a:rPr lang="en-US" sz="2152" err="1">
                <a:solidFill>
                  <a:srgbClr val="000000"/>
                </a:solidFill>
                <a:latin typeface="Times New Roman" panose="02020603050405020304" pitchFamily="18" charset="0"/>
                <a:cs typeface="Times New Roman" panose="02020603050405020304" pitchFamily="18" charset="0"/>
              </a:rPr>
              <a:t>xác</a:t>
            </a:r>
            <a:r>
              <a:rPr lang="en-US" sz="2152">
                <a:solidFill>
                  <a:srgbClr val="000000"/>
                </a:solidFill>
                <a:latin typeface="Times New Roman" panose="02020603050405020304" pitchFamily="18" charset="0"/>
                <a:cs typeface="Times New Roman" panose="02020603050405020304" pitchFamily="18" charset="0"/>
              </a:rPr>
              <a:t> </a:t>
            </a:r>
            <a:r>
              <a:rPr lang="en-US" sz="2152" err="1">
                <a:solidFill>
                  <a:srgbClr val="000000"/>
                </a:solidFill>
                <a:latin typeface="Times New Roman" panose="02020603050405020304" pitchFamily="18" charset="0"/>
                <a:cs typeface="Times New Roman" panose="02020603050405020304" pitchFamily="18" charset="0"/>
              </a:rPr>
              <a:t>nhận</a:t>
            </a:r>
            <a:r>
              <a:rPr lang="en-US" sz="2152">
                <a:solidFill>
                  <a:srgbClr val="000000"/>
                </a:solidFill>
                <a:latin typeface="Times New Roman" panose="02020603050405020304" pitchFamily="18" charset="0"/>
                <a:cs typeface="Times New Roman" panose="02020603050405020304" pitchFamily="18" charset="0"/>
              </a:rPr>
              <a:t> đ</a:t>
            </a:r>
            <a:r>
              <a:rPr lang="vi-VN" sz="2152">
                <a:solidFill>
                  <a:srgbClr val="000000"/>
                </a:solidFill>
                <a:latin typeface="Times New Roman" panose="02020603050405020304" pitchFamily="18" charset="0"/>
                <a:cs typeface="Times New Roman" panose="02020603050405020304" pitchFamily="18" charset="0"/>
              </a:rPr>
              <a:t>ơ</a:t>
            </a:r>
            <a:r>
              <a:rPr lang="en-US" sz="2152">
                <a:solidFill>
                  <a:srgbClr val="000000"/>
                </a:solidFill>
                <a:latin typeface="Times New Roman" panose="02020603050405020304" pitchFamily="18" charset="0"/>
                <a:cs typeface="Times New Roman" panose="02020603050405020304" pitchFamily="18" charset="0"/>
              </a:rPr>
              <a:t>n </a:t>
            </a:r>
            <a:r>
              <a:rPr lang="en-US" sz="2152" err="1">
                <a:solidFill>
                  <a:srgbClr val="000000"/>
                </a:solidFill>
                <a:latin typeface="Times New Roman" panose="02020603050405020304" pitchFamily="18" charset="0"/>
                <a:cs typeface="Times New Roman" panose="02020603050405020304" pitchFamily="18" charset="0"/>
              </a:rPr>
              <a:t>hàng</a:t>
            </a:r>
            <a:r>
              <a:rPr lang="en-US" sz="2152">
                <a:solidFill>
                  <a:srgbClr val="000000"/>
                </a:solidFill>
                <a:latin typeface="Times New Roman" panose="02020603050405020304" pitchFamily="18" charset="0"/>
                <a:cs typeface="Times New Roman" panose="02020603050405020304" pitchFamily="18" charset="0"/>
              </a:rPr>
              <a:t> </a:t>
            </a:r>
            <a:r>
              <a:rPr lang="en-US" sz="2152" err="1">
                <a:solidFill>
                  <a:srgbClr val="000000"/>
                </a:solidFill>
                <a:latin typeface="Times New Roman" panose="02020603050405020304" pitchFamily="18" charset="0"/>
                <a:cs typeface="Times New Roman" panose="02020603050405020304" pitchFamily="18" charset="0"/>
              </a:rPr>
              <a:t>sẽ</a:t>
            </a:r>
            <a:r>
              <a:rPr lang="en-US" sz="2152">
                <a:solidFill>
                  <a:srgbClr val="000000"/>
                </a:solidFill>
                <a:latin typeface="Times New Roman" panose="02020603050405020304" pitchFamily="18" charset="0"/>
                <a:cs typeface="Times New Roman" panose="02020603050405020304" pitchFamily="18" charset="0"/>
              </a:rPr>
              <a:t> </a:t>
            </a:r>
            <a:r>
              <a:rPr lang="en-US" sz="2152" err="1">
                <a:solidFill>
                  <a:srgbClr val="000000"/>
                </a:solidFill>
                <a:latin typeface="Times New Roman" panose="02020603050405020304" pitchFamily="18" charset="0"/>
                <a:cs typeface="Times New Roman" panose="02020603050405020304" pitchFamily="18" charset="0"/>
              </a:rPr>
              <a:t>hiện</a:t>
            </a:r>
            <a:r>
              <a:rPr lang="en-US" sz="2152">
                <a:solidFill>
                  <a:srgbClr val="000000"/>
                </a:solidFill>
                <a:latin typeface="Times New Roman" panose="02020603050405020304" pitchFamily="18" charset="0"/>
                <a:cs typeface="Times New Roman" panose="02020603050405020304" pitchFamily="18" charset="0"/>
              </a:rPr>
              <a:t> ra</a:t>
            </a:r>
          </a:p>
        </p:txBody>
      </p:sp>
      <p:sp>
        <p:nvSpPr>
          <p:cNvPr id="8" name="Callout: Line 7">
            <a:extLst>
              <a:ext uri="{FF2B5EF4-FFF2-40B4-BE49-F238E27FC236}">
                <a16:creationId xmlns:a16="http://schemas.microsoft.com/office/drawing/2014/main" id="{328271C2-25B0-4DCE-AAA4-D956F03944A9}"/>
              </a:ext>
            </a:extLst>
          </p:cNvPr>
          <p:cNvSpPr/>
          <p:nvPr/>
        </p:nvSpPr>
        <p:spPr>
          <a:xfrm>
            <a:off x="7046532" y="2631772"/>
            <a:ext cx="4695412" cy="658101"/>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600" b="1" kern="0">
                <a:solidFill>
                  <a:srgbClr val="C00000"/>
                </a:solidFill>
                <a:latin typeface="Times New Roman" panose="02020603050405020304" pitchFamily="18" charset="0"/>
                <a:ea typeface="Arial Unicode MS" pitchFamily="34" charset="-128"/>
                <a:cs typeface="Times New Roman" panose="02020603050405020304" pitchFamily="18" charset="0"/>
              </a:rPr>
              <a:t>3: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Điền</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số</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đ</a:t>
            </a:r>
            <a:r>
              <a:rPr lang="vi-VN" sz="1600" kern="0">
                <a:solidFill>
                  <a:srgbClr val="000000"/>
                </a:solidFill>
                <a:latin typeface="Times New Roman" panose="02020603050405020304" pitchFamily="18" charset="0"/>
                <a:ea typeface="Arial Unicode MS" pitchFamily="34" charset="-128"/>
                <a:cs typeface="Times New Roman" panose="02020603050405020304" pitchFamily="18" charset="0"/>
              </a:rPr>
              <a:t>ơ</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n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hàng</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cần</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xác</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nhận</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kern="0" err="1">
                <a:solidFill>
                  <a:srgbClr val="000000"/>
                </a:solidFill>
                <a:latin typeface="Times New Roman" panose="02020603050405020304" pitchFamily="18" charset="0"/>
                <a:ea typeface="Arial Unicode MS" pitchFamily="34" charset="-128"/>
                <a:cs typeface="Times New Roman" panose="02020603050405020304" pitchFamily="18" charset="0"/>
              </a:rPr>
              <a:t>vào</a:t>
            </a:r>
            <a:r>
              <a:rPr lang="en-US" sz="16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600" b="1">
                <a:solidFill>
                  <a:srgbClr val="000000"/>
                </a:solidFill>
                <a:latin typeface="Times New Roman" panose="02020603050405020304" pitchFamily="18" charset="0"/>
                <a:cs typeface="Times New Roman" panose="02020603050405020304" pitchFamily="18" charset="0"/>
              </a:rPr>
              <a:t>Confirmation #</a:t>
            </a:r>
            <a:r>
              <a:rPr lang="en-US" sz="1600">
                <a:solidFill>
                  <a:srgbClr val="000000"/>
                </a:solidFill>
                <a:latin typeface="Times New Roman" panose="02020603050405020304" pitchFamily="18" charset="0"/>
                <a:cs typeface="Times New Roman" panose="02020603050405020304" pitchFamily="18" charset="0"/>
              </a:rPr>
              <a:t>. </a:t>
            </a:r>
          </a:p>
        </p:txBody>
      </p:sp>
      <p:sp>
        <p:nvSpPr>
          <p:cNvPr id="10" name="Rectangle 9">
            <a:extLst>
              <a:ext uri="{FF2B5EF4-FFF2-40B4-BE49-F238E27FC236}">
                <a16:creationId xmlns:a16="http://schemas.microsoft.com/office/drawing/2014/main" id="{1073F8A4-30D0-48F4-826E-6FD914B35B24}"/>
              </a:ext>
            </a:extLst>
          </p:cNvPr>
          <p:cNvSpPr/>
          <p:nvPr/>
        </p:nvSpPr>
        <p:spPr>
          <a:xfrm>
            <a:off x="3969545" y="2520889"/>
            <a:ext cx="2362200" cy="276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1" name="TextBox 10">
            <a:extLst>
              <a:ext uri="{FF2B5EF4-FFF2-40B4-BE49-F238E27FC236}">
                <a16:creationId xmlns:a16="http://schemas.microsoft.com/office/drawing/2014/main" id="{03525A39-9CF0-41AF-9C83-551DAD5776D0}"/>
              </a:ext>
            </a:extLst>
          </p:cNvPr>
          <p:cNvSpPr txBox="1"/>
          <p:nvPr/>
        </p:nvSpPr>
        <p:spPr>
          <a:xfrm>
            <a:off x="3969544" y="2243890"/>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14" name="Title">
            <a:extLst>
              <a:ext uri="{FF2B5EF4-FFF2-40B4-BE49-F238E27FC236}">
                <a16:creationId xmlns:a16="http://schemas.microsoft.com/office/drawing/2014/main" id="{BC8735C8-2AB5-4F2F-8479-4972958F5BA6}"/>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a:latin typeface="Times New Roman" panose="02020603050405020304" pitchFamily="18" charset="0"/>
                <a:cs typeface="Times New Roman" panose="02020603050405020304" pitchFamily="18" charset="0"/>
              </a:rPr>
              <a:t>6.4. </a:t>
            </a:r>
            <a:r>
              <a:rPr lang="en-US" sz="1800" err="1">
                <a:latin typeface="Times New Roman" panose="02020603050405020304" pitchFamily="18" charset="0"/>
                <a:cs typeface="Times New Roman" panose="02020603050405020304" pitchFamily="18" charset="0"/>
              </a:rPr>
              <a:t>Xác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nhận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từng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phần</a:t>
            </a:r>
            <a:r>
              <a:rPr lang="en-US" sz="1800">
                <a:latin typeface="Times New Roman" panose="02020603050405020304" pitchFamily="18" charset="0"/>
                <a:cs typeface="Times New Roman" panose="02020603050405020304" pitchFamily="18" charset="0"/>
              </a:rPr>
              <a:t> đ</a:t>
            </a:r>
            <a:r>
              <a:rPr lang="vi-VN" sz="1800">
                <a:latin typeface="Times New Roman" panose="02020603050405020304" pitchFamily="18" charset="0"/>
                <a:cs typeface="Times New Roman" panose="02020603050405020304" pitchFamily="18" charset="0"/>
              </a:rPr>
              <a:t>ơ</a:t>
            </a:r>
            <a:r>
              <a:rPr lang="en-US" sz="1800">
                <a:latin typeface="Times New Roman" panose="02020603050405020304" pitchFamily="18" charset="0"/>
                <a:cs typeface="Times New Roman" panose="02020603050405020304" pitchFamily="18" charset="0"/>
              </a:rPr>
              <a:t>n </a:t>
            </a:r>
            <a:r>
              <a:rPr lang="en-US" sz="1800" err="1">
                <a:latin typeface="Times New Roman" panose="02020603050405020304" pitchFamily="18" charset="0"/>
                <a:cs typeface="Times New Roman" panose="02020603050405020304" pitchFamily="18" charset="0"/>
              </a:rPr>
              <a:t>hàng</a:t>
            </a:r>
            <a:r>
              <a:rPr lang="en-US" sz="1800">
                <a:latin typeface="Times New Roman" panose="02020603050405020304" pitchFamily="18" charset="0"/>
                <a:cs typeface="Times New Roman" panose="02020603050405020304" pitchFamily="18" charset="0"/>
              </a:rPr>
              <a:t> (Update Line Items)</a:t>
            </a:r>
          </a:p>
        </p:txBody>
      </p:sp>
      <p:sp>
        <p:nvSpPr>
          <p:cNvPr id="15" name="TextBox 14">
            <a:extLst>
              <a:ext uri="{FF2B5EF4-FFF2-40B4-BE49-F238E27FC236}">
                <a16:creationId xmlns:a16="http://schemas.microsoft.com/office/drawing/2014/main" id="{398BCDC7-E55E-4335-B232-CED29DF8217E}"/>
              </a:ext>
            </a:extLst>
          </p:cNvPr>
          <p:cNvSpPr txBox="1"/>
          <p:nvPr/>
        </p:nvSpPr>
        <p:spPr>
          <a:xfrm>
            <a:off x="251961" y="71308"/>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6.</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Nhận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và</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xác</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nhận</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hàng</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7439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marL="0" marR="0" lvl="0" indent="0" algn="ctr" defTabSz="983803" rtl="0" eaLnBrk="1" fontAlgn="base" latinLnBrk="0" hangingPunct="1">
              <a:lnSpc>
                <a:spcPct val="100000"/>
              </a:lnSpc>
              <a:spcBef>
                <a:spcPct val="50000"/>
              </a:spcBef>
              <a:spcAft>
                <a:spcPct val="0"/>
              </a:spcAft>
              <a:buClr>
                <a:srgbClr val="F0AB00"/>
              </a:buClr>
              <a:buSzPct val="80000"/>
              <a:buFontTx/>
              <a:buNone/>
              <a:tabLst/>
              <a:defRPr/>
            </a:pPr>
            <a:endParaRPr kumimoji="0" lang="en-US" sz="1937"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60F085B5-530F-4AA7-846B-BEA8F10ADD66}"/>
              </a:ext>
            </a:extLst>
          </p:cNvPr>
          <p:cNvPicPr>
            <a:picLocks noChangeAspect="1"/>
          </p:cNvPicPr>
          <p:nvPr/>
        </p:nvPicPr>
        <p:blipFill rotWithShape="1">
          <a:blip r:embed="rId3"/>
          <a:srcRect l="2160" b="8702"/>
          <a:stretch/>
        </p:blipFill>
        <p:spPr>
          <a:xfrm>
            <a:off x="283398" y="719891"/>
            <a:ext cx="12837289" cy="5942054"/>
          </a:xfrm>
          <a:prstGeom prst="rect">
            <a:avLst/>
          </a:prstGeom>
          <a:ln>
            <a:solidFill>
              <a:schemeClr val="tx1"/>
            </a:solidFill>
          </a:ln>
        </p:spPr>
      </p:pic>
      <p:sp>
        <p:nvSpPr>
          <p:cNvPr id="6" name="Speech Bubble: Rectangle 5">
            <a:extLst>
              <a:ext uri="{FF2B5EF4-FFF2-40B4-BE49-F238E27FC236}">
                <a16:creationId xmlns:a16="http://schemas.microsoft.com/office/drawing/2014/main" id="{5928F2E7-96D3-4F94-85BA-746D7BA4D73E}"/>
              </a:ext>
            </a:extLst>
          </p:cNvPr>
          <p:cNvSpPr/>
          <p:nvPr/>
        </p:nvSpPr>
        <p:spPr>
          <a:xfrm>
            <a:off x="931612" y="1447800"/>
            <a:ext cx="3866701" cy="523715"/>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Kéo</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xuống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d</a:t>
            </a:r>
            <a:r>
              <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ới</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phần</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Line Items</a:t>
            </a: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E73DE142-4A69-4B38-AA84-BCD31ECC81E9}"/>
              </a:ext>
            </a:extLst>
          </p:cNvPr>
          <p:cNvSpPr/>
          <p:nvPr/>
        </p:nvSpPr>
        <p:spPr>
          <a:xfrm>
            <a:off x="2129867" y="2074382"/>
            <a:ext cx="1064934" cy="3278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a:ln>
                <a:noFill/>
              </a:ln>
              <a:solidFill>
                <a:srgbClr val="FFFFFF"/>
              </a:solidFill>
              <a:effectLst/>
              <a:uLnTx/>
              <a:uFillTx/>
              <a:latin typeface="Arial"/>
              <a:ea typeface="+mn-ea"/>
              <a:cs typeface="+mn-cs"/>
            </a:endParaRPr>
          </a:p>
        </p:txBody>
      </p:sp>
      <p:sp>
        <p:nvSpPr>
          <p:cNvPr id="8" name="Speech Bubble: Rectangle 7">
            <a:extLst>
              <a:ext uri="{FF2B5EF4-FFF2-40B4-BE49-F238E27FC236}">
                <a16:creationId xmlns:a16="http://schemas.microsoft.com/office/drawing/2014/main" id="{3369AEF1-A0F8-433E-AA91-B8AB5A7234B9}"/>
              </a:ext>
            </a:extLst>
          </p:cNvPr>
          <p:cNvSpPr/>
          <p:nvPr/>
        </p:nvSpPr>
        <p:spPr>
          <a:xfrm>
            <a:off x="931612" y="4262088"/>
            <a:ext cx="8003207" cy="1942656"/>
          </a:xfrm>
          <a:prstGeom prst="wedgeRectCallout">
            <a:avLst>
              <a:gd name="adj1" fmla="val -21926"/>
              <a:gd name="adj2" fmla="val 4844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 </a:t>
            </a:r>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ho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mỗi</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Line item,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điền</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tin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thích</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từng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ô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trống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368926" marR="0" lvl="0" indent="-368926" algn="l" defTabSz="1171414" rtl="0" eaLnBrk="1" fontAlgn="auto" latinLnBrk="0" hangingPunct="1">
              <a:lnSpc>
                <a:spcPct val="100000"/>
              </a:lnSpc>
              <a:spcBef>
                <a:spcPts val="0"/>
              </a:spcBef>
              <a:spcAft>
                <a:spcPts val="0"/>
              </a:spcAft>
              <a:buClr>
                <a:srgbClr val="F4BE20"/>
              </a:buClr>
              <a:buSzTx/>
              <a:buFont typeface="Wingdings" panose="05000000000000000000" pitchFamily="2" charset="2"/>
              <a:buChar char="v"/>
              <a:tabLst/>
              <a:defRPr/>
            </a:pP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Confirm </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Điền</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số</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l</a:t>
            </a:r>
            <a:r>
              <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ợng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sẵn</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kho</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giao</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luôn</a:t>
            </a: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68926" marR="0" lvl="0" indent="-368926" algn="l" defTabSz="1171414" rtl="0" eaLnBrk="1" fontAlgn="auto" latinLnBrk="0" hangingPunct="1">
              <a:lnSpc>
                <a:spcPct val="100000"/>
              </a:lnSpc>
              <a:spcBef>
                <a:spcPts val="0"/>
              </a:spcBef>
              <a:spcAft>
                <a:spcPts val="0"/>
              </a:spcAft>
              <a:buClr>
                <a:srgbClr val="F4BE20"/>
              </a:buClr>
              <a:buSzTx/>
              <a:buFont typeface="Wingdings" panose="05000000000000000000" pitchFamily="2" charset="2"/>
              <a:buChar char="v"/>
              <a:tabLst/>
              <a:defRPr/>
            </a:pP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Backorder </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Điền</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số</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l</a:t>
            </a:r>
            <a:r>
              <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ợng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đang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cần</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đặt</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nhà</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cung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cấp</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kho</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thì</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lòng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xác</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368926" marR="0" lvl="0" indent="-368926" algn="l" defTabSz="1171414" rtl="0" eaLnBrk="1" fontAlgn="auto" latinLnBrk="0" hangingPunct="1">
              <a:lnSpc>
                <a:spcPct val="100000"/>
              </a:lnSpc>
              <a:spcBef>
                <a:spcPts val="0"/>
              </a:spcBef>
              <a:spcAft>
                <a:spcPts val="0"/>
              </a:spcAft>
              <a:buClr>
                <a:srgbClr val="F4BE20"/>
              </a:buClr>
              <a:buSzTx/>
              <a:buFont typeface="Wingdings" panose="05000000000000000000" pitchFamily="2" charset="2"/>
              <a:buChar char="v"/>
              <a:tabLst/>
              <a:defRPr/>
            </a:pP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Reject </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chối</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tất</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cả</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phần</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(tr</a:t>
            </a:r>
            <a:r>
              <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ớc</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chối</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lòng</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liên</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FBHP qua email).</a:t>
            </a:r>
          </a:p>
        </p:txBody>
      </p:sp>
      <p:sp>
        <p:nvSpPr>
          <p:cNvPr id="10" name="Rectangle 9">
            <a:extLst>
              <a:ext uri="{FF2B5EF4-FFF2-40B4-BE49-F238E27FC236}">
                <a16:creationId xmlns:a16="http://schemas.microsoft.com/office/drawing/2014/main" id="{9B00B04E-76DD-45D2-84A4-42E538A80BC2}"/>
              </a:ext>
            </a:extLst>
          </p:cNvPr>
          <p:cNvSpPr/>
          <p:nvPr/>
        </p:nvSpPr>
        <p:spPr>
          <a:xfrm>
            <a:off x="2515272" y="3831323"/>
            <a:ext cx="5030541" cy="3278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F4699DA6-D350-404A-8F1F-3DF5B2817B41}"/>
              </a:ext>
            </a:extLst>
          </p:cNvPr>
          <p:cNvSpPr/>
          <p:nvPr/>
        </p:nvSpPr>
        <p:spPr>
          <a:xfrm>
            <a:off x="12008389" y="5323426"/>
            <a:ext cx="892516" cy="3267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a:ln>
                <a:noFill/>
              </a:ln>
              <a:solidFill>
                <a:srgbClr val="FFFFFF"/>
              </a:solidFill>
              <a:effectLst/>
              <a:uLnTx/>
              <a:uFillTx/>
              <a:latin typeface="Arial"/>
              <a:ea typeface="+mn-ea"/>
              <a:cs typeface="+mn-cs"/>
            </a:endParaRPr>
          </a:p>
        </p:txBody>
      </p:sp>
      <p:sp>
        <p:nvSpPr>
          <p:cNvPr id="12" name="Callout: Line 11">
            <a:extLst>
              <a:ext uri="{FF2B5EF4-FFF2-40B4-BE49-F238E27FC236}">
                <a16:creationId xmlns:a16="http://schemas.microsoft.com/office/drawing/2014/main" id="{4D28A181-B96D-44F8-A1EC-DA05D6FA3BC3}"/>
              </a:ext>
            </a:extLst>
          </p:cNvPr>
          <p:cNvSpPr/>
          <p:nvPr/>
        </p:nvSpPr>
        <p:spPr>
          <a:xfrm>
            <a:off x="9760744" y="4498965"/>
            <a:ext cx="2933583" cy="326703"/>
          </a:xfrm>
          <a:prstGeom prst="borderCallout1">
            <a:avLst>
              <a:gd name="adj1" fmla="val 101195"/>
              <a:gd name="adj2" fmla="val 98612"/>
              <a:gd name="adj3" fmla="val 240334"/>
              <a:gd name="adj4" fmla="val 9866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2152"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Kích </a:t>
            </a:r>
            <a:r>
              <a:rPr kumimoji="0" lang="en-US" sz="2152"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2152"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152"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nút</a:t>
            </a:r>
            <a:r>
              <a:rPr kumimoji="0" lang="en-US" sz="2152"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152"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Next</a:t>
            </a:r>
            <a:endParaRPr kumimoji="0" lang="en-US" sz="2152"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B9BD2329-B55B-4EA6-AB77-5C163A494731}"/>
              </a:ext>
            </a:extLst>
          </p:cNvPr>
          <p:cNvSpPr txBox="1"/>
          <p:nvPr/>
        </p:nvSpPr>
        <p:spPr>
          <a:xfrm>
            <a:off x="2252144" y="3856772"/>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a:t>
            </a:r>
          </a:p>
        </p:txBody>
      </p:sp>
      <p:sp>
        <p:nvSpPr>
          <p:cNvPr id="16" name="TextBox 15">
            <a:extLst>
              <a:ext uri="{FF2B5EF4-FFF2-40B4-BE49-F238E27FC236}">
                <a16:creationId xmlns:a16="http://schemas.microsoft.com/office/drawing/2014/main" id="{293AE83E-98A9-4474-A262-13A1F868DF4A}"/>
              </a:ext>
            </a:extLst>
          </p:cNvPr>
          <p:cNvSpPr txBox="1"/>
          <p:nvPr/>
        </p:nvSpPr>
        <p:spPr>
          <a:xfrm>
            <a:off x="12374649" y="5015615"/>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p>
        </p:txBody>
      </p:sp>
      <p:sp>
        <p:nvSpPr>
          <p:cNvPr id="17" name="Title">
            <a:extLst>
              <a:ext uri="{FF2B5EF4-FFF2-40B4-BE49-F238E27FC236}">
                <a16:creationId xmlns:a16="http://schemas.microsoft.com/office/drawing/2014/main" id="{8E46C5C5-35EB-4ADD-9A0B-85526965012D}"/>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pPr marL="0" marR="0" lvl="0" indent="0" algn="l" defTabSz="117118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6.4.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j-ea"/>
                <a:cs typeface="Times New Roman" panose="02020603050405020304" pitchFamily="18" charset="0"/>
              </a:rPr>
              <a:t>Xác</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j-ea"/>
                <a:cs typeface="Times New Roman" panose="02020603050405020304" pitchFamily="18" charset="0"/>
              </a:rPr>
              <a:t>nhận</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j-ea"/>
                <a:cs typeface="Times New Roman" panose="02020603050405020304" pitchFamily="18" charset="0"/>
              </a:rPr>
              <a:t>từng</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j-ea"/>
                <a:cs typeface="Times New Roman" panose="02020603050405020304" pitchFamily="18" charset="0"/>
              </a:rPr>
              <a:t>phần</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 đ</a:t>
            </a:r>
            <a:r>
              <a:rPr kumimoji="0" lang="vi-VN"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ơ</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n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j-ea"/>
                <a:cs typeface="Times New Roman" panose="02020603050405020304" pitchFamily="18" charset="0"/>
              </a:rPr>
              <a:t>hàng</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 (Update Line Items)</a:t>
            </a:r>
          </a:p>
        </p:txBody>
      </p:sp>
      <p:sp>
        <p:nvSpPr>
          <p:cNvPr id="18" name="TextBox 17">
            <a:extLst>
              <a:ext uri="{FF2B5EF4-FFF2-40B4-BE49-F238E27FC236}">
                <a16:creationId xmlns:a16="http://schemas.microsoft.com/office/drawing/2014/main" id="{BF041E93-0241-4FDA-96F8-1FFD2AE8C062}"/>
              </a:ext>
            </a:extLst>
          </p:cNvPr>
          <p:cNvSpPr txBox="1"/>
          <p:nvPr/>
        </p:nvSpPr>
        <p:spPr>
          <a:xfrm>
            <a:off x="251961" y="71308"/>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xác</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endPar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9851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a:solidFill>
                <a:srgbClr val="000000"/>
              </a:solidFill>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ACE9E146-7BD3-4D4A-9585-CAA431372B4C}"/>
              </a:ext>
            </a:extLst>
          </p:cNvPr>
          <p:cNvPicPr>
            <a:picLocks noChangeAspect="1"/>
          </p:cNvPicPr>
          <p:nvPr/>
        </p:nvPicPr>
        <p:blipFill rotWithShape="1">
          <a:blip r:embed="rId3"/>
          <a:srcRect l="1355" t="5767" r="359" b="19003"/>
          <a:stretch/>
        </p:blipFill>
        <p:spPr>
          <a:xfrm>
            <a:off x="112430" y="1725770"/>
            <a:ext cx="12895828" cy="4859974"/>
          </a:xfrm>
          <a:prstGeom prst="rect">
            <a:avLst/>
          </a:prstGeom>
          <a:ln>
            <a:solidFill>
              <a:schemeClr val="tx1"/>
            </a:solidFill>
          </a:ln>
        </p:spPr>
      </p:pic>
      <p:sp>
        <p:nvSpPr>
          <p:cNvPr id="12" name="Speech Bubble: Rectangle 11">
            <a:extLst>
              <a:ext uri="{FF2B5EF4-FFF2-40B4-BE49-F238E27FC236}">
                <a16:creationId xmlns:a16="http://schemas.microsoft.com/office/drawing/2014/main" id="{11A9FFCF-E903-4F01-A234-176478DF7494}"/>
              </a:ext>
            </a:extLst>
          </p:cNvPr>
          <p:cNvSpPr/>
          <p:nvPr/>
        </p:nvSpPr>
        <p:spPr>
          <a:xfrm>
            <a:off x="112430" y="846721"/>
            <a:ext cx="6752714" cy="569030"/>
          </a:xfrm>
          <a:prstGeom prst="wedgeRectCallout">
            <a:avLst>
              <a:gd name="adj1" fmla="val -21926"/>
              <a:gd name="adj2" fmla="val 48448"/>
            </a:avLst>
          </a:prstGeom>
          <a:solidFill>
            <a:schemeClr val="accent5">
              <a:lumMod val="40000"/>
              <a:lumOff val="6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err="1">
                <a:solidFill>
                  <a:srgbClr val="000000"/>
                </a:solidFill>
                <a:latin typeface="Times New Roman" panose="02020603050405020304" pitchFamily="18" charset="0"/>
                <a:cs typeface="Times New Roman" panose="02020603050405020304" pitchFamily="18" charset="0"/>
              </a:rPr>
              <a:t>Màn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hình</a:t>
            </a:r>
            <a:r>
              <a:rPr lang="en-US" sz="1800">
                <a:solidFill>
                  <a:srgbClr val="000000"/>
                </a:solidFill>
                <a:latin typeface="Times New Roman" panose="02020603050405020304" pitchFamily="18" charset="0"/>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Update Item Status </a:t>
            </a:r>
            <a:r>
              <a:rPr lang="en-US" sz="1800" err="1">
                <a:solidFill>
                  <a:srgbClr val="000000"/>
                </a:solidFill>
                <a:latin typeface="Times New Roman" panose="02020603050405020304" pitchFamily="18" charset="0"/>
                <a:cs typeface="Times New Roman" panose="02020603050405020304" pitchFamily="18" charset="0"/>
              </a:rPr>
              <a:t>được</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hiện</a:t>
            </a:r>
            <a:r>
              <a:rPr lang="en-US" sz="1800">
                <a:solidFill>
                  <a:srgbClr val="000000"/>
                </a:solidFill>
                <a:latin typeface="Times New Roman" panose="02020603050405020304" pitchFamily="18" charset="0"/>
                <a:cs typeface="Times New Roman" panose="02020603050405020304" pitchFamily="18" charset="0"/>
              </a:rPr>
              <a:t> ra. </a:t>
            </a:r>
            <a:r>
              <a:rPr lang="en-US" sz="1800" err="1">
                <a:solidFill>
                  <a:srgbClr val="000000"/>
                </a:solidFill>
                <a:latin typeface="Times New Roman" panose="02020603050405020304" pitchFamily="18" charset="0"/>
                <a:cs typeface="Times New Roman" panose="02020603050405020304" pitchFamily="18" charset="0"/>
              </a:rPr>
              <a:t>Bạn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có</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thể</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kiểm</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tra</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lại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thông</a:t>
            </a:r>
            <a:r>
              <a:rPr lang="en-US" sz="1800">
                <a:solidFill>
                  <a:srgbClr val="000000"/>
                </a:solidFill>
                <a:latin typeface="Times New Roman" panose="02020603050405020304" pitchFamily="18" charset="0"/>
                <a:cs typeface="Times New Roman" panose="02020603050405020304" pitchFamily="18" charset="0"/>
              </a:rPr>
              <a:t> tin tr</a:t>
            </a:r>
            <a:r>
              <a:rPr lang="vi-VN" sz="1800">
                <a:solidFill>
                  <a:srgbClr val="000000"/>
                </a:solidFill>
                <a:latin typeface="Times New Roman" panose="02020603050405020304" pitchFamily="18" charset="0"/>
                <a:cs typeface="Times New Roman" panose="02020603050405020304" pitchFamily="18" charset="0"/>
              </a:rPr>
              <a:t>ư</a:t>
            </a:r>
            <a:r>
              <a:rPr lang="en-US" sz="1800" err="1">
                <a:solidFill>
                  <a:srgbClr val="000000"/>
                </a:solidFill>
                <a:latin typeface="Times New Roman" panose="02020603050405020304" pitchFamily="18" charset="0"/>
                <a:cs typeface="Times New Roman" panose="02020603050405020304" pitchFamily="18" charset="0"/>
              </a:rPr>
              <a:t>ớc</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khi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gửi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xác</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nhận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tại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đây</a:t>
            </a:r>
            <a:r>
              <a:rPr lang="en-US" sz="1800">
                <a:solidFill>
                  <a:srgbClr val="000000"/>
                </a:solidFill>
                <a:latin typeface="Times New Roman" panose="02020603050405020304" pitchFamily="18" charset="0"/>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Line</a:t>
            </a:r>
            <a:r>
              <a:rPr lang="en-US" sz="1800">
                <a:solidFill>
                  <a:srgbClr val="000000"/>
                </a:solidFill>
                <a:latin typeface="Times New Roman" panose="02020603050405020304" pitchFamily="18" charset="0"/>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Items</a:t>
            </a:r>
            <a:r>
              <a:rPr lang="en-US" sz="1800">
                <a:solidFill>
                  <a:srgbClr val="000000"/>
                </a:solidFill>
                <a:latin typeface="Times New Roman" panose="02020603050405020304" pitchFamily="18" charset="0"/>
                <a:cs typeface="Times New Roman" panose="02020603050405020304" pitchFamily="18" charset="0"/>
              </a:rPr>
              <a:t>.</a:t>
            </a:r>
          </a:p>
        </p:txBody>
      </p:sp>
      <p:sp>
        <p:nvSpPr>
          <p:cNvPr id="8" name="Callout: Line 7">
            <a:extLst>
              <a:ext uri="{FF2B5EF4-FFF2-40B4-BE49-F238E27FC236}">
                <a16:creationId xmlns:a16="http://schemas.microsoft.com/office/drawing/2014/main" id="{C080A4BD-34E2-41B7-AA07-05EECD0FBFD0}"/>
              </a:ext>
            </a:extLst>
          </p:cNvPr>
          <p:cNvSpPr/>
          <p:nvPr/>
        </p:nvSpPr>
        <p:spPr>
          <a:xfrm>
            <a:off x="5885428" y="2489533"/>
            <a:ext cx="3708847" cy="688772"/>
          </a:xfrm>
          <a:prstGeom prst="borderCallout1">
            <a:avLst>
              <a:gd name="adj1" fmla="val 47"/>
              <a:gd name="adj2" fmla="val 98612"/>
              <a:gd name="adj3" fmla="val -52211"/>
              <a:gd name="adj4" fmla="val 98434"/>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6: </a:t>
            </a:r>
            <a:r>
              <a:rPr lang="en-US" sz="1800" err="1">
                <a:solidFill>
                  <a:srgbClr val="000000"/>
                </a:solidFill>
                <a:latin typeface="Times New Roman" panose="02020603050405020304" pitchFamily="18" charset="0"/>
                <a:cs typeface="Times New Roman" panose="02020603050405020304" pitchFamily="18" charset="0"/>
              </a:rPr>
              <a:t>Để</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gửi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xác</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nhận</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a:t>
            </a:r>
            <a:r>
              <a:rPr lang="en-US" sz="1800" err="1">
                <a:solidFill>
                  <a:srgbClr val="000000"/>
                </a:solidFill>
                <a:latin typeface="Times New Roman" panose="02020603050405020304" pitchFamily="18" charset="0"/>
                <a:cs typeface="Times New Roman" panose="02020603050405020304" pitchFamily="18" charset="0"/>
              </a:rPr>
              <a:t>hàng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kích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vào</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nút</a:t>
            </a:r>
            <a:r>
              <a:rPr lang="en-US" sz="1800">
                <a:solidFill>
                  <a:srgbClr val="000000"/>
                </a:solidFill>
                <a:latin typeface="Times New Roman" panose="02020603050405020304" pitchFamily="18" charset="0"/>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Submit</a:t>
            </a:r>
            <a:r>
              <a:rPr lang="en-US" sz="1800">
                <a:solidFill>
                  <a:srgbClr val="00000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A3449B05-9EAF-419A-9971-72EC87B21C25}"/>
              </a:ext>
            </a:extLst>
          </p:cNvPr>
          <p:cNvSpPr/>
          <p:nvPr/>
        </p:nvSpPr>
        <p:spPr>
          <a:xfrm>
            <a:off x="8880118" y="1833843"/>
            <a:ext cx="851952" cy="28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5" name="TextBox 14">
            <a:extLst>
              <a:ext uri="{FF2B5EF4-FFF2-40B4-BE49-F238E27FC236}">
                <a16:creationId xmlns:a16="http://schemas.microsoft.com/office/drawing/2014/main" id="{7E2B5A7F-46B4-46E8-86BD-84DA79F58D26}"/>
              </a:ext>
            </a:extLst>
          </p:cNvPr>
          <p:cNvSpPr txBox="1"/>
          <p:nvPr/>
        </p:nvSpPr>
        <p:spPr>
          <a:xfrm>
            <a:off x="9205814" y="2166254"/>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6</a:t>
            </a:r>
          </a:p>
        </p:txBody>
      </p:sp>
      <p:sp>
        <p:nvSpPr>
          <p:cNvPr id="10" name="Title">
            <a:extLst>
              <a:ext uri="{FF2B5EF4-FFF2-40B4-BE49-F238E27FC236}">
                <a16:creationId xmlns:a16="http://schemas.microsoft.com/office/drawing/2014/main" id="{9B87E31B-C883-4DFB-9936-B1F79281178C}"/>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pPr marL="0" marR="0" lvl="0" indent="0" algn="l" defTabSz="117118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6.4.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j-ea"/>
                <a:cs typeface="Times New Roman" panose="02020603050405020304" pitchFamily="18" charset="0"/>
              </a:rPr>
              <a:t>Xác</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j-ea"/>
                <a:cs typeface="Times New Roman" panose="02020603050405020304" pitchFamily="18" charset="0"/>
              </a:rPr>
              <a:t>nhận</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j-ea"/>
                <a:cs typeface="Times New Roman" panose="02020603050405020304" pitchFamily="18" charset="0"/>
              </a:rPr>
              <a:t>từng</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j-ea"/>
                <a:cs typeface="Times New Roman" panose="02020603050405020304" pitchFamily="18" charset="0"/>
              </a:rPr>
              <a:t>phần</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 đ</a:t>
            </a:r>
            <a:r>
              <a:rPr kumimoji="0" lang="vi-VN"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ơ</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n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j-ea"/>
                <a:cs typeface="Times New Roman" panose="02020603050405020304" pitchFamily="18" charset="0"/>
              </a:rPr>
              <a:t>hàng</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 (Update Line Items)</a:t>
            </a:r>
          </a:p>
        </p:txBody>
      </p:sp>
      <p:sp>
        <p:nvSpPr>
          <p:cNvPr id="11" name="TextBox 10">
            <a:extLst>
              <a:ext uri="{FF2B5EF4-FFF2-40B4-BE49-F238E27FC236}">
                <a16:creationId xmlns:a16="http://schemas.microsoft.com/office/drawing/2014/main" id="{516268CC-EF66-4F0B-A83E-B3A6353BE188}"/>
              </a:ext>
            </a:extLst>
          </p:cNvPr>
          <p:cNvSpPr txBox="1"/>
          <p:nvPr/>
        </p:nvSpPr>
        <p:spPr>
          <a:xfrm>
            <a:off x="251961" y="71308"/>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xác</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endPar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132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6931642"/>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a:solidFill>
                <a:srgbClr val="000000"/>
              </a:solidFill>
              <a:latin typeface="Arial"/>
              <a:ea typeface="Arial Unicode MS" pitchFamily="34" charset="-128"/>
              <a:cs typeface="Arial Unicode MS" pitchFamily="34" charset="-128"/>
            </a:endParaRPr>
          </a:p>
        </p:txBody>
      </p:sp>
      <p:pic>
        <p:nvPicPr>
          <p:cNvPr id="12" name="Picture 11">
            <a:extLst>
              <a:ext uri="{FF2B5EF4-FFF2-40B4-BE49-F238E27FC236}">
                <a16:creationId xmlns:a16="http://schemas.microsoft.com/office/drawing/2014/main" id="{EF1CD0ED-D910-4055-820A-8667C2AA5AD0}"/>
              </a:ext>
            </a:extLst>
          </p:cNvPr>
          <p:cNvPicPr>
            <a:picLocks noChangeAspect="1"/>
          </p:cNvPicPr>
          <p:nvPr/>
        </p:nvPicPr>
        <p:blipFill rotWithShape="1">
          <a:blip r:embed="rId3"/>
          <a:srcRect l="1714" t="5849"/>
          <a:stretch/>
        </p:blipFill>
        <p:spPr>
          <a:xfrm>
            <a:off x="224860" y="946944"/>
            <a:ext cx="12895828" cy="6130365"/>
          </a:xfrm>
          <a:prstGeom prst="rect">
            <a:avLst/>
          </a:prstGeom>
          <a:ln>
            <a:solidFill>
              <a:schemeClr val="tx1"/>
            </a:solidFill>
          </a:ln>
        </p:spPr>
      </p:pic>
      <p:sp>
        <p:nvSpPr>
          <p:cNvPr id="14" name="Callout: Line 13">
            <a:extLst>
              <a:ext uri="{FF2B5EF4-FFF2-40B4-BE49-F238E27FC236}">
                <a16:creationId xmlns:a16="http://schemas.microsoft.com/office/drawing/2014/main" id="{D387BED5-36B5-45DF-88DA-DB0B1ACA390A}"/>
              </a:ext>
            </a:extLst>
          </p:cNvPr>
          <p:cNvSpPr/>
          <p:nvPr/>
        </p:nvSpPr>
        <p:spPr>
          <a:xfrm>
            <a:off x="7474744" y="1632746"/>
            <a:ext cx="5067836" cy="787690"/>
          </a:xfrm>
          <a:prstGeom prst="borderCallout1">
            <a:avLst>
              <a:gd name="adj1" fmla="val 100144"/>
              <a:gd name="adj2" fmla="val 60378"/>
              <a:gd name="adj3" fmla="val 159598"/>
              <a:gd name="adj4" fmla="val 60440"/>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err="1">
                <a:solidFill>
                  <a:srgbClr val="000000"/>
                </a:solidFill>
                <a:latin typeface="Times New Roman" panose="02020603050405020304" pitchFamily="18" charset="0"/>
                <a:cs typeface="Times New Roman" panose="02020603050405020304" pitchFamily="18" charset="0"/>
              </a:rPr>
              <a:t>Màn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hình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sau</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khi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bạn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xác</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nhận</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a:t>
            </a:r>
            <a:r>
              <a:rPr lang="en-US" sz="1800" err="1">
                <a:solidFill>
                  <a:srgbClr val="000000"/>
                </a:solidFill>
                <a:latin typeface="Times New Roman" panose="02020603050405020304" pitchFamily="18" charset="0"/>
                <a:cs typeface="Times New Roman" panose="02020603050405020304" pitchFamily="18" charset="0"/>
              </a:rPr>
              <a:t>hàng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sẽ</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hiện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ra.Trạng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thái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của</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a:t>
            </a:r>
            <a:r>
              <a:rPr lang="en-US" sz="1800" err="1">
                <a:solidFill>
                  <a:srgbClr val="000000"/>
                </a:solidFill>
                <a:latin typeface="Times New Roman" panose="02020603050405020304" pitchFamily="18" charset="0"/>
                <a:cs typeface="Times New Roman" panose="02020603050405020304" pitchFamily="18" charset="0"/>
              </a:rPr>
              <a:t>hàng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đã</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chuyển</a:t>
            </a:r>
            <a:r>
              <a:rPr lang="en-US" sz="1800">
                <a:solidFill>
                  <a:srgbClr val="000000"/>
                </a:solidFill>
                <a:latin typeface="Times New Roman" panose="02020603050405020304" pitchFamily="18" charset="0"/>
                <a:cs typeface="Times New Roman" panose="02020603050405020304" pitchFamily="18" charset="0"/>
              </a:rPr>
              <a:t> sang </a:t>
            </a:r>
            <a:r>
              <a:rPr lang="en-US" sz="1800" b="1">
                <a:solidFill>
                  <a:srgbClr val="000000"/>
                </a:solidFill>
                <a:latin typeface="Times New Roman" panose="02020603050405020304" pitchFamily="18" charset="0"/>
                <a:cs typeface="Times New Roman" panose="02020603050405020304" pitchFamily="18" charset="0"/>
              </a:rPr>
              <a:t>Partially</a:t>
            </a:r>
            <a:r>
              <a:rPr lang="en-US" sz="1800">
                <a:solidFill>
                  <a:srgbClr val="000000"/>
                </a:solidFill>
                <a:latin typeface="Times New Roman" panose="02020603050405020304" pitchFamily="18" charset="0"/>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Confirmed</a:t>
            </a:r>
            <a:r>
              <a:rPr lang="en-US" sz="1800">
                <a:solidFill>
                  <a:srgbClr val="000000"/>
                </a:solidFill>
                <a:latin typeface="Times New Roman" panose="02020603050405020304" pitchFamily="18" charset="0"/>
                <a:cs typeface="Times New Roman" panose="02020603050405020304" pitchFamily="18" charset="0"/>
              </a:rPr>
              <a:t>.</a:t>
            </a:r>
          </a:p>
        </p:txBody>
      </p:sp>
      <p:sp>
        <p:nvSpPr>
          <p:cNvPr id="15" name="Rectangle 14">
            <a:extLst>
              <a:ext uri="{FF2B5EF4-FFF2-40B4-BE49-F238E27FC236}">
                <a16:creationId xmlns:a16="http://schemas.microsoft.com/office/drawing/2014/main" id="{281437EE-0BA4-40E0-9E94-4091839099BE}"/>
              </a:ext>
            </a:extLst>
          </p:cNvPr>
          <p:cNvSpPr/>
          <p:nvPr/>
        </p:nvSpPr>
        <p:spPr>
          <a:xfrm>
            <a:off x="9836944" y="2895473"/>
            <a:ext cx="1475693" cy="972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1" name="Callout: Line 10">
            <a:extLst>
              <a:ext uri="{FF2B5EF4-FFF2-40B4-BE49-F238E27FC236}">
                <a16:creationId xmlns:a16="http://schemas.microsoft.com/office/drawing/2014/main" id="{81863EB1-809E-4102-959D-95BA1BD79B4B}"/>
              </a:ext>
            </a:extLst>
          </p:cNvPr>
          <p:cNvSpPr/>
          <p:nvPr/>
        </p:nvSpPr>
        <p:spPr>
          <a:xfrm>
            <a:off x="5512388" y="4104288"/>
            <a:ext cx="4739565" cy="972905"/>
          </a:xfrm>
          <a:prstGeom prst="borderCallout1">
            <a:avLst>
              <a:gd name="adj1" fmla="val 92678"/>
              <a:gd name="adj2" fmla="val 99997"/>
              <a:gd name="adj3" fmla="val 92970"/>
              <a:gd name="adj4" fmla="val 112010"/>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err="1">
                <a:solidFill>
                  <a:srgbClr val="000000"/>
                </a:solidFill>
                <a:latin typeface="Times New Roman" panose="02020603050405020304" pitchFamily="18" charset="0"/>
                <a:cs typeface="Times New Roman" panose="02020603050405020304" pitchFamily="18" charset="0"/>
              </a:rPr>
              <a:t>Bạn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có</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thể</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xem</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lại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thông</a:t>
            </a:r>
            <a:r>
              <a:rPr lang="en-US" sz="1800">
                <a:solidFill>
                  <a:srgbClr val="000000"/>
                </a:solidFill>
                <a:latin typeface="Times New Roman" panose="02020603050405020304" pitchFamily="18" charset="0"/>
                <a:cs typeface="Times New Roman" panose="02020603050405020304" pitchFamily="18" charset="0"/>
              </a:rPr>
              <a:t> tin </a:t>
            </a:r>
            <a:r>
              <a:rPr lang="en-US" sz="1800" err="1">
                <a:solidFill>
                  <a:srgbClr val="000000"/>
                </a:solidFill>
                <a:latin typeface="Times New Roman" panose="02020603050405020304" pitchFamily="18" charset="0"/>
                <a:cs typeface="Times New Roman" panose="02020603050405020304" pitchFamily="18" charset="0"/>
              </a:rPr>
              <a:t>xác</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nhận</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a:t>
            </a:r>
            <a:r>
              <a:rPr lang="en-US" sz="1800" err="1">
                <a:solidFill>
                  <a:srgbClr val="000000"/>
                </a:solidFill>
                <a:latin typeface="Times New Roman" panose="02020603050405020304" pitchFamily="18" charset="0"/>
                <a:cs typeface="Times New Roman" panose="02020603050405020304" pitchFamily="18" charset="0"/>
              </a:rPr>
              <a:t>hàng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khi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kích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vào</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số</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đơn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hàng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màu</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xanh</a:t>
            </a:r>
            <a:r>
              <a:rPr lang="en-US" sz="1800">
                <a:solidFill>
                  <a:srgbClr val="000000"/>
                </a:solidFill>
                <a:latin typeface="Times New Roman" panose="02020603050405020304" pitchFamily="18" charset="0"/>
                <a:cs typeface="Times New Roman" panose="02020603050405020304" pitchFamily="18" charset="0"/>
              </a:rPr>
              <a:t> d</a:t>
            </a:r>
            <a:r>
              <a:rPr lang="vi-VN" sz="1800">
                <a:solidFill>
                  <a:srgbClr val="000000"/>
                </a:solidFill>
                <a:latin typeface="Times New Roman" panose="02020603050405020304" pitchFamily="18" charset="0"/>
                <a:cs typeface="Times New Roman" panose="02020603050405020304" pitchFamily="18" charset="0"/>
              </a:rPr>
              <a:t>ư</a:t>
            </a:r>
            <a:r>
              <a:rPr lang="en-US" sz="1800" err="1">
                <a:solidFill>
                  <a:srgbClr val="000000"/>
                </a:solidFill>
                <a:latin typeface="Times New Roman" panose="02020603050405020304" pitchFamily="18" charset="0"/>
                <a:cs typeface="Times New Roman" panose="02020603050405020304" pitchFamily="18" charset="0"/>
              </a:rPr>
              <a:t>ơng</a:t>
            </a:r>
            <a:r>
              <a:rPr lang="en-US" sz="1800">
                <a:solidFill>
                  <a:srgbClr val="000000"/>
                </a:solidFill>
                <a:latin typeface="Times New Roman" panose="02020603050405020304" pitchFamily="18" charset="0"/>
                <a:cs typeface="Times New Roman" panose="02020603050405020304" pitchFamily="18" charset="0"/>
              </a:rPr>
              <a:t> ở </a:t>
            </a:r>
            <a:r>
              <a:rPr lang="en-US" sz="1800" err="1">
                <a:solidFill>
                  <a:srgbClr val="000000"/>
                </a:solidFill>
                <a:latin typeface="Times New Roman" panose="02020603050405020304" pitchFamily="18" charset="0"/>
                <a:cs typeface="Times New Roman" panose="02020603050405020304" pitchFamily="18" charset="0"/>
              </a:rPr>
              <a:t>phần</a:t>
            </a:r>
            <a:r>
              <a:rPr lang="en-US" sz="1800">
                <a:solidFill>
                  <a:srgbClr val="000000"/>
                </a:solidFill>
                <a:latin typeface="Times New Roman" panose="02020603050405020304" pitchFamily="18" charset="0"/>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Related Documents.</a:t>
            </a:r>
            <a:endParaRPr lang="en-US" sz="1800">
              <a:solidFill>
                <a:srgbClr val="00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5395800-968B-4E3E-8B1C-E90BBD6F192D}"/>
              </a:ext>
            </a:extLst>
          </p:cNvPr>
          <p:cNvSpPr/>
          <p:nvPr/>
        </p:nvSpPr>
        <p:spPr>
          <a:xfrm>
            <a:off x="10806428" y="4877633"/>
            <a:ext cx="1759785" cy="2175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6" name="Title">
            <a:extLst>
              <a:ext uri="{FF2B5EF4-FFF2-40B4-BE49-F238E27FC236}">
                <a16:creationId xmlns:a16="http://schemas.microsoft.com/office/drawing/2014/main" id="{595C2A06-4CDC-4F76-B784-440D3D485DC6}"/>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pPr marL="0" marR="0" lvl="0" indent="0" algn="l" defTabSz="117118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6.4.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j-ea"/>
                <a:cs typeface="Times New Roman" panose="02020603050405020304" pitchFamily="18" charset="0"/>
              </a:rPr>
              <a:t>Xác</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j-ea"/>
                <a:cs typeface="Times New Roman" panose="02020603050405020304" pitchFamily="18" charset="0"/>
              </a:rPr>
              <a:t>nhận</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j-ea"/>
                <a:cs typeface="Times New Roman" panose="02020603050405020304" pitchFamily="18" charset="0"/>
              </a:rPr>
              <a:t>từng</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j-ea"/>
                <a:cs typeface="Times New Roman" panose="02020603050405020304" pitchFamily="18" charset="0"/>
              </a:rPr>
              <a:t>phần</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 đ</a:t>
            </a:r>
            <a:r>
              <a:rPr kumimoji="0" lang="vi-VN"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ơ</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n </a:t>
            </a:r>
            <a:r>
              <a:rPr kumimoji="0" lang="en-US" sz="1800" b="1" i="0" u="none" strike="noStrike" kern="1200" cap="none" spc="0" normalizeH="0" baseline="0" noProof="0" err="1">
                <a:ln>
                  <a:noFill/>
                </a:ln>
                <a:solidFill>
                  <a:srgbClr val="000000"/>
                </a:solidFill>
                <a:effectLst/>
                <a:uLnTx/>
                <a:uFillTx/>
                <a:latin typeface="Times New Roman" panose="02020603050405020304" pitchFamily="18" charset="0"/>
                <a:ea typeface="+mj-ea"/>
                <a:cs typeface="Times New Roman" panose="02020603050405020304" pitchFamily="18" charset="0"/>
              </a:rPr>
              <a:t>hàng</a:t>
            </a: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j-ea"/>
                <a:cs typeface="Times New Roman" panose="02020603050405020304" pitchFamily="18" charset="0"/>
              </a:rPr>
              <a:t> (Update Line Items)</a:t>
            </a:r>
          </a:p>
        </p:txBody>
      </p:sp>
      <p:sp>
        <p:nvSpPr>
          <p:cNvPr id="17" name="TextBox 16">
            <a:extLst>
              <a:ext uri="{FF2B5EF4-FFF2-40B4-BE49-F238E27FC236}">
                <a16:creationId xmlns:a16="http://schemas.microsoft.com/office/drawing/2014/main" id="{87E7146A-0BB9-4224-9935-55467C0B969A}"/>
              </a:ext>
            </a:extLst>
          </p:cNvPr>
          <p:cNvSpPr txBox="1"/>
          <p:nvPr/>
        </p:nvSpPr>
        <p:spPr>
          <a:xfrm>
            <a:off x="251961" y="71308"/>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xác</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endPar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58869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a:solidFill>
                <a:srgbClr val="000000"/>
              </a:solidFill>
              <a:latin typeface="Arial"/>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5BEB62E4-0D10-4305-AFBE-5ED0F292C057}"/>
              </a:ext>
            </a:extLst>
          </p:cNvPr>
          <p:cNvPicPr>
            <a:picLocks noChangeAspect="1"/>
          </p:cNvPicPr>
          <p:nvPr/>
        </p:nvPicPr>
        <p:blipFill rotWithShape="1">
          <a:blip r:embed="rId3"/>
          <a:srcRect t="5807"/>
          <a:stretch/>
        </p:blipFill>
        <p:spPr>
          <a:xfrm>
            <a:off x="0" y="946944"/>
            <a:ext cx="13120688" cy="6127304"/>
          </a:xfrm>
          <a:prstGeom prst="rect">
            <a:avLst/>
          </a:prstGeom>
          <a:solidFill>
            <a:schemeClr val="accent3">
              <a:lumMod val="20000"/>
              <a:lumOff val="80000"/>
            </a:schemeClr>
          </a:solidFill>
          <a:ln>
            <a:solidFill>
              <a:schemeClr val="tx1"/>
            </a:solidFill>
          </a:ln>
        </p:spPr>
      </p:pic>
      <p:sp>
        <p:nvSpPr>
          <p:cNvPr id="8" name="Rectangle 7">
            <a:extLst>
              <a:ext uri="{FF2B5EF4-FFF2-40B4-BE49-F238E27FC236}">
                <a16:creationId xmlns:a16="http://schemas.microsoft.com/office/drawing/2014/main" id="{D35BD219-2E96-4107-9084-A01B89B250DE}"/>
              </a:ext>
            </a:extLst>
          </p:cNvPr>
          <p:cNvSpPr/>
          <p:nvPr/>
        </p:nvSpPr>
        <p:spPr>
          <a:xfrm flipV="1">
            <a:off x="294125" y="1937809"/>
            <a:ext cx="1916879" cy="318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9" name="Rectangle 8">
            <a:extLst>
              <a:ext uri="{FF2B5EF4-FFF2-40B4-BE49-F238E27FC236}">
                <a16:creationId xmlns:a16="http://schemas.microsoft.com/office/drawing/2014/main" id="{AA405C17-366A-4F55-9B9F-EAA4227EAE34}"/>
              </a:ext>
            </a:extLst>
          </p:cNvPr>
          <p:cNvSpPr/>
          <p:nvPr/>
        </p:nvSpPr>
        <p:spPr>
          <a:xfrm>
            <a:off x="294125" y="2777209"/>
            <a:ext cx="1572045" cy="2631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3" name="TextBox 12">
            <a:extLst>
              <a:ext uri="{FF2B5EF4-FFF2-40B4-BE49-F238E27FC236}">
                <a16:creationId xmlns:a16="http://schemas.microsoft.com/office/drawing/2014/main" id="{2C5CEE81-BCB1-4B20-B730-94192F392612}"/>
              </a:ext>
            </a:extLst>
          </p:cNvPr>
          <p:cNvSpPr txBox="1"/>
          <p:nvPr/>
        </p:nvSpPr>
        <p:spPr>
          <a:xfrm>
            <a:off x="224860" y="10411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6.</a:t>
            </a:r>
            <a:r>
              <a:rPr lang="en-US" sz="2000" b="1">
                <a:latin typeface="Times New Roman" panose="02020603050405020304" pitchFamily="18" charset="0"/>
                <a:cs typeface="Times New Roman" panose="02020603050405020304" pitchFamily="18" charset="0"/>
              </a:rPr>
              <a:t> Receive and confirm order</a:t>
            </a:r>
          </a:p>
        </p:txBody>
      </p:sp>
      <p:sp>
        <p:nvSpPr>
          <p:cNvPr id="14" name="Title">
            <a:extLst>
              <a:ext uri="{FF2B5EF4-FFF2-40B4-BE49-F238E27FC236}">
                <a16:creationId xmlns:a16="http://schemas.microsoft.com/office/drawing/2014/main" id="{673A252B-F7CC-4BEE-9127-3EF4E1691D25}"/>
              </a:ext>
            </a:extLst>
          </p:cNvPr>
          <p:cNvSpPr txBox="1">
            <a:spLocks/>
          </p:cNvSpPr>
          <p:nvPr/>
        </p:nvSpPr>
        <p:spPr bwMode="gray">
          <a:xfrm>
            <a:off x="283399" y="355940"/>
            <a:ext cx="12035437" cy="276999"/>
          </a:xfrm>
          <a:prstGeom prst="rect">
            <a:avLst/>
          </a:prstGeom>
        </p:spPr>
        <p:txBody>
          <a:bodyPr vert="horz" wrap="square" lIns="0" tIns="0" rIns="0" bIns="0" rtlCol="0" anchor="t" anchorCtr="0">
            <a:spAutoFit/>
          </a:bodyPr>
          <a:lstStyle>
            <a:lvl1pPr algn="l" defTabSz="1171180" rtl="0" eaLnBrk="1" latinLnBrk="0" hangingPunct="1">
              <a:spcBef>
                <a:spcPct val="0"/>
              </a:spcBef>
              <a:buNone/>
              <a:defRPr sz="2582" b="1" kern="1200" baseline="0">
                <a:solidFill>
                  <a:schemeClr val="tx1"/>
                </a:solidFill>
                <a:latin typeface="+mj-lt"/>
                <a:ea typeface="+mj-ea"/>
                <a:cs typeface="+mj-cs"/>
              </a:defRPr>
            </a:lvl1pPr>
          </a:lstStyle>
          <a:p>
            <a:r>
              <a:rPr lang="en-US" sz="1800">
                <a:latin typeface="Times New Roman" panose="02020603050405020304" pitchFamily="18" charset="0"/>
                <a:cs typeface="Times New Roman" panose="02020603050405020304" pitchFamily="18" charset="0"/>
              </a:rPr>
              <a:t>6.5. </a:t>
            </a:r>
            <a:r>
              <a:rPr lang="en-US" sz="1800" err="1">
                <a:latin typeface="Times New Roman" panose="02020603050405020304" pitchFamily="18" charset="0"/>
                <a:cs typeface="Times New Roman" panose="02020603050405020304" pitchFamily="18" charset="0"/>
              </a:rPr>
              <a:t>Từ</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chối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toàn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bộ</a:t>
            </a:r>
            <a:r>
              <a:rPr lang="en-US" sz="1800">
                <a:latin typeface="Times New Roman" panose="02020603050405020304" pitchFamily="18" charset="0"/>
                <a:cs typeface="Times New Roman" panose="02020603050405020304" pitchFamily="18" charset="0"/>
              </a:rPr>
              <a:t> đ</a:t>
            </a:r>
            <a:r>
              <a:rPr lang="vi-VN" sz="1800">
                <a:latin typeface="Times New Roman" panose="02020603050405020304" pitchFamily="18" charset="0"/>
                <a:cs typeface="Times New Roman" panose="02020603050405020304" pitchFamily="18" charset="0"/>
              </a:rPr>
              <a:t>ơ</a:t>
            </a:r>
            <a:r>
              <a:rPr lang="en-US" sz="1800">
                <a:latin typeface="Times New Roman" panose="02020603050405020304" pitchFamily="18" charset="0"/>
                <a:cs typeface="Times New Roman" panose="02020603050405020304" pitchFamily="18" charset="0"/>
              </a:rPr>
              <a:t>n </a:t>
            </a:r>
            <a:r>
              <a:rPr lang="en-US" sz="1800" err="1">
                <a:latin typeface="Times New Roman" panose="02020603050405020304" pitchFamily="18" charset="0"/>
                <a:cs typeface="Times New Roman" panose="02020603050405020304" pitchFamily="18" charset="0"/>
              </a:rPr>
              <a:t>hàng</a:t>
            </a:r>
            <a:r>
              <a:rPr lang="en-US" sz="1800">
                <a:latin typeface="Times New Roman" panose="02020603050405020304" pitchFamily="18" charset="0"/>
                <a:cs typeface="Times New Roman" panose="02020603050405020304" pitchFamily="18" charset="0"/>
              </a:rPr>
              <a:t> (</a:t>
            </a:r>
            <a:r>
              <a:rPr lang="en-US" sz="1800">
                <a:solidFill>
                  <a:srgbClr val="000000"/>
                </a:solidFill>
                <a:latin typeface="Times New Roman" panose="02020603050405020304" pitchFamily="18" charset="0"/>
                <a:cs typeface="Times New Roman" panose="02020603050405020304" pitchFamily="18" charset="0"/>
              </a:rPr>
              <a:t>Reject Entire Order</a:t>
            </a:r>
            <a:r>
              <a:rPr lang="en-US" sz="180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BDABA924-192F-4B3D-A3FE-CFF00691610E}"/>
              </a:ext>
            </a:extLst>
          </p:cNvPr>
          <p:cNvSpPr/>
          <p:nvPr/>
        </p:nvSpPr>
        <p:spPr bwMode="gray">
          <a:xfrm>
            <a:off x="2827901" y="2621261"/>
            <a:ext cx="5867400" cy="838197"/>
          </a:xfrm>
          <a:prstGeom prst="rect">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defTabSz="1171414"/>
            <a:endParaRPr lang="en-US" sz="1800" dirty="0">
              <a:solidFill>
                <a:srgbClr val="000000"/>
              </a:solidFill>
              <a:latin typeface="Times New Roman" panose="02020603050405020304" pitchFamily="18" charset="0"/>
              <a:cs typeface="Times New Roman" panose="02020603050405020304" pitchFamily="18" charset="0"/>
            </a:endParaRPr>
          </a:p>
          <a:p>
            <a:pPr defTabSz="1171414"/>
            <a:r>
              <a:rPr lang="en-US" sz="1800" dirty="0" err="1">
                <a:solidFill>
                  <a:srgbClr val="000000"/>
                </a:solidFill>
                <a:latin typeface="Times New Roman" panose="02020603050405020304" pitchFamily="18" charset="0"/>
                <a:cs typeface="Times New Roman" panose="02020603050405020304" pitchFamily="18" charset="0"/>
              </a:rPr>
              <a:t>Nếu</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bạn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muốn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từ</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chối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toàn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bộ</a:t>
            </a:r>
            <a:r>
              <a:rPr lang="en-US" sz="1800" dirty="0">
                <a:solidFill>
                  <a:srgbClr val="000000"/>
                </a:solidFill>
                <a:latin typeface="Times New Roman" panose="02020603050405020304" pitchFamily="18" charset="0"/>
                <a:cs typeface="Times New Roman" panose="02020603050405020304" pitchFamily="18" charset="0"/>
              </a:rPr>
              <a:t> đ</a:t>
            </a:r>
            <a:r>
              <a:rPr lang="vi-VN" sz="1800" dirty="0">
                <a:solidFill>
                  <a:srgbClr val="000000"/>
                </a:solidFill>
                <a:latin typeface="Times New Roman" panose="02020603050405020304" pitchFamily="18" charset="0"/>
                <a:cs typeface="Times New Roman" panose="02020603050405020304" pitchFamily="18" charset="0"/>
              </a:rPr>
              <a:t>ơ</a:t>
            </a:r>
            <a:r>
              <a:rPr lang="en-US" sz="1800" dirty="0">
                <a:solidFill>
                  <a:srgbClr val="000000"/>
                </a:solidFill>
                <a:latin typeface="Times New Roman" panose="02020603050405020304" pitchFamily="18" charset="0"/>
                <a:cs typeface="Times New Roman" panose="02020603050405020304" pitchFamily="18" charset="0"/>
              </a:rPr>
              <a:t>n </a:t>
            </a:r>
            <a:r>
              <a:rPr lang="en-US" sz="1800" dirty="0" err="1">
                <a:solidFill>
                  <a:srgbClr val="000000"/>
                </a:solidFill>
                <a:latin typeface="Times New Roman" panose="02020603050405020304" pitchFamily="18" charset="0"/>
                <a:cs typeface="Times New Roman" panose="02020603050405020304" pitchFamily="18" charset="0"/>
              </a:rPr>
              <a:t>hàng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bạn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vui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lòng</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liên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hệ</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đến</a:t>
            </a:r>
            <a:r>
              <a:rPr lang="en-US" sz="1800" dirty="0">
                <a:solidFill>
                  <a:srgbClr val="000000"/>
                </a:solidFill>
                <a:latin typeface="Times New Roman" panose="02020603050405020304" pitchFamily="18" charset="0"/>
                <a:cs typeface="Times New Roman" panose="02020603050405020304" pitchFamily="18" charset="0"/>
              </a:rPr>
              <a:t> FBHP </a:t>
            </a:r>
            <a:r>
              <a:rPr lang="en-US" sz="1800" dirty="0" err="1">
                <a:solidFill>
                  <a:srgbClr val="000000"/>
                </a:solidFill>
                <a:latin typeface="Times New Roman" panose="02020603050405020304" pitchFamily="18" charset="0"/>
                <a:cs typeface="Times New Roman" panose="02020603050405020304" pitchFamily="18" charset="0"/>
              </a:rPr>
              <a:t>theo</a:t>
            </a:r>
            <a:r>
              <a:rPr lang="en-US" sz="1800" dirty="0">
                <a:solidFill>
                  <a:srgbClr val="000000"/>
                </a:solidFill>
                <a:latin typeface="Times New Roman" panose="02020603050405020304" pitchFamily="18" charset="0"/>
                <a:cs typeface="Times New Roman" panose="02020603050405020304" pitchFamily="18" charset="0"/>
              </a:rPr>
              <a:t> email </a:t>
            </a:r>
            <a:r>
              <a:rPr lang="en-US" altLang="ja-JP" sz="1800" dirty="0">
                <a:solidFill>
                  <a:srgbClr val="000000"/>
                </a:solidFill>
                <a:latin typeface="Times New Roman" panose="02020603050405020304" pitchFamily="18" charset="0"/>
                <a:cs typeface="Times New Roman" panose="02020603050405020304" pitchFamily="18" charset="0"/>
                <a:hlinkClick r:id="rId4"/>
              </a:rPr>
              <a:t>dgi-fbhp-nonpro-group@fujifilm.com</a:t>
            </a:r>
            <a:r>
              <a:rPr lang="en-US" altLang="ja-JP" sz="1800" dirty="0">
                <a:solidFill>
                  <a:srgbClr val="000000"/>
                </a:solidFill>
                <a:latin typeface="Times New Roman" panose="02020603050405020304" pitchFamily="18" charset="0"/>
                <a:cs typeface="Times New Roman" panose="02020603050405020304" pitchFamily="18" charset="0"/>
              </a:rPr>
              <a:t> </a:t>
            </a:r>
            <a:r>
              <a:rPr lang="en-US" sz="1800" dirty="0">
                <a:solidFill>
                  <a:srgbClr val="000000"/>
                </a:solidFill>
                <a:latin typeface="Times New Roman" panose="02020603050405020304" pitchFamily="18" charset="0"/>
                <a:cs typeface="Times New Roman" panose="02020603050405020304" pitchFamily="18" charset="0"/>
              </a:rPr>
              <a:t>tr</a:t>
            </a:r>
            <a:r>
              <a:rPr lang="vi-VN" sz="1800" dirty="0">
                <a:solidFill>
                  <a:srgbClr val="000000"/>
                </a:solidFill>
                <a:latin typeface="Times New Roman" panose="02020603050405020304" pitchFamily="18" charset="0"/>
                <a:cs typeface="Times New Roman" panose="02020603050405020304" pitchFamily="18" charset="0"/>
              </a:rPr>
              <a:t>ư</a:t>
            </a:r>
            <a:r>
              <a:rPr lang="en-US" sz="1800" dirty="0" err="1">
                <a:solidFill>
                  <a:srgbClr val="000000"/>
                </a:solidFill>
                <a:latin typeface="Times New Roman" panose="02020603050405020304" pitchFamily="18" charset="0"/>
                <a:cs typeface="Times New Roman" panose="02020603050405020304" pitchFamily="18" charset="0"/>
              </a:rPr>
              <a:t>ớc</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khi</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ấn</a:t>
            </a:r>
            <a:r>
              <a:rPr lang="en-US" sz="1800" dirty="0">
                <a:solidFill>
                  <a:srgbClr val="000000"/>
                </a:solidFill>
                <a:latin typeface="Times New Roman" panose="02020603050405020304" pitchFamily="18" charset="0"/>
                <a:cs typeface="Times New Roman" panose="02020603050405020304" pitchFamily="18" charset="0"/>
              </a:rPr>
              <a:t> </a:t>
            </a:r>
            <a:r>
              <a:rPr lang="en-US" sz="1800" dirty="0" err="1">
                <a:solidFill>
                  <a:srgbClr val="000000"/>
                </a:solidFill>
                <a:latin typeface="Times New Roman" panose="02020603050405020304" pitchFamily="18" charset="0"/>
                <a:cs typeface="Times New Roman" panose="02020603050405020304" pitchFamily="18" charset="0"/>
              </a:rPr>
              <a:t>nút</a:t>
            </a:r>
            <a:r>
              <a:rPr lang="en-US" sz="1800" dirty="0">
                <a:solidFill>
                  <a:srgbClr val="000000"/>
                </a:solidFill>
                <a:latin typeface="Times New Roman" panose="02020603050405020304" pitchFamily="18" charset="0"/>
                <a:cs typeface="Times New Roman" panose="02020603050405020304" pitchFamily="18" charset="0"/>
              </a:rPr>
              <a:t> </a:t>
            </a:r>
            <a:r>
              <a:rPr lang="en-US" sz="1800" b="1" dirty="0">
                <a:solidFill>
                  <a:srgbClr val="000000"/>
                </a:solidFill>
                <a:latin typeface="Times New Roman" panose="02020603050405020304" pitchFamily="18" charset="0"/>
                <a:cs typeface="Times New Roman" panose="02020603050405020304" pitchFamily="18" charset="0"/>
              </a:rPr>
              <a:t>Reject Entire Order</a:t>
            </a:r>
          </a:p>
          <a:p>
            <a:pPr defTabSz="1171414"/>
            <a:endParaRPr lang="en-US" sz="1800" dirty="0">
              <a:solidFill>
                <a:srgbClr val="000000"/>
              </a:solidFill>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4D84B74F-431C-4DBC-9D59-DF1ADF7A6B17}"/>
              </a:ext>
            </a:extLst>
          </p:cNvPr>
          <p:cNvCxnSpPr/>
          <p:nvPr/>
        </p:nvCxnSpPr>
        <p:spPr>
          <a:xfrm>
            <a:off x="1866170" y="2928144"/>
            <a:ext cx="960374"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055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C8D209-9588-496C-A6BE-E39DCAAF851D}"/>
              </a:ext>
            </a:extLst>
          </p:cNvPr>
          <p:cNvSpPr txBox="1"/>
          <p:nvPr/>
        </p:nvSpPr>
        <p:spPr>
          <a:xfrm>
            <a:off x="897481" y="92278"/>
            <a:ext cx="4191000"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1.1.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Tạo</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tài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khoản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trên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Ariba</a:t>
            </a:r>
          </a:p>
        </p:txBody>
      </p:sp>
      <p:sp>
        <p:nvSpPr>
          <p:cNvPr id="7" name="TextBox 6">
            <a:extLst>
              <a:ext uri="{FF2B5EF4-FFF2-40B4-BE49-F238E27FC236}">
                <a16:creationId xmlns:a16="http://schemas.microsoft.com/office/drawing/2014/main" id="{4FB19DAC-C58D-471D-968A-75A019882062}"/>
              </a:ext>
            </a:extLst>
          </p:cNvPr>
          <p:cNvSpPr txBox="1"/>
          <p:nvPr/>
        </p:nvSpPr>
        <p:spPr>
          <a:xfrm>
            <a:off x="897480" y="409945"/>
            <a:ext cx="11606463" cy="69249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3: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các</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tin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thiết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các</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ô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có</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dấu</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hoa</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thị</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49" name="TextBox 48">
            <a:extLst>
              <a:ext uri="{FF2B5EF4-FFF2-40B4-BE49-F238E27FC236}">
                <a16:creationId xmlns:a16="http://schemas.microsoft.com/office/drawing/2014/main" id="{C6A0CA63-A8D3-4C92-B3DA-8E4B385668E7}"/>
              </a:ext>
            </a:extLst>
          </p:cNvPr>
          <p:cNvSpPr txBox="1"/>
          <p:nvPr/>
        </p:nvSpPr>
        <p:spPr>
          <a:xfrm>
            <a:off x="6640802" y="753600"/>
            <a:ext cx="5973806" cy="4185761"/>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Company name: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Tên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công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ty</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Country/Region: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Chọn</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tên</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a:t>
            </a:r>
            <a:r>
              <a:rPr kumimoji="0" lang="vi-VN"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ớc</a:t>
            </a: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Address: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địa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chỉ</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City: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tên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thành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phố</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Postal code: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Mã</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b</a:t>
            </a: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u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điện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lên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mạng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mã</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b</a:t>
            </a: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u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điện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thành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phố</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6</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State: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Chọn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thành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phố</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trực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thuộc</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7</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First Name: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họ</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8</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Last name: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tên</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9</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tin email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ng</a:t>
            </a: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ời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phụ</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trách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giao</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dịch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với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10</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User name: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tin email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ng</a:t>
            </a: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ời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phụ</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trách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giao</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dịch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với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trùng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với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mục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9)</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11</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Enter Password: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mật</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khẩu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chú</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ý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mật</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khẩu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cần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bao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gồm</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Chữ</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hoa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chữ</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a:t>
            </a: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ờng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ký</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tự</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đặc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biệt</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ví</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dụ</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số</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số</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không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tịnh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ví</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dụ</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123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hoặc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321</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12</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Repeat password: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lại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password</a:t>
            </a: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13</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Language: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Chọn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ngôn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ngữ</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ts val="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14</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orders to: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tin email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sẽ</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order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a:t>
            </a:r>
          </a:p>
        </p:txBody>
      </p:sp>
      <p:pic>
        <p:nvPicPr>
          <p:cNvPr id="62" name="Picture 61">
            <a:extLst>
              <a:ext uri="{FF2B5EF4-FFF2-40B4-BE49-F238E27FC236}">
                <a16:creationId xmlns:a16="http://schemas.microsoft.com/office/drawing/2014/main" id="{5FF8F2C9-9FEF-477A-AC22-9C4E288027D2}"/>
              </a:ext>
            </a:extLst>
          </p:cNvPr>
          <p:cNvPicPr>
            <a:picLocks noChangeAspect="1"/>
          </p:cNvPicPr>
          <p:nvPr/>
        </p:nvPicPr>
        <p:blipFill rotWithShape="1">
          <a:blip r:embed="rId2"/>
          <a:srcRect l="3473" t="13193" r="58131" b="21091"/>
          <a:stretch/>
        </p:blipFill>
        <p:spPr>
          <a:xfrm>
            <a:off x="897480" y="790717"/>
            <a:ext cx="5037718" cy="4850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3" name="TextBox 62">
            <a:extLst>
              <a:ext uri="{FF2B5EF4-FFF2-40B4-BE49-F238E27FC236}">
                <a16:creationId xmlns:a16="http://schemas.microsoft.com/office/drawing/2014/main" id="{EDB28FE6-CA8D-4CFB-90C5-C2762E1F208F}"/>
              </a:ext>
            </a:extLst>
          </p:cNvPr>
          <p:cNvSpPr txBox="1"/>
          <p:nvPr/>
        </p:nvSpPr>
        <p:spPr>
          <a:xfrm>
            <a:off x="3416339" y="1383910"/>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64" name="TextBox 63">
            <a:extLst>
              <a:ext uri="{FF2B5EF4-FFF2-40B4-BE49-F238E27FC236}">
                <a16:creationId xmlns:a16="http://schemas.microsoft.com/office/drawing/2014/main" id="{DB579833-E480-48DF-A91A-C00098ECB998}"/>
              </a:ext>
            </a:extLst>
          </p:cNvPr>
          <p:cNvSpPr txBox="1"/>
          <p:nvPr/>
        </p:nvSpPr>
        <p:spPr>
          <a:xfrm>
            <a:off x="3743320" y="1600999"/>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65" name="TextBox 64">
            <a:extLst>
              <a:ext uri="{FF2B5EF4-FFF2-40B4-BE49-F238E27FC236}">
                <a16:creationId xmlns:a16="http://schemas.microsoft.com/office/drawing/2014/main" id="{F1B24593-8D8B-42CE-A61B-4064C10A0448}"/>
              </a:ext>
            </a:extLst>
          </p:cNvPr>
          <p:cNvSpPr txBox="1"/>
          <p:nvPr/>
        </p:nvSpPr>
        <p:spPr>
          <a:xfrm>
            <a:off x="3096502" y="1877998"/>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66" name="TextBox 65">
            <a:extLst>
              <a:ext uri="{FF2B5EF4-FFF2-40B4-BE49-F238E27FC236}">
                <a16:creationId xmlns:a16="http://schemas.microsoft.com/office/drawing/2014/main" id="{F9A53A7D-7106-4E53-91CE-3DC6F7B8FE13}"/>
              </a:ext>
            </a:extLst>
          </p:cNvPr>
          <p:cNvSpPr txBox="1"/>
          <p:nvPr/>
        </p:nvSpPr>
        <p:spPr>
          <a:xfrm>
            <a:off x="2833062" y="2332517"/>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a:t>
            </a:r>
          </a:p>
        </p:txBody>
      </p:sp>
      <p:sp>
        <p:nvSpPr>
          <p:cNvPr id="67" name="TextBox 66">
            <a:extLst>
              <a:ext uri="{FF2B5EF4-FFF2-40B4-BE49-F238E27FC236}">
                <a16:creationId xmlns:a16="http://schemas.microsoft.com/office/drawing/2014/main" id="{721195FE-70BC-445C-93E7-80C1F018267F}"/>
              </a:ext>
            </a:extLst>
          </p:cNvPr>
          <p:cNvSpPr txBox="1"/>
          <p:nvPr/>
        </p:nvSpPr>
        <p:spPr>
          <a:xfrm>
            <a:off x="2836030" y="2530729"/>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5</a:t>
            </a:r>
          </a:p>
        </p:txBody>
      </p:sp>
      <p:sp>
        <p:nvSpPr>
          <p:cNvPr id="69" name="TextBox 68">
            <a:extLst>
              <a:ext uri="{FF2B5EF4-FFF2-40B4-BE49-F238E27FC236}">
                <a16:creationId xmlns:a16="http://schemas.microsoft.com/office/drawing/2014/main" id="{84CF56EA-3682-4692-B730-FD0A1AE8AB82}"/>
              </a:ext>
            </a:extLst>
          </p:cNvPr>
          <p:cNvSpPr txBox="1"/>
          <p:nvPr/>
        </p:nvSpPr>
        <p:spPr>
          <a:xfrm>
            <a:off x="3096501" y="2757905"/>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6</a:t>
            </a:r>
          </a:p>
        </p:txBody>
      </p:sp>
      <p:sp>
        <p:nvSpPr>
          <p:cNvPr id="70" name="TextBox 69">
            <a:extLst>
              <a:ext uri="{FF2B5EF4-FFF2-40B4-BE49-F238E27FC236}">
                <a16:creationId xmlns:a16="http://schemas.microsoft.com/office/drawing/2014/main" id="{F8D2A7F0-AFD1-4B67-8368-5DA652BFA6FF}"/>
              </a:ext>
            </a:extLst>
          </p:cNvPr>
          <p:cNvSpPr txBox="1"/>
          <p:nvPr/>
        </p:nvSpPr>
        <p:spPr>
          <a:xfrm>
            <a:off x="3223459" y="3620893"/>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7</a:t>
            </a:r>
          </a:p>
        </p:txBody>
      </p:sp>
      <p:sp>
        <p:nvSpPr>
          <p:cNvPr id="71" name="TextBox 70">
            <a:extLst>
              <a:ext uri="{FF2B5EF4-FFF2-40B4-BE49-F238E27FC236}">
                <a16:creationId xmlns:a16="http://schemas.microsoft.com/office/drawing/2014/main" id="{9E0DF541-DBFE-4E83-8CC9-18204B3AF589}"/>
              </a:ext>
            </a:extLst>
          </p:cNvPr>
          <p:cNvSpPr txBox="1"/>
          <p:nvPr/>
        </p:nvSpPr>
        <p:spPr>
          <a:xfrm>
            <a:off x="4121944" y="3600786"/>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8</a:t>
            </a:r>
          </a:p>
        </p:txBody>
      </p:sp>
      <p:sp>
        <p:nvSpPr>
          <p:cNvPr id="72" name="TextBox 71">
            <a:extLst>
              <a:ext uri="{FF2B5EF4-FFF2-40B4-BE49-F238E27FC236}">
                <a16:creationId xmlns:a16="http://schemas.microsoft.com/office/drawing/2014/main" id="{E0258649-8C76-4ADA-B955-2146A2A11F61}"/>
              </a:ext>
            </a:extLst>
          </p:cNvPr>
          <p:cNvSpPr txBox="1"/>
          <p:nvPr/>
        </p:nvSpPr>
        <p:spPr>
          <a:xfrm>
            <a:off x="3223458" y="3837982"/>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9</a:t>
            </a:r>
          </a:p>
        </p:txBody>
      </p:sp>
      <p:sp>
        <p:nvSpPr>
          <p:cNvPr id="73" name="TextBox 72">
            <a:extLst>
              <a:ext uri="{FF2B5EF4-FFF2-40B4-BE49-F238E27FC236}">
                <a16:creationId xmlns:a16="http://schemas.microsoft.com/office/drawing/2014/main" id="{A4D38B7E-BCD3-44CF-8FFC-47A867F93B50}"/>
              </a:ext>
            </a:extLst>
          </p:cNvPr>
          <p:cNvSpPr txBox="1"/>
          <p:nvPr/>
        </p:nvSpPr>
        <p:spPr>
          <a:xfrm>
            <a:off x="3152899" y="4245297"/>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10</a:t>
            </a:r>
          </a:p>
        </p:txBody>
      </p:sp>
      <p:sp>
        <p:nvSpPr>
          <p:cNvPr id="74" name="TextBox 73">
            <a:extLst>
              <a:ext uri="{FF2B5EF4-FFF2-40B4-BE49-F238E27FC236}">
                <a16:creationId xmlns:a16="http://schemas.microsoft.com/office/drawing/2014/main" id="{3C8F4E20-83F0-4DE3-A689-6D10CB42F26A}"/>
              </a:ext>
            </a:extLst>
          </p:cNvPr>
          <p:cNvSpPr txBox="1"/>
          <p:nvPr/>
        </p:nvSpPr>
        <p:spPr>
          <a:xfrm>
            <a:off x="3583401" y="4506714"/>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11</a:t>
            </a:r>
          </a:p>
        </p:txBody>
      </p:sp>
      <p:sp>
        <p:nvSpPr>
          <p:cNvPr id="75" name="TextBox 74">
            <a:extLst>
              <a:ext uri="{FF2B5EF4-FFF2-40B4-BE49-F238E27FC236}">
                <a16:creationId xmlns:a16="http://schemas.microsoft.com/office/drawing/2014/main" id="{28CA627B-96D5-4D13-863A-D785831261AE}"/>
              </a:ext>
            </a:extLst>
          </p:cNvPr>
          <p:cNvSpPr txBox="1"/>
          <p:nvPr/>
        </p:nvSpPr>
        <p:spPr>
          <a:xfrm>
            <a:off x="3576257" y="4788182"/>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12</a:t>
            </a:r>
          </a:p>
        </p:txBody>
      </p:sp>
      <p:sp>
        <p:nvSpPr>
          <p:cNvPr id="76" name="TextBox 75">
            <a:extLst>
              <a:ext uri="{FF2B5EF4-FFF2-40B4-BE49-F238E27FC236}">
                <a16:creationId xmlns:a16="http://schemas.microsoft.com/office/drawing/2014/main" id="{38C2D176-76BA-45DD-A388-22DFDC62D75F}"/>
              </a:ext>
            </a:extLst>
          </p:cNvPr>
          <p:cNvSpPr txBox="1"/>
          <p:nvPr/>
        </p:nvSpPr>
        <p:spPr>
          <a:xfrm>
            <a:off x="3583401" y="5333721"/>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14</a:t>
            </a:r>
          </a:p>
        </p:txBody>
      </p:sp>
      <p:sp>
        <p:nvSpPr>
          <p:cNvPr id="77" name="TextBox 76">
            <a:extLst>
              <a:ext uri="{FF2B5EF4-FFF2-40B4-BE49-F238E27FC236}">
                <a16:creationId xmlns:a16="http://schemas.microsoft.com/office/drawing/2014/main" id="{BE368EF6-2D54-401A-9499-BAA198F5E48B}"/>
              </a:ext>
            </a:extLst>
          </p:cNvPr>
          <p:cNvSpPr txBox="1"/>
          <p:nvPr/>
        </p:nvSpPr>
        <p:spPr>
          <a:xfrm>
            <a:off x="3575486" y="5075985"/>
            <a:ext cx="31983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13</a:t>
            </a:r>
          </a:p>
        </p:txBody>
      </p:sp>
      <p:pic>
        <p:nvPicPr>
          <p:cNvPr id="79" name="Picture 78">
            <a:extLst>
              <a:ext uri="{FF2B5EF4-FFF2-40B4-BE49-F238E27FC236}">
                <a16:creationId xmlns:a16="http://schemas.microsoft.com/office/drawing/2014/main" id="{B60813CC-90D3-40ED-93F1-D34CA610A70F}"/>
              </a:ext>
            </a:extLst>
          </p:cNvPr>
          <p:cNvPicPr>
            <a:picLocks noChangeAspect="1"/>
          </p:cNvPicPr>
          <p:nvPr/>
        </p:nvPicPr>
        <p:blipFill rotWithShape="1">
          <a:blip r:embed="rId3"/>
          <a:srcRect l="1951"/>
          <a:stretch/>
        </p:blipFill>
        <p:spPr>
          <a:xfrm>
            <a:off x="4121944" y="5472220"/>
            <a:ext cx="7465842" cy="1410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0" name="Flowchart: Process 79">
            <a:extLst>
              <a:ext uri="{FF2B5EF4-FFF2-40B4-BE49-F238E27FC236}">
                <a16:creationId xmlns:a16="http://schemas.microsoft.com/office/drawing/2014/main" id="{0E7A1006-6CCB-4FF1-9EAD-3CA58F2AEDF1}"/>
              </a:ext>
            </a:extLst>
          </p:cNvPr>
          <p:cNvSpPr/>
          <p:nvPr/>
        </p:nvSpPr>
        <p:spPr bwMode="gray">
          <a:xfrm>
            <a:off x="4063157" y="6280944"/>
            <a:ext cx="1506587" cy="308627"/>
          </a:xfrm>
          <a:prstGeom prst="flowChartProcess">
            <a:avLst/>
          </a:prstGeom>
          <a:noFill/>
          <a:ln w="25400" algn="ctr">
            <a:solidFill>
              <a:schemeClr val="accent5">
                <a:lumMod val="60000"/>
                <a:lumOff val="40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cxnSp>
        <p:nvCxnSpPr>
          <p:cNvPr id="82" name="Straight Connector 81">
            <a:extLst>
              <a:ext uri="{FF2B5EF4-FFF2-40B4-BE49-F238E27FC236}">
                <a16:creationId xmlns:a16="http://schemas.microsoft.com/office/drawing/2014/main" id="{675592EA-F9C6-4CDD-AEBE-CD05C42EC697}"/>
              </a:ext>
            </a:extLst>
          </p:cNvPr>
          <p:cNvCxnSpPr>
            <a:cxnSpLocks/>
            <a:endCxn id="80" idx="1"/>
          </p:cNvCxnSpPr>
          <p:nvPr/>
        </p:nvCxnSpPr>
        <p:spPr>
          <a:xfrm flipV="1">
            <a:off x="3152899" y="6435258"/>
            <a:ext cx="910258" cy="8609"/>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85" name="Flowchart: Process 84">
            <a:extLst>
              <a:ext uri="{FF2B5EF4-FFF2-40B4-BE49-F238E27FC236}">
                <a16:creationId xmlns:a16="http://schemas.microsoft.com/office/drawing/2014/main" id="{D454E1F2-8869-4204-B9BA-56DC4FCDEA7C}"/>
              </a:ext>
            </a:extLst>
          </p:cNvPr>
          <p:cNvSpPr/>
          <p:nvPr/>
        </p:nvSpPr>
        <p:spPr bwMode="gray">
          <a:xfrm>
            <a:off x="1075701" y="6243697"/>
            <a:ext cx="2077197" cy="447035"/>
          </a:xfrm>
          <a:prstGeom prst="flowChartProcess">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FFC000"/>
              </a:solidFill>
              <a:effectLst/>
              <a:uLnTx/>
              <a:uFillTx/>
              <a:latin typeface="Arial"/>
              <a:ea typeface="Arial Unicode MS" pitchFamily="34" charset="-128"/>
              <a:cs typeface="Arial Unicode MS" pitchFamily="34" charset="-128"/>
            </a:endParaRPr>
          </a:p>
        </p:txBody>
      </p:sp>
      <p:sp>
        <p:nvSpPr>
          <p:cNvPr id="86" name="TextBox 85">
            <a:extLst>
              <a:ext uri="{FF2B5EF4-FFF2-40B4-BE49-F238E27FC236}">
                <a16:creationId xmlns:a16="http://schemas.microsoft.com/office/drawing/2014/main" id="{C7C01EDC-5427-4B00-B5A7-18A6A2F7FDB5}"/>
              </a:ext>
            </a:extLst>
          </p:cNvPr>
          <p:cNvSpPr txBox="1"/>
          <p:nvPr/>
        </p:nvSpPr>
        <p:spPr>
          <a:xfrm>
            <a:off x="1103336" y="6305367"/>
            <a:ext cx="2078955"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15: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Tích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chọn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đây</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87" name="Flowchart: Process 86">
            <a:extLst>
              <a:ext uri="{FF2B5EF4-FFF2-40B4-BE49-F238E27FC236}">
                <a16:creationId xmlns:a16="http://schemas.microsoft.com/office/drawing/2014/main" id="{9D9AE0F6-B723-448F-9F3B-4EBCACDACF3F}"/>
              </a:ext>
            </a:extLst>
          </p:cNvPr>
          <p:cNvSpPr/>
          <p:nvPr/>
        </p:nvSpPr>
        <p:spPr bwMode="gray">
          <a:xfrm>
            <a:off x="10542541" y="6549646"/>
            <a:ext cx="623650" cy="308627"/>
          </a:xfrm>
          <a:prstGeom prst="flowChartProcess">
            <a:avLst/>
          </a:prstGeom>
          <a:noFill/>
          <a:ln w="25400" algn="ctr">
            <a:solidFill>
              <a:schemeClr val="accent5">
                <a:lumMod val="60000"/>
                <a:lumOff val="40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cxnSp>
        <p:nvCxnSpPr>
          <p:cNvPr id="88" name="Straight Connector 87">
            <a:extLst>
              <a:ext uri="{FF2B5EF4-FFF2-40B4-BE49-F238E27FC236}">
                <a16:creationId xmlns:a16="http://schemas.microsoft.com/office/drawing/2014/main" id="{CC3E4CB4-33E8-4E6E-99C0-449D80828B6D}"/>
              </a:ext>
            </a:extLst>
          </p:cNvPr>
          <p:cNvCxnSpPr>
            <a:cxnSpLocks/>
            <a:endCxn id="92" idx="1"/>
          </p:cNvCxnSpPr>
          <p:nvPr/>
        </p:nvCxnSpPr>
        <p:spPr>
          <a:xfrm flipV="1">
            <a:off x="11182842" y="6564885"/>
            <a:ext cx="640301" cy="17484"/>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92" name="TextBox 91">
            <a:extLst>
              <a:ext uri="{FF2B5EF4-FFF2-40B4-BE49-F238E27FC236}">
                <a16:creationId xmlns:a16="http://schemas.microsoft.com/office/drawing/2014/main" id="{2099D627-0870-41E8-A761-451A02286448}"/>
              </a:ext>
            </a:extLst>
          </p:cNvPr>
          <p:cNvSpPr txBox="1"/>
          <p:nvPr/>
        </p:nvSpPr>
        <p:spPr>
          <a:xfrm>
            <a:off x="11823143" y="6318663"/>
            <a:ext cx="1214201" cy="492443"/>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16: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Register</a:t>
            </a:r>
          </a:p>
        </p:txBody>
      </p:sp>
    </p:spTree>
    <p:extLst>
      <p:ext uri="{BB962C8B-B14F-4D97-AF65-F5344CB8AC3E}">
        <p14:creationId xmlns:p14="http://schemas.microsoft.com/office/powerpoint/2010/main" val="28735132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7696200"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600" b="1" u="sng" kern="0">
                <a:solidFill>
                  <a:schemeClr val="accent3"/>
                </a:solidFill>
                <a:latin typeface="Times New Roman" panose="02020603050405020304" pitchFamily="18" charset="0"/>
                <a:ea typeface="Arial Unicode MS" pitchFamily="34" charset="-128"/>
                <a:cs typeface="Times New Roman" panose="02020603050405020304" pitchFamily="18" charset="0"/>
              </a:rPr>
              <a:t>7. </a:t>
            </a:r>
            <a:r>
              <a:rPr lang="en-US" sz="3600" b="1" u="sng" kern="0" err="1">
                <a:solidFill>
                  <a:schemeClr val="accent3"/>
                </a:solidFill>
                <a:latin typeface="Times New Roman" panose="02020603050405020304" pitchFamily="18" charset="0"/>
                <a:ea typeface="Arial Unicode MS" pitchFamily="34" charset="-128"/>
                <a:cs typeface="Times New Roman" panose="02020603050405020304" pitchFamily="18" charset="0"/>
              </a:rPr>
              <a:t>Tạo</a:t>
            </a:r>
            <a:r>
              <a:rPr lang="en-US" sz="3600" b="1" u="sng" kern="0">
                <a:solidFill>
                  <a:schemeClr val="accent3"/>
                </a:solidFill>
                <a:latin typeface="Times New Roman" panose="02020603050405020304" pitchFamily="18" charset="0"/>
                <a:ea typeface="Arial Unicode MS" pitchFamily="34" charset="-128"/>
                <a:cs typeface="Times New Roman" panose="02020603050405020304" pitchFamily="18" charset="0"/>
              </a:rPr>
              <a:t> </a:t>
            </a:r>
            <a:r>
              <a:rPr lang="en-US" sz="3600" b="1" u="sng" kern="0" err="1">
                <a:solidFill>
                  <a:schemeClr val="accent3"/>
                </a:solidFill>
                <a:latin typeface="Times New Roman" panose="02020603050405020304" pitchFamily="18" charset="0"/>
                <a:ea typeface="Arial Unicode MS" pitchFamily="34" charset="-128"/>
                <a:cs typeface="Times New Roman" panose="02020603050405020304" pitchFamily="18" charset="0"/>
              </a:rPr>
              <a:t>hóa</a:t>
            </a:r>
            <a:r>
              <a:rPr lang="en-US" sz="3600" b="1" u="sng" kern="0">
                <a:solidFill>
                  <a:schemeClr val="accent3"/>
                </a:solidFill>
                <a:latin typeface="Times New Roman" panose="02020603050405020304" pitchFamily="18" charset="0"/>
                <a:ea typeface="Arial Unicode MS" pitchFamily="34" charset="-128"/>
                <a:cs typeface="Times New Roman" panose="02020603050405020304" pitchFamily="18" charset="0"/>
              </a:rPr>
              <a:t> đ</a:t>
            </a:r>
            <a:r>
              <a:rPr lang="vi-VN" sz="3600" b="1" u="sng" kern="0">
                <a:solidFill>
                  <a:schemeClr val="accent3"/>
                </a:solidFill>
                <a:latin typeface="Times New Roman" panose="02020603050405020304" pitchFamily="18" charset="0"/>
                <a:ea typeface="Arial Unicode MS" pitchFamily="34" charset="-128"/>
                <a:cs typeface="Times New Roman" panose="02020603050405020304" pitchFamily="18" charset="0"/>
              </a:rPr>
              <a:t>ơ</a:t>
            </a:r>
            <a:r>
              <a:rPr lang="en-US" sz="3600" b="1" u="sng" kern="0">
                <a:solidFill>
                  <a:schemeClr val="accent3"/>
                </a:solidFill>
                <a:latin typeface="Times New Roman" panose="02020603050405020304" pitchFamily="18" charset="0"/>
                <a:ea typeface="Arial Unicode MS" pitchFamily="34" charset="-128"/>
                <a:cs typeface="Times New Roman" panose="02020603050405020304" pitchFamily="18" charset="0"/>
              </a:rPr>
              <a:t>n </a:t>
            </a:r>
            <a:r>
              <a:rPr lang="en-US" sz="3600" b="1" u="sng" kern="0" err="1">
                <a:solidFill>
                  <a:schemeClr val="accent3"/>
                </a:solidFill>
                <a:latin typeface="Times New Roman" panose="02020603050405020304" pitchFamily="18" charset="0"/>
                <a:ea typeface="Arial Unicode MS" pitchFamily="34" charset="-128"/>
                <a:cs typeface="Times New Roman" panose="02020603050405020304" pitchFamily="18" charset="0"/>
              </a:rPr>
              <a:t>trên</a:t>
            </a:r>
            <a:r>
              <a:rPr lang="en-US" sz="3600" b="1" u="sng" kern="0">
                <a:solidFill>
                  <a:schemeClr val="accent3"/>
                </a:solidFill>
                <a:latin typeface="Times New Roman" panose="02020603050405020304" pitchFamily="18" charset="0"/>
                <a:ea typeface="Arial Unicode MS" pitchFamily="34" charset="-128"/>
                <a:cs typeface="Times New Roman" panose="02020603050405020304" pitchFamily="18" charset="0"/>
              </a:rPr>
              <a:t> Ariba Network</a:t>
            </a: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2674144" y="5789790"/>
            <a:ext cx="8229600" cy="1504511"/>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8" name="TextBox 7">
            <a:extLst>
              <a:ext uri="{FF2B5EF4-FFF2-40B4-BE49-F238E27FC236}">
                <a16:creationId xmlns:a16="http://schemas.microsoft.com/office/drawing/2014/main" id="{03EE47B9-F87B-4525-A23F-2F6C3C649E16}"/>
              </a:ext>
            </a:extLst>
          </p:cNvPr>
          <p:cNvSpPr txBox="1"/>
          <p:nvPr/>
        </p:nvSpPr>
        <p:spPr>
          <a:xfrm>
            <a:off x="388145" y="1861344"/>
            <a:ext cx="12558288" cy="1384995"/>
          </a:xfrm>
          <a:prstGeom prst="rect">
            <a:avLst/>
          </a:prstGeom>
          <a:noFill/>
        </p:spPr>
        <p:txBody>
          <a:bodyPr wrap="square" lIns="0" tIns="0" rIns="0" bIns="0" rtlCol="0">
            <a:spAutoFit/>
          </a:bodyPr>
          <a:lstStyle/>
          <a:p>
            <a:pPr fontAlgn="base">
              <a:spcAft>
                <a:spcPct val="0"/>
              </a:spcAft>
              <a:buClr>
                <a:srgbClr val="F0AB00"/>
              </a:buClr>
              <a:buSzPct val="80000"/>
            </a:pPr>
            <a:r>
              <a:rPr lang="en-US" sz="1800" b="1" kern="0">
                <a:latin typeface="Times New Roman" panose="02020603050405020304" pitchFamily="18" charset="0"/>
                <a:ea typeface="Arial Unicode MS" pitchFamily="34" charset="-128"/>
                <a:cs typeface="Times New Roman" panose="02020603050405020304" pitchFamily="18" charset="0"/>
              </a:rPr>
              <a:t>NoPPS system: </a:t>
            </a:r>
            <a:r>
              <a:rPr lang="en-US" sz="1800" kern="0" err="1">
                <a:latin typeface="Times New Roman" panose="02020603050405020304" pitchFamily="18" charset="0"/>
                <a:ea typeface="Arial Unicode MS" pitchFamily="34" charset="-128"/>
                <a:cs typeface="Times New Roman" panose="02020603050405020304" pitchFamily="18" charset="0"/>
              </a:rPr>
              <a:t>Bạn</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chỉ</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cần</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gửi</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Hóa</a:t>
            </a:r>
            <a:r>
              <a:rPr lang="en-US" sz="1800" kern="0">
                <a:latin typeface="Times New Roman" panose="02020603050405020304" pitchFamily="18" charset="0"/>
                <a:ea typeface="Arial Unicode MS" pitchFamily="34" charset="-128"/>
                <a:cs typeface="Times New Roman" panose="02020603050405020304" pitchFamily="18" charset="0"/>
              </a:rPr>
              <a:t> đ</a:t>
            </a:r>
            <a:r>
              <a:rPr lang="vi-VN" sz="1800" kern="0">
                <a:latin typeface="Times New Roman" panose="02020603050405020304" pitchFamily="18" charset="0"/>
                <a:ea typeface="Arial Unicode MS" pitchFamily="34" charset="-128"/>
                <a:cs typeface="Times New Roman" panose="02020603050405020304" pitchFamily="18" charset="0"/>
              </a:rPr>
              <a:t>ơ</a:t>
            </a:r>
            <a:r>
              <a:rPr lang="en-US" sz="1800" kern="0">
                <a:latin typeface="Times New Roman" panose="02020603050405020304" pitchFamily="18" charset="0"/>
                <a:ea typeface="Arial Unicode MS" pitchFamily="34" charset="-128"/>
                <a:cs typeface="Times New Roman" panose="02020603050405020304" pitchFamily="18" charset="0"/>
              </a:rPr>
              <a:t>n qua email</a:t>
            </a:r>
          </a:p>
          <a:p>
            <a:pPr fontAlgn="base">
              <a:spcAft>
                <a:spcPct val="0"/>
              </a:spcAft>
              <a:buClr>
                <a:srgbClr val="F0AB00"/>
              </a:buClr>
              <a:buSzPct val="80000"/>
            </a:pPr>
            <a:r>
              <a:rPr lang="en-US" sz="1800" b="1" kern="0">
                <a:latin typeface="Times New Roman" panose="02020603050405020304" pitchFamily="18" charset="0"/>
                <a:ea typeface="Arial Unicode MS" pitchFamily="34" charset="-128"/>
                <a:cs typeface="Times New Roman" panose="02020603050405020304" pitchFamily="18" charset="0"/>
              </a:rPr>
              <a:t>Ariba system: </a:t>
            </a:r>
            <a:r>
              <a:rPr lang="en-US" sz="1800" kern="0">
                <a:latin typeface="Times New Roman" panose="02020603050405020304" pitchFamily="18" charset="0"/>
                <a:ea typeface="Arial Unicode MS" pitchFamily="34" charset="-128"/>
                <a:cs typeface="Times New Roman" panose="02020603050405020304" pitchFamily="18" charset="0"/>
              </a:rPr>
              <a:t>Sau </a:t>
            </a:r>
            <a:r>
              <a:rPr lang="en-US" sz="1800" kern="0" err="1">
                <a:latin typeface="Times New Roman" panose="02020603050405020304" pitchFamily="18" charset="0"/>
                <a:ea typeface="Arial Unicode MS" pitchFamily="34" charset="-128"/>
                <a:cs typeface="Times New Roman" panose="02020603050405020304" pitchFamily="18" charset="0"/>
              </a:rPr>
              <a:t>khi</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nhà</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cung</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cấp</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gửi</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hóa</a:t>
            </a:r>
            <a:r>
              <a:rPr lang="en-US" sz="1800" kern="0">
                <a:latin typeface="Times New Roman" panose="02020603050405020304" pitchFamily="18" charset="0"/>
                <a:ea typeface="Arial Unicode MS" pitchFamily="34" charset="-128"/>
                <a:cs typeface="Times New Roman" panose="02020603050405020304" pitchFamily="18" charset="0"/>
              </a:rPr>
              <a:t> đ</a:t>
            </a:r>
            <a:r>
              <a:rPr lang="vi-VN" sz="1800" kern="0">
                <a:latin typeface="Times New Roman" panose="02020603050405020304" pitchFamily="18" charset="0"/>
                <a:ea typeface="Arial Unicode MS" pitchFamily="34" charset="-128"/>
                <a:cs typeface="Times New Roman" panose="02020603050405020304" pitchFamily="18" charset="0"/>
              </a:rPr>
              <a:t>ơ</a:t>
            </a:r>
            <a:r>
              <a:rPr lang="en-US" sz="1800" kern="0">
                <a:latin typeface="Times New Roman" panose="02020603050405020304" pitchFamily="18" charset="0"/>
                <a:ea typeface="Arial Unicode MS" pitchFamily="34" charset="-128"/>
                <a:cs typeface="Times New Roman" panose="02020603050405020304" pitchFamily="18" charset="0"/>
              </a:rPr>
              <a:t>n </a:t>
            </a:r>
            <a:r>
              <a:rPr lang="en-US" sz="1800" kern="0" err="1">
                <a:latin typeface="Times New Roman" panose="02020603050405020304" pitchFamily="18" charset="0"/>
                <a:ea typeface="Arial Unicode MS" pitchFamily="34" charset="-128"/>
                <a:cs typeface="Times New Roman" panose="02020603050405020304" pitchFamily="18" charset="0"/>
              </a:rPr>
              <a:t>bằng</a:t>
            </a:r>
            <a:r>
              <a:rPr lang="en-US" sz="1800" kern="0">
                <a:latin typeface="Times New Roman" panose="02020603050405020304" pitchFamily="18" charset="0"/>
                <a:ea typeface="Arial Unicode MS" pitchFamily="34" charset="-128"/>
                <a:cs typeface="Times New Roman" panose="02020603050405020304" pitchFamily="18" charset="0"/>
              </a:rPr>
              <a:t> email </a:t>
            </a:r>
            <a:r>
              <a:rPr lang="en-US" sz="1800" kern="0" err="1">
                <a:latin typeface="Times New Roman" panose="02020603050405020304" pitchFamily="18" charset="0"/>
                <a:ea typeface="Arial Unicode MS" pitchFamily="34" charset="-128"/>
                <a:cs typeface="Times New Roman" panose="02020603050405020304" pitchFamily="18" charset="0"/>
              </a:rPr>
              <a:t>và</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nhận</a:t>
            </a:r>
            <a:r>
              <a:rPr lang="en-US" sz="1800" kern="0">
                <a:latin typeface="Times New Roman" panose="02020603050405020304" pitchFamily="18" charset="0"/>
                <a:ea typeface="Arial Unicode MS" pitchFamily="34" charset="-128"/>
                <a:cs typeface="Times New Roman" panose="02020603050405020304" pitchFamily="18" charset="0"/>
              </a:rPr>
              <a:t> đ</a:t>
            </a:r>
            <a:r>
              <a:rPr lang="vi-VN" sz="1800" kern="0">
                <a:latin typeface="Times New Roman" panose="02020603050405020304" pitchFamily="18" charset="0"/>
                <a:ea typeface="Arial Unicode MS" pitchFamily="34" charset="-128"/>
                <a:cs typeface="Times New Roman" panose="02020603050405020304" pitchFamily="18" charset="0"/>
              </a:rPr>
              <a:t>ư</a:t>
            </a:r>
            <a:r>
              <a:rPr lang="en-US" sz="1800" kern="0" err="1">
                <a:latin typeface="Times New Roman" panose="02020603050405020304" pitchFamily="18" charset="0"/>
                <a:ea typeface="Arial Unicode MS" pitchFamily="34" charset="-128"/>
                <a:cs typeface="Times New Roman" panose="02020603050405020304" pitchFamily="18" charset="0"/>
              </a:rPr>
              <a:t>ợc</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xác</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nhận</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từ</a:t>
            </a:r>
            <a:r>
              <a:rPr lang="en-US" sz="1800" kern="0">
                <a:latin typeface="Times New Roman" panose="02020603050405020304" pitchFamily="18" charset="0"/>
                <a:ea typeface="Arial Unicode MS" pitchFamily="34" charset="-128"/>
                <a:cs typeface="Times New Roman" panose="02020603050405020304" pitchFamily="18" charset="0"/>
              </a:rPr>
              <a:t> FBHP, </a:t>
            </a:r>
            <a:r>
              <a:rPr lang="en-US" sz="1800" kern="0" err="1">
                <a:latin typeface="Times New Roman" panose="02020603050405020304" pitchFamily="18" charset="0"/>
                <a:ea typeface="Arial Unicode MS" pitchFamily="34" charset="-128"/>
                <a:cs typeface="Times New Roman" panose="02020603050405020304" pitchFamily="18" charset="0"/>
              </a:rPr>
              <a:t>bạn</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phải</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tạo</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hóa</a:t>
            </a:r>
            <a:r>
              <a:rPr lang="en-US" sz="1800" kern="0">
                <a:latin typeface="Times New Roman" panose="02020603050405020304" pitchFamily="18" charset="0"/>
                <a:ea typeface="Arial Unicode MS" pitchFamily="34" charset="-128"/>
                <a:cs typeface="Times New Roman" panose="02020603050405020304" pitchFamily="18" charset="0"/>
              </a:rPr>
              <a:t> đ</a:t>
            </a:r>
            <a:r>
              <a:rPr lang="vi-VN" sz="1800" kern="0">
                <a:latin typeface="Times New Roman" panose="02020603050405020304" pitchFamily="18" charset="0"/>
                <a:ea typeface="Arial Unicode MS" pitchFamily="34" charset="-128"/>
                <a:cs typeface="Times New Roman" panose="02020603050405020304" pitchFamily="18" charset="0"/>
              </a:rPr>
              <a:t>ơ</a:t>
            </a:r>
            <a:r>
              <a:rPr lang="en-US" sz="1800" kern="0">
                <a:latin typeface="Times New Roman" panose="02020603050405020304" pitchFamily="18" charset="0"/>
                <a:ea typeface="Arial Unicode MS" pitchFamily="34" charset="-128"/>
                <a:cs typeface="Times New Roman" panose="02020603050405020304" pitchFamily="18" charset="0"/>
              </a:rPr>
              <a:t>n </a:t>
            </a:r>
            <a:r>
              <a:rPr lang="en-US" sz="1800" kern="0" err="1">
                <a:latin typeface="Times New Roman" panose="02020603050405020304" pitchFamily="18" charset="0"/>
                <a:ea typeface="Arial Unicode MS" pitchFamily="34" charset="-128"/>
                <a:cs typeface="Times New Roman" panose="02020603050405020304" pitchFamily="18" charset="0"/>
              </a:rPr>
              <a:t>trên</a:t>
            </a:r>
            <a:r>
              <a:rPr lang="en-US" sz="1800" kern="0">
                <a:latin typeface="Times New Roman" panose="02020603050405020304" pitchFamily="18" charset="0"/>
                <a:ea typeface="Arial Unicode MS" pitchFamily="34" charset="-128"/>
                <a:cs typeface="Times New Roman" panose="02020603050405020304" pitchFamily="18" charset="0"/>
              </a:rPr>
              <a:t> Ariba</a:t>
            </a:r>
          </a:p>
          <a:p>
            <a:pPr fontAlgn="base">
              <a:spcAft>
                <a:spcPct val="0"/>
              </a:spcAft>
              <a:buClr>
                <a:srgbClr val="F0AB00"/>
              </a:buClr>
              <a:buSzPct val="80000"/>
            </a:pPr>
            <a:r>
              <a:rPr lang="en-US" sz="1800" kern="0">
                <a:latin typeface="Times New Roman" panose="02020603050405020304" pitchFamily="18" charset="0"/>
                <a:ea typeface="Arial Unicode MS" pitchFamily="34" charset="-128"/>
                <a:cs typeface="Times New Roman" panose="02020603050405020304" pitchFamily="18" charset="0"/>
              </a:rPr>
              <a:t>(</a:t>
            </a:r>
            <a:r>
              <a:rPr lang="en-US" sz="1800" kern="0" err="1">
                <a:latin typeface="Times New Roman" panose="02020603050405020304" pitchFamily="18" charset="0"/>
                <a:ea typeface="Arial Unicode MS" pitchFamily="34" charset="-128"/>
                <a:cs typeface="Times New Roman" panose="02020603050405020304" pitchFamily="18" charset="0"/>
              </a:rPr>
              <a:t>Đây</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là</a:t>
            </a:r>
            <a:r>
              <a:rPr lang="en-US" sz="1800" kern="0">
                <a:latin typeface="Times New Roman" panose="02020603050405020304" pitchFamily="18" charset="0"/>
                <a:ea typeface="Arial Unicode MS" pitchFamily="34" charset="-128"/>
                <a:cs typeface="Times New Roman" panose="02020603050405020304" pitchFamily="18" charset="0"/>
              </a:rPr>
              <a:t> b</a:t>
            </a:r>
            <a:r>
              <a:rPr lang="vi-VN" sz="1800" kern="0">
                <a:latin typeface="Times New Roman" panose="02020603050405020304" pitchFamily="18" charset="0"/>
                <a:ea typeface="Arial Unicode MS" pitchFamily="34" charset="-128"/>
                <a:cs typeface="Times New Roman" panose="02020603050405020304" pitchFamily="18" charset="0"/>
              </a:rPr>
              <a:t>ư</a:t>
            </a:r>
            <a:r>
              <a:rPr lang="en-US" sz="1800" kern="0" err="1">
                <a:latin typeface="Times New Roman" panose="02020603050405020304" pitchFamily="18" charset="0"/>
                <a:ea typeface="Arial Unicode MS" pitchFamily="34" charset="-128"/>
                <a:cs typeface="Times New Roman" panose="02020603050405020304" pitchFamily="18" charset="0"/>
              </a:rPr>
              <a:t>ớc</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bắt</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buộc</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Có</a:t>
            </a:r>
            <a:r>
              <a:rPr lang="en-US" sz="1800" kern="0">
                <a:latin typeface="Times New Roman" panose="02020603050405020304" pitchFamily="18" charset="0"/>
                <a:ea typeface="Arial Unicode MS" pitchFamily="34" charset="-128"/>
                <a:cs typeface="Times New Roman" panose="02020603050405020304" pitchFamily="18" charset="0"/>
              </a:rPr>
              <a:t> 2 </a:t>
            </a:r>
            <a:r>
              <a:rPr lang="en-US" sz="1800" kern="0" err="1">
                <a:latin typeface="Times New Roman" panose="02020603050405020304" pitchFamily="18" charset="0"/>
                <a:ea typeface="Arial Unicode MS" pitchFamily="34" charset="-128"/>
                <a:cs typeface="Times New Roman" panose="02020603050405020304" pitchFamily="18" charset="0"/>
              </a:rPr>
              <a:t>cách</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để</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tạo</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hóa</a:t>
            </a:r>
            <a:r>
              <a:rPr lang="en-US" sz="1800" kern="0">
                <a:latin typeface="Times New Roman" panose="02020603050405020304" pitchFamily="18" charset="0"/>
                <a:ea typeface="Arial Unicode MS" pitchFamily="34" charset="-128"/>
                <a:cs typeface="Times New Roman" panose="02020603050405020304" pitchFamily="18" charset="0"/>
              </a:rPr>
              <a:t> đ</a:t>
            </a:r>
            <a:r>
              <a:rPr lang="vi-VN" sz="1800" kern="0">
                <a:latin typeface="Times New Roman" panose="02020603050405020304" pitchFamily="18" charset="0"/>
                <a:ea typeface="Arial Unicode MS" pitchFamily="34" charset="-128"/>
                <a:cs typeface="Times New Roman" panose="02020603050405020304" pitchFamily="18" charset="0"/>
              </a:rPr>
              <a:t>ơ</a:t>
            </a:r>
            <a:r>
              <a:rPr lang="en-US" sz="1800" kern="0">
                <a:latin typeface="Times New Roman" panose="02020603050405020304" pitchFamily="18" charset="0"/>
                <a:ea typeface="Arial Unicode MS" pitchFamily="34" charset="-128"/>
                <a:cs typeface="Times New Roman" panose="02020603050405020304" pitchFamily="18" charset="0"/>
              </a:rPr>
              <a:t>n:</a:t>
            </a:r>
          </a:p>
          <a:p>
            <a:pPr fontAlgn="base">
              <a:spcAft>
                <a:spcPct val="0"/>
              </a:spcAft>
              <a:buClr>
                <a:srgbClr val="F0AB00"/>
              </a:buClr>
              <a:buSzPct val="80000"/>
            </a:pPr>
            <a:r>
              <a:rPr lang="en-US" sz="1800" kern="0">
                <a:latin typeface="Times New Roman" panose="02020603050405020304" pitchFamily="18" charset="0"/>
                <a:ea typeface="Arial Unicode MS" pitchFamily="34" charset="-128"/>
                <a:cs typeface="Times New Roman" panose="02020603050405020304" pitchFamily="18" charset="0"/>
              </a:rPr>
              <a:t>1.Tạo </a:t>
            </a:r>
            <a:r>
              <a:rPr lang="en-US" sz="1800" kern="0" err="1">
                <a:latin typeface="Times New Roman" panose="02020603050405020304" pitchFamily="18" charset="0"/>
                <a:ea typeface="Arial Unicode MS" pitchFamily="34" charset="-128"/>
                <a:cs typeface="Times New Roman" panose="02020603050405020304" pitchFamily="18" charset="0"/>
              </a:rPr>
              <a:t>hóa</a:t>
            </a:r>
            <a:r>
              <a:rPr lang="en-US" sz="1800" kern="0">
                <a:latin typeface="Times New Roman" panose="02020603050405020304" pitchFamily="18" charset="0"/>
                <a:ea typeface="Arial Unicode MS" pitchFamily="34" charset="-128"/>
                <a:cs typeface="Times New Roman" panose="02020603050405020304" pitchFamily="18" charset="0"/>
              </a:rPr>
              <a:t> đ</a:t>
            </a:r>
            <a:r>
              <a:rPr lang="vi-VN" sz="1800" kern="0">
                <a:latin typeface="Times New Roman" panose="02020603050405020304" pitchFamily="18" charset="0"/>
                <a:ea typeface="Arial Unicode MS" pitchFamily="34" charset="-128"/>
                <a:cs typeface="Times New Roman" panose="02020603050405020304" pitchFamily="18" charset="0"/>
              </a:rPr>
              <a:t>ơ</a:t>
            </a:r>
            <a:r>
              <a:rPr lang="en-US" sz="1800" kern="0">
                <a:latin typeface="Times New Roman" panose="02020603050405020304" pitchFamily="18" charset="0"/>
                <a:ea typeface="Arial Unicode MS" pitchFamily="34" charset="-128"/>
                <a:cs typeface="Times New Roman" panose="02020603050405020304" pitchFamily="18" charset="0"/>
              </a:rPr>
              <a:t>n </a:t>
            </a:r>
            <a:r>
              <a:rPr lang="en-US" sz="1800" kern="0" err="1">
                <a:latin typeface="Times New Roman" panose="02020603050405020304" pitchFamily="18" charset="0"/>
                <a:ea typeface="Arial Unicode MS" pitchFamily="34" charset="-128"/>
                <a:cs typeface="Times New Roman" panose="02020603050405020304" pitchFamily="18" charset="0"/>
              </a:rPr>
              <a:t>từ</a:t>
            </a:r>
            <a:r>
              <a:rPr lang="en-US" sz="1800" kern="0">
                <a:latin typeface="Times New Roman" panose="02020603050405020304" pitchFamily="18" charset="0"/>
                <a:ea typeface="Arial Unicode MS" pitchFamily="34" charset="-128"/>
                <a:cs typeface="Times New Roman" panose="02020603050405020304" pitchFamily="18" charset="0"/>
              </a:rPr>
              <a:t> đ</a:t>
            </a:r>
            <a:r>
              <a:rPr lang="vi-VN" sz="1800" kern="0">
                <a:latin typeface="Times New Roman" panose="02020603050405020304" pitchFamily="18" charset="0"/>
                <a:ea typeface="Arial Unicode MS" pitchFamily="34" charset="-128"/>
                <a:cs typeface="Times New Roman" panose="02020603050405020304" pitchFamily="18" charset="0"/>
              </a:rPr>
              <a:t>ơ</a:t>
            </a:r>
            <a:r>
              <a:rPr lang="en-US" sz="1800" kern="0">
                <a:latin typeface="Times New Roman" panose="02020603050405020304" pitchFamily="18" charset="0"/>
                <a:ea typeface="Arial Unicode MS" pitchFamily="34" charset="-128"/>
                <a:cs typeface="Times New Roman" panose="02020603050405020304" pitchFamily="18" charset="0"/>
              </a:rPr>
              <a:t>n </a:t>
            </a:r>
            <a:r>
              <a:rPr lang="en-US" sz="1800" kern="0" err="1">
                <a:latin typeface="Times New Roman" panose="02020603050405020304" pitchFamily="18" charset="0"/>
                <a:ea typeface="Arial Unicode MS" pitchFamily="34" charset="-128"/>
                <a:cs typeface="Times New Roman" panose="02020603050405020304" pitchFamily="18" charset="0"/>
              </a:rPr>
              <a:t>hàng</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cho</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mỗi</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mục</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hàng</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trong</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một</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hóa</a:t>
            </a:r>
            <a:r>
              <a:rPr lang="en-US" sz="1800" kern="0">
                <a:latin typeface="Times New Roman" panose="02020603050405020304" pitchFamily="18" charset="0"/>
                <a:ea typeface="Arial Unicode MS" pitchFamily="34" charset="-128"/>
                <a:cs typeface="Times New Roman" panose="02020603050405020304" pitchFamily="18" charset="0"/>
              </a:rPr>
              <a:t> đ</a:t>
            </a:r>
            <a:r>
              <a:rPr lang="vi-VN" sz="1800" kern="0">
                <a:latin typeface="Times New Roman" panose="02020603050405020304" pitchFamily="18" charset="0"/>
                <a:ea typeface="Arial Unicode MS" pitchFamily="34" charset="-128"/>
                <a:cs typeface="Times New Roman" panose="02020603050405020304" pitchFamily="18" charset="0"/>
              </a:rPr>
              <a:t>ơ</a:t>
            </a:r>
            <a:r>
              <a:rPr lang="en-US" sz="1800" kern="0">
                <a:latin typeface="Times New Roman" panose="02020603050405020304" pitchFamily="18" charset="0"/>
                <a:ea typeface="Arial Unicode MS" pitchFamily="34" charset="-128"/>
                <a:cs typeface="Times New Roman" panose="02020603050405020304" pitchFamily="18" charset="0"/>
              </a:rPr>
              <a:t>n)</a:t>
            </a:r>
          </a:p>
          <a:p>
            <a:pPr fontAlgn="base">
              <a:spcAft>
                <a:spcPct val="0"/>
              </a:spcAft>
              <a:buClr>
                <a:srgbClr val="F0AB00"/>
              </a:buClr>
              <a:buSzPct val="80000"/>
            </a:pPr>
            <a:r>
              <a:rPr lang="en-US" sz="1800" kern="0">
                <a:latin typeface="Times New Roman" panose="02020603050405020304" pitchFamily="18" charset="0"/>
                <a:ea typeface="Arial Unicode MS" pitchFamily="34" charset="-128"/>
                <a:cs typeface="Times New Roman" panose="02020603050405020304" pitchFamily="18" charset="0"/>
              </a:rPr>
              <a:t>2.Tạo </a:t>
            </a:r>
            <a:r>
              <a:rPr lang="en-US" sz="1800" kern="0" err="1">
                <a:latin typeface="Times New Roman" panose="02020603050405020304" pitchFamily="18" charset="0"/>
                <a:ea typeface="Arial Unicode MS" pitchFamily="34" charset="-128"/>
                <a:cs typeface="Times New Roman" panose="02020603050405020304" pitchFamily="18" charset="0"/>
              </a:rPr>
              <a:t>hóa</a:t>
            </a:r>
            <a:r>
              <a:rPr lang="en-US" sz="1800" kern="0">
                <a:latin typeface="Times New Roman" panose="02020603050405020304" pitchFamily="18" charset="0"/>
                <a:ea typeface="Arial Unicode MS" pitchFamily="34" charset="-128"/>
                <a:cs typeface="Times New Roman" panose="02020603050405020304" pitchFamily="18" charset="0"/>
              </a:rPr>
              <a:t> đ</a:t>
            </a:r>
            <a:r>
              <a:rPr lang="vi-VN" sz="1800" kern="0">
                <a:latin typeface="Times New Roman" panose="02020603050405020304" pitchFamily="18" charset="0"/>
                <a:ea typeface="Arial Unicode MS" pitchFamily="34" charset="-128"/>
                <a:cs typeface="Times New Roman" panose="02020603050405020304" pitchFamily="18" charset="0"/>
              </a:rPr>
              <a:t>ơ</a:t>
            </a:r>
            <a:r>
              <a:rPr lang="en-US" sz="1800" kern="0">
                <a:latin typeface="Times New Roman" panose="02020603050405020304" pitchFamily="18" charset="0"/>
                <a:ea typeface="Arial Unicode MS" pitchFamily="34" charset="-128"/>
                <a:cs typeface="Times New Roman" panose="02020603050405020304" pitchFamily="18" charset="0"/>
              </a:rPr>
              <a:t>n </a:t>
            </a:r>
            <a:r>
              <a:rPr lang="en-US" sz="1800" kern="0" err="1">
                <a:latin typeface="Times New Roman" panose="02020603050405020304" pitchFamily="18" charset="0"/>
                <a:ea typeface="Arial Unicode MS" pitchFamily="34" charset="-128"/>
                <a:cs typeface="Times New Roman" panose="02020603050405020304" pitchFamily="18" charset="0"/>
              </a:rPr>
              <a:t>bằng</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cách</a:t>
            </a:r>
            <a:r>
              <a:rPr lang="en-US" sz="1800" kern="0">
                <a:latin typeface="Times New Roman" panose="02020603050405020304" pitchFamily="18" charset="0"/>
                <a:ea typeface="Arial Unicode MS" pitchFamily="34" charset="-128"/>
                <a:cs typeface="Times New Roman" panose="02020603050405020304" pitchFamily="18" charset="0"/>
              </a:rPr>
              <a:t> upload file CSV (</a:t>
            </a:r>
            <a:r>
              <a:rPr lang="en-US" sz="1800" kern="0" err="1">
                <a:latin typeface="Times New Roman" panose="02020603050405020304" pitchFamily="18" charset="0"/>
                <a:ea typeface="Arial Unicode MS" pitchFamily="34" charset="-128"/>
                <a:cs typeface="Times New Roman" panose="02020603050405020304" pitchFamily="18" charset="0"/>
              </a:rPr>
              <a:t>cho</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nhiều</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mục</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hàng</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nhiều</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hóa</a:t>
            </a:r>
            <a:r>
              <a:rPr lang="en-US" sz="1800" kern="0">
                <a:latin typeface="Times New Roman" panose="02020603050405020304" pitchFamily="18" charset="0"/>
                <a:ea typeface="Arial Unicode MS" pitchFamily="34" charset="-128"/>
                <a:cs typeface="Times New Roman" panose="02020603050405020304" pitchFamily="18" charset="0"/>
              </a:rPr>
              <a:t> đ</a:t>
            </a:r>
            <a:r>
              <a:rPr lang="vi-VN" sz="1800" kern="0">
                <a:latin typeface="Times New Roman" panose="02020603050405020304" pitchFamily="18" charset="0"/>
                <a:ea typeface="Arial Unicode MS" pitchFamily="34" charset="-128"/>
                <a:cs typeface="Times New Roman" panose="02020603050405020304" pitchFamily="18" charset="0"/>
              </a:rPr>
              <a:t>ơ</a:t>
            </a:r>
            <a:r>
              <a:rPr lang="en-US" sz="1800" kern="0">
                <a:latin typeface="Times New Roman" panose="02020603050405020304" pitchFamily="18" charset="0"/>
                <a:ea typeface="Arial Unicode MS" pitchFamily="34" charset="-128"/>
                <a:cs typeface="Times New Roman" panose="02020603050405020304" pitchFamily="18" charset="0"/>
              </a:rPr>
              <a:t>n)</a:t>
            </a:r>
          </a:p>
        </p:txBody>
      </p:sp>
      <p:sp>
        <p:nvSpPr>
          <p:cNvPr id="10" name="Isosceles Triangle 9">
            <a:hlinkClick r:id="rId6" action="ppaction://hlinksldjump"/>
            <a:extLst>
              <a:ext uri="{FF2B5EF4-FFF2-40B4-BE49-F238E27FC236}">
                <a16:creationId xmlns:a16="http://schemas.microsoft.com/office/drawing/2014/main" id="{9968051C-C104-4DBF-96A6-BC78FD7FCF18}"/>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2405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EA3B85-54EF-4C0C-8273-5E9AA5295198}"/>
              </a:ext>
            </a:extLst>
          </p:cNvPr>
          <p:cNvPicPr>
            <a:picLocks noChangeAspect="1"/>
          </p:cNvPicPr>
          <p:nvPr/>
        </p:nvPicPr>
        <p:blipFill rotWithShape="1">
          <a:blip r:embed="rId3"/>
          <a:srcRect t="5986"/>
          <a:stretch/>
        </p:blipFill>
        <p:spPr>
          <a:xfrm>
            <a:off x="0" y="718344"/>
            <a:ext cx="13120688" cy="6118870"/>
          </a:xfrm>
          <a:prstGeom prst="rect">
            <a:avLst/>
          </a:prstGeom>
          <a:ln>
            <a:solidFill>
              <a:schemeClr val="tx1"/>
            </a:solidFill>
          </a:ln>
        </p:spPr>
      </p:pic>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a:solidFill>
                <a:srgbClr val="000000"/>
              </a:solidFill>
              <a:latin typeface="Arial"/>
              <a:ea typeface="Arial Unicode MS" pitchFamily="34" charset="-128"/>
              <a:cs typeface="Arial Unicode MS" pitchFamily="34" charset="-128"/>
            </a:endParaRPr>
          </a:p>
        </p:txBody>
      </p:sp>
      <p:sp>
        <p:nvSpPr>
          <p:cNvPr id="10" name="Rectangle 9">
            <a:extLst>
              <a:ext uri="{FF2B5EF4-FFF2-40B4-BE49-F238E27FC236}">
                <a16:creationId xmlns:a16="http://schemas.microsoft.com/office/drawing/2014/main" id="{063CB3C0-A1A7-4CC6-B360-DA07E3054B2E}"/>
              </a:ext>
            </a:extLst>
          </p:cNvPr>
          <p:cNvSpPr/>
          <p:nvPr/>
        </p:nvSpPr>
        <p:spPr>
          <a:xfrm>
            <a:off x="3904729" y="1708287"/>
            <a:ext cx="1257661" cy="312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1" name="Rectangle 10">
            <a:extLst>
              <a:ext uri="{FF2B5EF4-FFF2-40B4-BE49-F238E27FC236}">
                <a16:creationId xmlns:a16="http://schemas.microsoft.com/office/drawing/2014/main" id="{B6230B8A-35A2-49A0-BA78-43E5870F90AE}"/>
              </a:ext>
            </a:extLst>
          </p:cNvPr>
          <p:cNvSpPr/>
          <p:nvPr/>
        </p:nvSpPr>
        <p:spPr>
          <a:xfrm>
            <a:off x="3793189" y="2020886"/>
            <a:ext cx="1369201" cy="2550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2" name="Callout: Line 11">
            <a:extLst>
              <a:ext uri="{FF2B5EF4-FFF2-40B4-BE49-F238E27FC236}">
                <a16:creationId xmlns:a16="http://schemas.microsoft.com/office/drawing/2014/main" id="{4729361D-E2C0-43E1-A01D-050873478840}"/>
              </a:ext>
            </a:extLst>
          </p:cNvPr>
          <p:cNvSpPr/>
          <p:nvPr/>
        </p:nvSpPr>
        <p:spPr>
          <a:xfrm>
            <a:off x="5851906" y="2148427"/>
            <a:ext cx="5151116" cy="855917"/>
          </a:xfrm>
          <a:prstGeom prst="borderCallout1">
            <a:avLst>
              <a:gd name="adj1" fmla="val 47"/>
              <a:gd name="adj2" fmla="val 236"/>
              <a:gd name="adj3" fmla="val 271"/>
              <a:gd name="adj4" fmla="val -1316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a:solidFill>
                  <a:srgbClr val="C00000"/>
                </a:solidFill>
                <a:latin typeface="Times New Roman" panose="02020603050405020304" pitchFamily="18" charset="0"/>
                <a:cs typeface="Times New Roman" panose="02020603050405020304" pitchFamily="18" charset="0"/>
              </a:rPr>
              <a:t>1: </a:t>
            </a:r>
            <a:r>
              <a:rPr lang="en-US" sz="1800" err="1">
                <a:solidFill>
                  <a:srgbClr val="000000"/>
                </a:solidFill>
                <a:latin typeface="Times New Roman" panose="02020603050405020304" pitchFamily="18" charset="0"/>
                <a:cs typeface="Times New Roman" panose="02020603050405020304" pitchFamily="18" charset="0"/>
              </a:rPr>
              <a:t>Để</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tạo</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hóa</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a:t>
            </a:r>
            <a:r>
              <a:rPr lang="en-US" sz="1800" err="1">
                <a:solidFill>
                  <a:srgbClr val="000000"/>
                </a:solidFill>
                <a:latin typeface="Times New Roman" panose="02020603050405020304" pitchFamily="18" charset="0"/>
                <a:cs typeface="Times New Roman" panose="02020603050405020304" pitchFamily="18" charset="0"/>
              </a:rPr>
              <a:t>kích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vào</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nút</a:t>
            </a:r>
            <a:r>
              <a:rPr lang="en-US" sz="1800">
                <a:solidFill>
                  <a:srgbClr val="000000"/>
                </a:solidFill>
                <a:latin typeface="Times New Roman" panose="02020603050405020304" pitchFamily="18" charset="0"/>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Create Invoice </a:t>
            </a:r>
            <a:r>
              <a:rPr lang="en-US" sz="1800" err="1">
                <a:solidFill>
                  <a:srgbClr val="000000"/>
                </a:solidFill>
                <a:latin typeface="Times New Roman" panose="02020603050405020304" pitchFamily="18" charset="0"/>
                <a:cs typeface="Times New Roman" panose="02020603050405020304" pitchFamily="18" charset="0"/>
              </a:rPr>
              <a:t>và</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sổ</a:t>
            </a:r>
            <a:r>
              <a:rPr lang="en-US" sz="1800">
                <a:solidFill>
                  <a:srgbClr val="000000"/>
                </a:solidFill>
                <a:latin typeface="Times New Roman" panose="02020603050405020304" pitchFamily="18" charset="0"/>
                <a:cs typeface="Times New Roman" panose="02020603050405020304" pitchFamily="18" charset="0"/>
              </a:rPr>
              <a:t> con </a:t>
            </a:r>
            <a:r>
              <a:rPr lang="en-US" sz="1800" err="1">
                <a:solidFill>
                  <a:srgbClr val="000000"/>
                </a:solidFill>
                <a:latin typeface="Times New Roman" panose="02020603050405020304" pitchFamily="18" charset="0"/>
                <a:cs typeface="Times New Roman" panose="02020603050405020304" pitchFamily="18" charset="0"/>
              </a:rPr>
              <a:t>trỏ</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chuột</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xuống</a:t>
            </a:r>
            <a:r>
              <a:rPr lang="en-US" sz="1800">
                <a:solidFill>
                  <a:srgbClr val="000000"/>
                </a:solidFill>
                <a:latin typeface="Times New Roman" panose="02020603050405020304" pitchFamily="18" charset="0"/>
                <a:cs typeface="Times New Roman" panose="02020603050405020304" pitchFamily="18" charset="0"/>
              </a:rPr>
              <a:t>.</a:t>
            </a:r>
          </a:p>
          <a:p>
            <a:pPr defTabSz="1171414"/>
            <a:r>
              <a:rPr lang="en-US" sz="1800">
                <a:solidFill>
                  <a:srgbClr val="C00000"/>
                </a:solidFill>
                <a:latin typeface="Times New Roman" panose="02020603050405020304" pitchFamily="18" charset="0"/>
                <a:cs typeface="Times New Roman" panose="02020603050405020304" pitchFamily="18" charset="0"/>
              </a:rPr>
              <a:t>2: </a:t>
            </a:r>
            <a:r>
              <a:rPr lang="en-US" sz="1800" err="1">
                <a:solidFill>
                  <a:srgbClr val="000000"/>
                </a:solidFill>
                <a:latin typeface="Times New Roman" panose="02020603050405020304" pitchFamily="18" charset="0"/>
                <a:cs typeface="Times New Roman" panose="02020603050405020304" pitchFamily="18" charset="0"/>
              </a:rPr>
              <a:t>Chọn</a:t>
            </a:r>
            <a:r>
              <a:rPr lang="en-US" sz="1800">
                <a:solidFill>
                  <a:srgbClr val="000000"/>
                </a:solidFill>
                <a:latin typeface="Times New Roman" panose="02020603050405020304" pitchFamily="18" charset="0"/>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Standard Invoice.</a:t>
            </a:r>
            <a:endParaRPr lang="en-US" sz="2152">
              <a:solidFill>
                <a:srgbClr val="00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1486BEA-08FC-4B26-A9B0-67D8FB24A446}"/>
              </a:ext>
            </a:extLst>
          </p:cNvPr>
          <p:cNvSpPr txBox="1"/>
          <p:nvPr/>
        </p:nvSpPr>
        <p:spPr>
          <a:xfrm>
            <a:off x="3763678" y="169825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9" name="TextBox 8">
            <a:extLst>
              <a:ext uri="{FF2B5EF4-FFF2-40B4-BE49-F238E27FC236}">
                <a16:creationId xmlns:a16="http://schemas.microsoft.com/office/drawing/2014/main" id="{2202BD2D-3C96-4FA8-8B3F-58D3E347098B}"/>
              </a:ext>
            </a:extLst>
          </p:cNvPr>
          <p:cNvSpPr txBox="1"/>
          <p:nvPr/>
        </p:nvSpPr>
        <p:spPr>
          <a:xfrm>
            <a:off x="3641601" y="197525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5" name="TextBox 14">
            <a:extLst>
              <a:ext uri="{FF2B5EF4-FFF2-40B4-BE49-F238E27FC236}">
                <a16:creationId xmlns:a16="http://schemas.microsoft.com/office/drawing/2014/main" id="{628F5A9A-A0E2-4E40-8CC6-701CBDFAA290}"/>
              </a:ext>
            </a:extLst>
          </p:cNvPr>
          <p:cNvSpPr txBox="1"/>
          <p:nvPr/>
        </p:nvSpPr>
        <p:spPr>
          <a:xfrm>
            <a:off x="9384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a:t>
            </a:r>
          </a:p>
        </p:txBody>
      </p:sp>
      <p:sp>
        <p:nvSpPr>
          <p:cNvPr id="14" name="TextBox 13">
            <a:extLst>
              <a:ext uri="{FF2B5EF4-FFF2-40B4-BE49-F238E27FC236}">
                <a16:creationId xmlns:a16="http://schemas.microsoft.com/office/drawing/2014/main" id="{58305F27-624A-4922-A314-B9DE4F7CDD5C}"/>
              </a:ext>
            </a:extLst>
          </p:cNvPr>
          <p:cNvSpPr txBox="1"/>
          <p:nvPr/>
        </p:nvSpPr>
        <p:spPr>
          <a:xfrm>
            <a:off x="93845" y="376480"/>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từ</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hàng</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3303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11">
            <a:extLst>
              <a:ext uri="{FF2B5EF4-FFF2-40B4-BE49-F238E27FC236}">
                <a16:creationId xmlns:a16="http://schemas.microsoft.com/office/drawing/2014/main" id="{24E368E8-5AB8-4A52-AF4F-3E382B71460B}"/>
              </a:ext>
            </a:extLst>
          </p:cNvPr>
          <p:cNvSpPr/>
          <p:nvPr/>
        </p:nvSpPr>
        <p:spPr>
          <a:xfrm>
            <a:off x="217350" y="860582"/>
            <a:ext cx="10152994" cy="516759"/>
          </a:xfrm>
          <a:prstGeom prst="wedgeRectCallout">
            <a:avLst>
              <a:gd name="adj1" fmla="val -21926"/>
              <a:gd name="adj2" fmla="val 48448"/>
            </a:avLst>
          </a:pr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Màn</a:t>
            </a: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 </a:t>
            </a:r>
            <a:r>
              <a:rPr kumimoji="0" lang="en-US" sz="20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20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ợc</a:t>
            </a: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ra. </a:t>
            </a:r>
            <a:r>
              <a:rPr kumimoji="0" lang="en-US" sz="20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Tất</a:t>
            </a: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cả</a:t>
            </a: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tr</a:t>
            </a:r>
            <a:r>
              <a:rPr kumimoji="0" lang="vi-VN"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20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ờng</a:t>
            </a: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dấu</a:t>
            </a: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sao</a:t>
            </a: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hoa</a:t>
            </a: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thị</a:t>
            </a: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0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tr</a:t>
            </a:r>
            <a:r>
              <a:rPr kumimoji="0" lang="vi-VN"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20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ờng</a:t>
            </a: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bắt</a:t>
            </a:r>
            <a:r>
              <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buộc</a:t>
            </a:r>
            <a:endParaRPr kumimoji="0" 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510AA9A2-4CB1-4620-B8CB-8D0A521C45E0}"/>
              </a:ext>
            </a:extLst>
          </p:cNvPr>
          <p:cNvGrpSpPr/>
          <p:nvPr/>
        </p:nvGrpSpPr>
        <p:grpSpPr>
          <a:xfrm>
            <a:off x="30428" y="1742672"/>
            <a:ext cx="13059831" cy="5125571"/>
            <a:chOff x="30428" y="2166144"/>
            <a:chExt cx="13059831" cy="5125571"/>
          </a:xfrm>
        </p:grpSpPr>
        <p:pic>
          <p:nvPicPr>
            <p:cNvPr id="10" name="Picture 9">
              <a:extLst>
                <a:ext uri="{FF2B5EF4-FFF2-40B4-BE49-F238E27FC236}">
                  <a16:creationId xmlns:a16="http://schemas.microsoft.com/office/drawing/2014/main" id="{2D7C24DA-E58B-4AE3-B584-7996934D3C77}"/>
                </a:ext>
              </a:extLst>
            </p:cNvPr>
            <p:cNvPicPr>
              <a:picLocks noChangeAspect="1"/>
            </p:cNvPicPr>
            <p:nvPr/>
          </p:nvPicPr>
          <p:blipFill rotWithShape="1">
            <a:blip r:embed="rId3"/>
            <a:srcRect l="1888" t="6147" b="20093"/>
            <a:stretch/>
          </p:blipFill>
          <p:spPr>
            <a:xfrm>
              <a:off x="217350" y="2166144"/>
              <a:ext cx="12872909" cy="4800600"/>
            </a:xfrm>
            <a:prstGeom prst="rect">
              <a:avLst/>
            </a:prstGeom>
            <a:ln>
              <a:solidFill>
                <a:schemeClr val="tx1"/>
              </a:solidFill>
            </a:ln>
          </p:spPr>
        </p:pic>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marL="0" marR="0" lvl="0" indent="0" algn="ctr" defTabSz="983803" rtl="0" eaLnBrk="1" fontAlgn="base" latinLnBrk="0" hangingPunct="1">
                <a:lnSpc>
                  <a:spcPct val="100000"/>
                </a:lnSpc>
                <a:spcBef>
                  <a:spcPct val="50000"/>
                </a:spcBef>
                <a:spcAft>
                  <a:spcPct val="0"/>
                </a:spcAft>
                <a:buClr>
                  <a:srgbClr val="F0AB00"/>
                </a:buClr>
                <a:buSzPct val="80000"/>
                <a:buFontTx/>
                <a:buNone/>
                <a:tabLst/>
                <a:defRPr/>
              </a:pPr>
              <a:endParaRPr kumimoji="0" lang="en-US" sz="1937"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11" name="Rectangle 10">
              <a:extLst>
                <a:ext uri="{FF2B5EF4-FFF2-40B4-BE49-F238E27FC236}">
                  <a16:creationId xmlns:a16="http://schemas.microsoft.com/office/drawing/2014/main" id="{FAAC6ED1-E2A6-4B64-AD95-5EA97F229365}"/>
                </a:ext>
              </a:extLst>
            </p:cNvPr>
            <p:cNvSpPr/>
            <p:nvPr/>
          </p:nvSpPr>
          <p:spPr>
            <a:xfrm>
              <a:off x="217351" y="2241926"/>
              <a:ext cx="1258344" cy="2992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A06A44FD-8B63-4785-8C5C-C1D6E483BC25}"/>
                </a:ext>
              </a:extLst>
            </p:cNvPr>
            <p:cNvPicPr>
              <a:picLocks noChangeAspect="1"/>
            </p:cNvPicPr>
            <p:nvPr/>
          </p:nvPicPr>
          <p:blipFill>
            <a:blip r:embed="rId4"/>
            <a:stretch>
              <a:fillRect/>
            </a:stretch>
          </p:blipFill>
          <p:spPr>
            <a:xfrm>
              <a:off x="1810386" y="3981396"/>
              <a:ext cx="1554227" cy="159408"/>
            </a:xfrm>
            <a:prstGeom prst="rect">
              <a:avLst/>
            </a:prstGeom>
          </p:spPr>
        </p:pic>
        <p:sp>
          <p:nvSpPr>
            <p:cNvPr id="8" name="Rectangle 7">
              <a:extLst>
                <a:ext uri="{FF2B5EF4-FFF2-40B4-BE49-F238E27FC236}">
                  <a16:creationId xmlns:a16="http://schemas.microsoft.com/office/drawing/2014/main" id="{3BCF618D-1B25-4B38-B1D0-A57151C9A009}"/>
                </a:ext>
              </a:extLst>
            </p:cNvPr>
            <p:cNvSpPr/>
            <p:nvPr/>
          </p:nvSpPr>
          <p:spPr>
            <a:xfrm>
              <a:off x="1298345" y="4158456"/>
              <a:ext cx="2974265" cy="2745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B556439F-E79E-4A9E-BA93-74826FEB721D}"/>
                </a:ext>
              </a:extLst>
            </p:cNvPr>
            <p:cNvSpPr txBox="1"/>
            <p:nvPr/>
          </p:nvSpPr>
          <p:spPr>
            <a:xfrm>
              <a:off x="1035217" y="4158456"/>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grpSp>
      <p:sp>
        <p:nvSpPr>
          <p:cNvPr id="15" name="TextBox 14">
            <a:extLst>
              <a:ext uri="{FF2B5EF4-FFF2-40B4-BE49-F238E27FC236}">
                <a16:creationId xmlns:a16="http://schemas.microsoft.com/office/drawing/2014/main" id="{324F88CD-7250-48DD-AB7C-5B8CA4F13E3E}"/>
              </a:ext>
            </a:extLst>
          </p:cNvPr>
          <p:cNvSpPr txBox="1"/>
          <p:nvPr/>
        </p:nvSpPr>
        <p:spPr>
          <a:xfrm>
            <a:off x="9384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a:t>
            </a:r>
          </a:p>
        </p:txBody>
      </p:sp>
      <p:sp>
        <p:nvSpPr>
          <p:cNvPr id="16" name="TextBox 15">
            <a:extLst>
              <a:ext uri="{FF2B5EF4-FFF2-40B4-BE49-F238E27FC236}">
                <a16:creationId xmlns:a16="http://schemas.microsoft.com/office/drawing/2014/main" id="{BB1B611C-9EB7-4E87-9B35-809EED1CA843}"/>
              </a:ext>
            </a:extLst>
          </p:cNvPr>
          <p:cNvSpPr txBox="1"/>
          <p:nvPr/>
        </p:nvSpPr>
        <p:spPr>
          <a:xfrm>
            <a:off x="93845" y="376480"/>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từ</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hàng</a:t>
            </a:r>
            <a:endParaRPr lang="en-US" sz="2000" b="1">
              <a:latin typeface="Times New Roman" panose="02020603050405020304" pitchFamily="18" charset="0"/>
              <a:cs typeface="Times New Roman" panose="02020603050405020304" pitchFamily="18" charset="0"/>
            </a:endParaRPr>
          </a:p>
        </p:txBody>
      </p:sp>
      <p:sp>
        <p:nvSpPr>
          <p:cNvPr id="13" name="Callout: Line 12">
            <a:extLst>
              <a:ext uri="{FF2B5EF4-FFF2-40B4-BE49-F238E27FC236}">
                <a16:creationId xmlns:a16="http://schemas.microsoft.com/office/drawing/2014/main" id="{A31B5864-27DD-45AC-A9DB-C24ED84E638C}"/>
              </a:ext>
            </a:extLst>
          </p:cNvPr>
          <p:cNvSpPr/>
          <p:nvPr/>
        </p:nvSpPr>
        <p:spPr>
          <a:xfrm>
            <a:off x="5188744" y="3738220"/>
            <a:ext cx="5919546" cy="2588658"/>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3: </a:t>
            </a:r>
            <a:r>
              <a:rPr lang="en-US" sz="1800" b="1" kern="0" err="1">
                <a:solidFill>
                  <a:srgbClr val="000000"/>
                </a:solidFill>
                <a:latin typeface="Times New Roman" panose="02020603050405020304" pitchFamily="18" charset="0"/>
                <a:ea typeface="Arial Unicode MS" pitchFamily="34" charset="-128"/>
                <a:cs typeface="Times New Roman" panose="02020603050405020304" pitchFamily="18" charset="0"/>
              </a:rPr>
              <a:t>Điền</a:t>
            </a:r>
            <a:r>
              <a:rPr lang="en-US" sz="1800" b="1"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000000"/>
                </a:solidFill>
                <a:latin typeface="Times New Roman" panose="02020603050405020304" pitchFamily="18" charset="0"/>
                <a:ea typeface="Arial Unicode MS" pitchFamily="34" charset="-128"/>
                <a:cs typeface="Times New Roman" panose="02020603050405020304" pitchFamily="18" charset="0"/>
              </a:rPr>
              <a:t>số</a:t>
            </a:r>
            <a:r>
              <a:rPr lang="en-US" sz="1800" b="1"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Invoice #</a:t>
            </a:r>
            <a:r>
              <a:rPr lang="en-US" sz="1800">
                <a:solidFill>
                  <a:srgbClr val="000000"/>
                </a:solidFill>
                <a:latin typeface="Times New Roman" panose="02020603050405020304" pitchFamily="18" charset="0"/>
                <a:cs typeface="Times New Roman" panose="02020603050405020304" pitchFamily="18" charset="0"/>
              </a:rPr>
              <a:t>.</a:t>
            </a:r>
            <a:r>
              <a:rPr lang="en-US" sz="1800" b="1">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Đối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với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các</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nhà</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cung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cấp</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Việt</a:t>
            </a:r>
            <a:r>
              <a:rPr lang="en-US" sz="1800">
                <a:solidFill>
                  <a:srgbClr val="000000"/>
                </a:solidFill>
                <a:latin typeface="Times New Roman" panose="02020603050405020304" pitchFamily="18" charset="0"/>
                <a:cs typeface="Times New Roman" panose="02020603050405020304" pitchFamily="18" charset="0"/>
              </a:rPr>
              <a:t> Nam, </a:t>
            </a:r>
            <a:r>
              <a:rPr lang="en-US" sz="1800" err="1">
                <a:solidFill>
                  <a:srgbClr val="000000"/>
                </a:solidFill>
                <a:latin typeface="Times New Roman" panose="02020603050405020304" pitchFamily="18" charset="0"/>
                <a:cs typeface="Times New Roman" panose="02020603050405020304" pitchFamily="18" charset="0"/>
              </a:rPr>
              <a:t>vui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lòng</a:t>
            </a:r>
            <a:r>
              <a:rPr lang="en-US" sz="1800">
                <a:solidFill>
                  <a:srgbClr val="000000"/>
                </a:solidFill>
                <a:latin typeface="Times New Roman" panose="02020603050405020304" pitchFamily="18" charset="0"/>
                <a:cs typeface="Times New Roman" panose="02020603050405020304" pitchFamily="18" charset="0"/>
              </a:rPr>
              <a:t> input </a:t>
            </a:r>
            <a:r>
              <a:rPr lang="en-US" sz="1800" err="1">
                <a:solidFill>
                  <a:srgbClr val="000000"/>
                </a:solidFill>
                <a:latin typeface="Times New Roman" panose="02020603050405020304" pitchFamily="18" charset="0"/>
                <a:cs typeface="Times New Roman" panose="02020603050405020304" pitchFamily="18" charset="0"/>
              </a:rPr>
              <a:t>cả</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ký</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hiệu</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chữ</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và</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số</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của</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hóa</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VAT. </a:t>
            </a:r>
            <a:r>
              <a:rPr lang="en-US" sz="1800" err="1">
                <a:solidFill>
                  <a:srgbClr val="000000"/>
                </a:solidFill>
                <a:latin typeface="Times New Roman" panose="02020603050405020304" pitchFamily="18" charset="0"/>
                <a:cs typeface="Times New Roman" panose="02020603050405020304" pitchFamily="18" charset="0"/>
              </a:rPr>
              <a:t>Ví</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dụ</a:t>
            </a:r>
            <a:r>
              <a:rPr lang="en-US" sz="1800">
                <a:solidFill>
                  <a:srgbClr val="000000"/>
                </a:solidFill>
                <a:latin typeface="Times New Roman" panose="02020603050405020304" pitchFamily="18" charset="0"/>
                <a:cs typeface="Times New Roman" panose="02020603050405020304" pitchFamily="18" charset="0"/>
              </a:rPr>
              <a:t>: AA/15P 0000016</a:t>
            </a:r>
          </a:p>
          <a:p>
            <a:pPr defTabSz="1171414"/>
            <a:r>
              <a:rPr lang="en-US" sz="1800">
                <a:solidFill>
                  <a:srgbClr val="000000"/>
                </a:solidFill>
                <a:latin typeface="Times New Roman" panose="02020603050405020304" pitchFamily="18" charset="0"/>
                <a:cs typeface="Times New Roman" panose="02020603050405020304" pitchFamily="18" charset="0"/>
              </a:rPr>
              <a:t>*</a:t>
            </a:r>
            <a:r>
              <a:rPr lang="en-US" sz="1800" b="1" err="1">
                <a:solidFill>
                  <a:srgbClr val="FF0000"/>
                </a:solidFill>
                <a:latin typeface="Times New Roman" panose="02020603050405020304" pitchFamily="18" charset="0"/>
                <a:cs typeface="Times New Roman" panose="02020603050405020304" pitchFamily="18" charset="0"/>
              </a:rPr>
              <a:t>Lưu</a:t>
            </a:r>
            <a:r>
              <a:rPr lang="en-US" sz="1800" b="1">
                <a:solidFill>
                  <a:srgbClr val="FF0000"/>
                </a:solidFill>
                <a:latin typeface="Times New Roman" panose="02020603050405020304" pitchFamily="18" charset="0"/>
                <a:cs typeface="Times New Roman" panose="02020603050405020304" pitchFamily="18" charset="0"/>
              </a:rPr>
              <a:t> ý</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Số</a:t>
            </a:r>
            <a:r>
              <a:rPr lang="en-US" sz="1800">
                <a:solidFill>
                  <a:srgbClr val="000000"/>
                </a:solidFill>
                <a:latin typeface="Times New Roman" panose="02020603050405020304" pitchFamily="18" charset="0"/>
                <a:cs typeface="Times New Roman" panose="02020603050405020304" pitchFamily="18" charset="0"/>
              </a:rPr>
              <a:t> invoice </a:t>
            </a:r>
            <a:r>
              <a:rPr lang="en-US" sz="1800" err="1">
                <a:solidFill>
                  <a:srgbClr val="000000"/>
                </a:solidFill>
                <a:latin typeface="Times New Roman" panose="02020603050405020304" pitchFamily="18" charset="0"/>
                <a:cs typeface="Times New Roman" panose="02020603050405020304" pitchFamily="18" charset="0"/>
              </a:rPr>
              <a:t>trùng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khớp</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với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số</a:t>
            </a:r>
            <a:r>
              <a:rPr lang="en-US" sz="1800">
                <a:solidFill>
                  <a:srgbClr val="000000"/>
                </a:solidFill>
                <a:latin typeface="Times New Roman" panose="02020603050405020304" pitchFamily="18" charset="0"/>
                <a:cs typeface="Times New Roman" panose="02020603050405020304" pitchFamily="18" charset="0"/>
              </a:rPr>
              <a:t> INV ở </a:t>
            </a:r>
            <a:r>
              <a:rPr lang="en-US" sz="1800" err="1">
                <a:solidFill>
                  <a:srgbClr val="000000"/>
                </a:solidFill>
                <a:latin typeface="Times New Roman" panose="02020603050405020304" pitchFamily="18" charset="0"/>
                <a:cs typeface="Times New Roman" panose="02020603050405020304" pitchFamily="18" charset="0"/>
              </a:rPr>
              <a:t>bước</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làm</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tem</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kế</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hoạch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giao</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hàng</a:t>
            </a:r>
            <a:r>
              <a:rPr lang="en-US" sz="1800">
                <a:solidFill>
                  <a:srgbClr val="000000"/>
                </a:solidFill>
                <a:latin typeface="Times New Roman" panose="02020603050405020304" pitchFamily="18" charset="0"/>
                <a:cs typeface="Times New Roman" panose="02020603050405020304" pitchFamily="18" charset="0"/>
              </a:rPr>
              <a:t> ở slide 77.</a:t>
            </a:r>
          </a:p>
          <a:p>
            <a:pPr defTabSz="1171414"/>
            <a:r>
              <a:rPr lang="en-US" sz="1800" err="1">
                <a:solidFill>
                  <a:srgbClr val="000000"/>
                </a:solidFill>
                <a:latin typeface="Times New Roman" panose="02020603050405020304" pitchFamily="18" charset="0"/>
                <a:cs typeface="Times New Roman" panose="02020603050405020304" pitchFamily="18" charset="0"/>
              </a:rPr>
              <a:t>Nếu</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số</a:t>
            </a:r>
            <a:r>
              <a:rPr lang="en-US" sz="1800">
                <a:solidFill>
                  <a:srgbClr val="000000"/>
                </a:solidFill>
                <a:latin typeface="Times New Roman" panose="02020603050405020304" pitchFamily="18" charset="0"/>
                <a:cs typeface="Times New Roman" panose="02020603050405020304" pitchFamily="18" charset="0"/>
              </a:rPr>
              <a:t> INV </a:t>
            </a:r>
            <a:r>
              <a:rPr lang="en-US" sz="1800" err="1">
                <a:solidFill>
                  <a:srgbClr val="000000"/>
                </a:solidFill>
                <a:latin typeface="Times New Roman" panose="02020603050405020304" pitchFamily="18" charset="0"/>
                <a:cs typeface="Times New Roman" panose="02020603050405020304" pitchFamily="18" charset="0"/>
              </a:rPr>
              <a:t>không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trùng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khớp</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số</a:t>
            </a:r>
            <a:r>
              <a:rPr lang="en-US" sz="1800">
                <a:solidFill>
                  <a:srgbClr val="000000"/>
                </a:solidFill>
                <a:latin typeface="Times New Roman" panose="02020603050405020304" pitchFamily="18" charset="0"/>
                <a:cs typeface="Times New Roman" panose="02020603050405020304" pitchFamily="18" charset="0"/>
              </a:rPr>
              <a:t> INV </a:t>
            </a:r>
            <a:r>
              <a:rPr lang="en-US" sz="1800" err="1">
                <a:solidFill>
                  <a:srgbClr val="000000"/>
                </a:solidFill>
                <a:latin typeface="Times New Roman" panose="02020603050405020304" pitchFamily="18" charset="0"/>
                <a:cs typeface="Times New Roman" panose="02020603050405020304" pitchFamily="18" charset="0"/>
              </a:rPr>
              <a:t>trên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tem</a:t>
            </a:r>
            <a:r>
              <a:rPr lang="en-US" sz="1800">
                <a:solidFill>
                  <a:srgbClr val="000000"/>
                </a:solidFill>
                <a:latin typeface="Times New Roman" panose="02020603050405020304" pitchFamily="18" charset="0"/>
                <a:cs typeface="Times New Roman" panose="02020603050405020304" pitchFamily="18" charset="0"/>
              </a:rPr>
              <a:t> &amp;KHGH, buyer </a:t>
            </a:r>
            <a:r>
              <a:rPr lang="en-US" sz="1800" err="1">
                <a:solidFill>
                  <a:srgbClr val="000000"/>
                </a:solidFill>
                <a:latin typeface="Times New Roman" panose="02020603050405020304" pitchFamily="18" charset="0"/>
                <a:cs typeface="Times New Roman" panose="02020603050405020304" pitchFamily="18" charset="0"/>
              </a:rPr>
              <a:t>sẽ</a:t>
            </a:r>
            <a:r>
              <a:rPr lang="en-US" sz="1800">
                <a:solidFill>
                  <a:srgbClr val="000000"/>
                </a:solidFill>
                <a:latin typeface="Times New Roman" panose="02020603050405020304" pitchFamily="18" charset="0"/>
                <a:cs typeface="Times New Roman" panose="02020603050405020304" pitchFamily="18" charset="0"/>
              </a:rPr>
              <a:t> reject INV </a:t>
            </a:r>
            <a:r>
              <a:rPr lang="en-US" sz="1800" err="1">
                <a:solidFill>
                  <a:srgbClr val="000000"/>
                </a:solidFill>
                <a:latin typeface="Times New Roman" panose="02020603050405020304" pitchFamily="18" charset="0"/>
                <a:cs typeface="Times New Roman" panose="02020603050405020304" pitchFamily="18" charset="0"/>
              </a:rPr>
              <a:t>yêu</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cầu</a:t>
            </a:r>
            <a:r>
              <a:rPr lang="en-US" sz="1800">
                <a:solidFill>
                  <a:srgbClr val="000000"/>
                </a:solidFill>
                <a:latin typeface="Times New Roman" panose="02020603050405020304" pitchFamily="18" charset="0"/>
                <a:cs typeface="Times New Roman" panose="02020603050405020304" pitchFamily="18" charset="0"/>
              </a:rPr>
              <a:t> NCC </a:t>
            </a:r>
            <a:r>
              <a:rPr lang="en-US" sz="1800" err="1">
                <a:solidFill>
                  <a:srgbClr val="000000"/>
                </a:solidFill>
                <a:latin typeface="Times New Roman" panose="02020603050405020304" pitchFamily="18" charset="0"/>
                <a:cs typeface="Times New Roman" panose="02020603050405020304" pitchFamily="18" charset="0"/>
              </a:rPr>
              <a:t>sửa</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lại</a:t>
            </a:r>
            <a:r>
              <a:rPr lang="en-US" sz="1800">
                <a:solidFill>
                  <a:srgbClr val="000000"/>
                </a:solidFill>
                <a:latin typeface="Times New Roman" panose="02020603050405020304" pitchFamily="18" charset="0"/>
                <a:cs typeface="Times New Roman" panose="02020603050405020304" pitchFamily="18" charset="0"/>
              </a:rPr>
              <a:t>.</a:t>
            </a:r>
          </a:p>
        </p:txBody>
      </p:sp>
      <p:sp>
        <p:nvSpPr>
          <p:cNvPr id="17" name="Star: 7 Points 16">
            <a:extLst>
              <a:ext uri="{FF2B5EF4-FFF2-40B4-BE49-F238E27FC236}">
                <a16:creationId xmlns:a16="http://schemas.microsoft.com/office/drawing/2014/main" id="{8EB60192-920C-44AC-A853-7D0BE0F220FF}"/>
              </a:ext>
            </a:extLst>
          </p:cNvPr>
          <p:cNvSpPr/>
          <p:nvPr/>
        </p:nvSpPr>
        <p:spPr bwMode="gray">
          <a:xfrm>
            <a:off x="11109572" y="3904802"/>
            <a:ext cx="1154642" cy="849201"/>
          </a:xfrm>
          <a:prstGeom prst="star7">
            <a:avLst/>
          </a:prstGeom>
          <a:solidFill>
            <a:srgbClr val="FFFF00"/>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100" b="1" i="0" u="none" strike="noStrike" kern="0" cap="none" spc="0" normalizeH="0" baseline="0" noProof="0">
                <a:ln>
                  <a:noFill/>
                </a:ln>
                <a:solidFill>
                  <a:srgbClr val="FF0000"/>
                </a:solidFill>
                <a:effectLst/>
                <a:uLnTx/>
                <a:uFillTx/>
                <a:latin typeface="Times New Roman" panose="02020603050405020304" pitchFamily="18" charset="0"/>
                <a:ea typeface="Arial Unicode MS" pitchFamily="34" charset="-128"/>
                <a:cs typeface="Times New Roman" panose="02020603050405020304" pitchFamily="18" charset="0"/>
              </a:rPr>
              <a:t>Update</a:t>
            </a:r>
          </a:p>
        </p:txBody>
      </p:sp>
    </p:spTree>
    <p:extLst>
      <p:ext uri="{BB962C8B-B14F-4D97-AF65-F5344CB8AC3E}">
        <p14:creationId xmlns:p14="http://schemas.microsoft.com/office/powerpoint/2010/main" val="2726084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6775260"/>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a:solidFill>
                <a:srgbClr val="000000"/>
              </a:solidFill>
              <a:latin typeface="Arial"/>
              <a:ea typeface="Arial Unicode MS" pitchFamily="34" charset="-128"/>
              <a:cs typeface="Arial Unicode MS" pitchFamily="34" charset="-128"/>
            </a:endParaRPr>
          </a:p>
        </p:txBody>
      </p:sp>
      <p:pic>
        <p:nvPicPr>
          <p:cNvPr id="13" name="Picture 12">
            <a:extLst>
              <a:ext uri="{FF2B5EF4-FFF2-40B4-BE49-F238E27FC236}">
                <a16:creationId xmlns:a16="http://schemas.microsoft.com/office/drawing/2014/main" id="{8D65BB9A-D243-45F9-952C-19A18C26AB97}"/>
              </a:ext>
            </a:extLst>
          </p:cNvPr>
          <p:cNvPicPr>
            <a:picLocks noChangeAspect="1"/>
          </p:cNvPicPr>
          <p:nvPr/>
        </p:nvPicPr>
        <p:blipFill rotWithShape="1">
          <a:blip r:embed="rId3"/>
          <a:srcRect t="6830"/>
          <a:stretch/>
        </p:blipFill>
        <p:spPr>
          <a:xfrm>
            <a:off x="0" y="870744"/>
            <a:ext cx="13120688" cy="6054372"/>
          </a:xfrm>
          <a:prstGeom prst="rect">
            <a:avLst/>
          </a:prstGeom>
          <a:ln>
            <a:solidFill>
              <a:schemeClr val="tx1"/>
            </a:solidFill>
          </a:ln>
        </p:spPr>
      </p:pic>
      <p:sp>
        <p:nvSpPr>
          <p:cNvPr id="5" name="Callout: Line 4">
            <a:extLst>
              <a:ext uri="{FF2B5EF4-FFF2-40B4-BE49-F238E27FC236}">
                <a16:creationId xmlns:a16="http://schemas.microsoft.com/office/drawing/2014/main" id="{5CEC3B10-85AE-4181-9012-11197C1CA213}"/>
              </a:ext>
            </a:extLst>
          </p:cNvPr>
          <p:cNvSpPr/>
          <p:nvPr/>
        </p:nvSpPr>
        <p:spPr>
          <a:xfrm>
            <a:off x="4830626" y="4295763"/>
            <a:ext cx="5148598" cy="1020512"/>
          </a:xfrm>
          <a:prstGeom prst="borderCallout1">
            <a:avLst>
              <a:gd name="adj1" fmla="val 24075"/>
              <a:gd name="adj2" fmla="val 99779"/>
              <a:gd name="adj3" fmla="val 24272"/>
              <a:gd name="adj4" fmla="val 106085"/>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4</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Kích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vào</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nút</a:t>
            </a:r>
            <a:r>
              <a:rPr lang="en-US" sz="1800">
                <a:solidFill>
                  <a:srgbClr val="000000"/>
                </a:solidFill>
                <a:latin typeface="Times New Roman" panose="02020603050405020304" pitchFamily="18" charset="0"/>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Add to Header, </a:t>
            </a:r>
            <a:r>
              <a:rPr lang="en-US" sz="1800" err="1">
                <a:solidFill>
                  <a:srgbClr val="000000"/>
                </a:solidFill>
                <a:latin typeface="Times New Roman" panose="02020603050405020304" pitchFamily="18" charset="0"/>
                <a:cs typeface="Times New Roman" panose="02020603050405020304" pitchFamily="18" charset="0"/>
              </a:rPr>
              <a:t>chọn</a:t>
            </a:r>
            <a:r>
              <a:rPr lang="en-US" sz="1800">
                <a:solidFill>
                  <a:srgbClr val="000000"/>
                </a:solidFill>
                <a:latin typeface="Times New Roman" panose="02020603050405020304" pitchFamily="18" charset="0"/>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Attachment</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để</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đính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kèm</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hóa</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a:t>
            </a:r>
            <a:r>
              <a:rPr lang="en-US" sz="1800" err="1">
                <a:solidFill>
                  <a:srgbClr val="000000"/>
                </a:solidFill>
                <a:latin typeface="Times New Roman" panose="02020603050405020304" pitchFamily="18" charset="0"/>
                <a:cs typeface="Times New Roman" panose="02020603050405020304" pitchFamily="18" charset="0"/>
              </a:rPr>
              <a:t>Đây</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là</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bước</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bắt</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buộc</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các</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Nhà</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cung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cấp</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cần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thực</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hiện</a:t>
            </a:r>
            <a:r>
              <a:rPr lang="en-US" sz="1800">
                <a:solidFill>
                  <a:srgbClr val="000000"/>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991D4A1C-756E-43DC-8A92-726876199E99}"/>
              </a:ext>
            </a:extLst>
          </p:cNvPr>
          <p:cNvSpPr/>
          <p:nvPr/>
        </p:nvSpPr>
        <p:spPr>
          <a:xfrm>
            <a:off x="11422617" y="1772644"/>
            <a:ext cx="1265301" cy="2724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8" name="Rectangle 7">
            <a:extLst>
              <a:ext uri="{FF2B5EF4-FFF2-40B4-BE49-F238E27FC236}">
                <a16:creationId xmlns:a16="http://schemas.microsoft.com/office/drawing/2014/main" id="{8498CE99-6511-4FDD-AB0D-F28784E3CE7F}"/>
              </a:ext>
            </a:extLst>
          </p:cNvPr>
          <p:cNvSpPr/>
          <p:nvPr/>
        </p:nvSpPr>
        <p:spPr>
          <a:xfrm>
            <a:off x="10298520" y="4368901"/>
            <a:ext cx="2673381" cy="2724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1" name="TextBox 10">
            <a:extLst>
              <a:ext uri="{FF2B5EF4-FFF2-40B4-BE49-F238E27FC236}">
                <a16:creationId xmlns:a16="http://schemas.microsoft.com/office/drawing/2014/main" id="{70FDC145-B266-4591-9885-F4D234D826ED}"/>
              </a:ext>
            </a:extLst>
          </p:cNvPr>
          <p:cNvSpPr txBox="1"/>
          <p:nvPr/>
        </p:nvSpPr>
        <p:spPr>
          <a:xfrm>
            <a:off x="11319372" y="4364384"/>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4</a:t>
            </a:r>
          </a:p>
        </p:txBody>
      </p:sp>
      <p:sp>
        <p:nvSpPr>
          <p:cNvPr id="10" name="TextBox 9">
            <a:extLst>
              <a:ext uri="{FF2B5EF4-FFF2-40B4-BE49-F238E27FC236}">
                <a16:creationId xmlns:a16="http://schemas.microsoft.com/office/drawing/2014/main" id="{2C89F513-6F6B-4E01-903C-D021A550415B}"/>
              </a:ext>
            </a:extLst>
          </p:cNvPr>
          <p:cNvSpPr txBox="1"/>
          <p:nvPr/>
        </p:nvSpPr>
        <p:spPr>
          <a:xfrm>
            <a:off x="9384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a:t>
            </a:r>
          </a:p>
        </p:txBody>
      </p:sp>
      <p:sp>
        <p:nvSpPr>
          <p:cNvPr id="12" name="TextBox 11">
            <a:extLst>
              <a:ext uri="{FF2B5EF4-FFF2-40B4-BE49-F238E27FC236}">
                <a16:creationId xmlns:a16="http://schemas.microsoft.com/office/drawing/2014/main" id="{A2BB109D-AAF2-44D0-AE97-72828D6EAEE8}"/>
              </a:ext>
            </a:extLst>
          </p:cNvPr>
          <p:cNvSpPr txBox="1"/>
          <p:nvPr/>
        </p:nvSpPr>
        <p:spPr>
          <a:xfrm>
            <a:off x="93845" y="376480"/>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từ</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hàng</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4813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140070"/>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a:solidFill>
                <a:srgbClr val="000000"/>
              </a:solidFill>
              <a:latin typeface="Arial"/>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23DB4D32-E780-448B-8143-7222F9027A06}"/>
              </a:ext>
            </a:extLst>
          </p:cNvPr>
          <p:cNvPicPr>
            <a:picLocks noChangeAspect="1"/>
          </p:cNvPicPr>
          <p:nvPr/>
        </p:nvPicPr>
        <p:blipFill>
          <a:blip r:embed="rId3"/>
          <a:stretch>
            <a:fillRect/>
          </a:stretch>
        </p:blipFill>
        <p:spPr>
          <a:xfrm>
            <a:off x="27108" y="736980"/>
            <a:ext cx="13120688" cy="6505040"/>
          </a:xfrm>
          <a:prstGeom prst="rect">
            <a:avLst/>
          </a:prstGeom>
          <a:ln>
            <a:solidFill>
              <a:schemeClr val="tx1"/>
            </a:solidFill>
          </a:ln>
        </p:spPr>
      </p:pic>
      <p:sp>
        <p:nvSpPr>
          <p:cNvPr id="11" name="Speech Bubble: Rectangle 10">
            <a:extLst>
              <a:ext uri="{FF2B5EF4-FFF2-40B4-BE49-F238E27FC236}">
                <a16:creationId xmlns:a16="http://schemas.microsoft.com/office/drawing/2014/main" id="{074BA5F5-8E57-4CA5-9D47-160692E46AEE}"/>
              </a:ext>
            </a:extLst>
          </p:cNvPr>
          <p:cNvSpPr/>
          <p:nvPr/>
        </p:nvSpPr>
        <p:spPr>
          <a:xfrm>
            <a:off x="4201987" y="1442825"/>
            <a:ext cx="6079555" cy="666056"/>
          </a:xfrm>
          <a:prstGeom prst="wedgeRectCallout">
            <a:avLst>
              <a:gd name="adj1" fmla="val -21926"/>
              <a:gd name="adj2" fmla="val 4844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err="1">
                <a:solidFill>
                  <a:srgbClr val="000000"/>
                </a:solidFill>
                <a:latin typeface="Times New Roman" panose="02020603050405020304" pitchFamily="18" charset="0"/>
                <a:cs typeface="Times New Roman" panose="02020603050405020304" pitchFamily="18" charset="0"/>
              </a:rPr>
              <a:t>Hạng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mục</a:t>
            </a:r>
            <a:r>
              <a:rPr lang="en-US" sz="1800">
                <a:solidFill>
                  <a:srgbClr val="000000"/>
                </a:solidFill>
                <a:latin typeface="Times New Roman" panose="02020603050405020304" pitchFamily="18" charset="0"/>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Attachments</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sẽ</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hiện</a:t>
            </a:r>
            <a:r>
              <a:rPr lang="en-US" sz="1800">
                <a:solidFill>
                  <a:srgbClr val="000000"/>
                </a:solidFill>
                <a:latin typeface="Times New Roman" panose="02020603050405020304" pitchFamily="18" charset="0"/>
                <a:cs typeface="Times New Roman" panose="02020603050405020304" pitchFamily="18" charset="0"/>
              </a:rPr>
              <a:t> ra. </a:t>
            </a:r>
            <a:r>
              <a:rPr lang="en-US" sz="1800" err="1">
                <a:solidFill>
                  <a:srgbClr val="000000"/>
                </a:solidFill>
                <a:latin typeface="Times New Roman" panose="02020603050405020304" pitchFamily="18" charset="0"/>
                <a:cs typeface="Times New Roman" panose="02020603050405020304" pitchFamily="18" charset="0"/>
              </a:rPr>
              <a:t>Kích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vào</a:t>
            </a:r>
            <a:r>
              <a:rPr lang="en-US" sz="1800">
                <a:solidFill>
                  <a:srgbClr val="000000"/>
                </a:solidFill>
                <a:latin typeface="Times New Roman" panose="02020603050405020304" pitchFamily="18" charset="0"/>
                <a:cs typeface="Times New Roman" panose="02020603050405020304" pitchFamily="18" charset="0"/>
              </a:rPr>
              <a:t> Choose file </a:t>
            </a:r>
            <a:r>
              <a:rPr lang="en-US" sz="1800" err="1">
                <a:solidFill>
                  <a:srgbClr val="000000"/>
                </a:solidFill>
                <a:latin typeface="Times New Roman" panose="02020603050405020304" pitchFamily="18" charset="0"/>
                <a:cs typeface="Times New Roman" panose="02020603050405020304" pitchFamily="18" charset="0"/>
              </a:rPr>
              <a:t>để</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đính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kèm</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hóa</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a:t>
            </a:r>
            <a:r>
              <a:rPr lang="en-US" sz="1800" err="1">
                <a:solidFill>
                  <a:srgbClr val="000000"/>
                </a:solidFill>
                <a:latin typeface="Times New Roman" panose="02020603050405020304" pitchFamily="18" charset="0"/>
                <a:cs typeface="Times New Roman" panose="02020603050405020304" pitchFamily="18" charset="0"/>
              </a:rPr>
              <a:t>sau</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đó</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kích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vào</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nút</a:t>
            </a:r>
            <a:r>
              <a:rPr lang="en-US" sz="1800">
                <a:solidFill>
                  <a:srgbClr val="000000"/>
                </a:solidFill>
                <a:latin typeface="Times New Roman" panose="02020603050405020304" pitchFamily="18" charset="0"/>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Add Attachment.</a:t>
            </a:r>
            <a:endParaRPr lang="en-US" sz="1800">
              <a:solidFill>
                <a:srgbClr val="00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1A2BECC3-49B6-47AB-B0A3-3B6FD3F95600}"/>
              </a:ext>
            </a:extLst>
          </p:cNvPr>
          <p:cNvSpPr/>
          <p:nvPr/>
        </p:nvSpPr>
        <p:spPr>
          <a:xfrm>
            <a:off x="2725681" y="1631835"/>
            <a:ext cx="1199358" cy="2880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3" name="Rectangle 12">
            <a:extLst>
              <a:ext uri="{FF2B5EF4-FFF2-40B4-BE49-F238E27FC236}">
                <a16:creationId xmlns:a16="http://schemas.microsoft.com/office/drawing/2014/main" id="{D5A9C4DA-4268-4421-81D7-5F3ACE891E13}"/>
              </a:ext>
            </a:extLst>
          </p:cNvPr>
          <p:cNvSpPr/>
          <p:nvPr/>
        </p:nvSpPr>
        <p:spPr>
          <a:xfrm>
            <a:off x="430686" y="1007876"/>
            <a:ext cx="926598" cy="2547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5" name="Rectangle 14">
            <a:extLst>
              <a:ext uri="{FF2B5EF4-FFF2-40B4-BE49-F238E27FC236}">
                <a16:creationId xmlns:a16="http://schemas.microsoft.com/office/drawing/2014/main" id="{044484F9-3F18-44B8-B2A2-8BBC4A943C54}"/>
              </a:ext>
            </a:extLst>
          </p:cNvPr>
          <p:cNvSpPr/>
          <p:nvPr/>
        </p:nvSpPr>
        <p:spPr>
          <a:xfrm>
            <a:off x="550945" y="1665075"/>
            <a:ext cx="748623" cy="1796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9" name="TextBox 8">
            <a:extLst>
              <a:ext uri="{FF2B5EF4-FFF2-40B4-BE49-F238E27FC236}">
                <a16:creationId xmlns:a16="http://schemas.microsoft.com/office/drawing/2014/main" id="{ECEB647D-62CC-4572-8F37-16A262065AF9}"/>
              </a:ext>
            </a:extLst>
          </p:cNvPr>
          <p:cNvSpPr txBox="1"/>
          <p:nvPr/>
        </p:nvSpPr>
        <p:spPr>
          <a:xfrm>
            <a:off x="836585" y="1872740"/>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5</a:t>
            </a:r>
          </a:p>
        </p:txBody>
      </p:sp>
      <p:sp>
        <p:nvSpPr>
          <p:cNvPr id="14" name="TextBox 13">
            <a:extLst>
              <a:ext uri="{FF2B5EF4-FFF2-40B4-BE49-F238E27FC236}">
                <a16:creationId xmlns:a16="http://schemas.microsoft.com/office/drawing/2014/main" id="{E6B60F8A-285B-454B-9DC1-3F62DD402D5E}"/>
              </a:ext>
            </a:extLst>
          </p:cNvPr>
          <p:cNvSpPr txBox="1"/>
          <p:nvPr/>
        </p:nvSpPr>
        <p:spPr>
          <a:xfrm>
            <a:off x="3207544" y="1947863"/>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6</a:t>
            </a:r>
          </a:p>
        </p:txBody>
      </p:sp>
      <p:sp>
        <p:nvSpPr>
          <p:cNvPr id="16" name="TextBox 15">
            <a:extLst>
              <a:ext uri="{FF2B5EF4-FFF2-40B4-BE49-F238E27FC236}">
                <a16:creationId xmlns:a16="http://schemas.microsoft.com/office/drawing/2014/main" id="{687AF110-4F36-41BD-B810-1E306B8D854E}"/>
              </a:ext>
            </a:extLst>
          </p:cNvPr>
          <p:cNvSpPr txBox="1"/>
          <p:nvPr/>
        </p:nvSpPr>
        <p:spPr>
          <a:xfrm>
            <a:off x="9384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a:t>
            </a:r>
          </a:p>
        </p:txBody>
      </p:sp>
      <p:sp>
        <p:nvSpPr>
          <p:cNvPr id="18" name="TextBox 17">
            <a:extLst>
              <a:ext uri="{FF2B5EF4-FFF2-40B4-BE49-F238E27FC236}">
                <a16:creationId xmlns:a16="http://schemas.microsoft.com/office/drawing/2014/main" id="{6D9BDB8D-8692-4ADE-ACBD-BBCBD5A6FC69}"/>
              </a:ext>
            </a:extLst>
          </p:cNvPr>
          <p:cNvSpPr txBox="1"/>
          <p:nvPr/>
        </p:nvSpPr>
        <p:spPr>
          <a:xfrm>
            <a:off x="93845" y="376480"/>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từ</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hàng</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0963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6567474"/>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a:solidFill>
                <a:srgbClr val="000000"/>
              </a:solidFill>
              <a:latin typeface="Arial"/>
              <a:ea typeface="Arial Unicode MS" pitchFamily="34" charset="-128"/>
              <a:cs typeface="Arial Unicode MS" pitchFamily="34" charset="-128"/>
            </a:endParaRPr>
          </a:p>
        </p:txBody>
      </p:sp>
      <p:pic>
        <p:nvPicPr>
          <p:cNvPr id="13" name="Picture 12">
            <a:extLst>
              <a:ext uri="{FF2B5EF4-FFF2-40B4-BE49-F238E27FC236}">
                <a16:creationId xmlns:a16="http://schemas.microsoft.com/office/drawing/2014/main" id="{8D65BB9A-D243-45F9-952C-19A18C26AB97}"/>
              </a:ext>
            </a:extLst>
          </p:cNvPr>
          <p:cNvPicPr>
            <a:picLocks noChangeAspect="1"/>
          </p:cNvPicPr>
          <p:nvPr/>
        </p:nvPicPr>
        <p:blipFill rotWithShape="1">
          <a:blip r:embed="rId3"/>
          <a:srcRect t="6830"/>
          <a:stretch/>
        </p:blipFill>
        <p:spPr>
          <a:xfrm>
            <a:off x="0" y="870744"/>
            <a:ext cx="13120688" cy="6054372"/>
          </a:xfrm>
          <a:prstGeom prst="rect">
            <a:avLst/>
          </a:prstGeom>
          <a:ln>
            <a:solidFill>
              <a:schemeClr val="tx1"/>
            </a:solidFill>
          </a:ln>
        </p:spPr>
      </p:pic>
      <p:sp>
        <p:nvSpPr>
          <p:cNvPr id="9" name="Rectangle 8">
            <a:extLst>
              <a:ext uri="{FF2B5EF4-FFF2-40B4-BE49-F238E27FC236}">
                <a16:creationId xmlns:a16="http://schemas.microsoft.com/office/drawing/2014/main" id="{AB8EAD54-0244-44A2-8820-6610570F7400}"/>
              </a:ext>
            </a:extLst>
          </p:cNvPr>
          <p:cNvSpPr/>
          <p:nvPr/>
        </p:nvSpPr>
        <p:spPr>
          <a:xfrm>
            <a:off x="1912144" y="6276712"/>
            <a:ext cx="2480437" cy="276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4" name="Rectangle 13">
            <a:extLst>
              <a:ext uri="{FF2B5EF4-FFF2-40B4-BE49-F238E27FC236}">
                <a16:creationId xmlns:a16="http://schemas.microsoft.com/office/drawing/2014/main" id="{E83F0BF3-7283-4977-A326-7710073C20A0}"/>
              </a:ext>
            </a:extLst>
          </p:cNvPr>
          <p:cNvSpPr/>
          <p:nvPr/>
        </p:nvSpPr>
        <p:spPr>
          <a:xfrm>
            <a:off x="616744" y="5942882"/>
            <a:ext cx="1920804" cy="276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5" name="Callout: Line 14">
            <a:extLst>
              <a:ext uri="{FF2B5EF4-FFF2-40B4-BE49-F238E27FC236}">
                <a16:creationId xmlns:a16="http://schemas.microsoft.com/office/drawing/2014/main" id="{C9E01746-A9A8-43A3-B8E4-122C58A0C1AD}"/>
              </a:ext>
            </a:extLst>
          </p:cNvPr>
          <p:cNvSpPr/>
          <p:nvPr/>
        </p:nvSpPr>
        <p:spPr>
          <a:xfrm>
            <a:off x="159544" y="5193330"/>
            <a:ext cx="7848600" cy="501174"/>
          </a:xfrm>
          <a:prstGeom prst="borderCallout1">
            <a:avLst>
              <a:gd name="adj1" fmla="val 99959"/>
              <a:gd name="adj2" fmla="val 46234"/>
              <a:gd name="adj3" fmla="val 147337"/>
              <a:gd name="adj4" fmla="val 46175"/>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Lựa</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chọn</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7.1: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Thêm</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Header lever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tax:</a:t>
            </a:r>
            <a:r>
              <a:rPr lang="en-US" sz="1800" b="1" err="1">
                <a:solidFill>
                  <a:srgbClr val="000000"/>
                </a:solidFill>
                <a:latin typeface="Times New Roman" panose="02020603050405020304" pitchFamily="18" charset="0"/>
                <a:cs typeface="Times New Roman" panose="02020603050405020304" pitchFamily="18" charset="0"/>
              </a:rPr>
              <a:t>thuế</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suất</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áp</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dụng</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toàn</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bộ</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hóa</a:t>
            </a:r>
            <a:r>
              <a:rPr lang="en-US" sz="1800" b="1">
                <a:solidFill>
                  <a:srgbClr val="000000"/>
                </a:solidFill>
                <a:latin typeface="Times New Roman" panose="02020603050405020304" pitchFamily="18" charset="0"/>
                <a:cs typeface="Times New Roman" panose="02020603050405020304" pitchFamily="18" charset="0"/>
              </a:rPr>
              <a:t> đ</a:t>
            </a:r>
            <a:r>
              <a:rPr lang="vi-VN" sz="1800" b="1">
                <a:solidFill>
                  <a:srgbClr val="000000"/>
                </a:solidFill>
                <a:latin typeface="Times New Roman" panose="02020603050405020304" pitchFamily="18" charset="0"/>
                <a:cs typeface="Times New Roman" panose="02020603050405020304" pitchFamily="18" charset="0"/>
              </a:rPr>
              <a:t>ơ</a:t>
            </a:r>
            <a:r>
              <a:rPr lang="en-US" sz="1800" b="1">
                <a:solidFill>
                  <a:srgbClr val="000000"/>
                </a:solidFill>
                <a:latin typeface="Times New Roman" panose="02020603050405020304" pitchFamily="18" charset="0"/>
                <a:cs typeface="Times New Roman" panose="02020603050405020304" pitchFamily="18" charset="0"/>
              </a:rPr>
              <a:t>n</a:t>
            </a:r>
          </a:p>
          <a:p>
            <a:pPr algn="ctr" defTabSz="1171414"/>
            <a:endParaRPr lang="en-US" sz="1800">
              <a:solidFill>
                <a:srgbClr val="00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3937835-930B-4988-BF6C-FA5C312C6A37}"/>
              </a:ext>
            </a:extLst>
          </p:cNvPr>
          <p:cNvSpPr/>
          <p:nvPr/>
        </p:nvSpPr>
        <p:spPr>
          <a:xfrm>
            <a:off x="2978944" y="1385228"/>
            <a:ext cx="6934200" cy="923330"/>
          </a:xfrm>
          <a:prstGeom prst="rect">
            <a:avLst/>
          </a:prstGeom>
          <a:solidFill>
            <a:schemeClr val="accent3">
              <a:lumMod val="20000"/>
              <a:lumOff val="80000"/>
            </a:schemeClr>
          </a:solidFill>
          <a:ln>
            <a:solidFill>
              <a:schemeClr val="tx1"/>
            </a:solidFill>
          </a:ln>
        </p:spPr>
        <p:txBody>
          <a:bodyPr wrap="square">
            <a:spAutoFit/>
          </a:bodyPr>
          <a:lstStyle/>
          <a:p>
            <a:pPr defTabSz="1171414"/>
            <a:r>
              <a:rPr lang="en-US" sz="1800" b="1">
                <a:solidFill>
                  <a:srgbClr val="C00000"/>
                </a:solidFill>
                <a:latin typeface="Times New Roman" panose="02020603050405020304" pitchFamily="18" charset="0"/>
                <a:cs typeface="Times New Roman" panose="02020603050405020304" pitchFamily="18" charset="0"/>
              </a:rPr>
              <a:t>7:</a:t>
            </a:r>
            <a:r>
              <a:rPr lang="en-US" sz="1800">
                <a:solidFill>
                  <a:srgbClr val="000000"/>
                </a:solidFill>
                <a:latin typeface="Times New Roman" panose="02020603050405020304" pitchFamily="18" charset="0"/>
                <a:cs typeface="Times New Roman" panose="02020603050405020304" pitchFamily="18" charset="0"/>
              </a:rPr>
              <a:t>Chọn </a:t>
            </a:r>
            <a:r>
              <a:rPr lang="en-US" sz="1800" err="1">
                <a:solidFill>
                  <a:srgbClr val="000000"/>
                </a:solidFill>
                <a:latin typeface="Times New Roman" panose="02020603050405020304" pitchFamily="18" charset="0"/>
                <a:cs typeface="Times New Roman" panose="02020603050405020304" pitchFamily="18" charset="0"/>
              </a:rPr>
              <a:t>thuế</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suất</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của</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hóa</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a:t>
            </a:r>
            <a:r>
              <a:rPr lang="en-US" sz="1800" err="1">
                <a:solidFill>
                  <a:srgbClr val="000000"/>
                </a:solidFill>
                <a:latin typeface="Times New Roman" panose="02020603050405020304" pitchFamily="18" charset="0"/>
                <a:cs typeface="Times New Roman" panose="02020603050405020304" pitchFamily="18" charset="0"/>
              </a:rPr>
              <a:t>Có</a:t>
            </a:r>
            <a:r>
              <a:rPr lang="en-US" sz="1800">
                <a:solidFill>
                  <a:srgbClr val="000000"/>
                </a:solidFill>
                <a:latin typeface="Times New Roman" panose="02020603050405020304" pitchFamily="18" charset="0"/>
                <a:cs typeface="Times New Roman" panose="02020603050405020304" pitchFamily="18" charset="0"/>
              </a:rPr>
              <a:t> 2 </a:t>
            </a:r>
            <a:r>
              <a:rPr lang="en-US" sz="1800" err="1">
                <a:solidFill>
                  <a:srgbClr val="000000"/>
                </a:solidFill>
                <a:latin typeface="Times New Roman" panose="02020603050405020304" pitchFamily="18" charset="0"/>
                <a:cs typeface="Times New Roman" panose="02020603050405020304" pitchFamily="18" charset="0"/>
              </a:rPr>
              <a:t>cách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chọn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thuế</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suất</a:t>
            </a:r>
            <a:endParaRPr lang="en-US" sz="1800">
              <a:solidFill>
                <a:srgbClr val="000000"/>
              </a:solidFill>
              <a:latin typeface="Times New Roman" panose="02020603050405020304" pitchFamily="18" charset="0"/>
              <a:cs typeface="Times New Roman" panose="02020603050405020304" pitchFamily="18" charset="0"/>
            </a:endParaRPr>
          </a:p>
          <a:p>
            <a:pPr defTabSz="1171414"/>
            <a:r>
              <a:rPr lang="en-US" sz="1800" b="1">
                <a:solidFill>
                  <a:srgbClr val="C00000"/>
                </a:solidFill>
                <a:latin typeface="Times New Roman" panose="02020603050405020304" pitchFamily="18" charset="0"/>
                <a:cs typeface="Times New Roman" panose="02020603050405020304" pitchFamily="18" charset="0"/>
              </a:rPr>
              <a:t>7.1</a:t>
            </a:r>
            <a:r>
              <a:rPr lang="en-US" sz="1800" b="1">
                <a:solidFill>
                  <a:srgbClr val="000000"/>
                </a:solidFill>
                <a:latin typeface="Times New Roman" panose="02020603050405020304" pitchFamily="18" charset="0"/>
                <a:cs typeface="Times New Roman" panose="02020603050405020304" pitchFamily="18" charset="0"/>
              </a:rPr>
              <a:t>.Thêm Header lever tax: </a:t>
            </a:r>
            <a:r>
              <a:rPr lang="en-US" sz="1800" b="1" err="1">
                <a:solidFill>
                  <a:srgbClr val="000000"/>
                </a:solidFill>
                <a:latin typeface="Times New Roman" panose="02020603050405020304" pitchFamily="18" charset="0"/>
                <a:cs typeface="Times New Roman" panose="02020603050405020304" pitchFamily="18" charset="0"/>
              </a:rPr>
              <a:t>thuế</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suất</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áp</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dụng</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toàn</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bộ</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hóa</a:t>
            </a:r>
            <a:r>
              <a:rPr lang="en-US" sz="1800" b="1">
                <a:solidFill>
                  <a:srgbClr val="000000"/>
                </a:solidFill>
                <a:latin typeface="Times New Roman" panose="02020603050405020304" pitchFamily="18" charset="0"/>
                <a:cs typeface="Times New Roman" panose="02020603050405020304" pitchFamily="18" charset="0"/>
              </a:rPr>
              <a:t> đ</a:t>
            </a:r>
            <a:r>
              <a:rPr lang="vi-VN" sz="1800" b="1">
                <a:solidFill>
                  <a:srgbClr val="000000"/>
                </a:solidFill>
                <a:latin typeface="Times New Roman" panose="02020603050405020304" pitchFamily="18" charset="0"/>
                <a:cs typeface="Times New Roman" panose="02020603050405020304" pitchFamily="18" charset="0"/>
              </a:rPr>
              <a:t>ơ</a:t>
            </a:r>
            <a:r>
              <a:rPr lang="en-US" sz="1800" b="1">
                <a:solidFill>
                  <a:srgbClr val="000000"/>
                </a:solidFill>
                <a:latin typeface="Times New Roman" panose="02020603050405020304" pitchFamily="18" charset="0"/>
                <a:cs typeface="Times New Roman" panose="02020603050405020304" pitchFamily="18" charset="0"/>
              </a:rPr>
              <a:t>n</a:t>
            </a:r>
          </a:p>
          <a:p>
            <a:pPr defTabSz="1171414"/>
            <a:r>
              <a:rPr lang="en-US" sz="1800" b="1">
                <a:solidFill>
                  <a:srgbClr val="C00000"/>
                </a:solidFill>
                <a:latin typeface="Times New Roman" panose="02020603050405020304" pitchFamily="18" charset="0"/>
                <a:cs typeface="Times New Roman" panose="02020603050405020304" pitchFamily="18" charset="0"/>
              </a:rPr>
              <a:t>7.2</a:t>
            </a:r>
            <a:r>
              <a:rPr lang="en-US" sz="1800" b="1">
                <a:solidFill>
                  <a:srgbClr val="000000"/>
                </a:solidFill>
                <a:latin typeface="Times New Roman" panose="02020603050405020304" pitchFamily="18" charset="0"/>
                <a:cs typeface="Times New Roman" panose="02020603050405020304" pitchFamily="18" charset="0"/>
              </a:rPr>
              <a:t>.Thêm Line level tax: </a:t>
            </a:r>
            <a:r>
              <a:rPr lang="en-US" sz="1800" b="1" err="1">
                <a:solidFill>
                  <a:srgbClr val="000000"/>
                </a:solidFill>
                <a:latin typeface="Times New Roman" panose="02020603050405020304" pitchFamily="18" charset="0"/>
                <a:cs typeface="Times New Roman" panose="02020603050405020304" pitchFamily="18" charset="0"/>
              </a:rPr>
              <a:t>thuế</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suất</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cho</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từng</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mục</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hàng</a:t>
            </a:r>
            <a:r>
              <a:rPr lang="en-US" sz="1800" b="1">
                <a:solidFill>
                  <a:srgbClr val="000000"/>
                </a:solidFill>
                <a:latin typeface="Times New Roman" panose="02020603050405020304" pitchFamily="18" charset="0"/>
                <a:cs typeface="Times New Roman" panose="02020603050405020304" pitchFamily="18" charset="0"/>
              </a:rPr>
              <a:t> (line item)</a:t>
            </a:r>
          </a:p>
        </p:txBody>
      </p:sp>
      <p:sp>
        <p:nvSpPr>
          <p:cNvPr id="17" name="TextBox 16">
            <a:extLst>
              <a:ext uri="{FF2B5EF4-FFF2-40B4-BE49-F238E27FC236}">
                <a16:creationId xmlns:a16="http://schemas.microsoft.com/office/drawing/2014/main" id="{BB9765DC-BE04-4F48-96ED-E868E984F065}"/>
              </a:ext>
            </a:extLst>
          </p:cNvPr>
          <p:cNvSpPr txBox="1"/>
          <p:nvPr/>
        </p:nvSpPr>
        <p:spPr>
          <a:xfrm>
            <a:off x="850633" y="5944029"/>
            <a:ext cx="746196"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600" b="1" kern="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8" name="TextBox 17">
            <a:extLst>
              <a:ext uri="{FF2B5EF4-FFF2-40B4-BE49-F238E27FC236}">
                <a16:creationId xmlns:a16="http://schemas.microsoft.com/office/drawing/2014/main" id="{3B27F329-0A12-463C-8E17-A77726D74738}"/>
              </a:ext>
            </a:extLst>
          </p:cNvPr>
          <p:cNvSpPr txBox="1"/>
          <p:nvPr/>
        </p:nvSpPr>
        <p:spPr>
          <a:xfrm>
            <a:off x="3919400" y="6276712"/>
            <a:ext cx="746196"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600" b="1" kern="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12" name="TextBox 11">
            <a:extLst>
              <a:ext uri="{FF2B5EF4-FFF2-40B4-BE49-F238E27FC236}">
                <a16:creationId xmlns:a16="http://schemas.microsoft.com/office/drawing/2014/main" id="{9EBA3471-B3E5-47EB-B6DE-109B665F5825}"/>
              </a:ext>
            </a:extLst>
          </p:cNvPr>
          <p:cNvSpPr txBox="1"/>
          <p:nvPr/>
        </p:nvSpPr>
        <p:spPr>
          <a:xfrm>
            <a:off x="9384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a:t>
            </a:r>
          </a:p>
        </p:txBody>
      </p:sp>
      <p:sp>
        <p:nvSpPr>
          <p:cNvPr id="16" name="TextBox 15">
            <a:extLst>
              <a:ext uri="{FF2B5EF4-FFF2-40B4-BE49-F238E27FC236}">
                <a16:creationId xmlns:a16="http://schemas.microsoft.com/office/drawing/2014/main" id="{69620C1C-996E-4E95-B118-DDAD86C0C559}"/>
              </a:ext>
            </a:extLst>
          </p:cNvPr>
          <p:cNvSpPr txBox="1"/>
          <p:nvPr/>
        </p:nvSpPr>
        <p:spPr>
          <a:xfrm>
            <a:off x="93845" y="376480"/>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từ</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hàng</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1019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6567474"/>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a:solidFill>
                <a:srgbClr val="000000"/>
              </a:solidFill>
              <a:latin typeface="Arial"/>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861D62F8-8403-4905-AA53-D21007E25601}"/>
              </a:ext>
            </a:extLst>
          </p:cNvPr>
          <p:cNvPicPr>
            <a:picLocks noChangeAspect="1"/>
          </p:cNvPicPr>
          <p:nvPr/>
        </p:nvPicPr>
        <p:blipFill rotWithShape="1">
          <a:blip r:embed="rId3"/>
          <a:srcRect l="1942" t="16371" r="24491"/>
          <a:stretch/>
        </p:blipFill>
        <p:spPr>
          <a:xfrm>
            <a:off x="278393" y="714822"/>
            <a:ext cx="9634751" cy="5074080"/>
          </a:xfrm>
          <a:prstGeom prst="rect">
            <a:avLst/>
          </a:prstGeom>
          <a:ln>
            <a:solidFill>
              <a:schemeClr val="bg1">
                <a:lumMod val="85000"/>
              </a:schemeClr>
            </a:solidFill>
          </a:ln>
        </p:spPr>
      </p:pic>
      <p:sp>
        <p:nvSpPr>
          <p:cNvPr id="12" name="Rectangle 11">
            <a:extLst>
              <a:ext uri="{FF2B5EF4-FFF2-40B4-BE49-F238E27FC236}">
                <a16:creationId xmlns:a16="http://schemas.microsoft.com/office/drawing/2014/main" id="{392AF5D7-45AF-4F35-90AD-040879ABA5FD}"/>
              </a:ext>
            </a:extLst>
          </p:cNvPr>
          <p:cNvSpPr/>
          <p:nvPr/>
        </p:nvSpPr>
        <p:spPr>
          <a:xfrm>
            <a:off x="2521744" y="4797684"/>
            <a:ext cx="1920804" cy="276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6" name="Callout: Line 15">
            <a:extLst>
              <a:ext uri="{FF2B5EF4-FFF2-40B4-BE49-F238E27FC236}">
                <a16:creationId xmlns:a16="http://schemas.microsoft.com/office/drawing/2014/main" id="{336E0FC9-2754-4DB7-94C3-5FE9A0FF85FF}"/>
              </a:ext>
            </a:extLst>
          </p:cNvPr>
          <p:cNvSpPr/>
          <p:nvPr/>
        </p:nvSpPr>
        <p:spPr>
          <a:xfrm>
            <a:off x="1790818" y="4074426"/>
            <a:ext cx="3698994" cy="501174"/>
          </a:xfrm>
          <a:prstGeom prst="borderCallout1">
            <a:avLst>
              <a:gd name="adj1" fmla="val 99959"/>
              <a:gd name="adj2" fmla="val 46234"/>
              <a:gd name="adj3" fmla="val 147337"/>
              <a:gd name="adj4" fmla="val 46175"/>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Lựa</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chọn</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7.2: </a:t>
            </a:r>
            <a:r>
              <a:rPr lang="en-US" sz="1800" b="1" kern="0" err="1">
                <a:solidFill>
                  <a:srgbClr val="C00000"/>
                </a:solidFill>
                <a:latin typeface="Times New Roman" panose="02020603050405020304" pitchFamily="18" charset="0"/>
                <a:ea typeface="Arial Unicode MS" pitchFamily="34" charset="-128"/>
                <a:cs typeface="Times New Roman" panose="02020603050405020304" pitchFamily="18" charset="0"/>
              </a:rPr>
              <a:t>Thêm</a:t>
            </a: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 Line level tax-</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thuế</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suất</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cho</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từng</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mục</a:t>
            </a:r>
            <a:r>
              <a:rPr lang="en-US" sz="1800" b="1">
                <a:solidFill>
                  <a:srgbClr val="000000"/>
                </a:solidFill>
                <a:latin typeface="Times New Roman" panose="02020603050405020304" pitchFamily="18" charset="0"/>
                <a:cs typeface="Times New Roman" panose="02020603050405020304" pitchFamily="18" charset="0"/>
              </a:rPr>
              <a:t> </a:t>
            </a:r>
            <a:r>
              <a:rPr lang="en-US" sz="1800" b="1" err="1">
                <a:solidFill>
                  <a:srgbClr val="000000"/>
                </a:solidFill>
                <a:latin typeface="Times New Roman" panose="02020603050405020304" pitchFamily="18" charset="0"/>
                <a:cs typeface="Times New Roman" panose="02020603050405020304" pitchFamily="18" charset="0"/>
              </a:rPr>
              <a:t>hàng</a:t>
            </a:r>
            <a:endParaRPr lang="en-US" sz="1800">
              <a:solidFill>
                <a:srgbClr val="0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EE6B56F-5C51-4A4C-BDE7-B65DE6D52DEA}"/>
              </a:ext>
            </a:extLst>
          </p:cNvPr>
          <p:cNvPicPr>
            <a:picLocks noChangeAspect="1"/>
          </p:cNvPicPr>
          <p:nvPr/>
        </p:nvPicPr>
        <p:blipFill>
          <a:blip r:embed="rId4"/>
          <a:stretch>
            <a:fillRect/>
          </a:stretch>
        </p:blipFill>
        <p:spPr>
          <a:xfrm>
            <a:off x="3364920" y="5196106"/>
            <a:ext cx="9477375" cy="2175250"/>
          </a:xfrm>
          <a:prstGeom prst="rect">
            <a:avLst/>
          </a:prstGeom>
          <a:ln>
            <a:solidFill>
              <a:schemeClr val="bg1">
                <a:lumMod val="85000"/>
              </a:schemeClr>
            </a:solidFill>
          </a:ln>
        </p:spPr>
      </p:pic>
      <p:sp>
        <p:nvSpPr>
          <p:cNvPr id="17" name="Rectangle 16">
            <a:extLst>
              <a:ext uri="{FF2B5EF4-FFF2-40B4-BE49-F238E27FC236}">
                <a16:creationId xmlns:a16="http://schemas.microsoft.com/office/drawing/2014/main" id="{CE2240C9-2989-46CC-A05D-A68E96884468}"/>
              </a:ext>
            </a:extLst>
          </p:cNvPr>
          <p:cNvSpPr/>
          <p:nvPr/>
        </p:nvSpPr>
        <p:spPr>
          <a:xfrm>
            <a:off x="4274344" y="5623255"/>
            <a:ext cx="2362200" cy="2766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8" name="Rectangle 17">
            <a:extLst>
              <a:ext uri="{FF2B5EF4-FFF2-40B4-BE49-F238E27FC236}">
                <a16:creationId xmlns:a16="http://schemas.microsoft.com/office/drawing/2014/main" id="{2AD03479-6ADB-4FD5-AC7D-84F63B3887E5}"/>
              </a:ext>
            </a:extLst>
          </p:cNvPr>
          <p:cNvSpPr/>
          <p:nvPr/>
        </p:nvSpPr>
        <p:spPr>
          <a:xfrm>
            <a:off x="11513343" y="5623255"/>
            <a:ext cx="1328951" cy="2617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21" name="TextBox 20">
            <a:extLst>
              <a:ext uri="{FF2B5EF4-FFF2-40B4-BE49-F238E27FC236}">
                <a16:creationId xmlns:a16="http://schemas.microsoft.com/office/drawing/2014/main" id="{250CBC54-10BA-4D23-8960-DAC8646F9782}"/>
              </a:ext>
            </a:extLst>
          </p:cNvPr>
          <p:cNvSpPr txBox="1"/>
          <p:nvPr/>
        </p:nvSpPr>
        <p:spPr>
          <a:xfrm>
            <a:off x="3919400" y="4803363"/>
            <a:ext cx="746196"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600" b="1" kern="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22" name="TextBox 21">
            <a:extLst>
              <a:ext uri="{FF2B5EF4-FFF2-40B4-BE49-F238E27FC236}">
                <a16:creationId xmlns:a16="http://schemas.microsoft.com/office/drawing/2014/main" id="{0A7F52C4-D4A5-4E98-92FA-091382498A68}"/>
              </a:ext>
            </a:extLst>
          </p:cNvPr>
          <p:cNvSpPr txBox="1"/>
          <p:nvPr/>
        </p:nvSpPr>
        <p:spPr>
          <a:xfrm>
            <a:off x="4069450" y="5653723"/>
            <a:ext cx="746196"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600" b="1" kern="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23" name="TextBox 22">
            <a:extLst>
              <a:ext uri="{FF2B5EF4-FFF2-40B4-BE49-F238E27FC236}">
                <a16:creationId xmlns:a16="http://schemas.microsoft.com/office/drawing/2014/main" id="{0132D5B6-3AA5-4BAF-85DC-2DA1F0A00F0A}"/>
              </a:ext>
            </a:extLst>
          </p:cNvPr>
          <p:cNvSpPr txBox="1"/>
          <p:nvPr/>
        </p:nvSpPr>
        <p:spPr>
          <a:xfrm>
            <a:off x="11232249" y="5653723"/>
            <a:ext cx="746196" cy="246221"/>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600" b="1" kern="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14" name="Rectangle 13">
            <a:extLst>
              <a:ext uri="{FF2B5EF4-FFF2-40B4-BE49-F238E27FC236}">
                <a16:creationId xmlns:a16="http://schemas.microsoft.com/office/drawing/2014/main" id="{DCDF1D98-54D8-4230-8FE2-B8957F9F12D9}"/>
              </a:ext>
            </a:extLst>
          </p:cNvPr>
          <p:cNvSpPr/>
          <p:nvPr/>
        </p:nvSpPr>
        <p:spPr>
          <a:xfrm>
            <a:off x="2978944" y="1205553"/>
            <a:ext cx="6400800" cy="923330"/>
          </a:xfrm>
          <a:prstGeom prst="rect">
            <a:avLst/>
          </a:prstGeom>
          <a:solidFill>
            <a:schemeClr val="accent3">
              <a:lumMod val="20000"/>
              <a:lumOff val="80000"/>
            </a:schemeClr>
          </a:solidFill>
          <a:ln>
            <a:solidFill>
              <a:schemeClr val="tx1"/>
            </a:solidFill>
          </a:ln>
        </p:spPr>
        <p:txBody>
          <a:bodyPr wrap="square">
            <a:spAutoFit/>
          </a:bodyPr>
          <a:lstStyle/>
          <a:p>
            <a:pPr defTabSz="1171414"/>
            <a:r>
              <a:rPr lang="en-US" sz="1800" b="1">
                <a:solidFill>
                  <a:srgbClr val="C00000"/>
                </a:solidFill>
                <a:latin typeface="Times New Roman" panose="02020603050405020304" pitchFamily="18" charset="0"/>
                <a:cs typeface="Times New Roman" panose="02020603050405020304" pitchFamily="18" charset="0"/>
              </a:rPr>
              <a:t>7:</a:t>
            </a:r>
            <a:r>
              <a:rPr lang="en-US" sz="1800">
                <a:solidFill>
                  <a:srgbClr val="000000"/>
                </a:solidFill>
                <a:latin typeface="Times New Roman" panose="02020603050405020304" pitchFamily="18" charset="0"/>
                <a:cs typeface="Times New Roman" panose="02020603050405020304" pitchFamily="18" charset="0"/>
              </a:rPr>
              <a:t>Chọn </a:t>
            </a:r>
            <a:r>
              <a:rPr lang="en-US" sz="1800" err="1">
                <a:solidFill>
                  <a:srgbClr val="000000"/>
                </a:solidFill>
                <a:latin typeface="Times New Roman" panose="02020603050405020304" pitchFamily="18" charset="0"/>
                <a:cs typeface="Times New Roman" panose="02020603050405020304" pitchFamily="18" charset="0"/>
              </a:rPr>
              <a:t>thuế</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suất</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của</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hóa</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a:t>
            </a:r>
            <a:r>
              <a:rPr lang="en-US" sz="1800" err="1">
                <a:solidFill>
                  <a:srgbClr val="000000"/>
                </a:solidFill>
                <a:latin typeface="Times New Roman" panose="02020603050405020304" pitchFamily="18" charset="0"/>
                <a:cs typeface="Times New Roman" panose="02020603050405020304" pitchFamily="18" charset="0"/>
              </a:rPr>
              <a:t>Có</a:t>
            </a:r>
            <a:r>
              <a:rPr lang="en-US" sz="1800">
                <a:solidFill>
                  <a:srgbClr val="000000"/>
                </a:solidFill>
                <a:latin typeface="Times New Roman" panose="02020603050405020304" pitchFamily="18" charset="0"/>
                <a:cs typeface="Times New Roman" panose="02020603050405020304" pitchFamily="18" charset="0"/>
              </a:rPr>
              <a:t> 2 </a:t>
            </a:r>
            <a:r>
              <a:rPr lang="en-US" sz="1800" err="1">
                <a:solidFill>
                  <a:srgbClr val="000000"/>
                </a:solidFill>
                <a:latin typeface="Times New Roman" panose="02020603050405020304" pitchFamily="18" charset="0"/>
                <a:cs typeface="Times New Roman" panose="02020603050405020304" pitchFamily="18" charset="0"/>
              </a:rPr>
              <a:t>cách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chọn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thuế</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suất</a:t>
            </a:r>
            <a:endParaRPr lang="en-US" sz="1800">
              <a:solidFill>
                <a:srgbClr val="000000"/>
              </a:solidFill>
              <a:latin typeface="Times New Roman" panose="02020603050405020304" pitchFamily="18" charset="0"/>
              <a:cs typeface="Times New Roman" panose="02020603050405020304" pitchFamily="18" charset="0"/>
            </a:endParaRPr>
          </a:p>
          <a:p>
            <a:pPr defTabSz="1171414"/>
            <a:r>
              <a:rPr lang="en-US" sz="1800" b="1">
                <a:solidFill>
                  <a:srgbClr val="C00000"/>
                </a:solidFill>
                <a:latin typeface="Times New Roman" panose="02020603050405020304" pitchFamily="18" charset="0"/>
                <a:cs typeface="Times New Roman" panose="02020603050405020304" pitchFamily="18" charset="0"/>
              </a:rPr>
              <a:t>7.1</a:t>
            </a:r>
            <a:r>
              <a:rPr lang="en-US" sz="1800" b="1">
                <a:solidFill>
                  <a:srgbClr val="000000"/>
                </a:solidFill>
                <a:latin typeface="Times New Roman" panose="02020603050405020304" pitchFamily="18" charset="0"/>
                <a:cs typeface="Times New Roman" panose="02020603050405020304" pitchFamily="18" charset="0"/>
              </a:rPr>
              <a:t>.Thêm Header lever tax: </a:t>
            </a:r>
          </a:p>
          <a:p>
            <a:pPr defTabSz="1171414"/>
            <a:r>
              <a:rPr lang="en-US" sz="1800" b="1">
                <a:solidFill>
                  <a:srgbClr val="C00000"/>
                </a:solidFill>
                <a:latin typeface="Times New Roman" panose="02020603050405020304" pitchFamily="18" charset="0"/>
                <a:cs typeface="Times New Roman" panose="02020603050405020304" pitchFamily="18" charset="0"/>
              </a:rPr>
              <a:t>7.2</a:t>
            </a:r>
            <a:r>
              <a:rPr lang="en-US" sz="1800" b="1">
                <a:solidFill>
                  <a:srgbClr val="000000"/>
                </a:solidFill>
                <a:latin typeface="Times New Roman" panose="02020603050405020304" pitchFamily="18" charset="0"/>
                <a:cs typeface="Times New Roman" panose="02020603050405020304" pitchFamily="18" charset="0"/>
              </a:rPr>
              <a:t>.Thêm Line level tax</a:t>
            </a:r>
          </a:p>
        </p:txBody>
      </p:sp>
      <p:sp>
        <p:nvSpPr>
          <p:cNvPr id="19" name="TextBox 18">
            <a:extLst>
              <a:ext uri="{FF2B5EF4-FFF2-40B4-BE49-F238E27FC236}">
                <a16:creationId xmlns:a16="http://schemas.microsoft.com/office/drawing/2014/main" id="{A8A58C8E-9785-49BC-86E2-FDA8CB0CAE98}"/>
              </a:ext>
            </a:extLst>
          </p:cNvPr>
          <p:cNvSpPr txBox="1"/>
          <p:nvPr/>
        </p:nvSpPr>
        <p:spPr>
          <a:xfrm>
            <a:off x="9384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a:t>
            </a:r>
          </a:p>
        </p:txBody>
      </p:sp>
      <p:sp>
        <p:nvSpPr>
          <p:cNvPr id="20" name="TextBox 19">
            <a:extLst>
              <a:ext uri="{FF2B5EF4-FFF2-40B4-BE49-F238E27FC236}">
                <a16:creationId xmlns:a16="http://schemas.microsoft.com/office/drawing/2014/main" id="{42375A6A-EEA7-4518-AC99-4EFC89AECC96}"/>
              </a:ext>
            </a:extLst>
          </p:cNvPr>
          <p:cNvSpPr txBox="1"/>
          <p:nvPr/>
        </p:nvSpPr>
        <p:spPr>
          <a:xfrm>
            <a:off x="93845" y="376480"/>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từ</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hàng</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792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a:solidFill>
                <a:srgbClr val="000000"/>
              </a:solidFill>
              <a:latin typeface="Arial"/>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BE80F639-28CD-48D5-99BC-D98946063ED7}"/>
              </a:ext>
            </a:extLst>
          </p:cNvPr>
          <p:cNvPicPr>
            <a:picLocks noChangeAspect="1"/>
          </p:cNvPicPr>
          <p:nvPr/>
        </p:nvPicPr>
        <p:blipFill>
          <a:blip r:embed="rId3"/>
          <a:stretch>
            <a:fillRect/>
          </a:stretch>
        </p:blipFill>
        <p:spPr>
          <a:xfrm>
            <a:off x="0" y="726735"/>
            <a:ext cx="13120688" cy="6494775"/>
          </a:xfrm>
          <a:prstGeom prst="rect">
            <a:avLst/>
          </a:prstGeom>
          <a:ln>
            <a:solidFill>
              <a:schemeClr val="tx1"/>
            </a:solidFill>
          </a:ln>
        </p:spPr>
      </p:pic>
      <p:sp>
        <p:nvSpPr>
          <p:cNvPr id="12" name="Rectangle 11">
            <a:extLst>
              <a:ext uri="{FF2B5EF4-FFF2-40B4-BE49-F238E27FC236}">
                <a16:creationId xmlns:a16="http://schemas.microsoft.com/office/drawing/2014/main" id="{4762DC70-DFBE-4851-848B-144DA14B21DA}"/>
              </a:ext>
            </a:extLst>
          </p:cNvPr>
          <p:cNvSpPr/>
          <p:nvPr/>
        </p:nvSpPr>
        <p:spPr>
          <a:xfrm>
            <a:off x="430686" y="3690144"/>
            <a:ext cx="1030026" cy="388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3" name="Speech Bubble: Rectangle 12">
            <a:extLst>
              <a:ext uri="{FF2B5EF4-FFF2-40B4-BE49-F238E27FC236}">
                <a16:creationId xmlns:a16="http://schemas.microsoft.com/office/drawing/2014/main" id="{BD781698-9906-4F5F-8D3F-7C3D3C349041}"/>
              </a:ext>
            </a:extLst>
          </p:cNvPr>
          <p:cNvSpPr/>
          <p:nvPr/>
        </p:nvSpPr>
        <p:spPr>
          <a:xfrm>
            <a:off x="71636" y="3080543"/>
            <a:ext cx="5106227" cy="449497"/>
          </a:xfrm>
          <a:prstGeom prst="wedgeRectCallout">
            <a:avLst>
              <a:gd name="adj1" fmla="val -21926"/>
              <a:gd name="adj2" fmla="val 48448"/>
            </a:avLst>
          </a:pr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152" err="1">
                <a:solidFill>
                  <a:srgbClr val="000000"/>
                </a:solidFill>
                <a:latin typeface="Times New Roman" panose="02020603050405020304" pitchFamily="18" charset="0"/>
                <a:cs typeface="Times New Roman" panose="02020603050405020304" pitchFamily="18" charset="0"/>
              </a:rPr>
              <a:t>Kéo</a:t>
            </a:r>
            <a:r>
              <a:rPr lang="en-US" sz="2152">
                <a:solidFill>
                  <a:srgbClr val="000000"/>
                </a:solidFill>
                <a:latin typeface="Times New Roman" panose="02020603050405020304" pitchFamily="18" charset="0"/>
                <a:cs typeface="Times New Roman" panose="02020603050405020304" pitchFamily="18" charset="0"/>
              </a:rPr>
              <a:t> </a:t>
            </a:r>
            <a:r>
              <a:rPr lang="en-US" sz="2152" err="1">
                <a:solidFill>
                  <a:srgbClr val="000000"/>
                </a:solidFill>
                <a:latin typeface="Times New Roman" panose="02020603050405020304" pitchFamily="18" charset="0"/>
                <a:cs typeface="Times New Roman" panose="02020603050405020304" pitchFamily="18" charset="0"/>
              </a:rPr>
              <a:t>xuống</a:t>
            </a:r>
            <a:r>
              <a:rPr lang="en-US" sz="2152">
                <a:solidFill>
                  <a:srgbClr val="000000"/>
                </a:solidFill>
                <a:latin typeface="Times New Roman" panose="02020603050405020304" pitchFamily="18" charset="0"/>
                <a:cs typeface="Times New Roman" panose="02020603050405020304" pitchFamily="18" charset="0"/>
              </a:rPr>
              <a:t> </a:t>
            </a:r>
            <a:r>
              <a:rPr lang="en-US" sz="2152" err="1">
                <a:solidFill>
                  <a:srgbClr val="000000"/>
                </a:solidFill>
                <a:latin typeface="Times New Roman" panose="02020603050405020304" pitchFamily="18" charset="0"/>
                <a:cs typeface="Times New Roman" panose="02020603050405020304" pitchFamily="18" charset="0"/>
              </a:rPr>
              <a:t>phần</a:t>
            </a:r>
            <a:r>
              <a:rPr lang="en-US" sz="2152">
                <a:solidFill>
                  <a:srgbClr val="000000"/>
                </a:solidFill>
                <a:latin typeface="Times New Roman" panose="02020603050405020304" pitchFamily="18" charset="0"/>
                <a:cs typeface="Times New Roman" panose="02020603050405020304" pitchFamily="18" charset="0"/>
              </a:rPr>
              <a:t> </a:t>
            </a:r>
            <a:r>
              <a:rPr lang="en-US" sz="2152" b="1">
                <a:solidFill>
                  <a:srgbClr val="000000"/>
                </a:solidFill>
                <a:latin typeface="Times New Roman" panose="02020603050405020304" pitchFamily="18" charset="0"/>
                <a:cs typeface="Times New Roman" panose="02020603050405020304" pitchFamily="18" charset="0"/>
              </a:rPr>
              <a:t>Line Items</a:t>
            </a:r>
            <a:r>
              <a:rPr lang="en-US" sz="2152">
                <a:solidFill>
                  <a:srgbClr val="000000"/>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B026BCC5-1469-4AE7-A966-FC32F053B1E0}"/>
              </a:ext>
            </a:extLst>
          </p:cNvPr>
          <p:cNvSpPr/>
          <p:nvPr/>
        </p:nvSpPr>
        <p:spPr>
          <a:xfrm>
            <a:off x="7530240" y="4866641"/>
            <a:ext cx="684959" cy="6922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9" name="Callout: Line 8">
            <a:extLst>
              <a:ext uri="{FF2B5EF4-FFF2-40B4-BE49-F238E27FC236}">
                <a16:creationId xmlns:a16="http://schemas.microsoft.com/office/drawing/2014/main" id="{0192538C-8445-40A9-A76B-4DB254878594}"/>
              </a:ext>
            </a:extLst>
          </p:cNvPr>
          <p:cNvSpPr/>
          <p:nvPr/>
        </p:nvSpPr>
        <p:spPr>
          <a:xfrm>
            <a:off x="6273467" y="3731589"/>
            <a:ext cx="3334877" cy="810015"/>
          </a:xfrm>
          <a:prstGeom prst="borderCallout1">
            <a:avLst>
              <a:gd name="adj1" fmla="val 99891"/>
              <a:gd name="adj2" fmla="val 49632"/>
              <a:gd name="adj3" fmla="val 141499"/>
              <a:gd name="adj4" fmla="val 49570"/>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8:</a:t>
            </a:r>
            <a:r>
              <a:rPr lang="en-US" sz="1800" b="1"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Để</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tạo</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hóa</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đ</a:t>
            </a:r>
            <a:r>
              <a:rPr lang="vi-VN" sz="1800" kern="0">
                <a:solidFill>
                  <a:srgbClr val="000000"/>
                </a:solidFill>
                <a:latin typeface="Times New Roman" panose="02020603050405020304" pitchFamily="18" charset="0"/>
                <a:ea typeface="Arial Unicode MS" pitchFamily="34" charset="-128"/>
                <a:cs typeface="Times New Roman" panose="02020603050405020304" pitchFamily="18" charset="0"/>
              </a:rPr>
              <a:t>ơ</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n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cho</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một</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phần</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đ</a:t>
            </a:r>
            <a:r>
              <a:rPr lang="vi-VN" sz="1800" kern="0">
                <a:solidFill>
                  <a:srgbClr val="000000"/>
                </a:solidFill>
                <a:latin typeface="Times New Roman" panose="02020603050405020304" pitchFamily="18" charset="0"/>
                <a:ea typeface="Arial Unicode MS" pitchFamily="34" charset="-128"/>
                <a:cs typeface="Times New Roman" panose="02020603050405020304" pitchFamily="18" charset="0"/>
              </a:rPr>
              <a:t>ơ</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n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hàng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kích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vào</a:t>
            </a:r>
            <a:r>
              <a:rPr lang="en-US" sz="1800">
                <a:solidFill>
                  <a:srgbClr val="000000"/>
                </a:solidFill>
                <a:latin typeface="Times New Roman" panose="02020603050405020304" pitchFamily="18" charset="0"/>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Quantity </a:t>
            </a:r>
            <a:r>
              <a:rPr lang="en-US" sz="1800" err="1">
                <a:solidFill>
                  <a:srgbClr val="000000"/>
                </a:solidFill>
                <a:latin typeface="Times New Roman" panose="02020603050405020304" pitchFamily="18" charset="0"/>
                <a:cs typeface="Times New Roman" panose="02020603050405020304" pitchFamily="18" charset="0"/>
              </a:rPr>
              <a:t>và</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sửa</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số</a:t>
            </a:r>
            <a:r>
              <a:rPr lang="en-US" sz="1800">
                <a:solidFill>
                  <a:srgbClr val="000000"/>
                </a:solidFill>
                <a:latin typeface="Times New Roman" panose="02020603050405020304" pitchFamily="18" charset="0"/>
                <a:cs typeface="Times New Roman" panose="02020603050405020304" pitchFamily="18" charset="0"/>
              </a:rPr>
              <a:t> l</a:t>
            </a:r>
            <a:r>
              <a:rPr lang="vi-VN" sz="1800">
                <a:solidFill>
                  <a:srgbClr val="000000"/>
                </a:solidFill>
                <a:latin typeface="Times New Roman" panose="02020603050405020304" pitchFamily="18" charset="0"/>
                <a:cs typeface="Times New Roman" panose="02020603050405020304" pitchFamily="18" charset="0"/>
              </a:rPr>
              <a:t>ư</a:t>
            </a:r>
            <a:r>
              <a:rPr lang="en-US" sz="1800" err="1">
                <a:solidFill>
                  <a:srgbClr val="000000"/>
                </a:solidFill>
                <a:latin typeface="Times New Roman" panose="02020603050405020304" pitchFamily="18" charset="0"/>
                <a:cs typeface="Times New Roman" panose="02020603050405020304" pitchFamily="18" charset="0"/>
              </a:rPr>
              <a:t>ợng</a:t>
            </a:r>
            <a:r>
              <a:rPr lang="en-US" sz="1800">
                <a:solidFill>
                  <a:srgbClr val="00000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E675B18E-3D7C-4173-B14B-F429D776BE5E}"/>
              </a:ext>
            </a:extLst>
          </p:cNvPr>
          <p:cNvSpPr txBox="1"/>
          <p:nvPr/>
        </p:nvSpPr>
        <p:spPr>
          <a:xfrm>
            <a:off x="7872719" y="5572131"/>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8</a:t>
            </a:r>
          </a:p>
        </p:txBody>
      </p:sp>
      <p:sp>
        <p:nvSpPr>
          <p:cNvPr id="15" name="Callout: Line 14">
            <a:extLst>
              <a:ext uri="{FF2B5EF4-FFF2-40B4-BE49-F238E27FC236}">
                <a16:creationId xmlns:a16="http://schemas.microsoft.com/office/drawing/2014/main" id="{46E43BCE-9ECD-4B04-AF66-D790DBF13A2F}"/>
              </a:ext>
            </a:extLst>
          </p:cNvPr>
          <p:cNvSpPr/>
          <p:nvPr/>
        </p:nvSpPr>
        <p:spPr>
          <a:xfrm>
            <a:off x="9608344" y="5919760"/>
            <a:ext cx="3130604" cy="525367"/>
          </a:xfrm>
          <a:prstGeom prst="borderCallout1">
            <a:avLst>
              <a:gd name="adj1" fmla="val 99891"/>
              <a:gd name="adj2" fmla="val 92720"/>
              <a:gd name="adj3" fmla="val 157936"/>
              <a:gd name="adj4" fmla="val 93064"/>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2000" b="1" kern="0">
                <a:solidFill>
                  <a:srgbClr val="C00000"/>
                </a:solidFill>
                <a:latin typeface="Times New Roman" panose="02020603050405020304" pitchFamily="18" charset="0"/>
                <a:ea typeface="Arial Unicode MS" pitchFamily="34" charset="-128"/>
                <a:cs typeface="Times New Roman" panose="02020603050405020304" pitchFamily="18" charset="0"/>
              </a:rPr>
              <a:t>9: </a:t>
            </a:r>
            <a:r>
              <a:rPr lang="en-US" sz="2000" kern="0" err="1">
                <a:solidFill>
                  <a:srgbClr val="000000"/>
                </a:solidFill>
                <a:latin typeface="Times New Roman" panose="02020603050405020304" pitchFamily="18" charset="0"/>
                <a:ea typeface="Arial Unicode MS" pitchFamily="34" charset="-128"/>
                <a:cs typeface="Times New Roman" panose="02020603050405020304" pitchFamily="18" charset="0"/>
              </a:rPr>
              <a:t>Kích</a:t>
            </a:r>
            <a:r>
              <a:rPr lang="en-US" sz="20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2000" kern="0" err="1">
                <a:solidFill>
                  <a:srgbClr val="000000"/>
                </a:solidFill>
                <a:latin typeface="Times New Roman" panose="02020603050405020304" pitchFamily="18" charset="0"/>
                <a:ea typeface="Arial Unicode MS" pitchFamily="34" charset="-128"/>
                <a:cs typeface="Times New Roman" panose="02020603050405020304" pitchFamily="18" charset="0"/>
              </a:rPr>
              <a:t>vào</a:t>
            </a:r>
            <a:r>
              <a:rPr lang="en-US" sz="20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2000" kern="0" err="1">
                <a:solidFill>
                  <a:srgbClr val="000000"/>
                </a:solidFill>
                <a:latin typeface="Times New Roman" panose="02020603050405020304" pitchFamily="18" charset="0"/>
                <a:ea typeface="Arial Unicode MS" pitchFamily="34" charset="-128"/>
                <a:cs typeface="Times New Roman" panose="02020603050405020304" pitchFamily="18" charset="0"/>
              </a:rPr>
              <a:t>nút</a:t>
            </a:r>
            <a:r>
              <a:rPr lang="en-US" sz="20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2000" b="1">
                <a:solidFill>
                  <a:srgbClr val="000000"/>
                </a:solidFill>
                <a:latin typeface="Times New Roman" panose="02020603050405020304" pitchFamily="18" charset="0"/>
                <a:cs typeface="Times New Roman" panose="02020603050405020304" pitchFamily="18" charset="0"/>
              </a:rPr>
              <a:t>Next</a:t>
            </a:r>
            <a:endParaRPr lang="en-US" sz="2000">
              <a:solidFill>
                <a:srgbClr val="00000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98C319AA-2294-43C8-91F5-D4498ADA029B}"/>
              </a:ext>
            </a:extLst>
          </p:cNvPr>
          <p:cNvSpPr/>
          <p:nvPr/>
        </p:nvSpPr>
        <p:spPr>
          <a:xfrm>
            <a:off x="12032374" y="6744835"/>
            <a:ext cx="867497" cy="3032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7" name="TextBox 16">
            <a:extLst>
              <a:ext uri="{FF2B5EF4-FFF2-40B4-BE49-F238E27FC236}">
                <a16:creationId xmlns:a16="http://schemas.microsoft.com/office/drawing/2014/main" id="{8D958D6D-A123-467D-B74B-4DC5129E1C14}"/>
              </a:ext>
            </a:extLst>
          </p:cNvPr>
          <p:cNvSpPr txBox="1"/>
          <p:nvPr/>
        </p:nvSpPr>
        <p:spPr>
          <a:xfrm>
            <a:off x="12220896" y="6467836"/>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9</a:t>
            </a:r>
          </a:p>
        </p:txBody>
      </p:sp>
      <p:sp>
        <p:nvSpPr>
          <p:cNvPr id="19" name="TextBox 18">
            <a:extLst>
              <a:ext uri="{FF2B5EF4-FFF2-40B4-BE49-F238E27FC236}">
                <a16:creationId xmlns:a16="http://schemas.microsoft.com/office/drawing/2014/main" id="{545BE3C3-092A-4093-935F-8A4EBA0F4111}"/>
              </a:ext>
            </a:extLst>
          </p:cNvPr>
          <p:cNvSpPr txBox="1"/>
          <p:nvPr/>
        </p:nvSpPr>
        <p:spPr>
          <a:xfrm>
            <a:off x="9384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a:t>
            </a:r>
          </a:p>
        </p:txBody>
      </p:sp>
      <p:sp>
        <p:nvSpPr>
          <p:cNvPr id="20" name="TextBox 19">
            <a:extLst>
              <a:ext uri="{FF2B5EF4-FFF2-40B4-BE49-F238E27FC236}">
                <a16:creationId xmlns:a16="http://schemas.microsoft.com/office/drawing/2014/main" id="{9AAAAD9B-40F5-418B-93D5-B328B12AF619}"/>
              </a:ext>
            </a:extLst>
          </p:cNvPr>
          <p:cNvSpPr txBox="1"/>
          <p:nvPr/>
        </p:nvSpPr>
        <p:spPr>
          <a:xfrm>
            <a:off x="93845" y="376480"/>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từ</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hàng</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91295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6741243"/>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a:solidFill>
                <a:srgbClr val="000000"/>
              </a:solidFill>
              <a:latin typeface="Arial"/>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2470E2AD-CEBD-40B7-9BE1-C228FDF42426}"/>
              </a:ext>
            </a:extLst>
          </p:cNvPr>
          <p:cNvPicPr>
            <a:picLocks noChangeAspect="1"/>
          </p:cNvPicPr>
          <p:nvPr/>
        </p:nvPicPr>
        <p:blipFill rotWithShape="1">
          <a:blip r:embed="rId3"/>
          <a:srcRect t="6235"/>
          <a:stretch/>
        </p:blipFill>
        <p:spPr>
          <a:xfrm>
            <a:off x="0" y="794544"/>
            <a:ext cx="13120688" cy="6099444"/>
          </a:xfrm>
          <a:prstGeom prst="rect">
            <a:avLst/>
          </a:prstGeom>
          <a:ln>
            <a:solidFill>
              <a:schemeClr val="tx1"/>
            </a:solidFill>
          </a:ln>
        </p:spPr>
      </p:pic>
      <p:sp>
        <p:nvSpPr>
          <p:cNvPr id="8" name="Rectangle 7">
            <a:extLst>
              <a:ext uri="{FF2B5EF4-FFF2-40B4-BE49-F238E27FC236}">
                <a16:creationId xmlns:a16="http://schemas.microsoft.com/office/drawing/2014/main" id="{4C705978-9FE4-4E83-AF9A-8B9421D15CE8}"/>
              </a:ext>
            </a:extLst>
          </p:cNvPr>
          <p:cNvSpPr/>
          <p:nvPr/>
        </p:nvSpPr>
        <p:spPr>
          <a:xfrm>
            <a:off x="192851" y="895345"/>
            <a:ext cx="1353427" cy="2745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9" name="Speech Bubble: Rectangle 8">
            <a:extLst>
              <a:ext uri="{FF2B5EF4-FFF2-40B4-BE49-F238E27FC236}">
                <a16:creationId xmlns:a16="http://schemas.microsoft.com/office/drawing/2014/main" id="{F59EECB8-CE50-4C9F-8F89-5F6D36E7FF1D}"/>
              </a:ext>
            </a:extLst>
          </p:cNvPr>
          <p:cNvSpPr/>
          <p:nvPr/>
        </p:nvSpPr>
        <p:spPr>
          <a:xfrm>
            <a:off x="1739129" y="794544"/>
            <a:ext cx="5106227" cy="920066"/>
          </a:xfrm>
          <a:prstGeom prst="wedgeRectCallout">
            <a:avLst>
              <a:gd name="adj1" fmla="val -21926"/>
              <a:gd name="adj2" fmla="val 48448"/>
            </a:avLst>
          </a:pr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2000" err="1">
                <a:solidFill>
                  <a:srgbClr val="000000"/>
                </a:solidFill>
                <a:latin typeface="Times New Roman" panose="02020603050405020304" pitchFamily="18" charset="0"/>
                <a:cs typeface="Times New Roman" panose="02020603050405020304" pitchFamily="18" charset="0"/>
              </a:rPr>
              <a:t>Màn</a:t>
            </a:r>
            <a:r>
              <a:rPr lang="en-US" sz="2000">
                <a:solidFill>
                  <a:srgbClr val="000000"/>
                </a:solidFill>
                <a:latin typeface="Times New Roman" panose="02020603050405020304" pitchFamily="18" charset="0"/>
                <a:cs typeface="Times New Roman" panose="02020603050405020304" pitchFamily="18" charset="0"/>
              </a:rPr>
              <a:t> </a:t>
            </a:r>
            <a:r>
              <a:rPr lang="en-US" sz="2000" err="1">
                <a:solidFill>
                  <a:srgbClr val="000000"/>
                </a:solidFill>
                <a:latin typeface="Times New Roman" panose="02020603050405020304" pitchFamily="18" charset="0"/>
                <a:cs typeface="Times New Roman" panose="02020603050405020304" pitchFamily="18" charset="0"/>
              </a:rPr>
              <a:t>hình</a:t>
            </a:r>
            <a:r>
              <a:rPr lang="en-US" sz="2000">
                <a:solidFill>
                  <a:srgbClr val="000000"/>
                </a:solidFill>
                <a:latin typeface="Times New Roman" panose="02020603050405020304" pitchFamily="18" charset="0"/>
                <a:cs typeface="Times New Roman" panose="02020603050405020304" pitchFamily="18" charset="0"/>
              </a:rPr>
              <a:t> </a:t>
            </a:r>
            <a:r>
              <a:rPr lang="en-US" sz="2000" err="1">
                <a:solidFill>
                  <a:srgbClr val="000000"/>
                </a:solidFill>
                <a:latin typeface="Times New Roman" panose="02020603050405020304" pitchFamily="18" charset="0"/>
                <a:cs typeface="Times New Roman" panose="02020603050405020304" pitchFamily="18" charset="0"/>
              </a:rPr>
              <a:t>tạo</a:t>
            </a:r>
            <a:r>
              <a:rPr lang="en-US" sz="2000">
                <a:solidFill>
                  <a:srgbClr val="000000"/>
                </a:solidFill>
                <a:latin typeface="Times New Roman" panose="02020603050405020304" pitchFamily="18" charset="0"/>
                <a:cs typeface="Times New Roman" panose="02020603050405020304" pitchFamily="18" charset="0"/>
              </a:rPr>
              <a:t> </a:t>
            </a:r>
            <a:r>
              <a:rPr lang="en-US" sz="2000" err="1">
                <a:solidFill>
                  <a:srgbClr val="000000"/>
                </a:solidFill>
                <a:latin typeface="Times New Roman" panose="02020603050405020304" pitchFamily="18" charset="0"/>
                <a:cs typeface="Times New Roman" panose="02020603050405020304" pitchFamily="18" charset="0"/>
              </a:rPr>
              <a:t>hóa</a:t>
            </a:r>
            <a:r>
              <a:rPr lang="en-US" sz="2000">
                <a:solidFill>
                  <a:srgbClr val="000000"/>
                </a:solidFill>
                <a:latin typeface="Times New Roman" panose="02020603050405020304" pitchFamily="18" charset="0"/>
                <a:cs typeface="Times New Roman" panose="02020603050405020304" pitchFamily="18" charset="0"/>
              </a:rPr>
              <a:t> đ</a:t>
            </a:r>
            <a:r>
              <a:rPr lang="vi-VN" sz="2000">
                <a:solidFill>
                  <a:srgbClr val="000000"/>
                </a:solidFill>
                <a:latin typeface="Times New Roman" panose="02020603050405020304" pitchFamily="18" charset="0"/>
                <a:cs typeface="Times New Roman" panose="02020603050405020304" pitchFamily="18" charset="0"/>
              </a:rPr>
              <a:t>ơ</a:t>
            </a:r>
            <a:r>
              <a:rPr lang="en-US" sz="2000">
                <a:solidFill>
                  <a:srgbClr val="000000"/>
                </a:solidFill>
                <a:latin typeface="Times New Roman" panose="02020603050405020304" pitchFamily="18" charset="0"/>
                <a:cs typeface="Times New Roman" panose="02020603050405020304" pitchFamily="18" charset="0"/>
              </a:rPr>
              <a:t>n </a:t>
            </a:r>
            <a:r>
              <a:rPr lang="en-US" sz="2000" b="1">
                <a:solidFill>
                  <a:srgbClr val="000000"/>
                </a:solidFill>
                <a:latin typeface="Times New Roman" panose="02020603050405020304" pitchFamily="18" charset="0"/>
                <a:cs typeface="Times New Roman" panose="02020603050405020304" pitchFamily="18" charset="0"/>
              </a:rPr>
              <a:t>Create Invoice </a:t>
            </a:r>
            <a:r>
              <a:rPr lang="en-US" sz="2000" err="1">
                <a:solidFill>
                  <a:srgbClr val="000000"/>
                </a:solidFill>
                <a:latin typeface="Times New Roman" panose="02020603050405020304" pitchFamily="18" charset="0"/>
                <a:cs typeface="Times New Roman" panose="02020603050405020304" pitchFamily="18" charset="0"/>
              </a:rPr>
              <a:t>sẽ</a:t>
            </a:r>
            <a:r>
              <a:rPr lang="en-US" sz="2000">
                <a:solidFill>
                  <a:srgbClr val="000000"/>
                </a:solidFill>
                <a:latin typeface="Times New Roman" panose="02020603050405020304" pitchFamily="18" charset="0"/>
                <a:cs typeface="Times New Roman" panose="02020603050405020304" pitchFamily="18" charset="0"/>
              </a:rPr>
              <a:t> </a:t>
            </a:r>
            <a:r>
              <a:rPr lang="en-US" sz="2000" err="1">
                <a:solidFill>
                  <a:srgbClr val="000000"/>
                </a:solidFill>
                <a:latin typeface="Times New Roman" panose="02020603050405020304" pitchFamily="18" charset="0"/>
                <a:cs typeface="Times New Roman" panose="02020603050405020304" pitchFamily="18" charset="0"/>
              </a:rPr>
              <a:t>hiện</a:t>
            </a:r>
            <a:r>
              <a:rPr lang="en-US" sz="2000">
                <a:solidFill>
                  <a:srgbClr val="000000"/>
                </a:solidFill>
                <a:latin typeface="Times New Roman" panose="02020603050405020304" pitchFamily="18" charset="0"/>
                <a:cs typeface="Times New Roman" panose="02020603050405020304" pitchFamily="18" charset="0"/>
              </a:rPr>
              <a:t> ra. </a:t>
            </a:r>
            <a:r>
              <a:rPr lang="en-US" sz="2000" err="1">
                <a:solidFill>
                  <a:srgbClr val="000000"/>
                </a:solidFill>
                <a:latin typeface="Times New Roman" panose="02020603050405020304" pitchFamily="18" charset="0"/>
                <a:cs typeface="Times New Roman" panose="02020603050405020304" pitchFamily="18" charset="0"/>
              </a:rPr>
              <a:t>Kiểm</a:t>
            </a:r>
            <a:r>
              <a:rPr lang="en-US" sz="2000">
                <a:solidFill>
                  <a:srgbClr val="000000"/>
                </a:solidFill>
                <a:latin typeface="Times New Roman" panose="02020603050405020304" pitchFamily="18" charset="0"/>
                <a:cs typeface="Times New Roman" panose="02020603050405020304" pitchFamily="18" charset="0"/>
              </a:rPr>
              <a:t> </a:t>
            </a:r>
            <a:r>
              <a:rPr lang="en-US" sz="2000" err="1">
                <a:solidFill>
                  <a:srgbClr val="000000"/>
                </a:solidFill>
                <a:latin typeface="Times New Roman" panose="02020603050405020304" pitchFamily="18" charset="0"/>
                <a:cs typeface="Times New Roman" panose="02020603050405020304" pitchFamily="18" charset="0"/>
              </a:rPr>
              <a:t>tra</a:t>
            </a:r>
            <a:r>
              <a:rPr lang="en-US" sz="2000">
                <a:solidFill>
                  <a:srgbClr val="000000"/>
                </a:solidFill>
                <a:latin typeface="Times New Roman" panose="02020603050405020304" pitchFamily="18" charset="0"/>
                <a:cs typeface="Times New Roman" panose="02020603050405020304" pitchFamily="18" charset="0"/>
              </a:rPr>
              <a:t> </a:t>
            </a:r>
            <a:r>
              <a:rPr lang="en-US" sz="2000" err="1">
                <a:solidFill>
                  <a:srgbClr val="000000"/>
                </a:solidFill>
                <a:latin typeface="Times New Roman" panose="02020603050405020304" pitchFamily="18" charset="0"/>
                <a:cs typeface="Times New Roman" panose="02020603050405020304" pitchFamily="18" charset="0"/>
              </a:rPr>
              <a:t>lại</a:t>
            </a:r>
            <a:r>
              <a:rPr lang="en-US" sz="2000">
                <a:solidFill>
                  <a:srgbClr val="000000"/>
                </a:solidFill>
                <a:latin typeface="Times New Roman" panose="02020603050405020304" pitchFamily="18" charset="0"/>
                <a:cs typeface="Times New Roman" panose="02020603050405020304" pitchFamily="18" charset="0"/>
              </a:rPr>
              <a:t> </a:t>
            </a:r>
            <a:r>
              <a:rPr lang="en-US" sz="2000" err="1">
                <a:solidFill>
                  <a:srgbClr val="000000"/>
                </a:solidFill>
                <a:latin typeface="Times New Roman" panose="02020603050405020304" pitchFamily="18" charset="0"/>
                <a:cs typeface="Times New Roman" panose="02020603050405020304" pitchFamily="18" charset="0"/>
              </a:rPr>
              <a:t>thông</a:t>
            </a:r>
            <a:r>
              <a:rPr lang="en-US" sz="2000">
                <a:solidFill>
                  <a:srgbClr val="000000"/>
                </a:solidFill>
                <a:latin typeface="Times New Roman" panose="02020603050405020304" pitchFamily="18" charset="0"/>
                <a:cs typeface="Times New Roman" panose="02020603050405020304" pitchFamily="18" charset="0"/>
              </a:rPr>
              <a:t> tin tr</a:t>
            </a:r>
            <a:r>
              <a:rPr lang="vi-VN" sz="2000">
                <a:solidFill>
                  <a:srgbClr val="000000"/>
                </a:solidFill>
                <a:latin typeface="Times New Roman" panose="02020603050405020304" pitchFamily="18" charset="0"/>
                <a:cs typeface="Times New Roman" panose="02020603050405020304" pitchFamily="18" charset="0"/>
              </a:rPr>
              <a:t>ư</a:t>
            </a:r>
            <a:r>
              <a:rPr lang="en-US" sz="2000" err="1">
                <a:solidFill>
                  <a:srgbClr val="000000"/>
                </a:solidFill>
                <a:latin typeface="Times New Roman" panose="02020603050405020304" pitchFamily="18" charset="0"/>
                <a:cs typeface="Times New Roman" panose="02020603050405020304" pitchFamily="18" charset="0"/>
              </a:rPr>
              <a:t>ớc</a:t>
            </a:r>
            <a:r>
              <a:rPr lang="en-US" sz="2000">
                <a:solidFill>
                  <a:srgbClr val="000000"/>
                </a:solidFill>
                <a:latin typeface="Times New Roman" panose="02020603050405020304" pitchFamily="18" charset="0"/>
                <a:cs typeface="Times New Roman" panose="02020603050405020304" pitchFamily="18" charset="0"/>
              </a:rPr>
              <a:t> </a:t>
            </a:r>
            <a:r>
              <a:rPr lang="en-US" sz="2000" err="1">
                <a:solidFill>
                  <a:srgbClr val="000000"/>
                </a:solidFill>
                <a:latin typeface="Times New Roman" panose="02020603050405020304" pitchFamily="18" charset="0"/>
                <a:cs typeface="Times New Roman" panose="02020603050405020304" pitchFamily="18" charset="0"/>
              </a:rPr>
              <a:t>khi</a:t>
            </a:r>
            <a:r>
              <a:rPr lang="en-US" sz="2000">
                <a:solidFill>
                  <a:srgbClr val="000000"/>
                </a:solidFill>
                <a:latin typeface="Times New Roman" panose="02020603050405020304" pitchFamily="18" charset="0"/>
                <a:cs typeface="Times New Roman" panose="02020603050405020304" pitchFamily="18" charset="0"/>
              </a:rPr>
              <a:t> </a:t>
            </a:r>
            <a:r>
              <a:rPr lang="en-US" sz="2000" err="1">
                <a:solidFill>
                  <a:srgbClr val="000000"/>
                </a:solidFill>
                <a:latin typeface="Times New Roman" panose="02020603050405020304" pitchFamily="18" charset="0"/>
                <a:cs typeface="Times New Roman" panose="02020603050405020304" pitchFamily="18" charset="0"/>
              </a:rPr>
              <a:t>gửi</a:t>
            </a:r>
            <a:r>
              <a:rPr lang="en-US" sz="2000">
                <a:solidFill>
                  <a:srgbClr val="000000"/>
                </a:solidFill>
                <a:latin typeface="Times New Roman" panose="02020603050405020304" pitchFamily="18" charset="0"/>
                <a:cs typeface="Times New Roman" panose="02020603050405020304" pitchFamily="18" charset="0"/>
              </a:rPr>
              <a:t> </a:t>
            </a:r>
            <a:r>
              <a:rPr lang="en-US" sz="2000" err="1">
                <a:solidFill>
                  <a:srgbClr val="000000"/>
                </a:solidFill>
                <a:latin typeface="Times New Roman" panose="02020603050405020304" pitchFamily="18" charset="0"/>
                <a:cs typeface="Times New Roman" panose="02020603050405020304" pitchFamily="18" charset="0"/>
              </a:rPr>
              <a:t>đi</a:t>
            </a:r>
            <a:r>
              <a:rPr lang="en-US" sz="2000">
                <a:solidFill>
                  <a:srgbClr val="000000"/>
                </a:solidFill>
                <a:latin typeface="Times New Roman" panose="02020603050405020304" pitchFamily="18" charset="0"/>
                <a:cs typeface="Times New Roman" panose="02020603050405020304" pitchFamily="18" charset="0"/>
              </a:rPr>
              <a:t>.</a:t>
            </a:r>
          </a:p>
        </p:txBody>
      </p:sp>
      <p:sp>
        <p:nvSpPr>
          <p:cNvPr id="11" name="Callout: Line 10">
            <a:extLst>
              <a:ext uri="{FF2B5EF4-FFF2-40B4-BE49-F238E27FC236}">
                <a16:creationId xmlns:a16="http://schemas.microsoft.com/office/drawing/2014/main" id="{DDDF0F70-EE37-40B4-AD20-3ADAAAAFAE48}"/>
              </a:ext>
            </a:extLst>
          </p:cNvPr>
          <p:cNvSpPr/>
          <p:nvPr/>
        </p:nvSpPr>
        <p:spPr>
          <a:xfrm>
            <a:off x="7916653" y="1550392"/>
            <a:ext cx="3610785" cy="673930"/>
          </a:xfrm>
          <a:prstGeom prst="borderCallout1">
            <a:avLst>
              <a:gd name="adj1" fmla="val 47"/>
              <a:gd name="adj2" fmla="val 98612"/>
              <a:gd name="adj3" fmla="val -52211"/>
              <a:gd name="adj4" fmla="val 9866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10: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Để</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gửi</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hóa</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đ</a:t>
            </a:r>
            <a:r>
              <a:rPr lang="vi-VN" sz="1800" kern="0">
                <a:solidFill>
                  <a:srgbClr val="000000"/>
                </a:solidFill>
                <a:latin typeface="Times New Roman" panose="02020603050405020304" pitchFamily="18" charset="0"/>
                <a:ea typeface="Arial Unicode MS" pitchFamily="34" charset="-128"/>
                <a:cs typeface="Times New Roman" panose="02020603050405020304" pitchFamily="18" charset="0"/>
              </a:rPr>
              <a:t>ơ</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n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cho</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FBHP,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kích</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vào</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nút</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Submit.</a:t>
            </a:r>
            <a:endParaRPr lang="en-US" sz="1800">
              <a:solidFill>
                <a:srgbClr val="00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446EF9DC-E4EB-47BB-B29F-7DFE02FEFBEB}"/>
              </a:ext>
            </a:extLst>
          </p:cNvPr>
          <p:cNvSpPr/>
          <p:nvPr/>
        </p:nvSpPr>
        <p:spPr>
          <a:xfrm>
            <a:off x="11038064" y="883171"/>
            <a:ext cx="871767" cy="286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3" name="TextBox 12">
            <a:extLst>
              <a:ext uri="{FF2B5EF4-FFF2-40B4-BE49-F238E27FC236}">
                <a16:creationId xmlns:a16="http://schemas.microsoft.com/office/drawing/2014/main" id="{2EA7FE09-F714-4690-A41F-01CA286E6A35}"/>
              </a:ext>
            </a:extLst>
          </p:cNvPr>
          <p:cNvSpPr txBox="1"/>
          <p:nvPr/>
        </p:nvSpPr>
        <p:spPr>
          <a:xfrm>
            <a:off x="11257166" y="1202436"/>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10</a:t>
            </a:r>
          </a:p>
        </p:txBody>
      </p:sp>
      <p:sp>
        <p:nvSpPr>
          <p:cNvPr id="10" name="TextBox 9">
            <a:extLst>
              <a:ext uri="{FF2B5EF4-FFF2-40B4-BE49-F238E27FC236}">
                <a16:creationId xmlns:a16="http://schemas.microsoft.com/office/drawing/2014/main" id="{B2DC5E41-1A0D-42F0-ADA9-E6EEB50C1956}"/>
              </a:ext>
            </a:extLst>
          </p:cNvPr>
          <p:cNvSpPr txBox="1"/>
          <p:nvPr/>
        </p:nvSpPr>
        <p:spPr>
          <a:xfrm>
            <a:off x="9384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a:t>
            </a:r>
          </a:p>
        </p:txBody>
      </p:sp>
      <p:sp>
        <p:nvSpPr>
          <p:cNvPr id="15" name="TextBox 14">
            <a:extLst>
              <a:ext uri="{FF2B5EF4-FFF2-40B4-BE49-F238E27FC236}">
                <a16:creationId xmlns:a16="http://schemas.microsoft.com/office/drawing/2014/main" id="{3B37EED5-D4C6-45C8-96B0-22D0A60D56DC}"/>
              </a:ext>
            </a:extLst>
          </p:cNvPr>
          <p:cNvSpPr txBox="1"/>
          <p:nvPr/>
        </p:nvSpPr>
        <p:spPr>
          <a:xfrm>
            <a:off x="93845" y="376480"/>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từ</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hàng</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0650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38FAA0-97CC-41C1-A91E-FBD244D39514}"/>
              </a:ext>
            </a:extLst>
          </p:cNvPr>
          <p:cNvSpPr/>
          <p:nvPr/>
        </p:nvSpPr>
        <p:spPr bwMode="gray">
          <a:xfrm>
            <a:off x="30428" y="7084041"/>
            <a:ext cx="3559920" cy="207674"/>
          </a:xfrm>
          <a:prstGeom prst="rect">
            <a:avLst/>
          </a:prstGeom>
          <a:solidFill>
            <a:schemeClr val="bg1"/>
          </a:solidFill>
          <a:ln w="25400" algn="ctr">
            <a:solidFill>
              <a:schemeClr val="bg1"/>
            </a:solidFill>
            <a:miter lim="800000"/>
            <a:headEnd/>
            <a:tailEnd/>
          </a:ln>
        </p:spPr>
        <p:txBody>
          <a:bodyPr lIns="96830" tIns="77464" rIns="96830" bIns="77464" rtlCol="0" anchor="ctr"/>
          <a:lstStyle/>
          <a:p>
            <a:pPr algn="ctr" defTabSz="983803" fontAlgn="base">
              <a:spcBef>
                <a:spcPct val="50000"/>
              </a:spcBef>
              <a:spcAft>
                <a:spcPct val="0"/>
              </a:spcAft>
              <a:buClr>
                <a:srgbClr val="F0AB00"/>
              </a:buClr>
              <a:buSzPct val="80000"/>
            </a:pPr>
            <a:endParaRPr lang="en-US" sz="1937" kern="0">
              <a:solidFill>
                <a:srgbClr val="000000"/>
              </a:solidFill>
              <a:latin typeface="Arial"/>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1FB6BA71-38B9-4C42-B06D-EBFCBDECB03D}"/>
              </a:ext>
            </a:extLst>
          </p:cNvPr>
          <p:cNvPicPr>
            <a:picLocks noChangeAspect="1"/>
          </p:cNvPicPr>
          <p:nvPr/>
        </p:nvPicPr>
        <p:blipFill>
          <a:blip r:embed="rId3"/>
          <a:stretch>
            <a:fillRect/>
          </a:stretch>
        </p:blipFill>
        <p:spPr>
          <a:xfrm>
            <a:off x="113772" y="718344"/>
            <a:ext cx="13006916" cy="6146332"/>
          </a:xfrm>
          <a:prstGeom prst="rect">
            <a:avLst/>
          </a:prstGeom>
        </p:spPr>
      </p:pic>
      <p:sp>
        <p:nvSpPr>
          <p:cNvPr id="16" name="Rectangle 15">
            <a:extLst>
              <a:ext uri="{FF2B5EF4-FFF2-40B4-BE49-F238E27FC236}">
                <a16:creationId xmlns:a16="http://schemas.microsoft.com/office/drawing/2014/main" id="{310ADEF9-531D-46D9-91B9-DE6E41C55777}"/>
              </a:ext>
            </a:extLst>
          </p:cNvPr>
          <p:cNvSpPr/>
          <p:nvPr/>
        </p:nvSpPr>
        <p:spPr>
          <a:xfrm>
            <a:off x="430686" y="1232343"/>
            <a:ext cx="2968176" cy="2745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7" name="Rectangle 16">
            <a:extLst>
              <a:ext uri="{FF2B5EF4-FFF2-40B4-BE49-F238E27FC236}">
                <a16:creationId xmlns:a16="http://schemas.microsoft.com/office/drawing/2014/main" id="{7A6C1C5F-D50A-4928-8784-F7B266F37123}"/>
              </a:ext>
            </a:extLst>
          </p:cNvPr>
          <p:cNvSpPr/>
          <p:nvPr/>
        </p:nvSpPr>
        <p:spPr>
          <a:xfrm>
            <a:off x="712981" y="1830292"/>
            <a:ext cx="1258622" cy="1574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8" name="Callout: Line 17">
            <a:extLst>
              <a:ext uri="{FF2B5EF4-FFF2-40B4-BE49-F238E27FC236}">
                <a16:creationId xmlns:a16="http://schemas.microsoft.com/office/drawing/2014/main" id="{518B9D68-418E-48EB-BB0B-538B59524935}"/>
              </a:ext>
            </a:extLst>
          </p:cNvPr>
          <p:cNvSpPr/>
          <p:nvPr/>
        </p:nvSpPr>
        <p:spPr>
          <a:xfrm>
            <a:off x="2750344" y="1908999"/>
            <a:ext cx="5072331" cy="561945"/>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11: </a:t>
            </a:r>
            <a:r>
              <a:rPr lang="en-US" sz="1800" err="1">
                <a:solidFill>
                  <a:srgbClr val="000000"/>
                </a:solidFill>
                <a:latin typeface="Times New Roman" panose="02020603050405020304" pitchFamily="18" charset="0"/>
                <a:cs typeface="Times New Roman" panose="02020603050405020304" pitchFamily="18" charset="0"/>
              </a:rPr>
              <a:t>Hóa</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a:t>
            </a:r>
            <a:r>
              <a:rPr lang="en-US" sz="1800" err="1">
                <a:solidFill>
                  <a:srgbClr val="000000"/>
                </a:solidFill>
                <a:latin typeface="Times New Roman" panose="02020603050405020304" pitchFamily="18" charset="0"/>
                <a:cs typeface="Times New Roman" panose="02020603050405020304" pitchFamily="18" charset="0"/>
              </a:rPr>
              <a:t>đã</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ư</a:t>
            </a:r>
            <a:r>
              <a:rPr lang="en-US" sz="1800" err="1">
                <a:solidFill>
                  <a:srgbClr val="000000"/>
                </a:solidFill>
                <a:latin typeface="Times New Roman" panose="02020603050405020304" pitchFamily="18" charset="0"/>
                <a:cs typeface="Times New Roman" panose="02020603050405020304" pitchFamily="18" charset="0"/>
              </a:rPr>
              <a:t>ợc</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gửi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đi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thành</a:t>
            </a:r>
            <a:r>
              <a:rPr lang="en-US" sz="1800">
                <a:solidFill>
                  <a:srgbClr val="000000"/>
                </a:solidFill>
                <a:latin typeface="Times New Roman" panose="02020603050405020304" pitchFamily="18" charset="0"/>
                <a:cs typeface="Times New Roman" panose="02020603050405020304" pitchFamily="18" charset="0"/>
              </a:rPr>
              <a:t> công. </a:t>
            </a:r>
            <a:r>
              <a:rPr lang="en-US" sz="1800" err="1">
                <a:solidFill>
                  <a:srgbClr val="000000"/>
                </a:solidFill>
                <a:latin typeface="Times New Roman" panose="02020603050405020304" pitchFamily="18" charset="0"/>
                <a:cs typeface="Times New Roman" panose="02020603050405020304" pitchFamily="18" charset="0"/>
              </a:rPr>
              <a:t>Kích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vào</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nút</a:t>
            </a:r>
            <a:r>
              <a:rPr lang="en-US" sz="1800">
                <a:solidFill>
                  <a:srgbClr val="000000"/>
                </a:solidFill>
                <a:latin typeface="Times New Roman" panose="02020603050405020304" pitchFamily="18" charset="0"/>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Exit</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để</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thoát</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khỏi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màn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hình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này</a:t>
            </a:r>
            <a:endParaRPr lang="en-US" sz="1800">
              <a:solidFill>
                <a:srgbClr val="00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D39051D9-B9A6-431E-AB45-2B3BCCE4A8BB}"/>
              </a:ext>
            </a:extLst>
          </p:cNvPr>
          <p:cNvSpPr txBox="1"/>
          <p:nvPr/>
        </p:nvSpPr>
        <p:spPr>
          <a:xfrm>
            <a:off x="1336736" y="200406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11</a:t>
            </a:r>
          </a:p>
        </p:txBody>
      </p:sp>
      <p:sp>
        <p:nvSpPr>
          <p:cNvPr id="10" name="TextBox 9">
            <a:extLst>
              <a:ext uri="{FF2B5EF4-FFF2-40B4-BE49-F238E27FC236}">
                <a16:creationId xmlns:a16="http://schemas.microsoft.com/office/drawing/2014/main" id="{F994B05A-3F09-4937-A058-8B419246B670}"/>
              </a:ext>
            </a:extLst>
          </p:cNvPr>
          <p:cNvSpPr txBox="1"/>
          <p:nvPr/>
        </p:nvSpPr>
        <p:spPr>
          <a:xfrm>
            <a:off x="9384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a:t>
            </a:r>
          </a:p>
        </p:txBody>
      </p:sp>
      <p:sp>
        <p:nvSpPr>
          <p:cNvPr id="11" name="TextBox 10">
            <a:extLst>
              <a:ext uri="{FF2B5EF4-FFF2-40B4-BE49-F238E27FC236}">
                <a16:creationId xmlns:a16="http://schemas.microsoft.com/office/drawing/2014/main" id="{045DA70F-BAE6-475F-A8A4-6ACDF462F3EF}"/>
              </a:ext>
            </a:extLst>
          </p:cNvPr>
          <p:cNvSpPr txBox="1"/>
          <p:nvPr/>
        </p:nvSpPr>
        <p:spPr>
          <a:xfrm>
            <a:off x="93845" y="376480"/>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từ</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hàng</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2882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C90509-FCDB-43D9-A018-8746E1E0A4B4}"/>
              </a:ext>
            </a:extLst>
          </p:cNvPr>
          <p:cNvPicPr>
            <a:picLocks noChangeAspect="1"/>
          </p:cNvPicPr>
          <p:nvPr/>
        </p:nvPicPr>
        <p:blipFill rotWithShape="1">
          <a:blip r:embed="rId2"/>
          <a:srcRect l="24967" t="33609" r="27952" b="35325"/>
          <a:stretch/>
        </p:blipFill>
        <p:spPr>
          <a:xfrm>
            <a:off x="4198144" y="794544"/>
            <a:ext cx="5927564" cy="2200142"/>
          </a:xfrm>
          <a:prstGeom prst="rect">
            <a:avLst/>
          </a:prstGeom>
          <a:ln>
            <a:solidFill>
              <a:schemeClr val="tx1"/>
            </a:solidFill>
          </a:ln>
        </p:spPr>
      </p:pic>
      <p:pic>
        <p:nvPicPr>
          <p:cNvPr id="3" name="Picture 2">
            <a:extLst>
              <a:ext uri="{FF2B5EF4-FFF2-40B4-BE49-F238E27FC236}">
                <a16:creationId xmlns:a16="http://schemas.microsoft.com/office/drawing/2014/main" id="{3EA01569-E5BF-4C8A-AB46-65E0AC6BDC25}"/>
              </a:ext>
            </a:extLst>
          </p:cNvPr>
          <p:cNvPicPr>
            <a:picLocks noChangeAspect="1"/>
          </p:cNvPicPr>
          <p:nvPr/>
        </p:nvPicPr>
        <p:blipFill rotWithShape="1">
          <a:blip r:embed="rId3"/>
          <a:srcRect l="2376" t="14895" r="30255" b="46903"/>
          <a:stretch/>
        </p:blipFill>
        <p:spPr>
          <a:xfrm>
            <a:off x="4198144" y="4528344"/>
            <a:ext cx="5927564" cy="1890689"/>
          </a:xfrm>
          <a:prstGeom prst="rect">
            <a:avLst/>
          </a:prstGeom>
          <a:ln>
            <a:solidFill>
              <a:schemeClr val="tx1"/>
            </a:solidFill>
          </a:ln>
        </p:spPr>
      </p:pic>
      <p:sp>
        <p:nvSpPr>
          <p:cNvPr id="6" name="TextBox 5">
            <a:extLst>
              <a:ext uri="{FF2B5EF4-FFF2-40B4-BE49-F238E27FC236}">
                <a16:creationId xmlns:a16="http://schemas.microsoft.com/office/drawing/2014/main" id="{5F4FB18E-96B9-4B92-81ED-C2ED5BE41C00}"/>
              </a:ext>
            </a:extLst>
          </p:cNvPr>
          <p:cNvSpPr txBox="1"/>
          <p:nvPr/>
        </p:nvSpPr>
        <p:spPr>
          <a:xfrm>
            <a:off x="299912" y="479962"/>
            <a:ext cx="11606463" cy="69249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4: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Review accounts</a:t>
            </a: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7" name="TextBox 6">
            <a:extLst>
              <a:ext uri="{FF2B5EF4-FFF2-40B4-BE49-F238E27FC236}">
                <a16:creationId xmlns:a16="http://schemas.microsoft.com/office/drawing/2014/main" id="{A4709F69-DEFC-47A7-87C9-4D7467D47EF4}"/>
              </a:ext>
            </a:extLst>
          </p:cNvPr>
          <p:cNvSpPr txBox="1"/>
          <p:nvPr/>
        </p:nvSpPr>
        <p:spPr>
          <a:xfrm>
            <a:off x="299912" y="3343895"/>
            <a:ext cx="11606463" cy="1107996"/>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5: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Tiến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hành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kiểm</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tra</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lại</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tin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tài</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khoản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Continue Account creation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nếu</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từng</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tạo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tài</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khoản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Ariba:</a:t>
            </a: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8" name="Flowchart: Process 7">
            <a:extLst>
              <a:ext uri="{FF2B5EF4-FFF2-40B4-BE49-F238E27FC236}">
                <a16:creationId xmlns:a16="http://schemas.microsoft.com/office/drawing/2014/main" id="{8EB53322-138A-46EB-92EC-BB6F7FA697F1}"/>
              </a:ext>
            </a:extLst>
          </p:cNvPr>
          <p:cNvSpPr/>
          <p:nvPr/>
        </p:nvSpPr>
        <p:spPr bwMode="gray">
          <a:xfrm>
            <a:off x="8084345" y="1949549"/>
            <a:ext cx="1066800" cy="368995"/>
          </a:xfrm>
          <a:prstGeom prst="flowChartProcess">
            <a:avLst/>
          </a:prstGeom>
          <a:noFill/>
          <a:ln w="25400" algn="ctr">
            <a:solidFill>
              <a:schemeClr val="accent5">
                <a:lumMod val="60000"/>
                <a:lumOff val="40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9" name="Flowchart: Process 8">
            <a:extLst>
              <a:ext uri="{FF2B5EF4-FFF2-40B4-BE49-F238E27FC236}">
                <a16:creationId xmlns:a16="http://schemas.microsoft.com/office/drawing/2014/main" id="{059B0162-3D48-4627-9DB6-E81545A4CFEF}"/>
              </a:ext>
            </a:extLst>
          </p:cNvPr>
          <p:cNvSpPr/>
          <p:nvPr/>
        </p:nvSpPr>
        <p:spPr bwMode="gray">
          <a:xfrm>
            <a:off x="5493544" y="5214144"/>
            <a:ext cx="838200" cy="152401"/>
          </a:xfrm>
          <a:prstGeom prst="flowChartProcess">
            <a:avLst/>
          </a:prstGeom>
          <a:noFill/>
          <a:ln w="25400" algn="ctr">
            <a:solidFill>
              <a:schemeClr val="accent5">
                <a:lumMod val="60000"/>
                <a:lumOff val="40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 name="TextBox 1">
            <a:extLst>
              <a:ext uri="{FF2B5EF4-FFF2-40B4-BE49-F238E27FC236}">
                <a16:creationId xmlns:a16="http://schemas.microsoft.com/office/drawing/2014/main" id="{454F59A5-A13B-4039-D918-3AC37FF36111}"/>
              </a:ext>
            </a:extLst>
          </p:cNvPr>
          <p:cNvSpPr txBox="1"/>
          <p:nvPr/>
        </p:nvSpPr>
        <p:spPr>
          <a:xfrm>
            <a:off x="897481" y="92278"/>
            <a:ext cx="4191000"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1.1.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Tạo</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tài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khoản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trên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Ariba</a:t>
            </a:r>
          </a:p>
        </p:txBody>
      </p:sp>
    </p:spTree>
    <p:extLst>
      <p:ext uri="{BB962C8B-B14F-4D97-AF65-F5344CB8AC3E}">
        <p14:creationId xmlns:p14="http://schemas.microsoft.com/office/powerpoint/2010/main" val="18893497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886088-F647-41AD-85C8-298B6A632BD5}"/>
              </a:ext>
            </a:extLst>
          </p:cNvPr>
          <p:cNvPicPr>
            <a:picLocks noChangeAspect="1"/>
          </p:cNvPicPr>
          <p:nvPr/>
        </p:nvPicPr>
        <p:blipFill rotWithShape="1">
          <a:blip r:embed="rId3"/>
          <a:srcRect t="5807" r="1216"/>
          <a:stretch/>
        </p:blipFill>
        <p:spPr>
          <a:xfrm>
            <a:off x="0" y="763240"/>
            <a:ext cx="12961144" cy="6127304"/>
          </a:xfrm>
          <a:prstGeom prst="rect">
            <a:avLst/>
          </a:prstGeom>
          <a:ln>
            <a:solidFill>
              <a:schemeClr val="tx1"/>
            </a:solidFill>
          </a:ln>
        </p:spPr>
      </p:pic>
      <p:sp>
        <p:nvSpPr>
          <p:cNvPr id="8" name="Callout: Line 7">
            <a:extLst>
              <a:ext uri="{FF2B5EF4-FFF2-40B4-BE49-F238E27FC236}">
                <a16:creationId xmlns:a16="http://schemas.microsoft.com/office/drawing/2014/main" id="{BB89387B-2823-485D-8319-114C27B4968D}"/>
              </a:ext>
            </a:extLst>
          </p:cNvPr>
          <p:cNvSpPr/>
          <p:nvPr/>
        </p:nvSpPr>
        <p:spPr>
          <a:xfrm>
            <a:off x="4016332" y="2633007"/>
            <a:ext cx="5078950" cy="846883"/>
          </a:xfrm>
          <a:prstGeom prst="borderCallout1">
            <a:avLst>
              <a:gd name="adj1" fmla="val 38042"/>
              <a:gd name="adj2" fmla="val 100258"/>
              <a:gd name="adj3" fmla="val 37826"/>
              <a:gd name="adj4" fmla="val 114698"/>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err="1">
                <a:solidFill>
                  <a:srgbClr val="000000"/>
                </a:solidFill>
                <a:latin typeface="Times New Roman" panose="02020603050405020304" pitchFamily="18" charset="0"/>
                <a:cs typeface="Times New Roman" panose="02020603050405020304" pitchFamily="18" charset="0"/>
              </a:rPr>
              <a:t>Màn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hình</a:t>
            </a:r>
            <a:r>
              <a:rPr lang="en-US" sz="1800">
                <a:solidFill>
                  <a:srgbClr val="000000"/>
                </a:solidFill>
                <a:latin typeface="Times New Roman" panose="02020603050405020304" pitchFamily="18" charset="0"/>
                <a:cs typeface="Times New Roman" panose="02020603050405020304" pitchFamily="18" charset="0"/>
              </a:rPr>
              <a:t> quay </a:t>
            </a:r>
            <a:r>
              <a:rPr lang="en-US" sz="1800" err="1">
                <a:solidFill>
                  <a:srgbClr val="000000"/>
                </a:solidFill>
                <a:latin typeface="Times New Roman" panose="02020603050405020304" pitchFamily="18" charset="0"/>
                <a:cs typeface="Times New Roman" panose="02020603050405020304" pitchFamily="18" charset="0"/>
              </a:rPr>
              <a:t>trở</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lại</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a:t>
            </a:r>
            <a:r>
              <a:rPr lang="en-US" sz="1800" err="1">
                <a:solidFill>
                  <a:srgbClr val="000000"/>
                </a:solidFill>
                <a:latin typeface="Times New Roman" panose="02020603050405020304" pitchFamily="18" charset="0"/>
                <a:cs typeface="Times New Roman" panose="02020603050405020304" pitchFamily="18" charset="0"/>
              </a:rPr>
              <a:t>hàng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Trạng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thái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đơn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hàng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sẽ</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thay</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đổi</a:t>
            </a:r>
            <a:r>
              <a:rPr lang="en-US" sz="1800">
                <a:solidFill>
                  <a:srgbClr val="000000"/>
                </a:solidFill>
                <a:latin typeface="Times New Roman" panose="02020603050405020304" pitchFamily="18" charset="0"/>
                <a:cs typeface="Times New Roman" panose="02020603050405020304" pitchFamily="18" charset="0"/>
              </a:rPr>
              <a:t> sang </a:t>
            </a:r>
            <a:r>
              <a:rPr lang="en-US" sz="1800" b="1">
                <a:solidFill>
                  <a:srgbClr val="000000"/>
                </a:solidFill>
                <a:latin typeface="Times New Roman" panose="02020603050405020304" pitchFamily="18" charset="0"/>
                <a:cs typeface="Times New Roman" panose="02020603050405020304" pitchFamily="18" charset="0"/>
              </a:rPr>
              <a:t>Invoiced</a:t>
            </a:r>
            <a:r>
              <a:rPr lang="en-US" sz="1800">
                <a:solidFill>
                  <a:srgbClr val="00000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B3BCDCDA-7D59-4B5C-82F3-DE0BB22BD7F6}"/>
              </a:ext>
            </a:extLst>
          </p:cNvPr>
          <p:cNvSpPr/>
          <p:nvPr/>
        </p:nvSpPr>
        <p:spPr>
          <a:xfrm>
            <a:off x="9855399" y="2633008"/>
            <a:ext cx="1475693" cy="972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1" name="Rectangle 10">
            <a:extLst>
              <a:ext uri="{FF2B5EF4-FFF2-40B4-BE49-F238E27FC236}">
                <a16:creationId xmlns:a16="http://schemas.microsoft.com/office/drawing/2014/main" id="{C29E8ACF-F9B4-4A2B-87B9-24D567FBC652}"/>
              </a:ext>
            </a:extLst>
          </p:cNvPr>
          <p:cNvSpPr/>
          <p:nvPr/>
        </p:nvSpPr>
        <p:spPr>
          <a:xfrm>
            <a:off x="10046511" y="4689141"/>
            <a:ext cx="2195582" cy="171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2" name="Callout: Line 11">
            <a:extLst>
              <a:ext uri="{FF2B5EF4-FFF2-40B4-BE49-F238E27FC236}">
                <a16:creationId xmlns:a16="http://schemas.microsoft.com/office/drawing/2014/main" id="{C74E096B-4789-41F6-8581-14EB7EB099C6}"/>
              </a:ext>
            </a:extLst>
          </p:cNvPr>
          <p:cNvSpPr/>
          <p:nvPr/>
        </p:nvSpPr>
        <p:spPr>
          <a:xfrm>
            <a:off x="3758295" y="4173895"/>
            <a:ext cx="5604097" cy="686839"/>
          </a:xfrm>
          <a:prstGeom prst="borderCallout1">
            <a:avLst>
              <a:gd name="adj1" fmla="val 92678"/>
              <a:gd name="adj2" fmla="val 99997"/>
              <a:gd name="adj3" fmla="val 92970"/>
              <a:gd name="adj4" fmla="val 112010"/>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r>
              <a:rPr lang="en-US" sz="1800" err="1">
                <a:solidFill>
                  <a:srgbClr val="000000"/>
                </a:solidFill>
                <a:latin typeface="Times New Roman" panose="02020603050405020304" pitchFamily="18" charset="0"/>
                <a:cs typeface="Times New Roman" panose="02020603050405020304" pitchFamily="18" charset="0"/>
              </a:rPr>
              <a:t>Bạn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có</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thể</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xem</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lại</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thông</a:t>
            </a:r>
            <a:r>
              <a:rPr lang="en-US" sz="1800">
                <a:solidFill>
                  <a:srgbClr val="000000"/>
                </a:solidFill>
                <a:latin typeface="Times New Roman" panose="02020603050405020304" pitchFamily="18" charset="0"/>
                <a:cs typeface="Times New Roman" panose="02020603050405020304" pitchFamily="18" charset="0"/>
              </a:rPr>
              <a:t> tin </a:t>
            </a:r>
            <a:r>
              <a:rPr lang="en-US" sz="1800" err="1">
                <a:solidFill>
                  <a:srgbClr val="000000"/>
                </a:solidFill>
                <a:latin typeface="Times New Roman" panose="02020603050405020304" pitchFamily="18" charset="0"/>
                <a:cs typeface="Times New Roman" panose="02020603050405020304" pitchFamily="18" charset="0"/>
              </a:rPr>
              <a:t>Hóa</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đơn</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bằng</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cách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kích</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vào</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số</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hóa</a:t>
            </a:r>
            <a:r>
              <a:rPr lang="en-US" sz="1800">
                <a:solidFill>
                  <a:srgbClr val="000000"/>
                </a:solidFill>
                <a:latin typeface="Times New Roman" panose="02020603050405020304" pitchFamily="18" charset="0"/>
                <a:cs typeface="Times New Roman" panose="02020603050405020304" pitchFamily="18" charset="0"/>
              </a:rPr>
              <a:t> đ</a:t>
            </a:r>
            <a:r>
              <a:rPr lang="vi-VN" sz="1800">
                <a:solidFill>
                  <a:srgbClr val="000000"/>
                </a:solidFill>
                <a:latin typeface="Times New Roman" panose="02020603050405020304" pitchFamily="18" charset="0"/>
                <a:cs typeface="Times New Roman" panose="02020603050405020304" pitchFamily="18" charset="0"/>
              </a:rPr>
              <a:t>ơ</a:t>
            </a:r>
            <a:r>
              <a:rPr lang="en-US" sz="1800">
                <a:solidFill>
                  <a:srgbClr val="000000"/>
                </a:solidFill>
                <a:latin typeface="Times New Roman" panose="02020603050405020304" pitchFamily="18" charset="0"/>
                <a:cs typeface="Times New Roman" panose="02020603050405020304" pitchFamily="18" charset="0"/>
              </a:rPr>
              <a:t>n </a:t>
            </a:r>
            <a:r>
              <a:rPr lang="en-US" sz="1800" err="1">
                <a:solidFill>
                  <a:srgbClr val="000000"/>
                </a:solidFill>
                <a:latin typeface="Times New Roman" panose="02020603050405020304" pitchFamily="18" charset="0"/>
                <a:cs typeface="Times New Roman" panose="02020603050405020304" pitchFamily="18" charset="0"/>
              </a:rPr>
              <a:t>màu</a:t>
            </a:r>
            <a:r>
              <a:rPr lang="en-US" sz="1800">
                <a:solidFill>
                  <a:srgbClr val="000000"/>
                </a:solidFill>
                <a:latin typeface="Times New Roman" panose="02020603050405020304" pitchFamily="18" charset="0"/>
                <a:cs typeface="Times New Roman" panose="02020603050405020304" pitchFamily="18" charset="0"/>
              </a:rPr>
              <a:t> </a:t>
            </a:r>
            <a:r>
              <a:rPr lang="en-US" sz="1800" err="1">
                <a:solidFill>
                  <a:srgbClr val="000000"/>
                </a:solidFill>
                <a:latin typeface="Times New Roman" panose="02020603050405020304" pitchFamily="18" charset="0"/>
                <a:cs typeface="Times New Roman" panose="02020603050405020304" pitchFamily="18" charset="0"/>
              </a:rPr>
              <a:t>xanh</a:t>
            </a:r>
            <a:r>
              <a:rPr lang="en-US" sz="1800">
                <a:solidFill>
                  <a:srgbClr val="000000"/>
                </a:solidFill>
                <a:latin typeface="Times New Roman" panose="02020603050405020304" pitchFamily="18" charset="0"/>
                <a:cs typeface="Times New Roman" panose="02020603050405020304" pitchFamily="18" charset="0"/>
              </a:rPr>
              <a:t> D</a:t>
            </a:r>
            <a:r>
              <a:rPr lang="vi-VN" sz="1800">
                <a:solidFill>
                  <a:srgbClr val="000000"/>
                </a:solidFill>
                <a:latin typeface="Times New Roman" panose="02020603050405020304" pitchFamily="18" charset="0"/>
                <a:cs typeface="Times New Roman" panose="02020603050405020304" pitchFamily="18" charset="0"/>
              </a:rPr>
              <a:t>ư</a:t>
            </a:r>
            <a:r>
              <a:rPr lang="en-US" sz="1800" err="1">
                <a:solidFill>
                  <a:srgbClr val="000000"/>
                </a:solidFill>
                <a:latin typeface="Times New Roman" panose="02020603050405020304" pitchFamily="18" charset="0"/>
                <a:cs typeface="Times New Roman" panose="02020603050405020304" pitchFamily="18" charset="0"/>
              </a:rPr>
              <a:t>ơng</a:t>
            </a:r>
            <a:r>
              <a:rPr lang="en-US" sz="1800">
                <a:solidFill>
                  <a:srgbClr val="000000"/>
                </a:solidFill>
                <a:latin typeface="Times New Roman" panose="02020603050405020304" pitchFamily="18" charset="0"/>
                <a:cs typeface="Times New Roman" panose="02020603050405020304" pitchFamily="18" charset="0"/>
              </a:rPr>
              <a:t> ở </a:t>
            </a:r>
            <a:r>
              <a:rPr lang="en-US" sz="1800" err="1">
                <a:solidFill>
                  <a:srgbClr val="000000"/>
                </a:solidFill>
                <a:latin typeface="Times New Roman" panose="02020603050405020304" pitchFamily="18" charset="0"/>
                <a:cs typeface="Times New Roman" panose="02020603050405020304" pitchFamily="18" charset="0"/>
              </a:rPr>
              <a:t>phần</a:t>
            </a:r>
            <a:r>
              <a:rPr lang="en-US" sz="1800">
                <a:solidFill>
                  <a:srgbClr val="000000"/>
                </a:solidFill>
                <a:latin typeface="Times New Roman" panose="02020603050405020304" pitchFamily="18" charset="0"/>
                <a:cs typeface="Times New Roman" panose="02020603050405020304" pitchFamily="18" charset="0"/>
              </a:rPr>
              <a:t> </a:t>
            </a:r>
            <a:r>
              <a:rPr lang="en-US" sz="1800" b="1">
                <a:solidFill>
                  <a:srgbClr val="000000"/>
                </a:solidFill>
                <a:latin typeface="Times New Roman" panose="02020603050405020304" pitchFamily="18" charset="0"/>
                <a:cs typeface="Times New Roman" panose="02020603050405020304" pitchFamily="18" charset="0"/>
              </a:rPr>
              <a:t>Related Documents.</a:t>
            </a:r>
            <a:endParaRPr lang="en-US" sz="180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D5221C1-2F1B-491A-AF72-0341D948A131}"/>
              </a:ext>
            </a:extLst>
          </p:cNvPr>
          <p:cNvSpPr txBox="1"/>
          <p:nvPr/>
        </p:nvSpPr>
        <p:spPr>
          <a:xfrm>
            <a:off x="9384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a:t>
            </a:r>
          </a:p>
        </p:txBody>
      </p:sp>
      <p:sp>
        <p:nvSpPr>
          <p:cNvPr id="14" name="TextBox 13">
            <a:extLst>
              <a:ext uri="{FF2B5EF4-FFF2-40B4-BE49-F238E27FC236}">
                <a16:creationId xmlns:a16="http://schemas.microsoft.com/office/drawing/2014/main" id="{AE050F54-780C-449F-AA0F-F21D8F2C2B0E}"/>
              </a:ext>
            </a:extLst>
          </p:cNvPr>
          <p:cNvSpPr txBox="1"/>
          <p:nvPr/>
        </p:nvSpPr>
        <p:spPr>
          <a:xfrm>
            <a:off x="93845" y="376480"/>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từ</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 </a:t>
            </a:r>
            <a:r>
              <a:rPr lang="en-US" sz="2000" b="1" err="1">
                <a:latin typeface="Times New Roman" panose="02020603050405020304" pitchFamily="18" charset="0"/>
                <a:cs typeface="Times New Roman" panose="02020603050405020304" pitchFamily="18" charset="0"/>
              </a:rPr>
              <a:t>hàng</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58236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5221C1-2F1B-491A-AF72-0341D948A131}"/>
              </a:ext>
            </a:extLst>
          </p:cNvPr>
          <p:cNvSpPr txBox="1"/>
          <p:nvPr/>
        </p:nvSpPr>
        <p:spPr>
          <a:xfrm>
            <a:off x="9384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a:t>
            </a:r>
          </a:p>
        </p:txBody>
      </p:sp>
      <p:sp>
        <p:nvSpPr>
          <p:cNvPr id="14" name="TextBox 13">
            <a:extLst>
              <a:ext uri="{FF2B5EF4-FFF2-40B4-BE49-F238E27FC236}">
                <a16:creationId xmlns:a16="http://schemas.microsoft.com/office/drawing/2014/main" id="{AE050F54-780C-449F-AA0F-F21D8F2C2B0E}"/>
              </a:ext>
            </a:extLst>
          </p:cNvPr>
          <p:cNvSpPr txBox="1"/>
          <p:nvPr/>
        </p:nvSpPr>
        <p:spPr>
          <a:xfrm>
            <a:off x="93845" y="328855"/>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vi-VN" sz="2000" b="1" kern="0" dirty="0">
                <a:latin typeface="Times New Roman" panose="02020603050405020304" pitchFamily="18" charset="0"/>
                <a:ea typeface="Arial Unicode MS" pitchFamily="34" charset="-128"/>
                <a:cs typeface="Times New Roman" panose="02020603050405020304" pitchFamily="18" charset="0"/>
              </a:rPr>
              <a:t>7.2. Tạo hóa đơn bằng cách upload file CSV</a:t>
            </a:r>
            <a:endParaRPr lang="en-US" sz="2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49153D5-370B-88DC-3145-527E9909C199}"/>
              </a:ext>
            </a:extLst>
          </p:cNvPr>
          <p:cNvSpPr txBox="1"/>
          <p:nvPr/>
        </p:nvSpPr>
        <p:spPr>
          <a:xfrm>
            <a:off x="12026629" y="1527156"/>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pic>
        <p:nvPicPr>
          <p:cNvPr id="8" name="Picture 7">
            <a:extLst>
              <a:ext uri="{FF2B5EF4-FFF2-40B4-BE49-F238E27FC236}">
                <a16:creationId xmlns:a16="http://schemas.microsoft.com/office/drawing/2014/main" id="{2A9D306A-5E85-8AF5-74D7-F4EF5D25FDBE}"/>
              </a:ext>
            </a:extLst>
          </p:cNvPr>
          <p:cNvPicPr>
            <a:picLocks noChangeAspect="1"/>
          </p:cNvPicPr>
          <p:nvPr/>
        </p:nvPicPr>
        <p:blipFill>
          <a:blip r:embed="rId3"/>
          <a:stretch>
            <a:fillRect/>
          </a:stretch>
        </p:blipFill>
        <p:spPr>
          <a:xfrm>
            <a:off x="169294" y="2356417"/>
            <a:ext cx="12813250" cy="3943595"/>
          </a:xfrm>
          <a:prstGeom prst="rect">
            <a:avLst/>
          </a:prstGeom>
          <a:ln>
            <a:solidFill>
              <a:schemeClr val="accent3"/>
            </a:solidFill>
          </a:ln>
        </p:spPr>
      </p:pic>
      <p:sp>
        <p:nvSpPr>
          <p:cNvPr id="9" name="Rectangle 8">
            <a:extLst>
              <a:ext uri="{FF2B5EF4-FFF2-40B4-BE49-F238E27FC236}">
                <a16:creationId xmlns:a16="http://schemas.microsoft.com/office/drawing/2014/main" id="{B1ACF0F1-83B8-B152-0AF7-9018B2C7000F}"/>
              </a:ext>
            </a:extLst>
          </p:cNvPr>
          <p:cNvSpPr/>
          <p:nvPr/>
        </p:nvSpPr>
        <p:spPr>
          <a:xfrm>
            <a:off x="12303379" y="2708844"/>
            <a:ext cx="679165" cy="3810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1" name="TextBox 10">
            <a:extLst>
              <a:ext uri="{FF2B5EF4-FFF2-40B4-BE49-F238E27FC236}">
                <a16:creationId xmlns:a16="http://schemas.microsoft.com/office/drawing/2014/main" id="{EA4A6B87-CE9D-1BAF-8FEB-61B40632C3C0}"/>
              </a:ext>
            </a:extLst>
          </p:cNvPr>
          <p:cNvSpPr txBox="1"/>
          <p:nvPr/>
        </p:nvSpPr>
        <p:spPr>
          <a:xfrm>
            <a:off x="12828230" y="2772215"/>
            <a:ext cx="350925"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2" name="Rectangle 11">
            <a:extLst>
              <a:ext uri="{FF2B5EF4-FFF2-40B4-BE49-F238E27FC236}">
                <a16:creationId xmlns:a16="http://schemas.microsoft.com/office/drawing/2014/main" id="{ACAA615B-4893-6BB2-70E6-652CDDAAAAA7}"/>
              </a:ext>
            </a:extLst>
          </p:cNvPr>
          <p:cNvSpPr/>
          <p:nvPr/>
        </p:nvSpPr>
        <p:spPr>
          <a:xfrm>
            <a:off x="9996798" y="5090092"/>
            <a:ext cx="1321468" cy="3810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3" name="Rectangle 12">
            <a:extLst>
              <a:ext uri="{FF2B5EF4-FFF2-40B4-BE49-F238E27FC236}">
                <a16:creationId xmlns:a16="http://schemas.microsoft.com/office/drawing/2014/main" id="{4A128438-77E9-B256-4C67-6399F9A35767}"/>
              </a:ext>
            </a:extLst>
          </p:cNvPr>
          <p:cNvSpPr/>
          <p:nvPr/>
        </p:nvSpPr>
        <p:spPr bwMode="auto">
          <a:xfrm>
            <a:off x="169294" y="1099211"/>
            <a:ext cx="9907316" cy="981075"/>
          </a:xfrm>
          <a:prstGeom prst="rect">
            <a:avLst/>
          </a:prstGeom>
          <a:solidFill>
            <a:schemeClr val="accent2">
              <a:lumMod val="20000"/>
              <a:lumOff val="80000"/>
            </a:schemeClr>
          </a:solidFill>
          <a:ln w="12700">
            <a:solidFill>
              <a:schemeClr val="tx2">
                <a:lumMod val="20000"/>
                <a:lumOff val="80000"/>
              </a:schemeClr>
            </a:solidFill>
          </a:ln>
        </p:spPr>
        <p:txBody>
          <a:bodyPr vert="horz" wrap="square" lIns="91440" tIns="45720" rIns="91440" bIns="45720" numCol="1" rtlCol="0" anchor="ctr" anchorCtr="0" compatLnSpc="1">
            <a:prstTxWarp prst="textNoShape">
              <a:avLst/>
            </a:prstTxWarp>
          </a:bodyPr>
          <a:lstStyle/>
          <a:p>
            <a:pPr defTabSz="1171414"/>
            <a:r>
              <a:rPr lang="en-US" altLang="ja-JP" sz="1600" dirty="0">
                <a:solidFill>
                  <a:srgbClr val="C00000"/>
                </a:solidFill>
                <a:latin typeface="Times New Roman" panose="02020603050405020304" pitchFamily="18" charset="0"/>
                <a:cs typeface="Times New Roman" panose="02020603050405020304" pitchFamily="18" charset="0"/>
              </a:rPr>
              <a:t>1: </a:t>
            </a:r>
            <a:r>
              <a:rPr lang="en-US" altLang="ja-JP" sz="1600" dirty="0" err="1">
                <a:solidFill>
                  <a:srgbClr val="000000"/>
                </a:solidFill>
                <a:latin typeface="Times New Roman" panose="02020603050405020304" pitchFamily="18" charset="0"/>
                <a:cs typeface="Times New Roman" panose="02020603050405020304" pitchFamily="18" charset="0"/>
              </a:rPr>
              <a:t>Để</a:t>
            </a:r>
            <a:r>
              <a:rPr lang="en-US" altLang="ja-JP" sz="1600" dirty="0">
                <a:solidFill>
                  <a:srgbClr val="000000"/>
                </a:solidFill>
                <a:latin typeface="Times New Roman" panose="02020603050405020304" pitchFamily="18" charset="0"/>
                <a:cs typeface="Times New Roman" panose="02020603050405020304" pitchFamily="18" charset="0"/>
              </a:rPr>
              <a:t> </a:t>
            </a:r>
            <a:r>
              <a:rPr lang="en-US" altLang="ja-JP" sz="1600" dirty="0" err="1">
                <a:solidFill>
                  <a:srgbClr val="000000"/>
                </a:solidFill>
                <a:latin typeface="Times New Roman" panose="02020603050405020304" pitchFamily="18" charset="0"/>
                <a:cs typeface="Times New Roman" panose="02020603050405020304" pitchFamily="18" charset="0"/>
              </a:rPr>
              <a:t>tạo</a:t>
            </a:r>
            <a:r>
              <a:rPr lang="en-US" altLang="ja-JP" sz="1600" dirty="0">
                <a:solidFill>
                  <a:srgbClr val="000000"/>
                </a:solidFill>
                <a:latin typeface="Times New Roman" panose="02020603050405020304" pitchFamily="18" charset="0"/>
                <a:cs typeface="Times New Roman" panose="02020603050405020304" pitchFamily="18" charset="0"/>
              </a:rPr>
              <a:t> </a:t>
            </a:r>
            <a:r>
              <a:rPr lang="en-US" altLang="ja-JP" sz="1600" dirty="0" err="1">
                <a:solidFill>
                  <a:srgbClr val="000000"/>
                </a:solidFill>
                <a:latin typeface="Times New Roman" panose="02020603050405020304" pitchFamily="18" charset="0"/>
                <a:cs typeface="Times New Roman" panose="02020603050405020304" pitchFamily="18" charset="0"/>
              </a:rPr>
              <a:t>hóa</a:t>
            </a:r>
            <a:r>
              <a:rPr lang="en-US" altLang="ja-JP" sz="1600" dirty="0">
                <a:solidFill>
                  <a:srgbClr val="000000"/>
                </a:solidFill>
                <a:latin typeface="Times New Roman" panose="02020603050405020304" pitchFamily="18" charset="0"/>
                <a:cs typeface="Times New Roman" panose="02020603050405020304" pitchFamily="18" charset="0"/>
              </a:rPr>
              <a:t> đ</a:t>
            </a:r>
            <a:r>
              <a:rPr lang="vi-VN" altLang="ja-JP" sz="1600" dirty="0">
                <a:solidFill>
                  <a:srgbClr val="000000"/>
                </a:solidFill>
                <a:latin typeface="Times New Roman" panose="02020603050405020304" pitchFamily="18" charset="0"/>
                <a:cs typeface="Times New Roman" panose="02020603050405020304" pitchFamily="18" charset="0"/>
              </a:rPr>
              <a:t>ơ</a:t>
            </a:r>
            <a:r>
              <a:rPr lang="en-US" altLang="ja-JP" sz="1600" dirty="0">
                <a:solidFill>
                  <a:srgbClr val="000000"/>
                </a:solidFill>
                <a:latin typeface="Times New Roman" panose="02020603050405020304" pitchFamily="18" charset="0"/>
                <a:cs typeface="Times New Roman" panose="02020603050405020304" pitchFamily="18" charset="0"/>
              </a:rPr>
              <a:t>n, </a:t>
            </a:r>
            <a:r>
              <a:rPr lang="en-US" altLang="ja-JP" sz="1600" dirty="0" err="1">
                <a:solidFill>
                  <a:srgbClr val="000000"/>
                </a:solidFill>
                <a:latin typeface="Times New Roman" panose="02020603050405020304" pitchFamily="18" charset="0"/>
                <a:cs typeface="Times New Roman" panose="02020603050405020304" pitchFamily="18" charset="0"/>
              </a:rPr>
              <a:t>kích</a:t>
            </a:r>
            <a:r>
              <a:rPr lang="en-US" altLang="ja-JP" sz="1600" dirty="0">
                <a:solidFill>
                  <a:srgbClr val="000000"/>
                </a:solidFill>
                <a:latin typeface="Times New Roman" panose="02020603050405020304" pitchFamily="18" charset="0"/>
                <a:cs typeface="Times New Roman" panose="02020603050405020304" pitchFamily="18" charset="0"/>
              </a:rPr>
              <a:t> </a:t>
            </a:r>
            <a:r>
              <a:rPr lang="en-US" altLang="ja-JP" sz="1600" dirty="0" err="1">
                <a:solidFill>
                  <a:srgbClr val="000000"/>
                </a:solidFill>
                <a:latin typeface="Times New Roman" panose="02020603050405020304" pitchFamily="18" charset="0"/>
                <a:cs typeface="Times New Roman" panose="02020603050405020304" pitchFamily="18" charset="0"/>
              </a:rPr>
              <a:t>vào</a:t>
            </a:r>
            <a:r>
              <a:rPr lang="en-US" altLang="ja-JP" sz="1600" dirty="0">
                <a:solidFill>
                  <a:srgbClr val="000000"/>
                </a:solidFill>
                <a:latin typeface="Times New Roman" panose="02020603050405020304" pitchFamily="18" charset="0"/>
                <a:cs typeface="Times New Roman" panose="02020603050405020304" pitchFamily="18" charset="0"/>
              </a:rPr>
              <a:t> </a:t>
            </a:r>
            <a:r>
              <a:rPr lang="en-US" altLang="ja-JP" sz="1600" dirty="0" err="1">
                <a:solidFill>
                  <a:srgbClr val="000000"/>
                </a:solidFill>
                <a:latin typeface="Times New Roman" panose="02020603050405020304" pitchFamily="18" charset="0"/>
                <a:cs typeface="Times New Roman" panose="02020603050405020304" pitchFamily="18" charset="0"/>
              </a:rPr>
              <a:t>nút</a:t>
            </a:r>
            <a:r>
              <a:rPr lang="en-US" altLang="ja-JP" sz="1600" dirty="0">
                <a:solidFill>
                  <a:srgbClr val="000000"/>
                </a:solidFill>
                <a:latin typeface="Times New Roman" panose="02020603050405020304" pitchFamily="18" charset="0"/>
                <a:cs typeface="Times New Roman" panose="02020603050405020304" pitchFamily="18" charset="0"/>
              </a:rPr>
              <a:t> </a:t>
            </a:r>
            <a:r>
              <a:rPr lang="en-US" altLang="ja-JP" sz="1600" b="1" dirty="0" err="1">
                <a:solidFill>
                  <a:srgbClr val="000000"/>
                </a:solidFill>
                <a:latin typeface="Times New Roman" panose="02020603050405020304" pitchFamily="18" charset="0"/>
                <a:cs typeface="Times New Roman" panose="02020603050405020304" pitchFamily="18" charset="0"/>
              </a:rPr>
              <a:t>dấu</a:t>
            </a:r>
            <a:r>
              <a:rPr lang="en-US" altLang="ja-JP" sz="1600" b="1" dirty="0">
                <a:solidFill>
                  <a:srgbClr val="000000"/>
                </a:solidFill>
                <a:latin typeface="Times New Roman" panose="02020603050405020304" pitchFamily="18" charset="0"/>
                <a:cs typeface="Times New Roman" panose="02020603050405020304" pitchFamily="18" charset="0"/>
              </a:rPr>
              <a:t> “…” </a:t>
            </a:r>
            <a:r>
              <a:rPr lang="en-US" altLang="ja-JP" sz="1600" b="1" dirty="0" err="1">
                <a:solidFill>
                  <a:srgbClr val="000000"/>
                </a:solidFill>
                <a:latin typeface="Times New Roman" panose="02020603050405020304" pitchFamily="18" charset="0"/>
                <a:cs typeface="Times New Roman" panose="02020603050405020304" pitchFamily="18" charset="0"/>
              </a:rPr>
              <a:t>phía</a:t>
            </a:r>
            <a:r>
              <a:rPr lang="en-US" altLang="ja-JP" sz="1600" b="1" dirty="0">
                <a:solidFill>
                  <a:srgbClr val="000000"/>
                </a:solidFill>
                <a:latin typeface="Times New Roman" panose="02020603050405020304" pitchFamily="18" charset="0"/>
                <a:cs typeface="Times New Roman" panose="02020603050405020304" pitchFamily="18" charset="0"/>
              </a:rPr>
              <a:t> </a:t>
            </a:r>
            <a:r>
              <a:rPr lang="en-US" altLang="ja-JP" sz="1600" b="1" dirty="0" err="1">
                <a:solidFill>
                  <a:srgbClr val="000000"/>
                </a:solidFill>
                <a:latin typeface="Times New Roman" panose="02020603050405020304" pitchFamily="18" charset="0"/>
                <a:cs typeface="Times New Roman" panose="02020603050405020304" pitchFamily="18" charset="0"/>
              </a:rPr>
              <a:t>ngoài</a:t>
            </a:r>
            <a:r>
              <a:rPr lang="en-US" altLang="ja-JP" sz="1600" b="1" dirty="0">
                <a:solidFill>
                  <a:srgbClr val="000000"/>
                </a:solidFill>
                <a:latin typeface="Times New Roman" panose="02020603050405020304" pitchFamily="18" charset="0"/>
                <a:cs typeface="Times New Roman" panose="02020603050405020304" pitchFamily="18" charset="0"/>
              </a:rPr>
              <a:t> </a:t>
            </a:r>
            <a:r>
              <a:rPr lang="en-US" altLang="ja-JP" sz="1600" b="1" dirty="0" err="1">
                <a:solidFill>
                  <a:srgbClr val="000000"/>
                </a:solidFill>
                <a:latin typeface="Times New Roman" panose="02020603050405020304" pitchFamily="18" charset="0"/>
                <a:cs typeface="Times New Roman" panose="02020603050405020304" pitchFamily="18" charset="0"/>
              </a:rPr>
              <a:t>cùng</a:t>
            </a:r>
            <a:r>
              <a:rPr lang="en-US" altLang="ja-JP" sz="1600" b="1" dirty="0">
                <a:solidFill>
                  <a:srgbClr val="000000"/>
                </a:solidFill>
                <a:latin typeface="Times New Roman" panose="02020603050405020304" pitchFamily="18" charset="0"/>
                <a:cs typeface="Times New Roman" panose="02020603050405020304" pitchFamily="18" charset="0"/>
              </a:rPr>
              <a:t> </a:t>
            </a:r>
            <a:r>
              <a:rPr lang="en-US" altLang="ja-JP" sz="1600" b="1" dirty="0" err="1">
                <a:solidFill>
                  <a:srgbClr val="000000"/>
                </a:solidFill>
                <a:latin typeface="Times New Roman" panose="02020603050405020304" pitchFamily="18" charset="0"/>
                <a:cs typeface="Times New Roman" panose="02020603050405020304" pitchFamily="18" charset="0"/>
              </a:rPr>
              <a:t>bên</a:t>
            </a:r>
            <a:r>
              <a:rPr lang="en-US" altLang="ja-JP" sz="1600" b="1" dirty="0">
                <a:solidFill>
                  <a:srgbClr val="000000"/>
                </a:solidFill>
                <a:latin typeface="Times New Roman" panose="02020603050405020304" pitchFamily="18" charset="0"/>
                <a:cs typeface="Times New Roman" panose="02020603050405020304" pitchFamily="18" charset="0"/>
              </a:rPr>
              <a:t> </a:t>
            </a:r>
            <a:r>
              <a:rPr lang="en-US" altLang="ja-JP" sz="1600" b="1" dirty="0" err="1">
                <a:solidFill>
                  <a:srgbClr val="000000"/>
                </a:solidFill>
                <a:latin typeface="Times New Roman" panose="02020603050405020304" pitchFamily="18" charset="0"/>
                <a:cs typeface="Times New Roman" panose="02020603050405020304" pitchFamily="18" charset="0"/>
              </a:rPr>
              <a:t>tay</a:t>
            </a:r>
            <a:r>
              <a:rPr lang="en-US" altLang="ja-JP" sz="1600" b="1" dirty="0">
                <a:solidFill>
                  <a:srgbClr val="000000"/>
                </a:solidFill>
                <a:latin typeface="Times New Roman" panose="02020603050405020304" pitchFamily="18" charset="0"/>
                <a:cs typeface="Times New Roman" panose="02020603050405020304" pitchFamily="18" charset="0"/>
              </a:rPr>
              <a:t> </a:t>
            </a:r>
            <a:r>
              <a:rPr lang="en-US" altLang="ja-JP" sz="1600" b="1" dirty="0" err="1">
                <a:solidFill>
                  <a:srgbClr val="000000"/>
                </a:solidFill>
                <a:latin typeface="Times New Roman" panose="02020603050405020304" pitchFamily="18" charset="0"/>
                <a:cs typeface="Times New Roman" panose="02020603050405020304" pitchFamily="18" charset="0"/>
              </a:rPr>
              <a:t>phải</a:t>
            </a:r>
            <a:r>
              <a:rPr lang="en-US" altLang="ja-JP" sz="1600" dirty="0">
                <a:solidFill>
                  <a:srgbClr val="000000"/>
                </a:solidFill>
                <a:latin typeface="Times New Roman" panose="02020603050405020304" pitchFamily="18" charset="0"/>
                <a:cs typeface="Times New Roman" panose="02020603050405020304" pitchFamily="18" charset="0"/>
              </a:rPr>
              <a:t>.</a:t>
            </a:r>
          </a:p>
          <a:p>
            <a:pPr defTabSz="1171414"/>
            <a:r>
              <a:rPr lang="en-US" altLang="ja-JP" sz="1600" dirty="0">
                <a:solidFill>
                  <a:srgbClr val="C00000"/>
                </a:solidFill>
                <a:latin typeface="Times New Roman" panose="02020603050405020304" pitchFamily="18" charset="0"/>
                <a:cs typeface="Times New Roman" panose="02020603050405020304" pitchFamily="18" charset="0"/>
              </a:rPr>
              <a:t>2: </a:t>
            </a:r>
            <a:r>
              <a:rPr lang="en-US" altLang="ja-JP" sz="1600" dirty="0" err="1">
                <a:solidFill>
                  <a:srgbClr val="000000"/>
                </a:solidFill>
                <a:latin typeface="Times New Roman" panose="02020603050405020304" pitchFamily="18" charset="0"/>
                <a:cs typeface="Times New Roman" panose="02020603050405020304" pitchFamily="18" charset="0"/>
              </a:rPr>
              <a:t>Chọn</a:t>
            </a:r>
            <a:r>
              <a:rPr lang="en-US" altLang="ja-JP" sz="1600" dirty="0">
                <a:solidFill>
                  <a:srgbClr val="000000"/>
                </a:solidFill>
                <a:latin typeface="Times New Roman" panose="02020603050405020304" pitchFamily="18" charset="0"/>
                <a:cs typeface="Times New Roman" panose="02020603050405020304" pitchFamily="18" charset="0"/>
              </a:rPr>
              <a:t> </a:t>
            </a:r>
            <a:r>
              <a:rPr lang="en-US" altLang="ja-JP" sz="1600" b="1" dirty="0">
                <a:solidFill>
                  <a:srgbClr val="000000"/>
                </a:solidFill>
                <a:latin typeface="Times New Roman" panose="02020603050405020304" pitchFamily="18" charset="0"/>
                <a:cs typeface="Times New Roman" panose="02020603050405020304" pitchFamily="18" charset="0"/>
              </a:rPr>
              <a:t>Invoice.</a:t>
            </a:r>
            <a:endParaRPr lang="en-US" altLang="ja-JP" sz="2000" dirty="0">
              <a:solidFill>
                <a:srgbClr val="0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6A879C0-7262-ED26-CDFA-6165116D4BDF}"/>
              </a:ext>
            </a:extLst>
          </p:cNvPr>
          <p:cNvSpPr txBox="1"/>
          <p:nvPr/>
        </p:nvSpPr>
        <p:spPr>
          <a:xfrm>
            <a:off x="1055869" y="6576143"/>
            <a:ext cx="9240655" cy="369332"/>
          </a:xfrm>
          <a:prstGeom prst="rect">
            <a:avLst/>
          </a:prstGeom>
          <a:solidFill>
            <a:srgbClr val="81C0E7"/>
          </a:solidFill>
        </p:spPr>
        <p:txBody>
          <a:bodyPr wrap="square" lIns="0" tIns="0" rIns="0" bIns="0" rtlCol="0">
            <a:spAutoFit/>
          </a:bodyPr>
          <a:lstStyle/>
          <a:p>
            <a:pPr algn="ctr" fontAlgn="base">
              <a:spcBef>
                <a:spcPct val="50000"/>
              </a:spcBef>
              <a:spcAft>
                <a:spcPct val="0"/>
              </a:spcAft>
              <a:buClr>
                <a:srgbClr val="F0AB00"/>
              </a:buClr>
              <a:buSzPct val="80000"/>
            </a:pPr>
            <a:r>
              <a:rPr lang="en-US" sz="24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CHỨC NĂNG NÀY CHỈ ÁP DỤNG CHO NCC ENTERPRISE</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04760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5221C1-2F1B-491A-AF72-0341D948A131}"/>
              </a:ext>
            </a:extLst>
          </p:cNvPr>
          <p:cNvSpPr txBox="1"/>
          <p:nvPr/>
        </p:nvSpPr>
        <p:spPr>
          <a:xfrm>
            <a:off x="9384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a:t>
            </a:r>
          </a:p>
        </p:txBody>
      </p:sp>
      <p:sp>
        <p:nvSpPr>
          <p:cNvPr id="14" name="TextBox 13">
            <a:extLst>
              <a:ext uri="{FF2B5EF4-FFF2-40B4-BE49-F238E27FC236}">
                <a16:creationId xmlns:a16="http://schemas.microsoft.com/office/drawing/2014/main" id="{AE050F54-780C-449F-AA0F-F21D8F2C2B0E}"/>
              </a:ext>
            </a:extLst>
          </p:cNvPr>
          <p:cNvSpPr txBox="1"/>
          <p:nvPr/>
        </p:nvSpPr>
        <p:spPr>
          <a:xfrm>
            <a:off x="93845" y="376480"/>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vi-VN" sz="2000" b="1" kern="0">
                <a:latin typeface="Times New Roman" panose="02020603050405020304" pitchFamily="18" charset="0"/>
                <a:ea typeface="Arial Unicode MS" pitchFamily="34" charset="-128"/>
                <a:cs typeface="Times New Roman" panose="02020603050405020304" pitchFamily="18" charset="0"/>
              </a:rPr>
              <a:t>7.2. </a:t>
            </a:r>
            <a:r>
              <a:rPr lang="vi-VN" sz="2000" b="1" kern="0" err="1">
                <a:latin typeface="Times New Roman" panose="02020603050405020304" pitchFamily="18" charset="0"/>
                <a:ea typeface="Arial Unicode MS" pitchFamily="34" charset="-128"/>
                <a:cs typeface="Times New Roman" panose="02020603050405020304" pitchFamily="18" charset="0"/>
              </a:rPr>
              <a:t>Tạo</a:t>
            </a:r>
            <a:r>
              <a:rPr lang="vi-VN" sz="2000" b="1" kern="0">
                <a:latin typeface="Times New Roman" panose="02020603050405020304" pitchFamily="18" charset="0"/>
                <a:ea typeface="Arial Unicode MS" pitchFamily="34" charset="-128"/>
                <a:cs typeface="Times New Roman" panose="02020603050405020304" pitchFamily="18" charset="0"/>
              </a:rPr>
              <a:t> </a:t>
            </a:r>
            <a:r>
              <a:rPr lang="vi-VN" sz="2000" b="1" kern="0" err="1">
                <a:latin typeface="Times New Roman" panose="02020603050405020304" pitchFamily="18" charset="0"/>
                <a:ea typeface="Arial Unicode MS" pitchFamily="34" charset="-128"/>
                <a:cs typeface="Times New Roman" panose="02020603050405020304" pitchFamily="18" charset="0"/>
              </a:rPr>
              <a:t>hóa</a:t>
            </a:r>
            <a:r>
              <a:rPr lang="vi-VN" sz="2000" b="1" kern="0">
                <a:latin typeface="Times New Roman" panose="02020603050405020304" pitchFamily="18" charset="0"/>
                <a:ea typeface="Arial Unicode MS" pitchFamily="34" charset="-128"/>
                <a:cs typeface="Times New Roman" panose="02020603050405020304" pitchFamily="18" charset="0"/>
              </a:rPr>
              <a:t> đơn </a:t>
            </a:r>
            <a:r>
              <a:rPr lang="vi-VN" sz="2000" b="1" kern="0" err="1">
                <a:latin typeface="Times New Roman" panose="02020603050405020304" pitchFamily="18" charset="0"/>
                <a:ea typeface="Arial Unicode MS" pitchFamily="34" charset="-128"/>
                <a:cs typeface="Times New Roman" panose="02020603050405020304" pitchFamily="18" charset="0"/>
              </a:rPr>
              <a:t>bằng</a:t>
            </a:r>
            <a:r>
              <a:rPr lang="vi-VN" sz="2000" b="1" kern="0">
                <a:latin typeface="Times New Roman" panose="02020603050405020304" pitchFamily="18" charset="0"/>
                <a:ea typeface="Arial Unicode MS" pitchFamily="34" charset="-128"/>
                <a:cs typeface="Times New Roman" panose="02020603050405020304" pitchFamily="18" charset="0"/>
              </a:rPr>
              <a:t> </a:t>
            </a:r>
            <a:r>
              <a:rPr lang="vi-VN" sz="2000" b="1" kern="0" err="1">
                <a:latin typeface="Times New Roman" panose="02020603050405020304" pitchFamily="18" charset="0"/>
                <a:ea typeface="Arial Unicode MS" pitchFamily="34" charset="-128"/>
                <a:cs typeface="Times New Roman" panose="02020603050405020304" pitchFamily="18" charset="0"/>
              </a:rPr>
              <a:t>cách</a:t>
            </a:r>
            <a:r>
              <a:rPr lang="vi-VN" sz="2000" b="1" kern="0">
                <a:latin typeface="Times New Roman" panose="02020603050405020304" pitchFamily="18" charset="0"/>
                <a:ea typeface="Arial Unicode MS" pitchFamily="34" charset="-128"/>
                <a:cs typeface="Times New Roman" panose="02020603050405020304" pitchFamily="18" charset="0"/>
              </a:rPr>
              <a:t> </a:t>
            </a:r>
            <a:r>
              <a:rPr lang="vi-VN" sz="2000" b="1" kern="0" err="1">
                <a:latin typeface="Times New Roman" panose="02020603050405020304" pitchFamily="18" charset="0"/>
                <a:ea typeface="Arial Unicode MS" pitchFamily="34" charset="-128"/>
                <a:cs typeface="Times New Roman" panose="02020603050405020304" pitchFamily="18" charset="0"/>
              </a:rPr>
              <a:t>upload</a:t>
            </a:r>
            <a:r>
              <a:rPr lang="vi-VN" sz="2000" b="1" kern="0">
                <a:latin typeface="Times New Roman" panose="02020603050405020304" pitchFamily="18" charset="0"/>
                <a:ea typeface="Arial Unicode MS" pitchFamily="34" charset="-128"/>
                <a:cs typeface="Times New Roman" panose="02020603050405020304" pitchFamily="18" charset="0"/>
              </a:rPr>
              <a:t> </a:t>
            </a:r>
            <a:r>
              <a:rPr lang="vi-VN" sz="2000" b="1" kern="0" err="1">
                <a:latin typeface="Times New Roman" panose="02020603050405020304" pitchFamily="18" charset="0"/>
                <a:ea typeface="Arial Unicode MS" pitchFamily="34" charset="-128"/>
                <a:cs typeface="Times New Roman" panose="02020603050405020304" pitchFamily="18" charset="0"/>
              </a:rPr>
              <a:t>file</a:t>
            </a:r>
            <a:r>
              <a:rPr lang="vi-VN" sz="2000" b="1" kern="0">
                <a:latin typeface="Times New Roman" panose="02020603050405020304" pitchFamily="18" charset="0"/>
                <a:ea typeface="Arial Unicode MS" pitchFamily="34" charset="-128"/>
                <a:cs typeface="Times New Roman" panose="02020603050405020304" pitchFamily="18" charset="0"/>
              </a:rPr>
              <a:t> CSV</a:t>
            </a:r>
            <a:endParaRPr lang="en-US" sz="2000" b="1">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DEB2504F-739D-46F4-B78F-E368D1DCCB14}"/>
              </a:ext>
            </a:extLst>
          </p:cNvPr>
          <p:cNvPicPr>
            <a:picLocks noChangeAspect="1"/>
          </p:cNvPicPr>
          <p:nvPr/>
        </p:nvPicPr>
        <p:blipFill>
          <a:blip r:embed="rId3"/>
          <a:stretch>
            <a:fillRect/>
          </a:stretch>
        </p:blipFill>
        <p:spPr>
          <a:xfrm>
            <a:off x="93845" y="1286994"/>
            <a:ext cx="12991784" cy="4384349"/>
          </a:xfrm>
          <a:prstGeom prst="rect">
            <a:avLst/>
          </a:prstGeom>
          <a:ln w="12700">
            <a:solidFill>
              <a:schemeClr val="tx1"/>
            </a:solidFill>
          </a:ln>
        </p:spPr>
      </p:pic>
      <p:sp>
        <p:nvSpPr>
          <p:cNvPr id="12" name="Rectangle 11">
            <a:extLst>
              <a:ext uri="{FF2B5EF4-FFF2-40B4-BE49-F238E27FC236}">
                <a16:creationId xmlns:a16="http://schemas.microsoft.com/office/drawing/2014/main" id="{7DF05FAB-A556-47C4-AD04-3FD68E6155FE}"/>
              </a:ext>
            </a:extLst>
          </p:cNvPr>
          <p:cNvSpPr/>
          <p:nvPr/>
        </p:nvSpPr>
        <p:spPr>
          <a:xfrm>
            <a:off x="3436144" y="3232945"/>
            <a:ext cx="1447800"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3" name="TextBox 12">
            <a:extLst>
              <a:ext uri="{FF2B5EF4-FFF2-40B4-BE49-F238E27FC236}">
                <a16:creationId xmlns:a16="http://schemas.microsoft.com/office/drawing/2014/main" id="{3C287828-28F1-4542-98DA-6D2CC9B4DDE1}"/>
              </a:ext>
            </a:extLst>
          </p:cNvPr>
          <p:cNvSpPr txBox="1"/>
          <p:nvPr/>
        </p:nvSpPr>
        <p:spPr>
          <a:xfrm>
            <a:off x="3173016" y="324684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21" name="Callout: Line 20">
            <a:extLst>
              <a:ext uri="{FF2B5EF4-FFF2-40B4-BE49-F238E27FC236}">
                <a16:creationId xmlns:a16="http://schemas.microsoft.com/office/drawing/2014/main" id="{7ECC6FC9-C27F-4A8D-A61B-3F78AE8D9D55}"/>
              </a:ext>
            </a:extLst>
          </p:cNvPr>
          <p:cNvSpPr/>
          <p:nvPr/>
        </p:nvSpPr>
        <p:spPr>
          <a:xfrm>
            <a:off x="5874544" y="3309144"/>
            <a:ext cx="5791200" cy="990600"/>
          </a:xfrm>
          <a:prstGeom prst="borderCallout1">
            <a:avLst>
              <a:gd name="adj1" fmla="val 47"/>
              <a:gd name="adj2" fmla="val 236"/>
              <a:gd name="adj3" fmla="val -201"/>
              <a:gd name="adj4" fmla="val -16931"/>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71414"/>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3: </a:t>
            </a:r>
            <a:r>
              <a:rPr lang="en-US" sz="1800" b="1" kern="0">
                <a:solidFill>
                  <a:srgbClr val="000000"/>
                </a:solidFill>
                <a:latin typeface="Times New Roman" panose="02020603050405020304" pitchFamily="18" charset="0"/>
                <a:ea typeface="Arial Unicode MS" pitchFamily="34" charset="-128"/>
                <a:cs typeface="Times New Roman" panose="02020603050405020304" pitchFamily="18" charset="0"/>
              </a:rPr>
              <a:t>Download CSV templates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về</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máy</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tính</a:t>
            </a:r>
            <a:endPar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endParaRPr>
          </a:p>
          <a:p>
            <a:pPr defTabSz="1171414"/>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B</a:t>
            </a:r>
            <a:r>
              <a:rPr lang="vi-VN" sz="1800" kern="0">
                <a:solidFill>
                  <a:srgbClr val="000000"/>
                </a:solidFill>
                <a:latin typeface="Times New Roman" panose="02020603050405020304" pitchFamily="18" charset="0"/>
                <a:ea typeface="Arial Unicode MS" pitchFamily="34" charset="-128"/>
                <a:cs typeface="Times New Roman" panose="02020603050405020304" pitchFamily="18" charset="0"/>
              </a:rPr>
              <a:t>ư</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ớc</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này</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chỉ</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cần</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thực</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hiện</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1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lần</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l</a:t>
            </a:r>
            <a:r>
              <a:rPr lang="vi-VN" sz="1800" kern="0">
                <a:solidFill>
                  <a:srgbClr val="000000"/>
                </a:solidFill>
                <a:latin typeface="Times New Roman" panose="02020603050405020304" pitchFamily="18" charset="0"/>
                <a:ea typeface="Arial Unicode MS" pitchFamily="34" charset="-128"/>
                <a:cs typeface="Times New Roman" panose="02020603050405020304" pitchFamily="18" charset="0"/>
              </a:rPr>
              <a:t>ư</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u file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mẫu</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về</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máy</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để</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có</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thể</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dùng</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cho</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lần</a:t>
            </a:r>
            <a:r>
              <a:rPr lang="en-US" sz="1800" kern="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sz="1800" kern="0" err="1">
                <a:solidFill>
                  <a:srgbClr val="000000"/>
                </a:solidFill>
                <a:latin typeface="Times New Roman" panose="02020603050405020304" pitchFamily="18" charset="0"/>
                <a:ea typeface="Arial Unicode MS" pitchFamily="34" charset="-128"/>
                <a:cs typeface="Times New Roman" panose="02020603050405020304" pitchFamily="18" charset="0"/>
              </a:rPr>
              <a:t>sau</a:t>
            </a:r>
            <a:endParaRPr lang="en-US" sz="18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28871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5221C1-2F1B-491A-AF72-0341D948A131}"/>
              </a:ext>
            </a:extLst>
          </p:cNvPr>
          <p:cNvSpPr txBox="1"/>
          <p:nvPr/>
        </p:nvSpPr>
        <p:spPr>
          <a:xfrm>
            <a:off x="93845" y="11324"/>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2000" b="1" kern="0">
                <a:latin typeface="Times New Roman" panose="02020603050405020304" pitchFamily="18" charset="0"/>
                <a:ea typeface="Arial Unicode MS" pitchFamily="34" charset="-128"/>
                <a:cs typeface="Times New Roman" panose="02020603050405020304" pitchFamily="18" charset="0"/>
              </a:rPr>
              <a:t>7.</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hóa</a:t>
            </a:r>
            <a:r>
              <a:rPr lang="en-US" sz="2000" b="1">
                <a:latin typeface="Times New Roman" panose="02020603050405020304" pitchFamily="18" charset="0"/>
                <a:cs typeface="Times New Roman" panose="02020603050405020304" pitchFamily="18" charset="0"/>
              </a:rPr>
              <a:t> đ</a:t>
            </a:r>
            <a:r>
              <a:rPr lang="vi-VN" sz="2000" b="1">
                <a:latin typeface="Times New Roman" panose="02020603050405020304" pitchFamily="18" charset="0"/>
                <a:cs typeface="Times New Roman" panose="02020603050405020304" pitchFamily="18" charset="0"/>
              </a:rPr>
              <a:t>ơ</a:t>
            </a:r>
            <a:r>
              <a:rPr lang="en-US" sz="2000" b="1">
                <a:latin typeface="Times New Roman" panose="02020603050405020304" pitchFamily="18" charset="0"/>
                <a:cs typeface="Times New Roman" panose="02020603050405020304" pitchFamily="18" charset="0"/>
              </a:rPr>
              <a:t>n</a:t>
            </a:r>
          </a:p>
        </p:txBody>
      </p:sp>
      <p:sp>
        <p:nvSpPr>
          <p:cNvPr id="14" name="TextBox 13">
            <a:extLst>
              <a:ext uri="{FF2B5EF4-FFF2-40B4-BE49-F238E27FC236}">
                <a16:creationId xmlns:a16="http://schemas.microsoft.com/office/drawing/2014/main" id="{AE050F54-780C-449F-AA0F-F21D8F2C2B0E}"/>
              </a:ext>
            </a:extLst>
          </p:cNvPr>
          <p:cNvSpPr txBox="1"/>
          <p:nvPr/>
        </p:nvSpPr>
        <p:spPr>
          <a:xfrm>
            <a:off x="93845" y="376480"/>
            <a:ext cx="8767888" cy="3077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vi-VN" sz="2000" b="1" kern="0">
                <a:latin typeface="Times New Roman" panose="02020603050405020304" pitchFamily="18" charset="0"/>
                <a:ea typeface="Arial Unicode MS" pitchFamily="34" charset="-128"/>
                <a:cs typeface="Times New Roman" panose="02020603050405020304" pitchFamily="18" charset="0"/>
              </a:rPr>
              <a:t>7.2. </a:t>
            </a:r>
            <a:r>
              <a:rPr lang="vi-VN" sz="2000" b="1" kern="0" err="1">
                <a:latin typeface="Times New Roman" panose="02020603050405020304" pitchFamily="18" charset="0"/>
                <a:ea typeface="Arial Unicode MS" pitchFamily="34" charset="-128"/>
                <a:cs typeface="Times New Roman" panose="02020603050405020304" pitchFamily="18" charset="0"/>
              </a:rPr>
              <a:t>Tạo</a:t>
            </a:r>
            <a:r>
              <a:rPr lang="vi-VN" sz="2000" b="1" kern="0">
                <a:latin typeface="Times New Roman" panose="02020603050405020304" pitchFamily="18" charset="0"/>
                <a:ea typeface="Arial Unicode MS" pitchFamily="34" charset="-128"/>
                <a:cs typeface="Times New Roman" panose="02020603050405020304" pitchFamily="18" charset="0"/>
              </a:rPr>
              <a:t> </a:t>
            </a:r>
            <a:r>
              <a:rPr lang="vi-VN" sz="2000" b="1" kern="0" err="1">
                <a:latin typeface="Times New Roman" panose="02020603050405020304" pitchFamily="18" charset="0"/>
                <a:ea typeface="Arial Unicode MS" pitchFamily="34" charset="-128"/>
                <a:cs typeface="Times New Roman" panose="02020603050405020304" pitchFamily="18" charset="0"/>
              </a:rPr>
              <a:t>hóa</a:t>
            </a:r>
            <a:r>
              <a:rPr lang="vi-VN" sz="2000" b="1" kern="0">
                <a:latin typeface="Times New Roman" panose="02020603050405020304" pitchFamily="18" charset="0"/>
                <a:ea typeface="Arial Unicode MS" pitchFamily="34" charset="-128"/>
                <a:cs typeface="Times New Roman" panose="02020603050405020304" pitchFamily="18" charset="0"/>
              </a:rPr>
              <a:t> đơn </a:t>
            </a:r>
            <a:r>
              <a:rPr lang="vi-VN" sz="2000" b="1" kern="0" err="1">
                <a:latin typeface="Times New Roman" panose="02020603050405020304" pitchFamily="18" charset="0"/>
                <a:ea typeface="Arial Unicode MS" pitchFamily="34" charset="-128"/>
                <a:cs typeface="Times New Roman" panose="02020603050405020304" pitchFamily="18" charset="0"/>
              </a:rPr>
              <a:t>bằng</a:t>
            </a:r>
            <a:r>
              <a:rPr lang="vi-VN" sz="2000" b="1" kern="0">
                <a:latin typeface="Times New Roman" panose="02020603050405020304" pitchFamily="18" charset="0"/>
                <a:ea typeface="Arial Unicode MS" pitchFamily="34" charset="-128"/>
                <a:cs typeface="Times New Roman" panose="02020603050405020304" pitchFamily="18" charset="0"/>
              </a:rPr>
              <a:t> </a:t>
            </a:r>
            <a:r>
              <a:rPr lang="vi-VN" sz="2000" b="1" kern="0" err="1">
                <a:latin typeface="Times New Roman" panose="02020603050405020304" pitchFamily="18" charset="0"/>
                <a:ea typeface="Arial Unicode MS" pitchFamily="34" charset="-128"/>
                <a:cs typeface="Times New Roman" panose="02020603050405020304" pitchFamily="18" charset="0"/>
              </a:rPr>
              <a:t>cách</a:t>
            </a:r>
            <a:r>
              <a:rPr lang="vi-VN" sz="2000" b="1" kern="0">
                <a:latin typeface="Times New Roman" panose="02020603050405020304" pitchFamily="18" charset="0"/>
                <a:ea typeface="Arial Unicode MS" pitchFamily="34" charset="-128"/>
                <a:cs typeface="Times New Roman" panose="02020603050405020304" pitchFamily="18" charset="0"/>
              </a:rPr>
              <a:t> </a:t>
            </a:r>
            <a:r>
              <a:rPr lang="vi-VN" sz="2000" b="1" kern="0" err="1">
                <a:latin typeface="Times New Roman" panose="02020603050405020304" pitchFamily="18" charset="0"/>
                <a:ea typeface="Arial Unicode MS" pitchFamily="34" charset="-128"/>
                <a:cs typeface="Times New Roman" panose="02020603050405020304" pitchFamily="18" charset="0"/>
              </a:rPr>
              <a:t>upload</a:t>
            </a:r>
            <a:r>
              <a:rPr lang="vi-VN" sz="2000" b="1" kern="0">
                <a:latin typeface="Times New Roman" panose="02020603050405020304" pitchFamily="18" charset="0"/>
                <a:ea typeface="Arial Unicode MS" pitchFamily="34" charset="-128"/>
                <a:cs typeface="Times New Roman" panose="02020603050405020304" pitchFamily="18" charset="0"/>
              </a:rPr>
              <a:t> </a:t>
            </a:r>
            <a:r>
              <a:rPr lang="vi-VN" sz="2000" b="1" kern="0" err="1">
                <a:latin typeface="Times New Roman" panose="02020603050405020304" pitchFamily="18" charset="0"/>
                <a:ea typeface="Arial Unicode MS" pitchFamily="34" charset="-128"/>
                <a:cs typeface="Times New Roman" panose="02020603050405020304" pitchFamily="18" charset="0"/>
              </a:rPr>
              <a:t>file</a:t>
            </a:r>
            <a:r>
              <a:rPr lang="vi-VN" sz="2000" b="1" kern="0">
                <a:latin typeface="Times New Roman" panose="02020603050405020304" pitchFamily="18" charset="0"/>
                <a:ea typeface="Arial Unicode MS" pitchFamily="34" charset="-128"/>
                <a:cs typeface="Times New Roman" panose="02020603050405020304" pitchFamily="18" charset="0"/>
              </a:rPr>
              <a:t> CSV</a:t>
            </a:r>
            <a:endParaRPr lang="en-US" sz="2000" b="1">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ADFE875-2CE9-41C4-833C-9BD31BEB4FE0}"/>
              </a:ext>
            </a:extLst>
          </p:cNvPr>
          <p:cNvSpPr txBox="1"/>
          <p:nvPr/>
        </p:nvSpPr>
        <p:spPr>
          <a:xfrm>
            <a:off x="235744" y="794544"/>
            <a:ext cx="6324600" cy="276999"/>
          </a:xfrm>
          <a:prstGeom prst="rect">
            <a:avLst/>
          </a:prstGeom>
          <a:solidFill>
            <a:schemeClr val="accent3">
              <a:lumMod val="20000"/>
              <a:lumOff val="80000"/>
            </a:schemeClr>
          </a:solidFill>
        </p:spPr>
        <p:txBody>
          <a:bodyPr wrap="square" lIns="0" tIns="0" rIns="0" bIns="0" rtlCol="0">
            <a:spAutoFit/>
          </a:bodyPr>
          <a:lstStyle/>
          <a:p>
            <a:pPr marL="285750" indent="-285750" fontAlgn="base">
              <a:spcBef>
                <a:spcPct val="50000"/>
              </a:spcBef>
              <a:spcAft>
                <a:spcPct val="0"/>
              </a:spcAft>
              <a:buClr>
                <a:srgbClr val="F0AB00"/>
              </a:buClr>
              <a:buSzPct val="80000"/>
              <a:buFont typeface="Wingdings" panose="05000000000000000000" pitchFamily="2" charset="2"/>
              <a:buChar char="v"/>
            </a:pPr>
            <a:r>
              <a:rPr lang="en-US" sz="1800" kern="0" err="1">
                <a:latin typeface="Times New Roman" panose="02020603050405020304" pitchFamily="18" charset="0"/>
                <a:ea typeface="Arial Unicode MS" pitchFamily="34" charset="-128"/>
                <a:cs typeface="Times New Roman" panose="02020603050405020304" pitchFamily="18" charset="0"/>
              </a:rPr>
              <a:t>Giải</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thích</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từ</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ngữ</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trong</a:t>
            </a:r>
            <a:r>
              <a:rPr lang="en-US" sz="1800" kern="0">
                <a:latin typeface="Times New Roman" panose="02020603050405020304" pitchFamily="18" charset="0"/>
                <a:ea typeface="Arial Unicode MS" pitchFamily="34" charset="-128"/>
                <a:cs typeface="Times New Roman" panose="02020603050405020304" pitchFamily="18" charset="0"/>
              </a:rPr>
              <a:t> file template CSV</a:t>
            </a:r>
          </a:p>
        </p:txBody>
      </p:sp>
      <p:graphicFrame>
        <p:nvGraphicFramePr>
          <p:cNvPr id="3" name="Table 2">
            <a:extLst>
              <a:ext uri="{FF2B5EF4-FFF2-40B4-BE49-F238E27FC236}">
                <a16:creationId xmlns:a16="http://schemas.microsoft.com/office/drawing/2014/main" id="{7E5560C6-01DD-4EC8-AADA-B48F598F404C}"/>
              </a:ext>
            </a:extLst>
          </p:cNvPr>
          <p:cNvGraphicFramePr>
            <a:graphicFrameLocks noGrp="1"/>
          </p:cNvGraphicFramePr>
          <p:nvPr>
            <p:extLst>
              <p:ext uri="{D42A27DB-BD31-4B8C-83A1-F6EECF244321}">
                <p14:modId xmlns:p14="http://schemas.microsoft.com/office/powerpoint/2010/main" val="3993198907"/>
              </p:ext>
            </p:extLst>
          </p:nvPr>
        </p:nvGraphicFramePr>
        <p:xfrm>
          <a:off x="273844" y="1223202"/>
          <a:ext cx="7429501" cy="4930880"/>
        </p:xfrm>
        <a:graphic>
          <a:graphicData uri="http://schemas.openxmlformats.org/drawingml/2006/table">
            <a:tbl>
              <a:tblPr/>
              <a:tblGrid>
                <a:gridCol w="465282">
                  <a:extLst>
                    <a:ext uri="{9D8B030D-6E8A-4147-A177-3AD203B41FA5}">
                      <a16:colId xmlns:a16="http://schemas.microsoft.com/office/drawing/2014/main" val="610487787"/>
                    </a:ext>
                  </a:extLst>
                </a:gridCol>
                <a:gridCol w="1620982">
                  <a:extLst>
                    <a:ext uri="{9D8B030D-6E8A-4147-A177-3AD203B41FA5}">
                      <a16:colId xmlns:a16="http://schemas.microsoft.com/office/drawing/2014/main" val="3609209720"/>
                    </a:ext>
                  </a:extLst>
                </a:gridCol>
                <a:gridCol w="1741055">
                  <a:extLst>
                    <a:ext uri="{9D8B030D-6E8A-4147-A177-3AD203B41FA5}">
                      <a16:colId xmlns:a16="http://schemas.microsoft.com/office/drawing/2014/main" val="341042812"/>
                    </a:ext>
                  </a:extLst>
                </a:gridCol>
                <a:gridCol w="525318">
                  <a:extLst>
                    <a:ext uri="{9D8B030D-6E8A-4147-A177-3AD203B41FA5}">
                      <a16:colId xmlns:a16="http://schemas.microsoft.com/office/drawing/2014/main" val="1179254043"/>
                    </a:ext>
                  </a:extLst>
                </a:gridCol>
                <a:gridCol w="1666009">
                  <a:extLst>
                    <a:ext uri="{9D8B030D-6E8A-4147-A177-3AD203B41FA5}">
                      <a16:colId xmlns:a16="http://schemas.microsoft.com/office/drawing/2014/main" val="3437199086"/>
                    </a:ext>
                  </a:extLst>
                </a:gridCol>
                <a:gridCol w="1410855">
                  <a:extLst>
                    <a:ext uri="{9D8B030D-6E8A-4147-A177-3AD203B41FA5}">
                      <a16:colId xmlns:a16="http://schemas.microsoft.com/office/drawing/2014/main" val="271978339"/>
                    </a:ext>
                  </a:extLst>
                </a:gridCol>
              </a:tblGrid>
              <a:tr h="386153">
                <a:tc>
                  <a:txBody>
                    <a:bodyPr/>
                    <a:lstStyle/>
                    <a:p>
                      <a:pPr algn="ctr" fontAlgn="ctr"/>
                      <a:r>
                        <a:rPr lang="en-US" sz="1400" b="1" i="0" u="none" strike="noStrike">
                          <a:solidFill>
                            <a:srgbClr val="000000"/>
                          </a:solidFill>
                          <a:effectLst/>
                          <a:latin typeface="Times New Roman" panose="02020603050405020304" pitchFamily="18" charset="0"/>
                        </a:rPr>
                        <a:t>STT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1" i="0" u="none" strike="noStrike">
                          <a:solidFill>
                            <a:srgbClr val="000000"/>
                          </a:solidFill>
                          <a:effectLst/>
                          <a:latin typeface="Times New Roman" panose="02020603050405020304" pitchFamily="18" charset="0"/>
                        </a:rPr>
                        <a:t>Tên tiếng anh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1400" b="1" i="0" u="none" strike="noStrike">
                          <a:solidFill>
                            <a:srgbClr val="000000"/>
                          </a:solidFill>
                          <a:effectLst/>
                          <a:latin typeface="Times New Roman" panose="02020603050405020304" pitchFamily="18" charset="0"/>
                        </a:rPr>
                        <a:t>Tên tiếng việt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a:solidFill>
                            <a:srgbClr val="000000"/>
                          </a:solidFill>
                          <a:effectLst/>
                          <a:latin typeface="Times New Roman" panose="02020603050405020304" pitchFamily="18" charset="0"/>
                        </a:rPr>
                        <a:t>STT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1" i="0" u="none" strike="noStrike">
                          <a:solidFill>
                            <a:srgbClr val="000000"/>
                          </a:solidFill>
                          <a:effectLst/>
                          <a:latin typeface="Times New Roman" panose="02020603050405020304" pitchFamily="18" charset="0"/>
                        </a:rPr>
                        <a:t>Tên tiếng anh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1400" b="1" i="0" u="none" strike="noStrike">
                          <a:solidFill>
                            <a:srgbClr val="000000"/>
                          </a:solidFill>
                          <a:effectLst/>
                          <a:latin typeface="Times New Roman" panose="02020603050405020304" pitchFamily="18" charset="0"/>
                        </a:rPr>
                        <a:t>Tên tiếng việt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60953296"/>
                  </a:ext>
                </a:extLst>
              </a:tr>
              <a:tr h="214529">
                <a:tc>
                  <a:txBody>
                    <a:bodyPr/>
                    <a:lstStyle/>
                    <a:p>
                      <a:pPr algn="ctr" fontAlgn="ctr"/>
                      <a:r>
                        <a:rPr lang="en-US" sz="1400" b="0" i="0" u="none" strike="noStrike">
                          <a:solidFill>
                            <a:srgbClr val="000000"/>
                          </a:solidFill>
                          <a:effectLst/>
                          <a:latin typeface="Times New Roman" panose="02020603050405020304" pitchFamily="18"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err="1">
                          <a:solidFill>
                            <a:srgbClr val="000000"/>
                          </a:solidFill>
                          <a:effectLst/>
                          <a:latin typeface="Times New Roman" panose="02020603050405020304" pitchFamily="18" charset="0"/>
                        </a:rPr>
                        <a:t>invoiceID</a:t>
                      </a:r>
                      <a:endParaRPr lang="en-US" sz="1400" b="0"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err="1">
                          <a:solidFill>
                            <a:schemeClr val="tx1"/>
                          </a:solidFill>
                          <a:effectLst/>
                          <a:latin typeface="Times New Roman" panose="02020603050405020304" pitchFamily="18" charset="0"/>
                        </a:rPr>
                        <a:t>Số</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hóa</a:t>
                      </a:r>
                      <a:r>
                        <a:rPr lang="en-US" sz="1400" b="0" i="1" u="none" strike="noStrike">
                          <a:solidFill>
                            <a:schemeClr val="tx1"/>
                          </a:solidFill>
                          <a:effectLst/>
                          <a:latin typeface="Times New Roman" panose="02020603050405020304" pitchFamily="18" charset="0"/>
                        </a:rPr>
                        <a:t> đ</a:t>
                      </a:r>
                      <a:r>
                        <a:rPr lang="vi-VN" sz="1400" b="0" i="1" u="none" strike="noStrike">
                          <a:solidFill>
                            <a:schemeClr val="tx1"/>
                          </a:solidFill>
                          <a:effectLst/>
                          <a:latin typeface="Times New Roman" panose="02020603050405020304" pitchFamily="18" charset="0"/>
                        </a:rPr>
                        <a:t>ơ</a:t>
                      </a:r>
                      <a:r>
                        <a:rPr lang="en-US" sz="1400" b="0" i="1" u="none" strike="noStrike">
                          <a:solidFill>
                            <a:schemeClr val="tx1"/>
                          </a:solidFill>
                          <a:effectLst/>
                          <a:latin typeface="Times New Roman" panose="02020603050405020304" pitchFamily="18" charset="0"/>
                        </a:rPr>
                        <a:t>n (INV)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chemeClr val="tx1"/>
                          </a:solidFill>
                          <a:effectLst/>
                          <a:latin typeface="Times New Roman" panose="02020603050405020304" pitchFamily="18"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a:solidFill>
                            <a:schemeClr val="tx1"/>
                          </a:solidFill>
                          <a:effectLst/>
                          <a:latin typeface="Times New Roman" panose="02020603050405020304" pitchFamily="18" charset="0"/>
                        </a:rPr>
                        <a:t>unitOfMeasure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1" u="none" strike="noStrike">
                          <a:solidFill>
                            <a:schemeClr val="tx1"/>
                          </a:solidFill>
                          <a:effectLst/>
                          <a:latin typeface="Times New Roman" panose="02020603050405020304" pitchFamily="18" charset="0"/>
                        </a:rPr>
                        <a:t>Đơn </a:t>
                      </a:r>
                      <a:r>
                        <a:rPr lang="vi-VN" sz="1400" b="0" i="1" u="none" strike="noStrike" err="1">
                          <a:solidFill>
                            <a:schemeClr val="tx1"/>
                          </a:solidFill>
                          <a:effectLst/>
                          <a:latin typeface="Times New Roman" panose="02020603050405020304" pitchFamily="18" charset="0"/>
                        </a:rPr>
                        <a:t>vị</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tính</a:t>
                      </a:r>
                      <a:endParaRPr lang="vi-VN" sz="1400" b="0" i="1" u="none" strike="noStrike">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5570764"/>
                  </a:ext>
                </a:extLst>
              </a:tr>
              <a:tr h="214529">
                <a:tc>
                  <a:txBody>
                    <a:bodyPr/>
                    <a:lstStyle/>
                    <a:p>
                      <a:pPr algn="ctr" fontAlgn="ctr"/>
                      <a:r>
                        <a:rPr lang="en-US" sz="1400" b="0" i="0" u="none" strike="noStrike">
                          <a:solidFill>
                            <a:srgbClr val="000000"/>
                          </a:solidFill>
                          <a:effectLst/>
                          <a:latin typeface="Times New Roman" panose="02020603050405020304" pitchFamily="18"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err="1">
                          <a:solidFill>
                            <a:srgbClr val="000000"/>
                          </a:solidFill>
                          <a:effectLst/>
                          <a:latin typeface="Times New Roman" panose="02020603050405020304" pitchFamily="18" charset="0"/>
                        </a:rPr>
                        <a:t>invoiceDate</a:t>
                      </a:r>
                      <a:endParaRPr lang="en-US" sz="1400" b="0"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err="1">
                          <a:solidFill>
                            <a:schemeClr val="tx1"/>
                          </a:solidFill>
                          <a:effectLst/>
                          <a:latin typeface="Times New Roman" panose="02020603050405020304" pitchFamily="18" charset="0"/>
                        </a:rPr>
                        <a:t>Ngày</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hóa</a:t>
                      </a:r>
                      <a:r>
                        <a:rPr lang="en-US" sz="1400" b="0" i="1" u="none" strike="noStrike">
                          <a:solidFill>
                            <a:schemeClr val="tx1"/>
                          </a:solidFill>
                          <a:effectLst/>
                          <a:latin typeface="Times New Roman" panose="02020603050405020304" pitchFamily="18" charset="0"/>
                        </a:rPr>
                        <a:t> đ</a:t>
                      </a:r>
                      <a:r>
                        <a:rPr lang="vi-VN" sz="1400" b="0" i="1" u="none" strike="noStrike">
                          <a:solidFill>
                            <a:schemeClr val="tx1"/>
                          </a:solidFill>
                          <a:effectLst/>
                          <a:latin typeface="Times New Roman" panose="02020603050405020304" pitchFamily="18" charset="0"/>
                        </a:rPr>
                        <a:t>ơ</a:t>
                      </a:r>
                      <a:r>
                        <a:rPr lang="en-US" sz="1400" b="0" i="1" u="none" strike="noStrike">
                          <a:solidFill>
                            <a:schemeClr val="tx1"/>
                          </a:solidFill>
                          <a:effectLst/>
                          <a:latin typeface="Times New Roman" panose="02020603050405020304" pitchFamily="18" charset="0"/>
                        </a:rPr>
                        <a:t>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chemeClr val="tx1"/>
                          </a:solidFill>
                          <a:effectLst/>
                          <a:latin typeface="Times New Roman" panose="02020603050405020304" pitchFamily="18"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a:solidFill>
                            <a:schemeClr val="tx1"/>
                          </a:solidFill>
                          <a:effectLst/>
                          <a:latin typeface="Times New Roman" panose="02020603050405020304" pitchFamily="18" charset="0"/>
                        </a:rPr>
                        <a:t>unitPrice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1" u="none" strike="noStrike">
                          <a:solidFill>
                            <a:schemeClr val="tx1"/>
                          </a:solidFill>
                          <a:effectLst/>
                          <a:latin typeface="Times New Roman" panose="02020603050405020304" pitchFamily="18" charset="0"/>
                        </a:rPr>
                        <a:t>Đơn </a:t>
                      </a:r>
                      <a:r>
                        <a:rPr lang="vi-VN" sz="1400" b="0" i="1" u="none" strike="noStrike" err="1">
                          <a:solidFill>
                            <a:schemeClr val="tx1"/>
                          </a:solidFill>
                          <a:effectLst/>
                          <a:latin typeface="Times New Roman" panose="02020603050405020304" pitchFamily="18" charset="0"/>
                        </a:rPr>
                        <a:t>giá</a:t>
                      </a:r>
                      <a:endParaRPr lang="vi-VN" sz="1400" b="0" i="1" u="none" strike="noStrike">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3520246"/>
                  </a:ext>
                </a:extLst>
              </a:tr>
              <a:tr h="429059">
                <a:tc>
                  <a:txBody>
                    <a:bodyPr/>
                    <a:lstStyle/>
                    <a:p>
                      <a:pPr algn="ctr" fontAlgn="ctr"/>
                      <a:r>
                        <a:rPr lang="en-US" sz="1400" b="0" i="0" u="none" strike="noStrike">
                          <a:solidFill>
                            <a:srgbClr val="000000"/>
                          </a:solidFill>
                          <a:effectLst/>
                          <a:latin typeface="Times New Roman" panose="02020603050405020304" pitchFamily="18"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a:solidFill>
                            <a:srgbClr val="000000"/>
                          </a:solidFill>
                          <a:effectLst/>
                          <a:latin typeface="Times New Roman" panose="02020603050405020304" pitchFamily="18" charset="0"/>
                        </a:rPr>
                        <a:t>orderID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1" u="none" strike="noStrike" err="1">
                          <a:solidFill>
                            <a:schemeClr val="tx1"/>
                          </a:solidFill>
                          <a:effectLst/>
                          <a:latin typeface="Times New Roman" panose="02020603050405020304" pitchFamily="18" charset="0"/>
                        </a:rPr>
                        <a:t>Số</a:t>
                      </a:r>
                      <a:r>
                        <a:rPr lang="vi-VN" sz="1400" b="0" i="1" u="none" strike="noStrike">
                          <a:solidFill>
                            <a:schemeClr val="tx1"/>
                          </a:solidFill>
                          <a:effectLst/>
                          <a:latin typeface="Times New Roman" panose="02020603050405020304" pitchFamily="18" charset="0"/>
                        </a:rPr>
                        <a:t> đơn </a:t>
                      </a:r>
                      <a:r>
                        <a:rPr lang="vi-VN" sz="1400" b="0" i="1" u="none" strike="noStrike" err="1">
                          <a:solidFill>
                            <a:schemeClr val="tx1"/>
                          </a:solidFill>
                          <a:effectLst/>
                          <a:latin typeface="Times New Roman" panose="02020603050405020304" pitchFamily="18" charset="0"/>
                        </a:rPr>
                        <a:t>hàng</a:t>
                      </a:r>
                      <a:endParaRPr lang="vi-VN" sz="1400" b="0" i="1" u="none" strike="noStrike">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chemeClr val="tx1"/>
                          </a:solidFill>
                          <a:effectLst/>
                          <a:latin typeface="Times New Roman" panose="02020603050405020304" pitchFamily="18"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a:solidFill>
                            <a:schemeClr val="tx1"/>
                          </a:solidFill>
                          <a:effectLst/>
                          <a:latin typeface="Times New Roman" panose="02020603050405020304" pitchFamily="18" charset="0"/>
                        </a:rPr>
                        <a:t>itemDescription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err="1">
                          <a:solidFill>
                            <a:schemeClr val="tx1"/>
                          </a:solidFill>
                          <a:effectLst/>
                          <a:latin typeface="Times New Roman" panose="02020603050405020304" pitchFamily="18" charset="0"/>
                        </a:rPr>
                        <a:t>Mô</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tả</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hàng</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hóa</a:t>
                      </a:r>
                      <a:endParaRPr lang="en-US" sz="1400" b="0" i="1" u="none" strike="noStrike">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612966"/>
                  </a:ext>
                </a:extLst>
              </a:tr>
              <a:tr h="429059">
                <a:tc>
                  <a:txBody>
                    <a:bodyPr/>
                    <a:lstStyle/>
                    <a:p>
                      <a:pPr algn="ctr" fontAlgn="ctr"/>
                      <a:r>
                        <a:rPr lang="en-US" sz="1400" b="0" i="0" u="none" strike="noStrike">
                          <a:solidFill>
                            <a:srgbClr val="000000"/>
                          </a:solidFill>
                          <a:effectLst/>
                          <a:latin typeface="Times New Roman" panose="02020603050405020304" pitchFamily="18"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a:solidFill>
                            <a:srgbClr val="000000"/>
                          </a:solidFill>
                          <a:effectLst/>
                          <a:latin typeface="Times New Roman" panose="02020603050405020304" pitchFamily="18" charset="0"/>
                        </a:rPr>
                        <a:t>agreementID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err="1">
                          <a:solidFill>
                            <a:schemeClr val="tx1"/>
                          </a:solidFill>
                          <a:effectLst/>
                          <a:latin typeface="Times New Roman" panose="02020603050405020304" pitchFamily="18" charset="0"/>
                        </a:rPr>
                        <a:t>Số</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hợp</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đồng</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nếu</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không</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có</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không</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cần</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điền</a:t>
                      </a:r>
                      <a:r>
                        <a:rPr lang="en-US" sz="1400" b="0" i="1" u="none" strike="noStrike">
                          <a:solidFill>
                            <a:schemeClr val="tx1"/>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chemeClr val="tx1"/>
                          </a:solidFill>
                          <a:effectLst/>
                          <a:latin typeface="Times New Roman" panose="02020603050405020304" pitchFamily="18"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err="1">
                          <a:solidFill>
                            <a:schemeClr val="tx1"/>
                          </a:solidFill>
                          <a:effectLst/>
                          <a:latin typeface="Times New Roman" panose="02020603050405020304" pitchFamily="18" charset="0"/>
                        </a:rPr>
                        <a:t>itemSubtotal</a:t>
                      </a:r>
                      <a:endParaRPr lang="en-US" sz="1400" b="0" i="0" u="none" strike="noStrike">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err="1">
                          <a:solidFill>
                            <a:schemeClr val="tx1"/>
                          </a:solidFill>
                          <a:effectLst/>
                          <a:latin typeface="Times New Roman" panose="02020603050405020304" pitchFamily="18" charset="0"/>
                        </a:rPr>
                        <a:t>Tổng</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giá</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thành</a:t>
                      </a:r>
                      <a:endParaRPr lang="en-US" sz="1400" b="0" i="1" u="none" strike="noStrike">
                        <a:solidFill>
                          <a:schemeClr val="tx1"/>
                        </a:solidFill>
                        <a:effectLst/>
                        <a:latin typeface="Times New Roman" panose="02020603050405020304" pitchFamily="18" charset="0"/>
                      </a:endParaRPr>
                    </a:p>
                    <a:p>
                      <a:pPr marL="0" marR="0" lvl="0" indent="0" algn="l" defTabSz="1171180" rtl="0" eaLnBrk="1" fontAlgn="ctr" latinLnBrk="0" hangingPunct="1">
                        <a:lnSpc>
                          <a:spcPct val="100000"/>
                        </a:lnSpc>
                        <a:spcBef>
                          <a:spcPts val="0"/>
                        </a:spcBef>
                        <a:spcAft>
                          <a:spcPts val="0"/>
                        </a:spcAft>
                        <a:buClrTx/>
                        <a:buSzTx/>
                        <a:buFontTx/>
                        <a:buNone/>
                        <a:tabLst/>
                        <a:defRPr/>
                      </a:pPr>
                      <a:r>
                        <a:rPr lang="en-US" sz="1400" b="0" i="1" u="none" strike="noStrike">
                          <a:solidFill>
                            <a:schemeClr val="tx1"/>
                          </a:solidFill>
                          <a:effectLst/>
                          <a:latin typeface="Times New Roman" panose="02020603050405020304" pitchFamily="18" charset="0"/>
                        </a:rPr>
                        <a:t>(=9x11)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7862501"/>
                  </a:ext>
                </a:extLst>
              </a:tr>
              <a:tr h="214529">
                <a:tc>
                  <a:txBody>
                    <a:bodyPr/>
                    <a:lstStyle/>
                    <a:p>
                      <a:pPr algn="ctr" fontAlgn="ctr"/>
                      <a:r>
                        <a:rPr lang="en-US" sz="1400" b="0" i="0" u="none" strike="noStrike">
                          <a:solidFill>
                            <a:srgbClr val="000000"/>
                          </a:solidFill>
                          <a:effectLst/>
                          <a:latin typeface="Times New Roman" panose="02020603050405020304" pitchFamily="18"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a:solidFill>
                            <a:srgbClr val="000000"/>
                          </a:solidFill>
                          <a:effectLst/>
                          <a:latin typeface="Times New Roman" panose="02020603050405020304" pitchFamily="18" charset="0"/>
                        </a:rPr>
                        <a:t>currency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1" u="none" strike="noStrike">
                          <a:solidFill>
                            <a:schemeClr val="tx1"/>
                          </a:solidFill>
                          <a:effectLst/>
                          <a:latin typeface="Times New Roman" panose="02020603050405020304" pitchFamily="18" charset="0"/>
                        </a:rPr>
                        <a:t>Đơn </a:t>
                      </a:r>
                      <a:r>
                        <a:rPr lang="vi-VN" sz="1400" b="0" i="1" u="none" strike="noStrike" err="1">
                          <a:solidFill>
                            <a:schemeClr val="tx1"/>
                          </a:solidFill>
                          <a:effectLst/>
                          <a:latin typeface="Times New Roman" panose="02020603050405020304" pitchFamily="18" charset="0"/>
                        </a:rPr>
                        <a:t>vị</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tiền</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tệ</a:t>
                      </a:r>
                      <a:endParaRPr lang="vi-VN" sz="1400" b="0" i="1" u="none" strike="noStrike">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chemeClr val="tx1"/>
                          </a:solidFill>
                          <a:effectLst/>
                          <a:latin typeface="Times New Roman" panose="02020603050405020304" pitchFamily="18"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err="1">
                          <a:solidFill>
                            <a:schemeClr val="tx1"/>
                          </a:solidFill>
                          <a:effectLst/>
                          <a:latin typeface="Times New Roman" panose="02020603050405020304" pitchFamily="18" charset="0"/>
                        </a:rPr>
                        <a:t>lineTaxCategory</a:t>
                      </a:r>
                      <a:endParaRPr lang="en-US" sz="1400" b="0" i="0" u="none" strike="noStrike">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err="1">
                          <a:solidFill>
                            <a:schemeClr val="tx1"/>
                          </a:solidFill>
                          <a:effectLst/>
                          <a:latin typeface="Times New Roman" panose="02020603050405020304" pitchFamily="18" charset="0"/>
                        </a:rPr>
                        <a:t>Loại</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thuế</a:t>
                      </a:r>
                      <a:endParaRPr lang="en-US" sz="1400" b="0" i="1" u="none" strike="noStrike">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2256340"/>
                  </a:ext>
                </a:extLst>
              </a:tr>
              <a:tr h="858118">
                <a:tc>
                  <a:txBody>
                    <a:bodyPr/>
                    <a:lstStyle/>
                    <a:p>
                      <a:pPr algn="ctr" fontAlgn="ctr"/>
                      <a:r>
                        <a:rPr lang="en-US" sz="1400" b="0" i="0" u="none" strike="noStrike">
                          <a:solidFill>
                            <a:srgbClr val="000000"/>
                          </a:solidFill>
                          <a:effectLst/>
                          <a:latin typeface="Times New Roman" panose="02020603050405020304" pitchFamily="18"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err="1">
                          <a:solidFill>
                            <a:srgbClr val="000000"/>
                          </a:solidFill>
                          <a:effectLst/>
                          <a:latin typeface="Times New Roman" panose="02020603050405020304" pitchFamily="18" charset="0"/>
                        </a:rPr>
                        <a:t>iteminvoiceLineNumber</a:t>
                      </a:r>
                      <a:endParaRPr lang="en-US" sz="1400" b="0"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1" u="none" strike="noStrike" err="1">
                          <a:solidFill>
                            <a:schemeClr val="tx1"/>
                          </a:solidFill>
                          <a:effectLst/>
                          <a:latin typeface="Times New Roman" panose="02020603050405020304" pitchFamily="18" charset="0"/>
                        </a:rPr>
                        <a:t>Số</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thứ</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tự</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các</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mục</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hàng</a:t>
                      </a:r>
                      <a:r>
                        <a:rPr lang="vi-VN" sz="1400" b="0" i="1" u="none" strike="noStrike">
                          <a:solidFill>
                            <a:schemeClr val="tx1"/>
                          </a:solidFill>
                          <a:effectLst/>
                          <a:latin typeface="Times New Roman" panose="02020603050405020304" pitchFamily="18" charset="0"/>
                        </a:rPr>
                        <a:t> trong INV, </a:t>
                      </a:r>
                      <a:r>
                        <a:rPr lang="vi-VN" sz="1400" b="0" i="1" u="none" strike="noStrike" err="1">
                          <a:solidFill>
                            <a:schemeClr val="tx1"/>
                          </a:solidFill>
                          <a:effectLst/>
                          <a:latin typeface="Times New Roman" panose="02020603050405020304" pitchFamily="18" charset="0"/>
                        </a:rPr>
                        <a:t>nếu</a:t>
                      </a:r>
                      <a:r>
                        <a:rPr lang="vi-VN" sz="1400" b="0" i="1" u="none" strike="noStrike">
                          <a:solidFill>
                            <a:schemeClr val="tx1"/>
                          </a:solidFill>
                          <a:effectLst/>
                          <a:latin typeface="Times New Roman" panose="02020603050405020304" pitchFamily="18" charset="0"/>
                        </a:rPr>
                        <a:t> trong </a:t>
                      </a:r>
                      <a:r>
                        <a:rPr lang="vi-VN" sz="1400" b="0" i="1" u="none" strike="noStrike" err="1">
                          <a:solidFill>
                            <a:schemeClr val="tx1"/>
                          </a:solidFill>
                          <a:effectLst/>
                          <a:latin typeface="Times New Roman" panose="02020603050405020304" pitchFamily="18" charset="0"/>
                        </a:rPr>
                        <a:t>cùng</a:t>
                      </a:r>
                      <a:r>
                        <a:rPr lang="vi-VN" sz="1400" b="0" i="1" u="none" strike="noStrike">
                          <a:solidFill>
                            <a:schemeClr val="tx1"/>
                          </a:solidFill>
                          <a:effectLst/>
                          <a:latin typeface="Times New Roman" panose="02020603050405020304" pitchFamily="18" charset="0"/>
                        </a:rPr>
                        <a:t> 1 INV </a:t>
                      </a:r>
                      <a:r>
                        <a:rPr lang="vi-VN" sz="1400" b="0" i="1" u="none" strike="noStrike" err="1">
                          <a:solidFill>
                            <a:schemeClr val="tx1"/>
                          </a:solidFill>
                          <a:effectLst/>
                          <a:latin typeface="Times New Roman" panose="02020603050405020304" pitchFamily="18" charset="0"/>
                        </a:rPr>
                        <a:t>thì</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viết</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đúng</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thứ</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tự</a:t>
                      </a:r>
                      <a:r>
                        <a:rPr lang="vi-VN" sz="1400" b="0" i="1" u="none" strike="noStrike">
                          <a:solidFill>
                            <a:schemeClr val="tx1"/>
                          </a:solidFill>
                          <a:effectLst/>
                          <a:latin typeface="Times New Roman" panose="02020603050405020304" pitchFamily="18" charset="0"/>
                        </a:rPr>
                        <a:t> như INV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chemeClr val="tx1"/>
                          </a:solidFill>
                          <a:effectLst/>
                          <a:latin typeface="Times New Roman" panose="02020603050405020304" pitchFamily="18"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err="1">
                          <a:solidFill>
                            <a:schemeClr val="tx1"/>
                          </a:solidFill>
                          <a:effectLst/>
                          <a:latin typeface="Times New Roman" panose="02020603050405020304" pitchFamily="18" charset="0"/>
                        </a:rPr>
                        <a:t>lineTaxPercentageRate</a:t>
                      </a:r>
                      <a:endParaRPr lang="en-US" sz="1400" b="0" i="0" u="none" strike="noStrike">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err="1">
                          <a:solidFill>
                            <a:schemeClr val="tx1"/>
                          </a:solidFill>
                          <a:effectLst/>
                          <a:latin typeface="Times New Roman" panose="02020603050405020304" pitchFamily="18" charset="0"/>
                        </a:rPr>
                        <a:t>Phần</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trăm</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đánh</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thuế</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trong</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từng</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mục</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hàng</a:t>
                      </a:r>
                      <a:endParaRPr lang="en-US" sz="1400" b="0" i="1" u="none" strike="noStrike">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5441092"/>
                  </a:ext>
                </a:extLst>
              </a:tr>
              <a:tr h="1072647">
                <a:tc>
                  <a:txBody>
                    <a:bodyPr/>
                    <a:lstStyle/>
                    <a:p>
                      <a:pPr algn="ctr" fontAlgn="ctr"/>
                      <a:r>
                        <a:rPr lang="en-US" sz="1400" b="0" i="0" u="none" strike="noStrike">
                          <a:solidFill>
                            <a:srgbClr val="000000"/>
                          </a:solidFill>
                          <a:effectLst/>
                          <a:latin typeface="Times New Roman" panose="02020603050405020304" pitchFamily="18"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err="1">
                          <a:solidFill>
                            <a:srgbClr val="000000"/>
                          </a:solidFill>
                          <a:effectLst/>
                          <a:latin typeface="Times New Roman" panose="02020603050405020304" pitchFamily="18" charset="0"/>
                        </a:rPr>
                        <a:t>itemOrderLineNumber</a:t>
                      </a:r>
                      <a:endParaRPr lang="en-US" sz="1400" b="0"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1" u="none" strike="noStrike" err="1">
                          <a:solidFill>
                            <a:schemeClr val="tx1"/>
                          </a:solidFill>
                          <a:effectLst/>
                          <a:latin typeface="Times New Roman" panose="02020603050405020304" pitchFamily="18" charset="0"/>
                        </a:rPr>
                        <a:t>Số</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thứ</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tự</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của</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mục</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hàng</a:t>
                      </a:r>
                      <a:r>
                        <a:rPr lang="vi-VN" sz="1400" b="0" i="1" u="none" strike="noStrike">
                          <a:solidFill>
                            <a:schemeClr val="tx1"/>
                          </a:solidFill>
                          <a:effectLst/>
                          <a:latin typeface="Times New Roman" panose="02020603050405020304" pitchFamily="18" charset="0"/>
                        </a:rPr>
                        <a:t> trong đơn </a:t>
                      </a:r>
                      <a:r>
                        <a:rPr lang="vi-VN" sz="1400" b="0" i="1" u="none" strike="noStrike" err="1">
                          <a:solidFill>
                            <a:schemeClr val="tx1"/>
                          </a:solidFill>
                          <a:effectLst/>
                          <a:latin typeface="Times New Roman" panose="02020603050405020304" pitchFamily="18" charset="0"/>
                        </a:rPr>
                        <a:t>hàng</a:t>
                      </a:r>
                      <a:r>
                        <a:rPr lang="vi-VN" sz="1400" b="0" i="1" u="none" strike="noStrike">
                          <a:solidFill>
                            <a:schemeClr val="tx1"/>
                          </a:solidFill>
                          <a:effectLst/>
                          <a:latin typeface="Times New Roman" panose="02020603050405020304" pitchFamily="18" charset="0"/>
                        </a:rPr>
                        <a:t>, nên </a:t>
                      </a:r>
                      <a:r>
                        <a:rPr lang="vi-VN" sz="1400" b="0" i="1" u="none" strike="noStrike" err="1">
                          <a:solidFill>
                            <a:schemeClr val="tx1"/>
                          </a:solidFill>
                          <a:effectLst/>
                          <a:latin typeface="Times New Roman" panose="02020603050405020304" pitchFamily="18" charset="0"/>
                        </a:rPr>
                        <a:t>down</a:t>
                      </a:r>
                      <a:r>
                        <a:rPr lang="vi-VN" sz="1400" b="0" i="1" u="none" strike="noStrike">
                          <a:solidFill>
                            <a:schemeClr val="tx1"/>
                          </a:solidFill>
                          <a:effectLst/>
                          <a:latin typeface="Times New Roman" panose="02020603050405020304" pitchFamily="18" charset="0"/>
                        </a:rPr>
                        <a:t> PO </a:t>
                      </a:r>
                      <a:r>
                        <a:rPr lang="en-US" sz="1400" b="0" i="1" u="none" strike="noStrike">
                          <a:solidFill>
                            <a:schemeClr val="tx1"/>
                          </a:solidFill>
                          <a:effectLst/>
                          <a:latin typeface="Times New Roman" panose="02020603050405020304" pitchFamily="18" charset="0"/>
                        </a:rPr>
                        <a:t>report </a:t>
                      </a:r>
                      <a:r>
                        <a:rPr lang="vi-VN" sz="1400" b="0" i="1" u="none" strike="noStrike" err="1">
                          <a:solidFill>
                            <a:schemeClr val="tx1"/>
                          </a:solidFill>
                          <a:effectLst/>
                          <a:latin typeface="Times New Roman" panose="02020603050405020304" pitchFamily="18" charset="0"/>
                        </a:rPr>
                        <a:t>về</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và</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lấy</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đúng</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dữ</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liệu</a:t>
                      </a:r>
                      <a:r>
                        <a:rPr lang="vi-VN" sz="1400" b="0" i="1" u="none" strike="noStrike">
                          <a:solidFill>
                            <a:schemeClr val="tx1"/>
                          </a:solidFill>
                          <a:effectLst/>
                          <a:latin typeface="Times New Roman" panose="02020603050405020304" pitchFamily="18" charset="0"/>
                        </a:rPr>
                        <a:t> trong </a:t>
                      </a:r>
                      <a:r>
                        <a:rPr lang="vi-VN" sz="1400" b="0" i="1" u="none" strike="noStrike" err="1">
                          <a:solidFill>
                            <a:schemeClr val="tx1"/>
                          </a:solidFill>
                          <a:effectLst/>
                          <a:latin typeface="Times New Roman" panose="02020603050405020304" pitchFamily="18" charset="0"/>
                        </a:rPr>
                        <a:t>trường</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line</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number</a:t>
                      </a:r>
                      <a:endParaRPr lang="vi-VN" sz="1400" b="0" i="1" u="none" strike="noStrike">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chemeClr val="tx1"/>
                          </a:solidFill>
                          <a:effectLst/>
                          <a:latin typeface="Times New Roman" panose="02020603050405020304" pitchFamily="18"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err="1">
                          <a:solidFill>
                            <a:schemeClr val="tx1"/>
                          </a:solidFill>
                          <a:effectLst/>
                          <a:latin typeface="Times New Roman" panose="02020603050405020304" pitchFamily="18" charset="0"/>
                        </a:rPr>
                        <a:t>lineTaxableAmount</a:t>
                      </a:r>
                      <a:endParaRPr lang="en-US" sz="1400" b="0" i="0" u="none" strike="noStrike">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1" u="none" strike="noStrike" err="1">
                          <a:solidFill>
                            <a:schemeClr val="tx1"/>
                          </a:solidFill>
                          <a:effectLst/>
                          <a:latin typeface="Times New Roman" panose="02020603050405020304" pitchFamily="18" charset="0"/>
                        </a:rPr>
                        <a:t>Tổng</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số</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tiền</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đánh</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thuế</a:t>
                      </a:r>
                      <a:r>
                        <a:rPr lang="vi-VN" sz="1400" b="0" i="1" u="none" strike="noStrike">
                          <a:solidFill>
                            <a:schemeClr val="tx1"/>
                          </a:solidFill>
                          <a:effectLst/>
                          <a:latin typeface="Times New Roman" panose="02020603050405020304" pitchFamily="18" charset="0"/>
                        </a:rPr>
                        <a:t> (thông </a:t>
                      </a:r>
                      <a:r>
                        <a:rPr lang="vi-VN" sz="1400" b="0" i="1" u="none" strike="noStrike" err="1">
                          <a:solidFill>
                            <a:schemeClr val="tx1"/>
                          </a:solidFill>
                          <a:effectLst/>
                          <a:latin typeface="Times New Roman" panose="02020603050405020304" pitchFamily="18" charset="0"/>
                        </a:rPr>
                        <a:t>thường</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cột</a:t>
                      </a:r>
                      <a:r>
                        <a:rPr lang="vi-VN" sz="1400" b="0" i="1" u="none" strike="noStrike">
                          <a:solidFill>
                            <a:schemeClr val="tx1"/>
                          </a:solidFill>
                          <a:effectLst/>
                          <a:latin typeface="Times New Roman" panose="02020603050405020304" pitchFamily="18" charset="0"/>
                        </a:rPr>
                        <a:t>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8979002"/>
                  </a:ext>
                </a:extLst>
              </a:tr>
              <a:tr h="429059">
                <a:tc>
                  <a:txBody>
                    <a:bodyPr/>
                    <a:lstStyle/>
                    <a:p>
                      <a:pPr algn="ctr" fontAlgn="ctr"/>
                      <a:r>
                        <a:rPr lang="en-US" sz="1400" b="0" i="0" u="none" strike="noStrike">
                          <a:solidFill>
                            <a:srgbClr val="000000"/>
                          </a:solidFill>
                          <a:effectLst/>
                          <a:latin typeface="Times New Roman" panose="02020603050405020304" pitchFamily="18"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a:solidFill>
                            <a:srgbClr val="000000"/>
                          </a:solidFill>
                          <a:effectLst/>
                          <a:latin typeface="Times New Roman" panose="02020603050405020304" pitchFamily="18" charset="0"/>
                        </a:rPr>
                        <a:t>supplierPartID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a:solidFill>
                            <a:schemeClr val="tx1"/>
                          </a:solidFill>
                          <a:effectLst/>
                          <a:latin typeface="Times New Roman" panose="02020603050405020304" pitchFamily="18" charset="0"/>
                        </a:rPr>
                        <a:t>Model </a:t>
                      </a:r>
                      <a:r>
                        <a:rPr lang="en-US" sz="1400" b="0" i="1" u="none" strike="noStrike" err="1">
                          <a:solidFill>
                            <a:schemeClr val="tx1"/>
                          </a:solidFill>
                          <a:effectLst/>
                          <a:latin typeface="Times New Roman" panose="02020603050405020304" pitchFamily="18" charset="0"/>
                        </a:rPr>
                        <a:t>của</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hàng</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hóa</a:t>
                      </a:r>
                      <a:endParaRPr lang="en-US" sz="1400" b="0" i="1" u="none" strike="noStrike">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chemeClr val="tx1"/>
                          </a:solidFill>
                          <a:effectLst/>
                          <a:latin typeface="Times New Roman" panose="02020603050405020304" pitchFamily="18"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err="1">
                          <a:solidFill>
                            <a:schemeClr val="tx1"/>
                          </a:solidFill>
                          <a:effectLst/>
                          <a:latin typeface="Times New Roman" panose="02020603050405020304" pitchFamily="18" charset="0"/>
                        </a:rPr>
                        <a:t>lineTaxAmount</a:t>
                      </a:r>
                      <a:endParaRPr lang="en-US" sz="1400" b="0" i="0" u="none" strike="noStrike">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err="1">
                          <a:solidFill>
                            <a:schemeClr val="tx1"/>
                          </a:solidFill>
                          <a:effectLst/>
                          <a:latin typeface="Times New Roman" panose="02020603050405020304" pitchFamily="18" charset="0"/>
                        </a:rPr>
                        <a:t>Tổng</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số</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tiền</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thuế</a:t>
                      </a:r>
                      <a:endParaRPr lang="en-US" sz="1400" b="0" i="1" u="none" strike="noStrike">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5342491"/>
                  </a:ext>
                </a:extLst>
              </a:tr>
              <a:tr h="429059">
                <a:tc>
                  <a:txBody>
                    <a:bodyPr/>
                    <a:lstStyle/>
                    <a:p>
                      <a:pPr algn="ctr" fontAlgn="ctr"/>
                      <a:r>
                        <a:rPr lang="en-US" sz="1400" b="0" i="0" u="none" strike="noStrike">
                          <a:solidFill>
                            <a:srgbClr val="000000"/>
                          </a:solidFill>
                          <a:effectLst/>
                          <a:latin typeface="Times New Roman" panose="02020603050405020304" pitchFamily="18"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a:solidFill>
                            <a:srgbClr val="000000"/>
                          </a:solidFill>
                          <a:effectLst/>
                          <a:latin typeface="Times New Roman" panose="02020603050405020304" pitchFamily="18" charset="0"/>
                        </a:rPr>
                        <a:t>quantity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1" u="none" strike="noStrike" err="1">
                          <a:solidFill>
                            <a:schemeClr val="tx1"/>
                          </a:solidFill>
                          <a:effectLst/>
                          <a:latin typeface="Times New Roman" panose="02020603050405020304" pitchFamily="18" charset="0"/>
                        </a:rPr>
                        <a:t>Số</a:t>
                      </a:r>
                      <a:r>
                        <a:rPr lang="vi-VN" sz="1400" b="0" i="1" u="none" strike="noStrike">
                          <a:solidFill>
                            <a:schemeClr val="tx1"/>
                          </a:solidFill>
                          <a:effectLst/>
                          <a:latin typeface="Times New Roman" panose="02020603050405020304" pitchFamily="18" charset="0"/>
                        </a:rPr>
                        <a:t> </a:t>
                      </a:r>
                      <a:r>
                        <a:rPr lang="vi-VN" sz="1400" b="0" i="1" u="none" strike="noStrike" err="1">
                          <a:solidFill>
                            <a:schemeClr val="tx1"/>
                          </a:solidFill>
                          <a:effectLst/>
                          <a:latin typeface="Times New Roman" panose="02020603050405020304" pitchFamily="18" charset="0"/>
                        </a:rPr>
                        <a:t>lượng</a:t>
                      </a:r>
                      <a:r>
                        <a:rPr lang="vi-VN" sz="1400" b="0" i="1" u="none" strike="noStrike">
                          <a:solidFill>
                            <a:schemeClr val="tx1"/>
                          </a:solidFill>
                          <a:effectLst/>
                          <a:latin typeface="Times New Roman" panose="02020603050405020304" pitchFamily="18" charset="0"/>
                        </a:rPr>
                        <a:t> trong INV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chemeClr val="tx1"/>
                          </a:solidFill>
                          <a:effectLst/>
                          <a:latin typeface="Times New Roman" panose="02020603050405020304" pitchFamily="18"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ctr"/>
                      <a:r>
                        <a:rPr lang="en-US" sz="1400" b="0" i="0" u="none" strike="noStrike" err="1">
                          <a:solidFill>
                            <a:schemeClr val="tx1"/>
                          </a:solidFill>
                          <a:effectLst/>
                          <a:latin typeface="Times New Roman" panose="02020603050405020304" pitchFamily="18" charset="0"/>
                        </a:rPr>
                        <a:t>lineTaxDescription</a:t>
                      </a:r>
                      <a:endParaRPr lang="en-US" sz="1400" b="0" i="0" u="none" strike="noStrike">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1" u="none" strike="noStrike" err="1">
                          <a:solidFill>
                            <a:schemeClr val="tx1"/>
                          </a:solidFill>
                          <a:effectLst/>
                          <a:latin typeface="Times New Roman" panose="02020603050405020304" pitchFamily="18" charset="0"/>
                        </a:rPr>
                        <a:t>Mô</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tả</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loại</a:t>
                      </a:r>
                      <a:r>
                        <a:rPr lang="en-US" sz="1400" b="0" i="1" u="none" strike="noStrike">
                          <a:solidFill>
                            <a:schemeClr val="tx1"/>
                          </a:solidFill>
                          <a:effectLst/>
                          <a:latin typeface="Times New Roman" panose="02020603050405020304" pitchFamily="18" charset="0"/>
                        </a:rPr>
                        <a:t> </a:t>
                      </a:r>
                      <a:r>
                        <a:rPr lang="en-US" sz="1400" b="0" i="1" u="none" strike="noStrike" err="1">
                          <a:solidFill>
                            <a:schemeClr val="tx1"/>
                          </a:solidFill>
                          <a:effectLst/>
                          <a:latin typeface="Times New Roman" panose="02020603050405020304" pitchFamily="18" charset="0"/>
                        </a:rPr>
                        <a:t>thuế</a:t>
                      </a:r>
                      <a:endParaRPr lang="en-US" sz="1400" b="0" i="1" u="none" strike="noStrike">
                        <a:solidFill>
                          <a:schemeClr val="tx1"/>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1202367"/>
                  </a:ext>
                </a:extLst>
              </a:tr>
            </a:tbl>
          </a:graphicData>
        </a:graphic>
      </p:graphicFrame>
      <p:sp>
        <p:nvSpPr>
          <p:cNvPr id="5" name="TextBox 4">
            <a:extLst>
              <a:ext uri="{FF2B5EF4-FFF2-40B4-BE49-F238E27FC236}">
                <a16:creationId xmlns:a16="http://schemas.microsoft.com/office/drawing/2014/main" id="{598B8314-11AA-4E2F-A98B-4E090ADA279C}"/>
              </a:ext>
            </a:extLst>
          </p:cNvPr>
          <p:cNvSpPr txBox="1"/>
          <p:nvPr/>
        </p:nvSpPr>
        <p:spPr>
          <a:xfrm>
            <a:off x="7851105" y="596444"/>
            <a:ext cx="5188744" cy="5893921"/>
          </a:xfrm>
          <a:prstGeom prst="rect">
            <a:avLst/>
          </a:prstGeom>
          <a:solidFill>
            <a:srgbClr val="FCF1E4"/>
          </a:solidFill>
        </p:spPr>
        <p:txBody>
          <a:bodyPr wrap="square" lIns="0" tIns="0" rIns="0" bIns="0" rtlCol="0">
            <a:spAutoFit/>
          </a:bodyPr>
          <a:lstStyle/>
          <a:p>
            <a:pPr>
              <a:spcAft>
                <a:spcPts val="600"/>
              </a:spcAft>
              <a:buClr>
                <a:srgbClr val="FFC000"/>
              </a:buClr>
            </a:pPr>
            <a:r>
              <a:rPr lang="en-US" sz="1800" b="1" dirty="0" err="1">
                <a:latin typeface="Times New Roman" panose="02020603050405020304" pitchFamily="18" charset="0"/>
                <a:cs typeface="Times New Roman" panose="02020603050405020304" pitchFamily="18" charset="0"/>
              </a:rPr>
              <a:t>Các</a:t>
            </a:r>
            <a:r>
              <a:rPr lang="en-US" sz="1800" b="1" dirty="0">
                <a:latin typeface="Times New Roman" panose="02020603050405020304" pitchFamily="18" charset="0"/>
                <a:cs typeface="Times New Roman" panose="02020603050405020304" pitchFamily="18" charset="0"/>
              </a:rPr>
              <a:t> l</a:t>
            </a:r>
            <a:r>
              <a:rPr lang="vi-VN" sz="1800" b="1" dirty="0">
                <a:latin typeface="Times New Roman" panose="02020603050405020304" pitchFamily="18" charset="0"/>
                <a:cs typeface="Times New Roman" panose="02020603050405020304" pitchFamily="18" charset="0"/>
              </a:rPr>
              <a:t>ư</a:t>
            </a:r>
            <a:r>
              <a:rPr lang="en-US" sz="1800" b="1" dirty="0">
                <a:latin typeface="Times New Roman" panose="02020603050405020304" pitchFamily="18" charset="0"/>
                <a:cs typeface="Times New Roman" panose="02020603050405020304" pitchFamily="18" charset="0"/>
              </a:rPr>
              <a:t>u ý </a:t>
            </a:r>
            <a:r>
              <a:rPr lang="en-US" sz="1800" b="1" dirty="0" err="1">
                <a:latin typeface="Times New Roman" panose="02020603050405020304" pitchFamily="18" charset="0"/>
                <a:cs typeface="Times New Roman" panose="02020603050405020304" pitchFamily="18" charset="0"/>
              </a:rPr>
              <a:t>khi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điền</a:t>
            </a:r>
            <a:r>
              <a:rPr lang="en-US" sz="1800" b="1" dirty="0">
                <a:latin typeface="Times New Roman" panose="02020603050405020304" pitchFamily="18" charset="0"/>
                <a:cs typeface="Times New Roman" panose="02020603050405020304" pitchFamily="18" charset="0"/>
              </a:rPr>
              <a:t> file CSV:</a:t>
            </a:r>
          </a:p>
          <a:p>
            <a:pPr>
              <a:spcAft>
                <a:spcPts val="600"/>
              </a:spcAft>
              <a:buClr>
                <a:srgbClr val="FFC000"/>
              </a:buClr>
            </a:pPr>
            <a:r>
              <a:rPr lang="en-US" sz="1600" dirty="0">
                <a:latin typeface="Times New Roman" panose="02020603050405020304" pitchFamily="18" charset="0"/>
                <a:cs typeface="Times New Roman" panose="02020603050405020304" pitchFamily="18" charset="0"/>
              </a:rPr>
              <a:t>1. </a:t>
            </a:r>
            <a:r>
              <a:rPr lang="en-US" sz="1600" dirty="0" err="1">
                <a:latin typeface="Times New Roman" panose="02020603050405020304" pitchFamily="18" charset="0"/>
                <a:cs typeface="Times New Roman" panose="02020603050405020304" pitchFamily="18" charset="0"/>
              </a:rPr>
              <a:t>Ngoài</a:t>
            </a:r>
            <a:r>
              <a:rPr lang="en-US" sz="1600" dirty="0">
                <a:latin typeface="Times New Roman" panose="02020603050405020304" pitchFamily="18" charset="0"/>
                <a:cs typeface="Times New Roman" panose="02020603050405020304" pitchFamily="18" charset="0"/>
              </a:rPr>
              <a:t> tr</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AgreementID</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tr</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buộc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điền</a:t>
            </a:r>
            <a:endParaRPr lang="en-US" sz="1600" dirty="0">
              <a:latin typeface="Times New Roman" panose="02020603050405020304" pitchFamily="18" charset="0"/>
              <a:cs typeface="Times New Roman" panose="02020603050405020304" pitchFamily="18" charset="0"/>
            </a:endParaRPr>
          </a:p>
          <a:p>
            <a:pPr>
              <a:spcAft>
                <a:spcPts val="600"/>
              </a:spcAft>
              <a:buClr>
                <a:srgbClr val="FFC000"/>
              </a:buClr>
            </a:pPr>
            <a:r>
              <a:rPr lang="en-US" sz="1600" dirty="0">
                <a:latin typeface="Times New Roman" panose="02020603050405020304" pitchFamily="18" charset="0"/>
                <a:cs typeface="Times New Roman" panose="02020603050405020304" pitchFamily="18" charset="0"/>
              </a:rPr>
              <a:t>2.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hóa</a:t>
            </a:r>
            <a:r>
              <a:rPr lang="en-US" sz="1600" dirty="0">
                <a:latin typeface="Times New Roman" panose="02020603050405020304" pitchFamily="18" charset="0"/>
                <a:cs typeface="Times New Roman" panose="02020603050405020304" pitchFamily="18" charset="0"/>
              </a:rPr>
              <a:t> đ</a:t>
            </a:r>
            <a:r>
              <a:rPr lang="vi-VN" sz="1600" dirty="0">
                <a:latin typeface="Times New Roman" panose="02020603050405020304" pitchFamily="18" charset="0"/>
                <a:cs typeface="Times New Roman" panose="02020603050405020304" pitchFamily="18" charset="0"/>
              </a:rPr>
              <a:t>ơ</a:t>
            </a:r>
            <a:r>
              <a:rPr lang="en-US" sz="1600" dirty="0">
                <a:latin typeface="Times New Roman" panose="02020603050405020304" pitchFamily="18" charset="0"/>
                <a:cs typeface="Times New Roman" panose="02020603050405020304" pitchFamily="18" charset="0"/>
              </a:rPr>
              <a:t>n (Invoice ID):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cung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cấp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Việt</a:t>
            </a:r>
            <a:r>
              <a:rPr lang="en-US" sz="1600" dirty="0">
                <a:latin typeface="Times New Roman" panose="02020603050405020304" pitchFamily="18" charset="0"/>
                <a:cs typeface="Times New Roman" panose="02020603050405020304" pitchFamily="18" charset="0"/>
              </a:rPr>
              <a:t> Nam, </a:t>
            </a:r>
            <a:r>
              <a:rPr lang="en-US" sz="1600" dirty="0" err="1">
                <a:latin typeface="Times New Roman" panose="02020603050405020304" pitchFamily="18" charset="0"/>
                <a:cs typeface="Times New Roman" panose="02020603050405020304" pitchFamily="18" charset="0"/>
              </a:rPr>
              <a:t>bắt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buộc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đầy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đủ</a:t>
            </a:r>
            <a:r>
              <a:rPr lang="en-US" sz="1600" dirty="0">
                <a:latin typeface="Times New Roman" panose="02020603050405020304" pitchFamily="18" charset="0"/>
                <a:cs typeface="Times New Roman" panose="02020603050405020304" pitchFamily="18" charset="0"/>
              </a:rPr>
              <a:t> ký </a:t>
            </a:r>
            <a:r>
              <a:rPr lang="en-US" sz="1600" dirty="0" err="1">
                <a:latin typeface="Times New Roman" panose="02020603050405020304" pitchFamily="18" charset="0"/>
                <a:cs typeface="Times New Roman" panose="02020603050405020304" pitchFamily="18" charset="0"/>
              </a:rPr>
              <a:t>tự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VD:AA15E000017 </a:t>
            </a:r>
            <a:r>
              <a:rPr lang="en-US" sz="1600" b="1" dirty="0" err="1">
                <a:solidFill>
                  <a:srgbClr val="FF0000"/>
                </a:solidFill>
                <a:latin typeface="Times New Roman" panose="02020603050405020304" pitchFamily="18" charset="0"/>
                <a:cs typeface="Times New Roman" panose="02020603050405020304" pitchFamily="18" charset="0"/>
              </a:rPr>
              <a:t>không</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được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để</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dấu</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cách</a:t>
            </a:r>
            <a:endParaRPr lang="en-US" sz="1600" b="1" dirty="0">
              <a:solidFill>
                <a:srgbClr val="FF0000"/>
              </a:solidFill>
              <a:latin typeface="Times New Roman" panose="02020603050405020304" pitchFamily="18" charset="0"/>
              <a:cs typeface="Times New Roman" panose="02020603050405020304" pitchFamily="18" charset="0"/>
            </a:endParaRPr>
          </a:p>
          <a:p>
            <a:pPr>
              <a:spcAft>
                <a:spcPts val="600"/>
              </a:spcAft>
              <a:buClr>
                <a:srgbClr val="FFC000"/>
              </a:buClr>
            </a:pPr>
            <a:r>
              <a:rPr lang="en-US" sz="1600" dirty="0">
                <a:latin typeface="Times New Roman" panose="02020603050405020304" pitchFamily="18" charset="0"/>
                <a:cs typeface="Times New Roman" panose="02020603050405020304" pitchFamily="18" charset="0"/>
              </a:rPr>
              <a:t>3. </a:t>
            </a:r>
            <a:r>
              <a:rPr lang="en-US" sz="1600" dirty="0" err="1">
                <a:latin typeface="Times New Roman" panose="02020603050405020304" pitchFamily="18" charset="0"/>
                <a:cs typeface="Times New Roman" panose="02020603050405020304" pitchFamily="18" charset="0"/>
              </a:rPr>
              <a:t>Cách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hóa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InvoiceDate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tháng</a:t>
            </a:r>
            <a:r>
              <a:rPr lang="en-US"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a:t>
            </a:r>
            <a:r>
              <a:rPr lang="en-US" sz="1600" dirty="0">
                <a:latin typeface="Times New Roman" panose="02020603050405020304" pitchFamily="18" charset="0"/>
                <a:cs typeface="Times New Roman" panose="02020603050405020304" pitchFamily="18" charset="0"/>
              </a:rPr>
              <a:t>: 2021/03/09</a:t>
            </a:r>
          </a:p>
          <a:p>
            <a:pPr>
              <a:spcAft>
                <a:spcPts val="600"/>
              </a:spcAft>
              <a:buClr>
                <a:srgbClr val="FFC000"/>
              </a:buClr>
            </a:pPr>
            <a:r>
              <a:rPr lang="en-US" sz="1600" dirty="0">
                <a:latin typeface="Times New Roman" panose="02020603050405020304" pitchFamily="18" charset="0"/>
                <a:cs typeface="Times New Roman" panose="02020603050405020304" pitchFamily="18" charset="0"/>
              </a:rPr>
              <a:t>4. Đ</a:t>
            </a:r>
            <a:r>
              <a:rPr lang="vi-VN" sz="1600" dirty="0">
                <a:latin typeface="Times New Roman" panose="02020603050405020304" pitchFamily="18" charset="0"/>
                <a:cs typeface="Times New Roman" panose="02020603050405020304" pitchFamily="18" charset="0"/>
              </a:rPr>
              <a:t>ơ</a:t>
            </a:r>
            <a:r>
              <a:rPr lang="en-US" sz="1600" dirty="0">
                <a:latin typeface="Times New Roman" panose="02020603050405020304" pitchFamily="18" charset="0"/>
                <a:cs typeface="Times New Roman" panose="02020603050405020304" pitchFamily="18" charset="0"/>
              </a:rPr>
              <a:t>n </a:t>
            </a:r>
            <a:r>
              <a:rPr lang="en-US" sz="1600" dirty="0" err="1">
                <a:latin typeface="Times New Roman" panose="02020603050405020304" pitchFamily="18" charset="0"/>
                <a:cs typeface="Times New Roman" panose="02020603050405020304" pitchFamily="18" charset="0"/>
              </a:rPr>
              <a:t>vị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buộc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gồm</a:t>
            </a:r>
            <a:r>
              <a:rPr lang="en-US" sz="1600" dirty="0">
                <a:latin typeface="Times New Roman" panose="02020603050405020304" pitchFamily="18" charset="0"/>
                <a:cs typeface="Times New Roman" panose="02020603050405020304" pitchFamily="18" charset="0"/>
              </a:rPr>
              <a:t> 3 ký </a:t>
            </a:r>
            <a:r>
              <a:rPr lang="en-US" sz="1600" dirty="0" err="1">
                <a:latin typeface="Times New Roman" panose="02020603050405020304" pitchFamily="18" charset="0"/>
                <a:cs typeface="Times New Roman" panose="02020603050405020304" pitchFamily="18" charset="0"/>
              </a:rPr>
              <a:t>tự</a:t>
            </a:r>
            <a:r>
              <a:rPr lang="en-US" sz="1600" dirty="0">
                <a:latin typeface="Times New Roman" panose="02020603050405020304" pitchFamily="18" charset="0"/>
                <a:cs typeface="Times New Roman" panose="02020603050405020304" pitchFamily="18" charset="0"/>
              </a:rPr>
              <a:t>, VD: VND/USD….</a:t>
            </a:r>
          </a:p>
          <a:p>
            <a:pPr>
              <a:spcAft>
                <a:spcPts val="600"/>
              </a:spcAft>
              <a:buClr>
                <a:srgbClr val="FFC000"/>
              </a:buClr>
            </a:pPr>
            <a:r>
              <a:rPr lang="en-US" sz="1600" dirty="0">
                <a:latin typeface="Times New Roman" panose="02020603050405020304" pitchFamily="18" charset="0"/>
                <a:cs typeface="Times New Roman" panose="02020603050405020304" pitchFamily="18" charset="0"/>
              </a:rPr>
              <a:t>5. </a:t>
            </a:r>
            <a:r>
              <a:rPr lang="en-US" sz="1600" dirty="0" err="1">
                <a:solidFill>
                  <a:srgbClr val="000000"/>
                </a:solidFill>
                <a:latin typeface="Times New Roman" panose="02020603050405020304" pitchFamily="18" charset="0"/>
                <a:cs typeface="Times New Roman" panose="02020603050405020304" pitchFamily="18" charset="0"/>
              </a:rPr>
              <a:t>iteminvoiceLineNumber:Trong</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cùng</a:t>
            </a:r>
            <a:r>
              <a:rPr lang="en-US" sz="1600" dirty="0">
                <a:solidFill>
                  <a:srgbClr val="000000"/>
                </a:solidFill>
                <a:latin typeface="Times New Roman" panose="02020603050405020304" pitchFamily="18" charset="0"/>
                <a:cs typeface="Times New Roman" panose="02020603050405020304" pitchFamily="18" charset="0"/>
              </a:rPr>
              <a:t> 1 </a:t>
            </a:r>
            <a:r>
              <a:rPr lang="en-US" sz="1600" dirty="0" err="1">
                <a:solidFill>
                  <a:srgbClr val="000000"/>
                </a:solidFill>
                <a:latin typeface="Times New Roman" panose="02020603050405020304" pitchFamily="18" charset="0"/>
                <a:cs typeface="Times New Roman" panose="02020603050405020304" pitchFamily="18" charset="0"/>
              </a:rPr>
              <a:t>hóa</a:t>
            </a:r>
            <a:r>
              <a:rPr lang="en-US" sz="1600" dirty="0">
                <a:solidFill>
                  <a:srgbClr val="000000"/>
                </a:solidFill>
                <a:latin typeface="Times New Roman" panose="02020603050405020304" pitchFamily="18" charset="0"/>
                <a:cs typeface="Times New Roman" panose="02020603050405020304" pitchFamily="18" charset="0"/>
              </a:rPr>
              <a:t> đ</a:t>
            </a:r>
            <a:r>
              <a:rPr lang="vi-VN" sz="1600" dirty="0">
                <a:solidFill>
                  <a:srgbClr val="000000"/>
                </a:solidFill>
                <a:latin typeface="Times New Roman" panose="02020603050405020304" pitchFamily="18" charset="0"/>
                <a:cs typeface="Times New Roman" panose="02020603050405020304" pitchFamily="18" charset="0"/>
              </a:rPr>
              <a:t>ơ</a:t>
            </a:r>
            <a:r>
              <a:rPr lang="en-US" sz="1600" dirty="0">
                <a:solidFill>
                  <a:srgbClr val="000000"/>
                </a:solidFill>
                <a:latin typeface="Times New Roman" panose="02020603050405020304" pitchFamily="18" charset="0"/>
                <a:cs typeface="Times New Roman" panose="02020603050405020304" pitchFamily="18" charset="0"/>
              </a:rPr>
              <a:t>n, </a:t>
            </a:r>
            <a:r>
              <a:rPr lang="en-US" sz="1600" dirty="0" err="1">
                <a:solidFill>
                  <a:srgbClr val="000000"/>
                </a:solidFill>
                <a:latin typeface="Times New Roman" panose="02020603050405020304" pitchFamily="18" charset="0"/>
                <a:cs typeface="Times New Roman" panose="02020603050405020304" pitchFamily="18" charset="0"/>
              </a:rPr>
              <a:t>các</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mục</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hàng</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không</a:t>
            </a:r>
            <a:r>
              <a:rPr lang="en-US" sz="1600" dirty="0">
                <a:solidFill>
                  <a:srgbClr val="000000"/>
                </a:solidFill>
                <a:latin typeface="Times New Roman" panose="02020603050405020304" pitchFamily="18" charset="0"/>
                <a:cs typeface="Times New Roman" panose="02020603050405020304" pitchFamily="18" charset="0"/>
              </a:rPr>
              <a:t> đ</a:t>
            </a:r>
            <a:r>
              <a:rPr lang="vi-VN" sz="1600" dirty="0">
                <a:solidFill>
                  <a:srgbClr val="000000"/>
                </a:solidFill>
                <a:latin typeface="Times New Roman" panose="02020603050405020304" pitchFamily="18" charset="0"/>
                <a:cs typeface="Times New Roman" panose="02020603050405020304" pitchFamily="18" charset="0"/>
              </a:rPr>
              <a:t>ư</a:t>
            </a:r>
            <a:r>
              <a:rPr lang="en-US" sz="1600" dirty="0" err="1">
                <a:solidFill>
                  <a:srgbClr val="000000"/>
                </a:solidFill>
                <a:latin typeface="Times New Roman" panose="02020603050405020304" pitchFamily="18" charset="0"/>
                <a:cs typeface="Times New Roman" panose="02020603050405020304" pitchFamily="18" charset="0"/>
              </a:rPr>
              <a:t>ợc</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trùng</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invoiceLine</a:t>
            </a:r>
            <a:r>
              <a:rPr lang="en-US" sz="1600" dirty="0">
                <a:solidFill>
                  <a:srgbClr val="000000"/>
                </a:solidFill>
                <a:latin typeface="Times New Roman" panose="02020603050405020304" pitchFamily="18" charset="0"/>
                <a:cs typeface="Times New Roman" panose="02020603050405020304" pitchFamily="18" charset="0"/>
              </a:rPr>
              <a:t> number </a:t>
            </a:r>
            <a:r>
              <a:rPr lang="en-US" sz="1600" dirty="0" err="1">
                <a:solidFill>
                  <a:srgbClr val="000000"/>
                </a:solidFill>
                <a:latin typeface="Times New Roman" panose="02020603050405020304" pitchFamily="18" charset="0"/>
                <a:cs typeface="Times New Roman" panose="02020603050405020304" pitchFamily="18" charset="0"/>
              </a:rPr>
              <a:t>mà</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phải</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đánh</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theo</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thứ</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tự</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trong</a:t>
            </a:r>
            <a:r>
              <a:rPr lang="en-US" sz="1600" dirty="0">
                <a:solidFill>
                  <a:srgbClr val="000000"/>
                </a:solidFill>
                <a:latin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cs typeface="Times New Roman" panose="02020603050405020304" pitchFamily="18" charset="0"/>
              </a:rPr>
              <a:t>hóa</a:t>
            </a:r>
            <a:r>
              <a:rPr lang="en-US" sz="1600" dirty="0">
                <a:solidFill>
                  <a:srgbClr val="000000"/>
                </a:solidFill>
                <a:latin typeface="Times New Roman" panose="02020603050405020304" pitchFamily="18" charset="0"/>
                <a:cs typeface="Times New Roman" panose="02020603050405020304" pitchFamily="18" charset="0"/>
              </a:rPr>
              <a:t> đ</a:t>
            </a:r>
            <a:r>
              <a:rPr lang="vi-VN" sz="1600" dirty="0">
                <a:solidFill>
                  <a:srgbClr val="000000"/>
                </a:solidFill>
                <a:latin typeface="Times New Roman" panose="02020603050405020304" pitchFamily="18" charset="0"/>
                <a:cs typeface="Times New Roman" panose="02020603050405020304" pitchFamily="18" charset="0"/>
              </a:rPr>
              <a:t>ơ</a:t>
            </a:r>
            <a:r>
              <a:rPr lang="en-US" sz="1600" dirty="0">
                <a:solidFill>
                  <a:srgbClr val="000000"/>
                </a:solidFill>
                <a:latin typeface="Times New Roman" panose="02020603050405020304" pitchFamily="18" charset="0"/>
                <a:cs typeface="Times New Roman" panose="02020603050405020304" pitchFamily="18" charset="0"/>
              </a:rPr>
              <a:t>n</a:t>
            </a:r>
          </a:p>
          <a:p>
            <a:pPr>
              <a:spcAft>
                <a:spcPts val="600"/>
              </a:spcAft>
              <a:buClr>
                <a:srgbClr val="FFC000"/>
              </a:buClr>
            </a:pPr>
            <a:r>
              <a:rPr lang="en-US" sz="1600" dirty="0">
                <a:solidFill>
                  <a:srgbClr val="000000"/>
                </a:solidFill>
                <a:latin typeface="Times New Roman" panose="02020603050405020304" pitchFamily="18" charset="0"/>
                <a:cs typeface="Times New Roman" panose="02020603050405020304" pitchFamily="18" charset="0"/>
              </a:rPr>
              <a:t>6. </a:t>
            </a:r>
            <a:r>
              <a:rPr lang="en-US" sz="1600" dirty="0" err="1">
                <a:solidFill>
                  <a:srgbClr val="FF0000"/>
                </a:solidFill>
                <a:latin typeface="Times New Roman" panose="02020603050405020304" pitchFamily="18" charset="0"/>
                <a:cs typeface="Times New Roman" panose="02020603050405020304" pitchFamily="18" charset="0"/>
              </a:rPr>
              <a:t>itemOrderLineNumber</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phải</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trùng</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với</a:t>
            </a:r>
            <a:r>
              <a:rPr lang="en-US" sz="1600" dirty="0">
                <a:solidFill>
                  <a:srgbClr val="FF0000"/>
                </a:solidFill>
                <a:latin typeface="Times New Roman" panose="02020603050405020304" pitchFamily="18" charset="0"/>
                <a:cs typeface="Times New Roman" panose="02020603050405020304" pitchFamily="18" charset="0"/>
              </a:rPr>
              <a:t> line number </a:t>
            </a:r>
            <a:r>
              <a:rPr lang="en-US" sz="1600" dirty="0" err="1">
                <a:solidFill>
                  <a:srgbClr val="FF0000"/>
                </a:solidFill>
                <a:latin typeface="Times New Roman" panose="02020603050405020304" pitchFamily="18" charset="0"/>
                <a:cs typeface="Times New Roman" panose="02020603050405020304" pitchFamily="18" charset="0"/>
              </a:rPr>
              <a:t>trong</a:t>
            </a:r>
            <a:r>
              <a:rPr lang="en-US" sz="1600" dirty="0">
                <a:solidFill>
                  <a:srgbClr val="FF0000"/>
                </a:solidFill>
                <a:latin typeface="Times New Roman" panose="02020603050405020304" pitchFamily="18" charset="0"/>
                <a:cs typeface="Times New Roman" panose="02020603050405020304" pitchFamily="18" charset="0"/>
              </a:rPr>
              <a:t> PO</a:t>
            </a:r>
          </a:p>
          <a:p>
            <a:pPr>
              <a:spcAft>
                <a:spcPts val="600"/>
              </a:spcAft>
              <a:buClr>
                <a:srgbClr val="FFC000"/>
              </a:buClr>
            </a:pPr>
            <a:r>
              <a:rPr lang="en-US" sz="1600" dirty="0">
                <a:solidFill>
                  <a:srgbClr val="FF0000"/>
                </a:solidFill>
                <a:latin typeface="Times New Roman" panose="02020603050405020304" pitchFamily="18" charset="0"/>
                <a:cs typeface="Times New Roman" panose="02020603050405020304" pitchFamily="18" charset="0"/>
              </a:rPr>
              <a:t>7. </a:t>
            </a:r>
            <a:r>
              <a:rPr lang="en-US" sz="1600" dirty="0" err="1">
                <a:solidFill>
                  <a:srgbClr val="FF0000"/>
                </a:solidFill>
                <a:latin typeface="Times New Roman" panose="02020603050405020304" pitchFamily="18" charset="0"/>
                <a:cs typeface="Times New Roman" panose="02020603050405020304" pitchFamily="18" charset="0"/>
              </a:rPr>
              <a:t>Tất</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cả</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các</a:t>
            </a:r>
            <a:r>
              <a:rPr lang="en-US" sz="1600" dirty="0">
                <a:solidFill>
                  <a:srgbClr val="FF0000"/>
                </a:solidFill>
                <a:latin typeface="Times New Roman" panose="02020603050405020304" pitchFamily="18" charset="0"/>
                <a:cs typeface="Times New Roman" panose="02020603050405020304" pitchFamily="18" charset="0"/>
              </a:rPr>
              <a:t> tr</a:t>
            </a:r>
            <a:r>
              <a:rPr lang="vi-VN" sz="1600" dirty="0">
                <a:solidFill>
                  <a:srgbClr val="FF0000"/>
                </a:solidFill>
                <a:latin typeface="Times New Roman" panose="02020603050405020304" pitchFamily="18" charset="0"/>
                <a:cs typeface="Times New Roman" panose="02020603050405020304" pitchFamily="18" charset="0"/>
              </a:rPr>
              <a:t>ư</a:t>
            </a:r>
            <a:r>
              <a:rPr lang="en-US" sz="1600" dirty="0" err="1">
                <a:solidFill>
                  <a:srgbClr val="FF0000"/>
                </a:solidFill>
                <a:latin typeface="Times New Roman" panose="02020603050405020304" pitchFamily="18" charset="0"/>
                <a:cs typeface="Times New Roman" panose="02020603050405020304" pitchFamily="18" charset="0"/>
              </a:rPr>
              <a:t>ờng</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supplierPartID</a:t>
            </a:r>
            <a:r>
              <a:rPr lang="en-US" sz="1600" dirty="0">
                <a:solidFill>
                  <a:srgbClr val="FF0000"/>
                </a:solidFill>
                <a:latin typeface="Times New Roman" panose="02020603050405020304" pitchFamily="18" charset="0"/>
                <a:cs typeface="Times New Roman" panose="02020603050405020304" pitchFamily="18" charset="0"/>
              </a:rPr>
              <a:t>/ quantity/ </a:t>
            </a:r>
            <a:r>
              <a:rPr lang="en-US" sz="1600" dirty="0" err="1">
                <a:solidFill>
                  <a:srgbClr val="FF0000"/>
                </a:solidFill>
                <a:latin typeface="Times New Roman" panose="02020603050405020304" pitchFamily="18" charset="0"/>
                <a:cs typeface="Times New Roman" panose="02020603050405020304" pitchFamily="18" charset="0"/>
              </a:rPr>
              <a:t>unitOfMeasure</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unitPrice</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itemDescription</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phải</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khớp</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với</a:t>
            </a:r>
            <a:r>
              <a:rPr lang="en-US" sz="1600" dirty="0">
                <a:solidFill>
                  <a:srgbClr val="FF0000"/>
                </a:solidFill>
                <a:latin typeface="Times New Roman" panose="02020603050405020304" pitchFamily="18" charset="0"/>
                <a:cs typeface="Times New Roman" panose="02020603050405020304" pitchFamily="18" charset="0"/>
              </a:rPr>
              <a:t> đ</a:t>
            </a:r>
            <a:r>
              <a:rPr lang="vi-VN" sz="1600" dirty="0">
                <a:solidFill>
                  <a:srgbClr val="FF0000"/>
                </a:solidFill>
                <a:latin typeface="Times New Roman" panose="02020603050405020304" pitchFamily="18" charset="0"/>
                <a:cs typeface="Times New Roman" panose="02020603050405020304" pitchFamily="18" charset="0"/>
              </a:rPr>
              <a:t>ơ</a:t>
            </a:r>
            <a:r>
              <a:rPr lang="en-US" sz="1600" dirty="0">
                <a:solidFill>
                  <a:srgbClr val="FF0000"/>
                </a:solidFill>
                <a:latin typeface="Times New Roman" panose="02020603050405020304" pitchFamily="18" charset="0"/>
                <a:cs typeface="Times New Roman" panose="02020603050405020304" pitchFamily="18" charset="0"/>
              </a:rPr>
              <a:t>n </a:t>
            </a:r>
            <a:r>
              <a:rPr lang="en-US" sz="1600" dirty="0" err="1">
                <a:solidFill>
                  <a:srgbClr val="FF0000"/>
                </a:solidFill>
                <a:latin typeface="Times New Roman" panose="02020603050405020304" pitchFamily="18" charset="0"/>
                <a:cs typeface="Times New Roman" panose="02020603050405020304" pitchFamily="18" charset="0"/>
              </a:rPr>
              <a:t>hàng</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trên</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hệ</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thống</a:t>
            </a:r>
            <a:endParaRPr lang="en-US" sz="1600" dirty="0">
              <a:solidFill>
                <a:srgbClr val="FF0000"/>
              </a:solidFill>
              <a:latin typeface="Times New Roman" panose="02020603050405020304" pitchFamily="18" charset="0"/>
              <a:cs typeface="Times New Roman" panose="02020603050405020304" pitchFamily="18" charset="0"/>
            </a:endParaRPr>
          </a:p>
          <a:p>
            <a:pPr>
              <a:spcAft>
                <a:spcPts val="600"/>
              </a:spcAft>
              <a:buClr>
                <a:srgbClr val="FFC000"/>
              </a:buClr>
            </a:pPr>
            <a:r>
              <a:rPr lang="en-US" sz="1600" dirty="0">
                <a:latin typeface="Times New Roman" panose="02020603050405020304" pitchFamily="18" charset="0"/>
                <a:cs typeface="Times New Roman" panose="02020603050405020304" pitchFamily="18" charset="0"/>
              </a:rPr>
              <a:t>8.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tr</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unitPrice</a:t>
            </a:r>
            <a:r>
              <a:rPr lang="en-US"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itemSubtotal</a:t>
            </a:r>
            <a:r>
              <a:rPr lang="en-US"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lineTaxableAmount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lineTaxAmount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định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dấu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phẩy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a:t>
            </a:r>
            <a:r>
              <a:rPr lang="en-US" sz="1600" dirty="0">
                <a:latin typeface="Times New Roman" panose="02020603050405020304" pitchFamily="18" charset="0"/>
                <a:cs typeface="Times New Roman" panose="02020603050405020304" pitchFamily="18" charset="0"/>
              </a:rPr>
              <a:t>: 1900000</a:t>
            </a:r>
          </a:p>
          <a:p>
            <a:pPr>
              <a:spcAft>
                <a:spcPts val="600"/>
              </a:spcAft>
              <a:buClr>
                <a:srgbClr val="FFC000"/>
              </a:buClr>
            </a:pPr>
            <a:r>
              <a:rPr lang="en-US" sz="1600" dirty="0">
                <a:latin typeface="Times New Roman" panose="02020603050405020304" pitchFamily="18" charset="0"/>
                <a:cs typeface="Times New Roman" panose="02020603050405020304" pitchFamily="18" charset="0"/>
              </a:rPr>
              <a:t>9. Sau </a:t>
            </a:r>
            <a:r>
              <a:rPr lang="en-US" sz="1600" dirty="0" err="1">
                <a:latin typeface="Times New Roman" panose="02020603050405020304" pitchFamily="18" charset="0"/>
                <a:cs typeface="Times New Roman" panose="02020603050405020304" pitchFamily="18" charset="0"/>
              </a:rPr>
              <a:t>khi</a:t>
            </a:r>
            <a:r>
              <a:rPr lang="en-US" sz="1600" dirty="0">
                <a:latin typeface="Times New Roman" panose="02020603050405020304" pitchFamily="18" charset="0"/>
                <a:cs typeface="Times New Roman" panose="02020603050405020304" pitchFamily="18" charset="0"/>
              </a:rPr>
              <a:t> upload file CSV, </a:t>
            </a:r>
            <a:r>
              <a:rPr lang="en-US" sz="1600" dirty="0" err="1">
                <a:latin typeface="Times New Roman" panose="02020603050405020304" pitchFamily="18" charset="0"/>
                <a:cs typeface="Times New Roman" panose="02020603050405020304" pitchFamily="18" charset="0"/>
              </a:rPr>
              <a:t>bắt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buộc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kèm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hóa</a:t>
            </a:r>
            <a:r>
              <a:rPr lang="en-US" sz="1600" dirty="0">
                <a:latin typeface="Times New Roman" panose="02020603050405020304" pitchFamily="18" charset="0"/>
                <a:cs typeface="Times New Roman" panose="02020603050405020304" pitchFamily="18" charset="0"/>
              </a:rPr>
              <a:t> đ</a:t>
            </a:r>
            <a:r>
              <a:rPr lang="vi-VN" sz="1600" dirty="0">
                <a:latin typeface="Times New Roman" panose="02020603050405020304" pitchFamily="18" charset="0"/>
                <a:cs typeface="Times New Roman" panose="02020603050405020304" pitchFamily="18" charset="0"/>
              </a:rPr>
              <a:t>ơ</a:t>
            </a:r>
            <a:r>
              <a:rPr lang="en-US" sz="1600" dirty="0">
                <a:latin typeface="Times New Roman" panose="02020603050405020304" pitchFamily="18" charset="0"/>
                <a:cs typeface="Times New Roman" panose="02020603050405020304" pitchFamily="18" charset="0"/>
              </a:rPr>
              <a:t>n, </a:t>
            </a:r>
            <a:r>
              <a:rPr lang="en-US" sz="1600" dirty="0" err="1">
                <a:latin typeface="Times New Roman" panose="02020603050405020304" pitchFamily="18" charset="0"/>
                <a:cs typeface="Times New Roman" panose="02020603050405020304" pitchFamily="18" charset="0"/>
              </a:rPr>
              <a:t>bảng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kê</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tỷ</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gía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a:t>
            </a:r>
          </a:p>
        </p:txBody>
      </p:sp>
      <p:sp>
        <p:nvSpPr>
          <p:cNvPr id="17" name="Text Placeholder 2">
            <a:extLst>
              <a:ext uri="{FF2B5EF4-FFF2-40B4-BE49-F238E27FC236}">
                <a16:creationId xmlns:a16="http://schemas.microsoft.com/office/drawing/2014/main" id="{A6FA0F49-9DB5-42A5-AAAF-F63BADB4D25B}"/>
              </a:ext>
            </a:extLst>
          </p:cNvPr>
          <p:cNvSpPr>
            <a:spLocks noGrp="1"/>
          </p:cNvSpPr>
          <p:nvPr/>
        </p:nvSpPr>
        <p:spPr bwMode="gray">
          <a:xfrm>
            <a:off x="273844" y="6334205"/>
            <a:ext cx="10903744" cy="358822"/>
          </a:xfrm>
          <a:prstGeom prst="rect">
            <a:avLst/>
          </a:prstGeom>
        </p:spPr>
        <p:txBody>
          <a:bodyPr vert="horz" lIns="0" tIns="0" rIns="0" bIns="0" rtlCol="0">
            <a:noAutofit/>
          </a:bodyPr>
          <a:lstStyle>
            <a:lvl1pPr marL="0" indent="0" algn="l" defTabSz="1088776" rtl="0" eaLnBrk="1" latinLnBrk="0" hangingPunct="1">
              <a:spcBef>
                <a:spcPts val="2400"/>
              </a:spcBef>
              <a:buClr>
                <a:schemeClr val="accent1"/>
              </a:buClr>
              <a:buSzPct val="80000"/>
              <a:buFontTx/>
              <a:buNone/>
              <a:defRPr sz="2000" b="1" kern="1200">
                <a:solidFill>
                  <a:schemeClr val="tx1"/>
                </a:solidFill>
                <a:latin typeface="+mn-lt"/>
                <a:ea typeface="+mn-ea"/>
                <a:cs typeface="+mn-cs"/>
              </a:defRPr>
            </a:lvl1pPr>
            <a:lvl2pPr marL="0" indent="0" algn="l" defTabSz="1088776" rtl="0" eaLnBrk="1" latinLnBrk="0" hangingPunct="1">
              <a:spcBef>
                <a:spcPts val="600"/>
              </a:spcBef>
              <a:buClr>
                <a:schemeClr val="accent1"/>
              </a:buClr>
              <a:buSzPct val="80000"/>
              <a:buFont typeface="Wingdings" pitchFamily="2" charset="2"/>
              <a:buNone/>
              <a:defRPr sz="2000" kern="1200">
                <a:solidFill>
                  <a:schemeClr val="tx1"/>
                </a:solidFill>
                <a:latin typeface="+mn-lt"/>
                <a:ea typeface="+mn-ea"/>
                <a:cs typeface="+mn-cs"/>
              </a:defRPr>
            </a:lvl2pPr>
            <a:lvl3pPr marL="180000" indent="-180000" algn="l" defTabSz="1088776" rtl="0" eaLnBrk="1" latinLnBrk="0" hangingPunct="1">
              <a:spcBef>
                <a:spcPts val="400"/>
              </a:spcBef>
              <a:buClr>
                <a:schemeClr val="accent1"/>
              </a:buClr>
              <a:buSzPct val="100000"/>
              <a:buFont typeface="Wingdings" pitchFamily="2" charset="2"/>
              <a:buChar char=""/>
              <a:defRPr sz="1800" kern="1200">
                <a:solidFill>
                  <a:schemeClr val="tx1"/>
                </a:solidFill>
                <a:latin typeface="+mn-lt"/>
                <a:ea typeface="+mn-ea"/>
                <a:cs typeface="+mn-cs"/>
              </a:defRPr>
            </a:lvl3pPr>
            <a:lvl4pPr marL="360000" indent="-180000" algn="l" defTabSz="1088776" rtl="0" eaLnBrk="1" latinLnBrk="0" hangingPunct="1">
              <a:spcBef>
                <a:spcPts val="400"/>
              </a:spcBef>
              <a:buClr>
                <a:schemeClr val="tx1"/>
              </a:buClr>
              <a:buSzPct val="100000"/>
              <a:buFont typeface="Arial" pitchFamily="34" charset="0"/>
              <a:buChar char="–"/>
              <a:defRPr sz="1800" kern="1200">
                <a:solidFill>
                  <a:schemeClr val="tx1"/>
                </a:solidFill>
                <a:latin typeface="+mn-lt"/>
                <a:ea typeface="+mn-ea"/>
                <a:cs typeface="+mn-cs"/>
              </a:defRPr>
            </a:lvl4pPr>
            <a:lvl5pPr marL="540000" indent="-180000" algn="l" defTabSz="1088776" rtl="0" eaLnBrk="1" latinLnBrk="0" hangingPunct="1">
              <a:spcBef>
                <a:spcPts val="250"/>
              </a:spcBef>
              <a:buClr>
                <a:schemeClr val="tx1"/>
              </a:buClr>
              <a:buSzPct val="100000"/>
              <a:buFont typeface="Courier New" pitchFamily="49" charset="0"/>
              <a:buChar char="o"/>
              <a:defRPr sz="16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nSpc>
                <a:spcPct val="150000"/>
              </a:lnSpc>
              <a:spcAft>
                <a:spcPts val="600"/>
              </a:spcAft>
              <a:buClr>
                <a:srgbClr val="FFC000"/>
              </a:buClr>
            </a:pPr>
            <a:r>
              <a:rPr lang="en-US" sz="1600">
                <a:latin typeface="Times New Roman" panose="02020603050405020304" pitchFamily="18" charset="0"/>
                <a:cs typeface="Times New Roman" panose="02020603050405020304" pitchFamily="18" charset="0"/>
              </a:rPr>
              <a:t>*</a:t>
            </a:r>
            <a:r>
              <a:rPr lang="en-US" sz="1600" err="1">
                <a:latin typeface="Times New Roman" panose="02020603050405020304" pitchFamily="18" charset="0"/>
                <a:cs typeface="Times New Roman" panose="02020603050405020304" pitchFamily="18" charset="0"/>
              </a:rPr>
              <a:t>Nhà</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cung</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cấp</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có</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thể</a:t>
            </a:r>
            <a:r>
              <a:rPr lang="en-US" sz="1600">
                <a:latin typeface="Times New Roman" panose="02020603050405020304" pitchFamily="18" charset="0"/>
                <a:cs typeface="Times New Roman" panose="02020603050405020304" pitchFamily="18" charset="0"/>
              </a:rPr>
              <a:t> download PO report </a:t>
            </a:r>
            <a:r>
              <a:rPr lang="en-US" sz="1600" err="1">
                <a:latin typeface="Times New Roman" panose="02020603050405020304" pitchFamily="18" charset="0"/>
                <a:cs typeface="Times New Roman" panose="02020603050405020304" pitchFamily="18" charset="0"/>
              </a:rPr>
              <a:t>từ</a:t>
            </a:r>
            <a:r>
              <a:rPr lang="en-US" sz="1600">
                <a:latin typeface="Times New Roman" panose="02020603050405020304" pitchFamily="18" charset="0"/>
                <a:cs typeface="Times New Roman" panose="02020603050405020304" pitchFamily="18" charset="0"/>
              </a:rPr>
              <a:t> Ariba </a:t>
            </a:r>
            <a:r>
              <a:rPr lang="en-US" sz="1600" err="1">
                <a:latin typeface="Times New Roman" panose="02020603050405020304" pitchFamily="18" charset="0"/>
                <a:cs typeface="Times New Roman" panose="02020603050405020304" pitchFamily="18" charset="0"/>
              </a:rPr>
              <a:t>về</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và</a:t>
            </a:r>
            <a:r>
              <a:rPr lang="en-US" sz="1600">
                <a:latin typeface="Times New Roman" panose="02020603050405020304" pitchFamily="18" charset="0"/>
                <a:cs typeface="Times New Roman" panose="02020603050405020304" pitchFamily="18" charset="0"/>
              </a:rPr>
              <a:t> copy </a:t>
            </a:r>
            <a:r>
              <a:rPr lang="en-US" sz="1600" err="1">
                <a:latin typeface="Times New Roman" panose="02020603050405020304" pitchFamily="18" charset="0"/>
                <a:cs typeface="Times New Roman" panose="02020603050405020304" pitchFamily="18" charset="0"/>
              </a:rPr>
              <a:t>dữ</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liệu</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của</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của</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các</a:t>
            </a:r>
            <a:r>
              <a:rPr lang="en-US" sz="1600">
                <a:latin typeface="Times New Roman" panose="02020603050405020304" pitchFamily="18" charset="0"/>
                <a:cs typeface="Times New Roman" panose="02020603050405020304" pitchFamily="18" charset="0"/>
              </a:rPr>
              <a:t> tr</a:t>
            </a:r>
            <a:r>
              <a:rPr lang="vi-VN" sz="1600">
                <a:latin typeface="Times New Roman" panose="02020603050405020304" pitchFamily="18" charset="0"/>
                <a:cs typeface="Times New Roman" panose="02020603050405020304" pitchFamily="18" charset="0"/>
              </a:rPr>
              <a:t>ư</a:t>
            </a:r>
            <a:r>
              <a:rPr lang="en-US" sz="1600" err="1">
                <a:latin typeface="Times New Roman" panose="02020603050405020304" pitchFamily="18" charset="0"/>
                <a:cs typeface="Times New Roman" panose="02020603050405020304" pitchFamily="18" charset="0"/>
              </a:rPr>
              <a:t>ờng</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màu</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đỏ</a:t>
            </a:r>
            <a:r>
              <a:rPr lang="en-US" sz="1600">
                <a:latin typeface="Times New Roman" panose="02020603050405020304" pitchFamily="18" charset="0"/>
                <a:cs typeface="Times New Roman" panose="02020603050405020304" pitchFamily="18" charset="0"/>
              </a:rPr>
              <a:t> paste </a:t>
            </a:r>
            <a:r>
              <a:rPr lang="en-US" sz="1600" err="1">
                <a:latin typeface="Times New Roman" panose="02020603050405020304" pitchFamily="18" charset="0"/>
                <a:cs typeface="Times New Roman" panose="02020603050405020304" pitchFamily="18" charset="0"/>
              </a:rPr>
              <a:t>vào</a:t>
            </a:r>
            <a:r>
              <a:rPr lang="en-US" sz="1600">
                <a:latin typeface="Times New Roman" panose="02020603050405020304" pitchFamily="18" charset="0"/>
                <a:cs typeface="Times New Roman" panose="02020603050405020304" pitchFamily="18" charset="0"/>
              </a:rPr>
              <a:t> file CSV</a:t>
            </a:r>
          </a:p>
          <a:p>
            <a:pPr marL="457200" lvl="1">
              <a:spcAft>
                <a:spcPts val="300"/>
              </a:spcAft>
              <a:buClr>
                <a:srgbClr val="FFC000"/>
              </a:buClr>
            </a:pPr>
            <a:r>
              <a:rPr lang="en-US" sz="16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443018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5221C1-2F1B-491A-AF72-0341D948A131}"/>
              </a:ext>
            </a:extLst>
          </p:cNvPr>
          <p:cNvSpPr txBox="1"/>
          <p:nvPr/>
        </p:nvSpPr>
        <p:spPr>
          <a:xfrm>
            <a:off x="93933" y="11374"/>
            <a:ext cx="8767770" cy="307777"/>
          </a:xfrm>
          <a:prstGeom prst="rect">
            <a:avLst/>
          </a:prstGeom>
          <a:noFill/>
        </p:spPr>
        <p:txBody>
          <a:bodyPr wrap="square" lIns="0" tIns="0" rIns="0" bIns="0" rtlCol="0">
            <a:spAutoFit/>
          </a:bodyPr>
          <a:lstStyle/>
          <a:p>
            <a:pPr defTabSz="984077" fontAlgn="base">
              <a:spcBef>
                <a:spcPct val="50000"/>
              </a:spcBef>
              <a:spcAft>
                <a:spcPct val="0"/>
              </a:spcAft>
              <a:buClr>
                <a:srgbClr val="F0AB00"/>
              </a:buClr>
              <a:buSzPct val="80000"/>
            </a:pPr>
            <a:r>
              <a:rPr lang="en-US" sz="2000" b="1" kern="0">
                <a:solidFill>
                  <a:prstClr val="black"/>
                </a:solidFill>
                <a:latin typeface="Times New Roman" panose="02020603050405020304" pitchFamily="18" charset="0"/>
                <a:ea typeface="Arial Unicode MS" pitchFamily="34" charset="-128"/>
                <a:cs typeface="Times New Roman" panose="02020603050405020304" pitchFamily="18" charset="0"/>
              </a:rPr>
              <a:t>7.</a:t>
            </a:r>
            <a:r>
              <a:rPr lang="en-US" sz="2000" b="1">
                <a:solidFill>
                  <a:prstClr val="black"/>
                </a:solidFill>
                <a:latin typeface="Times New Roman" panose="02020603050405020304" pitchFamily="18" charset="0"/>
                <a:cs typeface="Times New Roman" panose="02020603050405020304" pitchFamily="18" charset="0"/>
              </a:rPr>
              <a:t> </a:t>
            </a:r>
            <a:r>
              <a:rPr lang="en-US" sz="2000" b="1" err="1">
                <a:solidFill>
                  <a:prstClr val="black"/>
                </a:solidFill>
                <a:latin typeface="Times New Roman" panose="02020603050405020304" pitchFamily="18" charset="0"/>
                <a:cs typeface="Times New Roman" panose="02020603050405020304" pitchFamily="18" charset="0"/>
              </a:rPr>
              <a:t>Tạo</a:t>
            </a:r>
            <a:r>
              <a:rPr lang="en-US" sz="2000" b="1">
                <a:solidFill>
                  <a:prstClr val="black"/>
                </a:solidFill>
                <a:latin typeface="Times New Roman" panose="02020603050405020304" pitchFamily="18" charset="0"/>
                <a:cs typeface="Times New Roman" panose="02020603050405020304" pitchFamily="18" charset="0"/>
              </a:rPr>
              <a:t> </a:t>
            </a:r>
            <a:r>
              <a:rPr lang="en-US" sz="2000" b="1" err="1">
                <a:solidFill>
                  <a:prstClr val="black"/>
                </a:solidFill>
                <a:latin typeface="Times New Roman" panose="02020603050405020304" pitchFamily="18" charset="0"/>
                <a:cs typeface="Times New Roman" panose="02020603050405020304" pitchFamily="18" charset="0"/>
              </a:rPr>
              <a:t>hóa</a:t>
            </a:r>
            <a:r>
              <a:rPr lang="en-US" sz="2000" b="1">
                <a:solidFill>
                  <a:prstClr val="black"/>
                </a:solidFill>
                <a:latin typeface="Times New Roman" panose="02020603050405020304" pitchFamily="18" charset="0"/>
                <a:cs typeface="Times New Roman" panose="02020603050405020304" pitchFamily="18" charset="0"/>
              </a:rPr>
              <a:t> đ</a:t>
            </a:r>
            <a:r>
              <a:rPr lang="vi-VN" sz="2000" b="1">
                <a:solidFill>
                  <a:prstClr val="black"/>
                </a:solidFill>
                <a:latin typeface="Times New Roman" panose="02020603050405020304" pitchFamily="18" charset="0"/>
                <a:cs typeface="Times New Roman" panose="02020603050405020304" pitchFamily="18" charset="0"/>
              </a:rPr>
              <a:t>ơ</a:t>
            </a:r>
            <a:r>
              <a:rPr lang="en-US" sz="2000" b="1">
                <a:solidFill>
                  <a:prstClr val="black"/>
                </a:solidFill>
                <a:latin typeface="Times New Roman" panose="02020603050405020304" pitchFamily="18" charset="0"/>
                <a:cs typeface="Times New Roman" panose="02020603050405020304" pitchFamily="18" charset="0"/>
              </a:rPr>
              <a:t>n</a:t>
            </a:r>
          </a:p>
        </p:txBody>
      </p:sp>
      <p:sp>
        <p:nvSpPr>
          <p:cNvPr id="14" name="TextBox 13">
            <a:extLst>
              <a:ext uri="{FF2B5EF4-FFF2-40B4-BE49-F238E27FC236}">
                <a16:creationId xmlns:a16="http://schemas.microsoft.com/office/drawing/2014/main" id="{AE050F54-780C-449F-AA0F-F21D8F2C2B0E}"/>
              </a:ext>
            </a:extLst>
          </p:cNvPr>
          <p:cNvSpPr txBox="1"/>
          <p:nvPr/>
        </p:nvSpPr>
        <p:spPr>
          <a:xfrm>
            <a:off x="93933" y="376525"/>
            <a:ext cx="8767770" cy="307777"/>
          </a:xfrm>
          <a:prstGeom prst="rect">
            <a:avLst/>
          </a:prstGeom>
          <a:noFill/>
        </p:spPr>
        <p:txBody>
          <a:bodyPr wrap="square" lIns="0" tIns="0" rIns="0" bIns="0" rtlCol="0">
            <a:spAutoFit/>
          </a:bodyPr>
          <a:lstStyle/>
          <a:p>
            <a:pPr defTabSz="984077" fontAlgn="base">
              <a:spcBef>
                <a:spcPct val="50000"/>
              </a:spcBef>
              <a:spcAft>
                <a:spcPct val="0"/>
              </a:spcAft>
              <a:buClr>
                <a:srgbClr val="F0AB00"/>
              </a:buClr>
              <a:buSzPct val="80000"/>
            </a:pP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7.2. </a:t>
            </a:r>
            <a:r>
              <a:rPr lang="vi-VN" sz="2000" b="1" kern="0" err="1">
                <a:solidFill>
                  <a:prstClr val="black"/>
                </a:solidFill>
                <a:latin typeface="Times New Roman" panose="02020603050405020304" pitchFamily="18" charset="0"/>
                <a:ea typeface="Arial Unicode MS" pitchFamily="34" charset="-128"/>
                <a:cs typeface="Times New Roman" panose="02020603050405020304" pitchFamily="18" charset="0"/>
              </a:rPr>
              <a:t>Tạo</a:t>
            </a: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 </a:t>
            </a:r>
            <a:r>
              <a:rPr lang="vi-VN" sz="2000" b="1" kern="0" err="1">
                <a:solidFill>
                  <a:prstClr val="black"/>
                </a:solidFill>
                <a:latin typeface="Times New Roman" panose="02020603050405020304" pitchFamily="18" charset="0"/>
                <a:ea typeface="Arial Unicode MS" pitchFamily="34" charset="-128"/>
                <a:cs typeface="Times New Roman" panose="02020603050405020304" pitchFamily="18" charset="0"/>
              </a:rPr>
              <a:t>hóa</a:t>
            </a: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 đơn </a:t>
            </a:r>
            <a:r>
              <a:rPr lang="vi-VN" sz="2000" b="1" kern="0" err="1">
                <a:solidFill>
                  <a:prstClr val="black"/>
                </a:solidFill>
                <a:latin typeface="Times New Roman" panose="02020603050405020304" pitchFamily="18" charset="0"/>
                <a:ea typeface="Arial Unicode MS" pitchFamily="34" charset="-128"/>
                <a:cs typeface="Times New Roman" panose="02020603050405020304" pitchFamily="18" charset="0"/>
              </a:rPr>
              <a:t>bằng</a:t>
            </a: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 </a:t>
            </a:r>
            <a:r>
              <a:rPr lang="vi-VN" sz="2000" b="1" kern="0" err="1">
                <a:solidFill>
                  <a:prstClr val="black"/>
                </a:solidFill>
                <a:latin typeface="Times New Roman" panose="02020603050405020304" pitchFamily="18" charset="0"/>
                <a:ea typeface="Arial Unicode MS" pitchFamily="34" charset="-128"/>
                <a:cs typeface="Times New Roman" panose="02020603050405020304" pitchFamily="18" charset="0"/>
              </a:rPr>
              <a:t>cách</a:t>
            </a: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 </a:t>
            </a:r>
            <a:r>
              <a:rPr lang="vi-VN" sz="2000" b="1" kern="0" err="1">
                <a:solidFill>
                  <a:prstClr val="black"/>
                </a:solidFill>
                <a:latin typeface="Times New Roman" panose="02020603050405020304" pitchFamily="18" charset="0"/>
                <a:ea typeface="Arial Unicode MS" pitchFamily="34" charset="-128"/>
                <a:cs typeface="Times New Roman" panose="02020603050405020304" pitchFamily="18" charset="0"/>
              </a:rPr>
              <a:t>upload</a:t>
            </a: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 </a:t>
            </a:r>
            <a:r>
              <a:rPr lang="vi-VN" sz="2000" b="1" kern="0" err="1">
                <a:solidFill>
                  <a:prstClr val="black"/>
                </a:solidFill>
                <a:latin typeface="Times New Roman" panose="02020603050405020304" pitchFamily="18" charset="0"/>
                <a:ea typeface="Arial Unicode MS" pitchFamily="34" charset="-128"/>
                <a:cs typeface="Times New Roman" panose="02020603050405020304" pitchFamily="18" charset="0"/>
              </a:rPr>
              <a:t>file</a:t>
            </a: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 CSV</a:t>
            </a:r>
            <a:endParaRPr lang="en-US" sz="2000" b="1">
              <a:solidFill>
                <a:prstClr val="black"/>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ADFE875-2CE9-41C4-833C-9BD31BEB4FE0}"/>
              </a:ext>
            </a:extLst>
          </p:cNvPr>
          <p:cNvSpPr txBox="1"/>
          <p:nvPr/>
        </p:nvSpPr>
        <p:spPr>
          <a:xfrm>
            <a:off x="235829" y="793532"/>
            <a:ext cx="6324515" cy="281616"/>
          </a:xfrm>
          <a:prstGeom prst="rect">
            <a:avLst/>
          </a:prstGeom>
          <a:solidFill>
            <a:schemeClr val="accent5">
              <a:lumMod val="40000"/>
              <a:lumOff val="60000"/>
            </a:schemeClr>
          </a:solidFill>
        </p:spPr>
        <p:txBody>
          <a:bodyPr wrap="square" lIns="0" tIns="0" rIns="0" bIns="0" rtlCol="0">
            <a:spAutoFit/>
          </a:bodyPr>
          <a:lstStyle/>
          <a:p>
            <a:pPr marL="285752" indent="-285752" defTabSz="984077" fontAlgn="base">
              <a:spcBef>
                <a:spcPct val="50000"/>
              </a:spcBef>
              <a:spcAft>
                <a:spcPct val="0"/>
              </a:spcAft>
              <a:buClr>
                <a:srgbClr val="F0AB00"/>
              </a:buClr>
              <a:buSzPct val="80000"/>
              <a:buFont typeface="Wingdings" panose="05000000000000000000" pitchFamily="2" charset="2"/>
              <a:buChar char="v"/>
            </a:pPr>
            <a:r>
              <a:rPr lang="en-US" sz="1830" err="1">
                <a:solidFill>
                  <a:prstClr val="black"/>
                </a:solidFill>
                <a:latin typeface="Times New Roman" panose="02020603050405020304" pitchFamily="18" charset="0"/>
                <a:cs typeface="Times New Roman" panose="02020603050405020304" pitchFamily="18" charset="0"/>
              </a:rPr>
              <a:t>Cách</a:t>
            </a:r>
            <a:r>
              <a:rPr lang="en-US" sz="1830">
                <a:solidFill>
                  <a:prstClr val="black"/>
                </a:solidFill>
                <a:latin typeface="Times New Roman" panose="02020603050405020304" pitchFamily="18" charset="0"/>
                <a:cs typeface="Times New Roman" panose="02020603050405020304" pitchFamily="18" charset="0"/>
              </a:rPr>
              <a:t> </a:t>
            </a:r>
            <a:r>
              <a:rPr lang="en-US" sz="1830" err="1">
                <a:solidFill>
                  <a:prstClr val="black"/>
                </a:solidFill>
                <a:latin typeface="Times New Roman" panose="02020603050405020304" pitchFamily="18" charset="0"/>
                <a:cs typeface="Times New Roman" panose="02020603050405020304" pitchFamily="18" charset="0"/>
              </a:rPr>
              <a:t>điền</a:t>
            </a:r>
            <a:r>
              <a:rPr lang="en-US" sz="1830">
                <a:solidFill>
                  <a:prstClr val="black"/>
                </a:solidFill>
                <a:latin typeface="Times New Roman" panose="02020603050405020304" pitchFamily="18" charset="0"/>
                <a:cs typeface="Times New Roman" panose="02020603050405020304" pitchFamily="18" charset="0"/>
              </a:rPr>
              <a:t> </a:t>
            </a:r>
            <a:r>
              <a:rPr lang="en-US" sz="1830" err="1">
                <a:solidFill>
                  <a:prstClr val="black"/>
                </a:solidFill>
                <a:latin typeface="Times New Roman" panose="02020603050405020304" pitchFamily="18" charset="0"/>
                <a:cs typeface="Times New Roman" panose="02020603050405020304" pitchFamily="18" charset="0"/>
              </a:rPr>
              <a:t>các</a:t>
            </a:r>
            <a:r>
              <a:rPr lang="en-US" sz="1830">
                <a:solidFill>
                  <a:prstClr val="black"/>
                </a:solidFill>
                <a:latin typeface="Times New Roman" panose="02020603050405020304" pitchFamily="18" charset="0"/>
                <a:cs typeface="Times New Roman" panose="02020603050405020304" pitchFamily="18" charset="0"/>
              </a:rPr>
              <a:t> tr</a:t>
            </a:r>
            <a:r>
              <a:rPr lang="vi-VN" sz="1830">
                <a:solidFill>
                  <a:prstClr val="black"/>
                </a:solidFill>
                <a:latin typeface="Times New Roman" panose="02020603050405020304" pitchFamily="18" charset="0"/>
                <a:cs typeface="Times New Roman" panose="02020603050405020304" pitchFamily="18" charset="0"/>
              </a:rPr>
              <a:t>ư</a:t>
            </a:r>
            <a:r>
              <a:rPr lang="en-US" sz="1830" err="1">
                <a:solidFill>
                  <a:prstClr val="black"/>
                </a:solidFill>
                <a:latin typeface="Times New Roman" panose="02020603050405020304" pitchFamily="18" charset="0"/>
                <a:cs typeface="Times New Roman" panose="02020603050405020304" pitchFamily="18" charset="0"/>
              </a:rPr>
              <a:t>ờng</a:t>
            </a:r>
            <a:r>
              <a:rPr lang="en-US" sz="1830">
                <a:solidFill>
                  <a:prstClr val="black"/>
                </a:solidFill>
                <a:latin typeface="Times New Roman" panose="02020603050405020304" pitchFamily="18" charset="0"/>
                <a:cs typeface="Times New Roman" panose="02020603050405020304" pitchFamily="18" charset="0"/>
              </a:rPr>
              <a:t> </a:t>
            </a:r>
            <a:r>
              <a:rPr lang="en-US" sz="1830" err="1">
                <a:solidFill>
                  <a:prstClr val="black"/>
                </a:solidFill>
                <a:latin typeface="Times New Roman" panose="02020603050405020304" pitchFamily="18" charset="0"/>
                <a:cs typeface="Times New Roman" panose="02020603050405020304" pitchFamily="18" charset="0"/>
              </a:rPr>
              <a:t>số</a:t>
            </a:r>
            <a:r>
              <a:rPr lang="en-US" sz="1830">
                <a:solidFill>
                  <a:prstClr val="black"/>
                </a:solidFill>
                <a:latin typeface="Times New Roman" panose="02020603050405020304" pitchFamily="18" charset="0"/>
                <a:cs typeface="Times New Roman" panose="02020603050405020304" pitchFamily="18" charset="0"/>
              </a:rPr>
              <a:t> 14,15,18 </a:t>
            </a:r>
            <a:r>
              <a:rPr lang="en-US" sz="1830" err="1">
                <a:solidFill>
                  <a:prstClr val="black"/>
                </a:solidFill>
                <a:latin typeface="Times New Roman" panose="02020603050405020304" pitchFamily="18" charset="0"/>
                <a:cs typeface="Times New Roman" panose="02020603050405020304" pitchFamily="18" charset="0"/>
              </a:rPr>
              <a:t>trong</a:t>
            </a:r>
            <a:r>
              <a:rPr lang="en-US" sz="1830">
                <a:solidFill>
                  <a:prstClr val="black"/>
                </a:solidFill>
                <a:latin typeface="Times New Roman" panose="02020603050405020304" pitchFamily="18" charset="0"/>
                <a:cs typeface="Times New Roman" panose="02020603050405020304" pitchFamily="18" charset="0"/>
              </a:rPr>
              <a:t> file CSV</a:t>
            </a:r>
          </a:p>
        </p:txBody>
      </p:sp>
      <p:sp>
        <p:nvSpPr>
          <p:cNvPr id="17" name="Text Placeholder 2">
            <a:extLst>
              <a:ext uri="{FF2B5EF4-FFF2-40B4-BE49-F238E27FC236}">
                <a16:creationId xmlns:a16="http://schemas.microsoft.com/office/drawing/2014/main" id="{A6FA0F49-9DB5-42A5-AAAF-F63BADB4D25B}"/>
              </a:ext>
            </a:extLst>
          </p:cNvPr>
          <p:cNvSpPr>
            <a:spLocks noGrp="1"/>
          </p:cNvSpPr>
          <p:nvPr/>
        </p:nvSpPr>
        <p:spPr bwMode="gray">
          <a:xfrm>
            <a:off x="647753" y="5781834"/>
            <a:ext cx="10903598" cy="358817"/>
          </a:xfrm>
          <a:prstGeom prst="rect">
            <a:avLst/>
          </a:prstGeom>
        </p:spPr>
        <p:txBody>
          <a:bodyPr vert="horz" lIns="0" tIns="0" rIns="0" bIns="0" rtlCol="0">
            <a:noAutofit/>
          </a:bodyPr>
          <a:lstStyle>
            <a:lvl1pPr marL="0" indent="0" algn="l" defTabSz="1088776" rtl="0" eaLnBrk="1" latinLnBrk="0" hangingPunct="1">
              <a:spcBef>
                <a:spcPts val="2400"/>
              </a:spcBef>
              <a:buClr>
                <a:schemeClr val="accent1"/>
              </a:buClr>
              <a:buSzPct val="80000"/>
              <a:buFontTx/>
              <a:buNone/>
              <a:defRPr sz="2000" b="1" kern="1200">
                <a:solidFill>
                  <a:schemeClr val="tx1"/>
                </a:solidFill>
                <a:latin typeface="+mn-lt"/>
                <a:ea typeface="+mn-ea"/>
                <a:cs typeface="+mn-cs"/>
              </a:defRPr>
            </a:lvl1pPr>
            <a:lvl2pPr marL="0" indent="0" algn="l" defTabSz="1088776" rtl="0" eaLnBrk="1" latinLnBrk="0" hangingPunct="1">
              <a:spcBef>
                <a:spcPts val="600"/>
              </a:spcBef>
              <a:buClr>
                <a:schemeClr val="accent1"/>
              </a:buClr>
              <a:buSzPct val="80000"/>
              <a:buFont typeface="Wingdings" pitchFamily="2" charset="2"/>
              <a:buNone/>
              <a:defRPr sz="2000" kern="1200">
                <a:solidFill>
                  <a:schemeClr val="tx1"/>
                </a:solidFill>
                <a:latin typeface="+mn-lt"/>
                <a:ea typeface="+mn-ea"/>
                <a:cs typeface="+mn-cs"/>
              </a:defRPr>
            </a:lvl2pPr>
            <a:lvl3pPr marL="180000" indent="-180000" algn="l" defTabSz="1088776" rtl="0" eaLnBrk="1" latinLnBrk="0" hangingPunct="1">
              <a:spcBef>
                <a:spcPts val="400"/>
              </a:spcBef>
              <a:buClr>
                <a:schemeClr val="accent1"/>
              </a:buClr>
              <a:buSzPct val="100000"/>
              <a:buFont typeface="Wingdings" pitchFamily="2" charset="2"/>
              <a:buChar char=""/>
              <a:defRPr sz="1800" kern="1200">
                <a:solidFill>
                  <a:schemeClr val="tx1"/>
                </a:solidFill>
                <a:latin typeface="+mn-lt"/>
                <a:ea typeface="+mn-ea"/>
                <a:cs typeface="+mn-cs"/>
              </a:defRPr>
            </a:lvl3pPr>
            <a:lvl4pPr marL="360000" indent="-180000" algn="l" defTabSz="1088776" rtl="0" eaLnBrk="1" latinLnBrk="0" hangingPunct="1">
              <a:spcBef>
                <a:spcPts val="400"/>
              </a:spcBef>
              <a:buClr>
                <a:schemeClr val="tx1"/>
              </a:buClr>
              <a:buSzPct val="100000"/>
              <a:buFont typeface="Arial" pitchFamily="34" charset="0"/>
              <a:buChar char="–"/>
              <a:defRPr sz="1800" kern="1200">
                <a:solidFill>
                  <a:schemeClr val="tx1"/>
                </a:solidFill>
                <a:latin typeface="+mn-lt"/>
                <a:ea typeface="+mn-ea"/>
                <a:cs typeface="+mn-cs"/>
              </a:defRPr>
            </a:lvl4pPr>
            <a:lvl5pPr marL="540000" indent="-180000" algn="l" defTabSz="1088776" rtl="0" eaLnBrk="1" latinLnBrk="0" hangingPunct="1">
              <a:spcBef>
                <a:spcPts val="250"/>
              </a:spcBef>
              <a:buClr>
                <a:schemeClr val="tx1"/>
              </a:buClr>
              <a:buSzPct val="100000"/>
              <a:buFont typeface="Courier New" pitchFamily="49" charset="0"/>
              <a:buChar char="o"/>
              <a:defRPr sz="16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171741">
              <a:lnSpc>
                <a:spcPct val="150000"/>
              </a:lnSpc>
              <a:spcBef>
                <a:spcPts val="2583"/>
              </a:spcBef>
              <a:spcAft>
                <a:spcPts val="601"/>
              </a:spcAft>
              <a:buClr>
                <a:srgbClr val="FFC000"/>
              </a:buClr>
            </a:pPr>
            <a:r>
              <a:rPr lang="en-US" sz="1600">
                <a:solidFill>
                  <a:prstClr val="black"/>
                </a:solidFill>
                <a:latin typeface="Times New Roman" panose="02020603050405020304" pitchFamily="18" charset="0"/>
                <a:cs typeface="Times New Roman" panose="02020603050405020304" pitchFamily="18" charset="0"/>
              </a:rPr>
              <a:t>*</a:t>
            </a:r>
            <a:r>
              <a:rPr lang="en-US" sz="1600">
                <a:solidFill>
                  <a:srgbClr val="C00000"/>
                </a:solidFill>
                <a:latin typeface="Times New Roman" panose="02020603050405020304" pitchFamily="18" charset="0"/>
                <a:cs typeface="Times New Roman" panose="02020603050405020304" pitchFamily="18" charset="0"/>
              </a:rPr>
              <a:t>Tham </a:t>
            </a:r>
            <a:r>
              <a:rPr lang="en-US" sz="1600" err="1">
                <a:solidFill>
                  <a:srgbClr val="C00000"/>
                </a:solidFill>
                <a:latin typeface="Times New Roman" panose="02020603050405020304" pitchFamily="18" charset="0"/>
                <a:cs typeface="Times New Roman" panose="02020603050405020304" pitchFamily="18" charset="0"/>
              </a:rPr>
              <a:t>khảo</a:t>
            </a:r>
            <a:r>
              <a:rPr lang="en-US" sz="1600">
                <a:solidFill>
                  <a:srgbClr val="C00000"/>
                </a:solidFill>
                <a:latin typeface="Times New Roman" panose="02020603050405020304" pitchFamily="18" charset="0"/>
                <a:cs typeface="Times New Roman" panose="02020603050405020304" pitchFamily="18" charset="0"/>
              </a:rPr>
              <a:t> </a:t>
            </a:r>
            <a:r>
              <a:rPr lang="en-US" sz="1600" err="1">
                <a:solidFill>
                  <a:srgbClr val="C00000"/>
                </a:solidFill>
                <a:latin typeface="Times New Roman" panose="02020603050405020304" pitchFamily="18" charset="0"/>
                <a:cs typeface="Times New Roman" panose="02020603050405020304" pitchFamily="18" charset="0"/>
              </a:rPr>
              <a:t>cách</a:t>
            </a:r>
            <a:r>
              <a:rPr lang="en-US" sz="1600">
                <a:solidFill>
                  <a:srgbClr val="C00000"/>
                </a:solidFill>
                <a:latin typeface="Times New Roman" panose="02020603050405020304" pitchFamily="18" charset="0"/>
                <a:cs typeface="Times New Roman" panose="02020603050405020304" pitchFamily="18" charset="0"/>
              </a:rPr>
              <a:t> </a:t>
            </a:r>
            <a:r>
              <a:rPr lang="en-US" sz="1600" err="1">
                <a:solidFill>
                  <a:srgbClr val="C00000"/>
                </a:solidFill>
                <a:latin typeface="Times New Roman" panose="02020603050405020304" pitchFamily="18" charset="0"/>
                <a:cs typeface="Times New Roman" panose="02020603050405020304" pitchFamily="18" charset="0"/>
              </a:rPr>
              <a:t>điền</a:t>
            </a:r>
            <a:r>
              <a:rPr lang="en-US" sz="1600">
                <a:solidFill>
                  <a:srgbClr val="C00000"/>
                </a:solidFill>
                <a:latin typeface="Times New Roman" panose="02020603050405020304" pitchFamily="18" charset="0"/>
                <a:cs typeface="Times New Roman" panose="02020603050405020304" pitchFamily="18" charset="0"/>
              </a:rPr>
              <a:t> file CSV </a:t>
            </a:r>
            <a:r>
              <a:rPr lang="en-US" sz="1600" err="1">
                <a:solidFill>
                  <a:srgbClr val="C00000"/>
                </a:solidFill>
                <a:latin typeface="Times New Roman" panose="02020603050405020304" pitchFamily="18" charset="0"/>
                <a:cs typeface="Times New Roman" panose="02020603050405020304" pitchFamily="18" charset="0"/>
              </a:rPr>
              <a:t>tại</a:t>
            </a:r>
            <a:r>
              <a:rPr lang="en-US" sz="1600">
                <a:solidFill>
                  <a:srgbClr val="C00000"/>
                </a:solidFill>
                <a:latin typeface="Times New Roman" panose="02020603050405020304" pitchFamily="18" charset="0"/>
                <a:cs typeface="Times New Roman" panose="02020603050405020304" pitchFamily="18" charset="0"/>
              </a:rPr>
              <a:t> </a:t>
            </a:r>
            <a:r>
              <a:rPr lang="en-US" sz="1600" err="1">
                <a:solidFill>
                  <a:srgbClr val="C00000"/>
                </a:solidFill>
                <a:latin typeface="Times New Roman" panose="02020603050405020304" pitchFamily="18" charset="0"/>
                <a:cs typeface="Times New Roman" panose="02020603050405020304" pitchFamily="18" charset="0"/>
              </a:rPr>
              <a:t>đây</a:t>
            </a:r>
            <a:r>
              <a:rPr lang="en-US" sz="1600">
                <a:solidFill>
                  <a:srgbClr val="C00000"/>
                </a:solidFill>
                <a:latin typeface="Times New Roman" panose="02020603050405020304" pitchFamily="18" charset="0"/>
                <a:cs typeface="Times New Roman" panose="02020603050405020304" pitchFamily="18" charset="0"/>
              </a:rPr>
              <a:t>:</a:t>
            </a:r>
          </a:p>
          <a:p>
            <a:pPr marL="457202" lvl="1" defTabSz="1171741">
              <a:spcBef>
                <a:spcPts val="646"/>
              </a:spcBef>
              <a:spcAft>
                <a:spcPts val="300"/>
              </a:spcAft>
              <a:buClr>
                <a:srgbClr val="FFC000"/>
              </a:buClr>
            </a:pPr>
            <a:endParaRPr lang="en-US" sz="1600">
              <a:solidFill>
                <a:prstClr val="black"/>
              </a:solidFill>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DC6B657E-EB46-4432-AEDB-7320113802AB}"/>
              </a:ext>
            </a:extLst>
          </p:cNvPr>
          <p:cNvGraphicFramePr>
            <a:graphicFrameLocks noGrp="1"/>
          </p:cNvGraphicFramePr>
          <p:nvPr>
            <p:extLst>
              <p:ext uri="{D42A27DB-BD31-4B8C-83A1-F6EECF244321}">
                <p14:modId xmlns:p14="http://schemas.microsoft.com/office/powerpoint/2010/main" val="574493887"/>
              </p:ext>
            </p:extLst>
          </p:nvPr>
        </p:nvGraphicFramePr>
        <p:xfrm>
          <a:off x="476117" y="1406666"/>
          <a:ext cx="10256854" cy="4043567"/>
        </p:xfrm>
        <a:graphic>
          <a:graphicData uri="http://schemas.openxmlformats.org/drawingml/2006/table">
            <a:tbl>
              <a:tblPr/>
              <a:tblGrid>
                <a:gridCol w="804370">
                  <a:extLst>
                    <a:ext uri="{9D8B030D-6E8A-4147-A177-3AD203B41FA5}">
                      <a16:colId xmlns:a16="http://schemas.microsoft.com/office/drawing/2014/main" val="2993480844"/>
                    </a:ext>
                  </a:extLst>
                </a:gridCol>
                <a:gridCol w="1404578">
                  <a:extLst>
                    <a:ext uri="{9D8B030D-6E8A-4147-A177-3AD203B41FA5}">
                      <a16:colId xmlns:a16="http://schemas.microsoft.com/office/drawing/2014/main" val="3505574187"/>
                    </a:ext>
                  </a:extLst>
                </a:gridCol>
                <a:gridCol w="2042864">
                  <a:extLst>
                    <a:ext uri="{9D8B030D-6E8A-4147-A177-3AD203B41FA5}">
                      <a16:colId xmlns:a16="http://schemas.microsoft.com/office/drawing/2014/main" val="1254645584"/>
                    </a:ext>
                  </a:extLst>
                </a:gridCol>
                <a:gridCol w="2499663">
                  <a:extLst>
                    <a:ext uri="{9D8B030D-6E8A-4147-A177-3AD203B41FA5}">
                      <a16:colId xmlns:a16="http://schemas.microsoft.com/office/drawing/2014/main" val="1111890071"/>
                    </a:ext>
                  </a:extLst>
                </a:gridCol>
                <a:gridCol w="3505379">
                  <a:extLst>
                    <a:ext uri="{9D8B030D-6E8A-4147-A177-3AD203B41FA5}">
                      <a16:colId xmlns:a16="http://schemas.microsoft.com/office/drawing/2014/main" val="2488175653"/>
                    </a:ext>
                  </a:extLst>
                </a:gridCol>
              </a:tblGrid>
              <a:tr h="699077">
                <a:tc>
                  <a:txBody>
                    <a:bodyPr/>
                    <a:lstStyle/>
                    <a:p>
                      <a:pPr algn="ctr" fontAlgn="ctr"/>
                      <a:r>
                        <a:rPr lang="en-US" sz="1500" b="0" i="0" u="none" strike="noStrike">
                          <a:solidFill>
                            <a:schemeClr val="tx1"/>
                          </a:solidFill>
                          <a:effectLst/>
                          <a:latin typeface="Times New Roman" panose="02020603050405020304" pitchFamily="18" charset="0"/>
                          <a:cs typeface="Times New Roman" panose="02020603050405020304" pitchFamily="18" charset="0"/>
                        </a:rPr>
                        <a:t>STT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vi-VN" sz="1500" b="0" i="0" u="none" strike="noStrike">
                          <a:solidFill>
                            <a:schemeClr val="tx1"/>
                          </a:solidFill>
                          <a:effectLst/>
                          <a:latin typeface="Times New Roman" panose="02020603050405020304" pitchFamily="18" charset="0"/>
                          <a:cs typeface="Times New Roman" panose="02020603050405020304" pitchFamily="18" charset="0"/>
                        </a:rPr>
                        <a:t>L</a:t>
                      </a:r>
                      <a:r>
                        <a:rPr lang="en-US" sz="1500" b="0" i="0" u="none" strike="noStrike" err="1">
                          <a:solidFill>
                            <a:schemeClr val="tx1"/>
                          </a:solidFill>
                          <a:effectLst/>
                          <a:latin typeface="Times New Roman" panose="02020603050405020304" pitchFamily="18" charset="0"/>
                          <a:cs typeface="Times New Roman" panose="02020603050405020304" pitchFamily="18" charset="0"/>
                        </a:rPr>
                        <a:t>ineTaxCategory</a:t>
                      </a:r>
                      <a:endParaRPr lang="en-US" sz="1500" b="0" i="0" u="none" strike="noStrike">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500" b="0" i="1" u="none" strike="noStrike" err="1">
                          <a:solidFill>
                            <a:schemeClr val="tx1"/>
                          </a:solidFill>
                          <a:effectLst/>
                          <a:latin typeface="Times New Roman" panose="02020603050405020304" pitchFamily="18" charset="0"/>
                        </a:rPr>
                        <a:t>Loại</a:t>
                      </a:r>
                      <a:r>
                        <a:rPr lang="en-US" sz="1500" b="0" i="1" u="none" strike="noStrike">
                          <a:solidFill>
                            <a:schemeClr val="tx1"/>
                          </a:solidFill>
                          <a:effectLst/>
                          <a:latin typeface="Times New Roman" panose="02020603050405020304" pitchFamily="18" charset="0"/>
                        </a:rPr>
                        <a:t> </a:t>
                      </a:r>
                      <a:r>
                        <a:rPr lang="en-US" sz="1500" b="0" i="1" u="none" strike="noStrike" err="1">
                          <a:solidFill>
                            <a:schemeClr val="tx1"/>
                          </a:solidFill>
                          <a:effectLst/>
                          <a:latin typeface="Times New Roman" panose="02020603050405020304" pitchFamily="18" charset="0"/>
                        </a:rPr>
                        <a:t>thuế</a:t>
                      </a:r>
                      <a:endParaRPr lang="en-US" sz="1500" b="0" i="1" u="none" strike="noStrike">
                        <a:solidFill>
                          <a:schemeClr val="tx1"/>
                        </a:solidFill>
                        <a:effectLst/>
                        <a:latin typeface="Times New Roman" panose="02020603050405020304" pitchFamily="18" charset="0"/>
                      </a:endParaRPr>
                    </a:p>
                    <a:p>
                      <a:pPr algn="ctr" fontAlgn="ctr"/>
                      <a:r>
                        <a:rPr lang="vi-VN" sz="1500" b="0" i="0" u="none" strike="noStrike">
                          <a:solidFill>
                            <a:schemeClr val="tx1"/>
                          </a:solidFill>
                          <a:effectLst/>
                          <a:latin typeface="Times New Roman" panose="02020603050405020304" pitchFamily="18" charset="0"/>
                          <a:cs typeface="Times New Roman" panose="02020603050405020304" pitchFamily="18" charset="0"/>
                        </a:rPr>
                        <a:t> (14)</a:t>
                      </a:r>
                      <a:endParaRPr lang="en-US" sz="1500" b="0" i="0" u="none" strike="noStrike">
                        <a:solidFill>
                          <a:schemeClr val="tx1"/>
                        </a:solidFill>
                        <a:effectLst/>
                        <a:latin typeface="Times New Roman" panose="02020603050405020304" pitchFamily="18" charset="0"/>
                        <a:cs typeface="Times New Roman" panose="02020603050405020304" pitchFamily="18" charset="0"/>
                      </a:endParaRP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vi-VN" sz="1500" b="0" i="0" u="none" strike="noStrike">
                          <a:solidFill>
                            <a:schemeClr val="tx1"/>
                          </a:solidFill>
                          <a:effectLst/>
                          <a:latin typeface="Times New Roman" panose="02020603050405020304" pitchFamily="18" charset="0"/>
                          <a:cs typeface="Times New Roman" panose="02020603050405020304" pitchFamily="18" charset="0"/>
                        </a:rPr>
                        <a:t>L</a:t>
                      </a:r>
                      <a:r>
                        <a:rPr lang="en-US" sz="1500" b="0" i="0" u="none" strike="noStrike" err="1">
                          <a:solidFill>
                            <a:schemeClr val="tx1"/>
                          </a:solidFill>
                          <a:effectLst/>
                          <a:latin typeface="Times New Roman" panose="02020603050405020304" pitchFamily="18" charset="0"/>
                          <a:cs typeface="Times New Roman" panose="02020603050405020304" pitchFamily="18" charset="0"/>
                        </a:rPr>
                        <a:t>ineTaxPercentageRate</a:t>
                      </a:r>
                      <a:r>
                        <a:rPr lang="vi-VN" sz="1500" b="0" i="0" u="none" strike="noStrike">
                          <a:solidFill>
                            <a:schemeClr val="tx1"/>
                          </a:solidFill>
                          <a:effectLst/>
                          <a:latin typeface="Times New Roman" panose="02020603050405020304" pitchFamily="18" charset="0"/>
                          <a:cs typeface="Times New Roman" panose="02020603050405020304" pitchFamily="18" charset="0"/>
                        </a:rPr>
                        <a:t> </a:t>
                      </a:r>
                      <a:endParaRPr lang="en-US" sz="1500" b="0" i="0" u="none" strike="noStrike">
                        <a:solidFill>
                          <a:schemeClr val="tx1"/>
                        </a:solidFill>
                        <a:effectLst/>
                        <a:latin typeface="Times New Roman" panose="02020603050405020304" pitchFamily="18" charset="0"/>
                        <a:cs typeface="Times New Roman" panose="02020603050405020304" pitchFamily="18" charset="0"/>
                      </a:endParaRPr>
                    </a:p>
                    <a:p>
                      <a:pPr algn="ctr" fontAlgn="ctr"/>
                      <a:r>
                        <a:rPr lang="en-US" sz="1500" b="0" i="1" u="none" strike="noStrike" err="1">
                          <a:solidFill>
                            <a:schemeClr val="tx1"/>
                          </a:solidFill>
                          <a:effectLst/>
                          <a:latin typeface="Times New Roman" panose="02020603050405020304" pitchFamily="18" charset="0"/>
                        </a:rPr>
                        <a:t>Phần</a:t>
                      </a:r>
                      <a:r>
                        <a:rPr lang="en-US" sz="1500" b="0" i="1" u="none" strike="noStrike">
                          <a:solidFill>
                            <a:schemeClr val="tx1"/>
                          </a:solidFill>
                          <a:effectLst/>
                          <a:latin typeface="Times New Roman" panose="02020603050405020304" pitchFamily="18" charset="0"/>
                        </a:rPr>
                        <a:t> </a:t>
                      </a:r>
                      <a:r>
                        <a:rPr lang="en-US" sz="1500" b="0" i="1" u="none" strike="noStrike" err="1">
                          <a:solidFill>
                            <a:schemeClr val="tx1"/>
                          </a:solidFill>
                          <a:effectLst/>
                          <a:latin typeface="Times New Roman" panose="02020603050405020304" pitchFamily="18" charset="0"/>
                        </a:rPr>
                        <a:t>trăm</a:t>
                      </a:r>
                      <a:r>
                        <a:rPr lang="en-US" sz="1500" b="0" i="1" u="none" strike="noStrike">
                          <a:solidFill>
                            <a:schemeClr val="tx1"/>
                          </a:solidFill>
                          <a:effectLst/>
                          <a:latin typeface="Times New Roman" panose="02020603050405020304" pitchFamily="18" charset="0"/>
                        </a:rPr>
                        <a:t> </a:t>
                      </a:r>
                      <a:r>
                        <a:rPr lang="en-US" sz="1500" b="0" i="1" u="none" strike="noStrike" err="1">
                          <a:solidFill>
                            <a:schemeClr val="tx1"/>
                          </a:solidFill>
                          <a:effectLst/>
                          <a:latin typeface="Times New Roman" panose="02020603050405020304" pitchFamily="18" charset="0"/>
                        </a:rPr>
                        <a:t>đánh</a:t>
                      </a:r>
                      <a:r>
                        <a:rPr lang="en-US" sz="1500" b="0" i="1" u="none" strike="noStrike">
                          <a:solidFill>
                            <a:schemeClr val="tx1"/>
                          </a:solidFill>
                          <a:effectLst/>
                          <a:latin typeface="Times New Roman" panose="02020603050405020304" pitchFamily="18" charset="0"/>
                        </a:rPr>
                        <a:t> </a:t>
                      </a:r>
                      <a:r>
                        <a:rPr lang="en-US" sz="1500" b="0" i="1" u="none" strike="noStrike" err="1">
                          <a:solidFill>
                            <a:schemeClr val="tx1"/>
                          </a:solidFill>
                          <a:effectLst/>
                          <a:latin typeface="Times New Roman" panose="02020603050405020304" pitchFamily="18" charset="0"/>
                        </a:rPr>
                        <a:t>thuế</a:t>
                      </a:r>
                      <a:r>
                        <a:rPr lang="en-US" sz="1500" b="0" i="1" u="none" strike="noStrike">
                          <a:solidFill>
                            <a:schemeClr val="tx1"/>
                          </a:solidFill>
                          <a:effectLst/>
                          <a:latin typeface="Times New Roman" panose="02020603050405020304" pitchFamily="18" charset="0"/>
                        </a:rPr>
                        <a:t> </a:t>
                      </a:r>
                    </a:p>
                    <a:p>
                      <a:pPr algn="ctr" fontAlgn="ctr"/>
                      <a:r>
                        <a:rPr lang="vi-VN" sz="1500" b="0" i="0" u="none" strike="noStrike">
                          <a:solidFill>
                            <a:schemeClr val="tx1"/>
                          </a:solidFill>
                          <a:effectLst/>
                          <a:latin typeface="Times New Roman" panose="02020603050405020304" pitchFamily="18" charset="0"/>
                          <a:cs typeface="Times New Roman" panose="02020603050405020304" pitchFamily="18" charset="0"/>
                        </a:rPr>
                        <a:t>(15)</a:t>
                      </a:r>
                      <a:endParaRPr lang="en-US" sz="1500" b="0" i="0" u="none" strike="noStrike">
                        <a:solidFill>
                          <a:schemeClr val="tx1"/>
                        </a:solidFill>
                        <a:effectLst/>
                        <a:latin typeface="Times New Roman" panose="02020603050405020304" pitchFamily="18" charset="0"/>
                        <a:cs typeface="Times New Roman" panose="02020603050405020304" pitchFamily="18" charset="0"/>
                      </a:endParaRP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vi-VN" sz="1500" b="0" i="0" u="none" strike="noStrike">
                          <a:solidFill>
                            <a:schemeClr val="tx1"/>
                          </a:solidFill>
                          <a:effectLst/>
                          <a:latin typeface="Times New Roman" panose="02020603050405020304" pitchFamily="18" charset="0"/>
                          <a:cs typeface="Times New Roman" panose="02020603050405020304" pitchFamily="18" charset="0"/>
                        </a:rPr>
                        <a:t>L</a:t>
                      </a:r>
                      <a:r>
                        <a:rPr lang="en-US" sz="1500" b="0" i="0" u="none" strike="noStrike" err="1">
                          <a:solidFill>
                            <a:schemeClr val="tx1"/>
                          </a:solidFill>
                          <a:effectLst/>
                          <a:latin typeface="Times New Roman" panose="02020603050405020304" pitchFamily="18" charset="0"/>
                          <a:cs typeface="Times New Roman" panose="02020603050405020304" pitchFamily="18" charset="0"/>
                        </a:rPr>
                        <a:t>ineTaxDescription</a:t>
                      </a:r>
                      <a:endParaRPr lang="en-US" sz="1500" b="0" i="0" u="none" strike="noStrike">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500" b="0" i="1" u="none" strike="noStrike" err="1">
                          <a:solidFill>
                            <a:schemeClr val="tx1"/>
                          </a:solidFill>
                          <a:effectLst/>
                          <a:latin typeface="Times New Roman" panose="02020603050405020304" pitchFamily="18" charset="0"/>
                        </a:rPr>
                        <a:t>Mô</a:t>
                      </a:r>
                      <a:r>
                        <a:rPr lang="en-US" sz="1500" b="0" i="1" u="none" strike="noStrike">
                          <a:solidFill>
                            <a:schemeClr val="tx1"/>
                          </a:solidFill>
                          <a:effectLst/>
                          <a:latin typeface="Times New Roman" panose="02020603050405020304" pitchFamily="18" charset="0"/>
                        </a:rPr>
                        <a:t> </a:t>
                      </a:r>
                      <a:r>
                        <a:rPr lang="en-US" sz="1500" b="0" i="1" u="none" strike="noStrike" err="1">
                          <a:solidFill>
                            <a:schemeClr val="tx1"/>
                          </a:solidFill>
                          <a:effectLst/>
                          <a:latin typeface="Times New Roman" panose="02020603050405020304" pitchFamily="18" charset="0"/>
                        </a:rPr>
                        <a:t>tả</a:t>
                      </a:r>
                      <a:r>
                        <a:rPr lang="en-US" sz="1500" b="0" i="1" u="none" strike="noStrike">
                          <a:solidFill>
                            <a:schemeClr val="tx1"/>
                          </a:solidFill>
                          <a:effectLst/>
                          <a:latin typeface="Times New Roman" panose="02020603050405020304" pitchFamily="18" charset="0"/>
                        </a:rPr>
                        <a:t> </a:t>
                      </a:r>
                      <a:r>
                        <a:rPr lang="en-US" sz="1500" b="0" i="1" u="none" strike="noStrike" err="1">
                          <a:solidFill>
                            <a:schemeClr val="tx1"/>
                          </a:solidFill>
                          <a:effectLst/>
                          <a:latin typeface="Times New Roman" panose="02020603050405020304" pitchFamily="18" charset="0"/>
                        </a:rPr>
                        <a:t>loại</a:t>
                      </a:r>
                      <a:r>
                        <a:rPr lang="en-US" sz="1500" b="0" i="1" u="none" strike="noStrike">
                          <a:solidFill>
                            <a:schemeClr val="tx1"/>
                          </a:solidFill>
                          <a:effectLst/>
                          <a:latin typeface="Times New Roman" panose="02020603050405020304" pitchFamily="18" charset="0"/>
                        </a:rPr>
                        <a:t> </a:t>
                      </a:r>
                      <a:r>
                        <a:rPr lang="en-US" sz="1500" b="0" i="1" u="none" strike="noStrike" err="1">
                          <a:solidFill>
                            <a:schemeClr val="tx1"/>
                          </a:solidFill>
                          <a:effectLst/>
                          <a:latin typeface="Times New Roman" panose="02020603050405020304" pitchFamily="18" charset="0"/>
                        </a:rPr>
                        <a:t>thuế</a:t>
                      </a:r>
                      <a:endParaRPr lang="en-US" sz="1500" b="0" i="1" u="none" strike="noStrike">
                        <a:solidFill>
                          <a:schemeClr val="tx1"/>
                        </a:solidFill>
                        <a:effectLst/>
                        <a:latin typeface="Times New Roman" panose="02020603050405020304" pitchFamily="18" charset="0"/>
                      </a:endParaRPr>
                    </a:p>
                    <a:p>
                      <a:pPr algn="ctr" fontAlgn="ctr"/>
                      <a:r>
                        <a:rPr lang="vi-VN" sz="1500" b="0" i="0" u="none" strike="noStrike">
                          <a:solidFill>
                            <a:schemeClr val="tx1"/>
                          </a:solidFill>
                          <a:effectLst/>
                          <a:latin typeface="Times New Roman" panose="02020603050405020304" pitchFamily="18" charset="0"/>
                          <a:cs typeface="Times New Roman" panose="02020603050405020304" pitchFamily="18" charset="0"/>
                        </a:rPr>
                        <a:t> (18)</a:t>
                      </a:r>
                      <a:endParaRPr lang="en-US" sz="1500" b="0" i="0" u="none" strike="noStrike">
                        <a:solidFill>
                          <a:schemeClr val="tx1"/>
                        </a:solidFill>
                        <a:effectLst/>
                        <a:latin typeface="Times New Roman" panose="02020603050405020304" pitchFamily="18" charset="0"/>
                        <a:cs typeface="Times New Roman" panose="02020603050405020304" pitchFamily="18" charset="0"/>
                      </a:endParaRP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1500" b="0" i="0" u="none" strike="noStrike" err="1">
                          <a:solidFill>
                            <a:schemeClr val="tx1"/>
                          </a:solidFill>
                          <a:effectLst/>
                          <a:latin typeface="Times New Roman" panose="02020603050405020304" pitchFamily="18" charset="0"/>
                          <a:cs typeface="Times New Roman" panose="02020603050405020304" pitchFamily="18" charset="0"/>
                        </a:rPr>
                        <a:t>Giải</a:t>
                      </a:r>
                      <a:r>
                        <a:rPr lang="en-US" sz="1500" b="0" i="0" u="none" strike="noStrike">
                          <a:solidFill>
                            <a:schemeClr val="tx1"/>
                          </a:solidFill>
                          <a:effectLst/>
                          <a:latin typeface="Times New Roman" panose="02020603050405020304" pitchFamily="18" charset="0"/>
                          <a:cs typeface="Times New Roman" panose="02020603050405020304" pitchFamily="18" charset="0"/>
                        </a:rPr>
                        <a:t> </a:t>
                      </a:r>
                      <a:r>
                        <a:rPr lang="en-US" sz="1500" b="0" i="0" u="none" strike="noStrike" err="1">
                          <a:solidFill>
                            <a:schemeClr val="tx1"/>
                          </a:solidFill>
                          <a:effectLst/>
                          <a:latin typeface="Times New Roman" panose="02020603050405020304" pitchFamily="18" charset="0"/>
                          <a:cs typeface="Times New Roman" panose="02020603050405020304" pitchFamily="18" charset="0"/>
                        </a:rPr>
                        <a:t>thích</a:t>
                      </a:r>
                      <a:r>
                        <a:rPr lang="en-US" sz="1500" b="0" i="0" u="none" strike="noStrike">
                          <a:solidFill>
                            <a:schemeClr val="tx1"/>
                          </a:solidFill>
                          <a:effectLst/>
                          <a:latin typeface="Times New Roman" panose="02020603050405020304" pitchFamily="18" charset="0"/>
                          <a:cs typeface="Times New Roman" panose="02020603050405020304" pitchFamily="18" charset="0"/>
                        </a:rPr>
                        <a:t> </a:t>
                      </a:r>
                      <a:r>
                        <a:rPr lang="en-US" sz="1500" b="0" i="0" u="none" strike="noStrike" err="1">
                          <a:solidFill>
                            <a:schemeClr val="tx1"/>
                          </a:solidFill>
                          <a:effectLst/>
                          <a:latin typeface="Times New Roman" panose="02020603050405020304" pitchFamily="18" charset="0"/>
                          <a:cs typeface="Times New Roman" panose="02020603050405020304" pitchFamily="18" charset="0"/>
                        </a:rPr>
                        <a:t>thêm</a:t>
                      </a:r>
                      <a:endParaRPr lang="en-US" sz="1500" b="0" i="0" u="none" strike="noStrike">
                        <a:solidFill>
                          <a:schemeClr val="tx1"/>
                        </a:solidFill>
                        <a:effectLst/>
                        <a:latin typeface="Times New Roman" panose="02020603050405020304" pitchFamily="18" charset="0"/>
                        <a:cs typeface="Times New Roman" panose="02020603050405020304" pitchFamily="18" charset="0"/>
                      </a:endParaRP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9392901"/>
                  </a:ext>
                </a:extLst>
              </a:tr>
              <a:tr h="371610">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1</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VAT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0</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X4208_VAT0_Component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err="1">
                          <a:solidFill>
                            <a:srgbClr val="000000"/>
                          </a:solidFill>
                          <a:effectLst/>
                          <a:latin typeface="Times New Roman" panose="02020603050405020304" pitchFamily="18" charset="0"/>
                          <a:cs typeface="Times New Roman" panose="02020603050405020304" pitchFamily="18" charset="0"/>
                        </a:rPr>
                        <a:t>Khi</a:t>
                      </a:r>
                      <a:r>
                        <a:rPr lang="en-US" sz="1500" b="0" i="0" u="none" strike="noStrike">
                          <a:solidFill>
                            <a:srgbClr val="000000"/>
                          </a:solidFill>
                          <a:effectLst/>
                          <a:latin typeface="Times New Roman" panose="02020603050405020304" pitchFamily="18" charset="0"/>
                          <a:cs typeface="Times New Roman" panose="02020603050405020304" pitchFamily="18" charset="0"/>
                        </a:rPr>
                        <a:t>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hóa</a:t>
                      </a:r>
                      <a:r>
                        <a:rPr lang="en-US" sz="1500" b="0" i="0" u="none" strike="noStrike">
                          <a:solidFill>
                            <a:srgbClr val="000000"/>
                          </a:solidFill>
                          <a:effectLst/>
                          <a:latin typeface="Times New Roman" panose="02020603050405020304" pitchFamily="18" charset="0"/>
                          <a:cs typeface="Times New Roman" panose="02020603050405020304" pitchFamily="18" charset="0"/>
                        </a:rPr>
                        <a:t> đ</a:t>
                      </a:r>
                      <a:r>
                        <a:rPr lang="vi-VN" sz="1500" b="0" i="0" u="none" strike="noStrike">
                          <a:solidFill>
                            <a:srgbClr val="000000"/>
                          </a:solidFill>
                          <a:effectLst/>
                          <a:latin typeface="Times New Roman" panose="02020603050405020304" pitchFamily="18" charset="0"/>
                          <a:cs typeface="Times New Roman" panose="02020603050405020304" pitchFamily="18" charset="0"/>
                        </a:rPr>
                        <a:t>ơ</a:t>
                      </a:r>
                      <a:r>
                        <a:rPr lang="en-US" sz="1500" b="0" i="0" u="none" strike="noStrike">
                          <a:solidFill>
                            <a:srgbClr val="000000"/>
                          </a:solidFill>
                          <a:effectLst/>
                          <a:latin typeface="Times New Roman" panose="02020603050405020304" pitchFamily="18" charset="0"/>
                          <a:cs typeface="Times New Roman" panose="02020603050405020304" pitchFamily="18" charset="0"/>
                        </a:rPr>
                        <a:t>n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chịu</a:t>
                      </a:r>
                      <a:r>
                        <a:rPr lang="en-US" sz="1500" b="0" i="0" u="none" strike="noStrike">
                          <a:solidFill>
                            <a:srgbClr val="000000"/>
                          </a:solidFill>
                          <a:effectLst/>
                          <a:latin typeface="Times New Roman" panose="02020603050405020304" pitchFamily="18" charset="0"/>
                          <a:cs typeface="Times New Roman" panose="02020603050405020304" pitchFamily="18" charset="0"/>
                        </a:rPr>
                        <a:t>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thuế</a:t>
                      </a:r>
                      <a:r>
                        <a:rPr lang="en-US" sz="1500" b="0" i="0" u="none" strike="noStrike">
                          <a:solidFill>
                            <a:srgbClr val="000000"/>
                          </a:solidFill>
                          <a:effectLst/>
                          <a:latin typeface="Times New Roman" panose="02020603050405020304" pitchFamily="18" charset="0"/>
                          <a:cs typeface="Times New Roman" panose="02020603050405020304" pitchFamily="18" charset="0"/>
                        </a:rPr>
                        <a:t> VAT 0%</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4325433"/>
                  </a:ext>
                </a:extLst>
              </a:tr>
              <a:tr h="371610">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2</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VAT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5</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X4208_VAT5_Component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err="1">
                          <a:solidFill>
                            <a:srgbClr val="000000"/>
                          </a:solidFill>
                          <a:effectLst/>
                          <a:latin typeface="Times New Roman" panose="02020603050405020304" pitchFamily="18" charset="0"/>
                          <a:cs typeface="Times New Roman" panose="02020603050405020304" pitchFamily="18" charset="0"/>
                        </a:rPr>
                        <a:t>Khi</a:t>
                      </a:r>
                      <a:r>
                        <a:rPr lang="en-US" sz="1500" b="0" i="0" u="none" strike="noStrike">
                          <a:solidFill>
                            <a:srgbClr val="000000"/>
                          </a:solidFill>
                          <a:effectLst/>
                          <a:latin typeface="Times New Roman" panose="02020603050405020304" pitchFamily="18" charset="0"/>
                          <a:cs typeface="Times New Roman" panose="02020603050405020304" pitchFamily="18" charset="0"/>
                        </a:rPr>
                        <a:t>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hóa</a:t>
                      </a:r>
                      <a:r>
                        <a:rPr lang="en-US" sz="1500" b="0" i="0" u="none" strike="noStrike">
                          <a:solidFill>
                            <a:srgbClr val="000000"/>
                          </a:solidFill>
                          <a:effectLst/>
                          <a:latin typeface="Times New Roman" panose="02020603050405020304" pitchFamily="18" charset="0"/>
                          <a:cs typeface="Times New Roman" panose="02020603050405020304" pitchFamily="18" charset="0"/>
                        </a:rPr>
                        <a:t> đ</a:t>
                      </a:r>
                      <a:r>
                        <a:rPr lang="vi-VN" sz="1500" b="0" i="0" u="none" strike="noStrike">
                          <a:solidFill>
                            <a:srgbClr val="000000"/>
                          </a:solidFill>
                          <a:effectLst/>
                          <a:latin typeface="Times New Roman" panose="02020603050405020304" pitchFamily="18" charset="0"/>
                          <a:cs typeface="Times New Roman" panose="02020603050405020304" pitchFamily="18" charset="0"/>
                        </a:rPr>
                        <a:t>ơ</a:t>
                      </a:r>
                      <a:r>
                        <a:rPr lang="en-US" sz="1500" b="0" i="0" u="none" strike="noStrike">
                          <a:solidFill>
                            <a:srgbClr val="000000"/>
                          </a:solidFill>
                          <a:effectLst/>
                          <a:latin typeface="Times New Roman" panose="02020603050405020304" pitchFamily="18" charset="0"/>
                          <a:cs typeface="Times New Roman" panose="02020603050405020304" pitchFamily="18" charset="0"/>
                        </a:rPr>
                        <a:t>n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chịu</a:t>
                      </a:r>
                      <a:r>
                        <a:rPr lang="en-US" sz="1500" b="0" i="0" u="none" strike="noStrike">
                          <a:solidFill>
                            <a:srgbClr val="000000"/>
                          </a:solidFill>
                          <a:effectLst/>
                          <a:latin typeface="Times New Roman" panose="02020603050405020304" pitchFamily="18" charset="0"/>
                          <a:cs typeface="Times New Roman" panose="02020603050405020304" pitchFamily="18" charset="0"/>
                        </a:rPr>
                        <a:t>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thuế</a:t>
                      </a:r>
                      <a:r>
                        <a:rPr lang="en-US" sz="1500" b="0" i="0" u="none" strike="noStrike">
                          <a:solidFill>
                            <a:srgbClr val="000000"/>
                          </a:solidFill>
                          <a:effectLst/>
                          <a:latin typeface="Times New Roman" panose="02020603050405020304" pitchFamily="18" charset="0"/>
                          <a:cs typeface="Times New Roman" panose="02020603050405020304" pitchFamily="18" charset="0"/>
                        </a:rPr>
                        <a:t> VAT 5%</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1682628"/>
                  </a:ext>
                </a:extLst>
              </a:tr>
              <a:tr h="371610">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3</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VAT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10</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X4208_VAT10_Component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err="1">
                          <a:solidFill>
                            <a:srgbClr val="000000"/>
                          </a:solidFill>
                          <a:effectLst/>
                          <a:latin typeface="Times New Roman" panose="02020603050405020304" pitchFamily="18" charset="0"/>
                          <a:cs typeface="Times New Roman" panose="02020603050405020304" pitchFamily="18" charset="0"/>
                        </a:rPr>
                        <a:t>Khi</a:t>
                      </a:r>
                      <a:r>
                        <a:rPr lang="en-US" sz="1500" b="0" i="0" u="none" strike="noStrike">
                          <a:solidFill>
                            <a:srgbClr val="000000"/>
                          </a:solidFill>
                          <a:effectLst/>
                          <a:latin typeface="Times New Roman" panose="02020603050405020304" pitchFamily="18" charset="0"/>
                          <a:cs typeface="Times New Roman" panose="02020603050405020304" pitchFamily="18" charset="0"/>
                        </a:rPr>
                        <a:t>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hóa</a:t>
                      </a:r>
                      <a:r>
                        <a:rPr lang="en-US" sz="1500" b="0" i="0" u="none" strike="noStrike">
                          <a:solidFill>
                            <a:srgbClr val="000000"/>
                          </a:solidFill>
                          <a:effectLst/>
                          <a:latin typeface="Times New Roman" panose="02020603050405020304" pitchFamily="18" charset="0"/>
                          <a:cs typeface="Times New Roman" panose="02020603050405020304" pitchFamily="18" charset="0"/>
                        </a:rPr>
                        <a:t> đ</a:t>
                      </a:r>
                      <a:r>
                        <a:rPr lang="vi-VN" sz="1500" b="0" i="0" u="none" strike="noStrike">
                          <a:solidFill>
                            <a:srgbClr val="000000"/>
                          </a:solidFill>
                          <a:effectLst/>
                          <a:latin typeface="Times New Roman" panose="02020603050405020304" pitchFamily="18" charset="0"/>
                          <a:cs typeface="Times New Roman" panose="02020603050405020304" pitchFamily="18" charset="0"/>
                        </a:rPr>
                        <a:t>ơ</a:t>
                      </a:r>
                      <a:r>
                        <a:rPr lang="en-US" sz="1500" b="0" i="0" u="none" strike="noStrike">
                          <a:solidFill>
                            <a:srgbClr val="000000"/>
                          </a:solidFill>
                          <a:effectLst/>
                          <a:latin typeface="Times New Roman" panose="02020603050405020304" pitchFamily="18" charset="0"/>
                          <a:cs typeface="Times New Roman" panose="02020603050405020304" pitchFamily="18" charset="0"/>
                        </a:rPr>
                        <a:t>n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chịu</a:t>
                      </a:r>
                      <a:r>
                        <a:rPr lang="en-US" sz="1500" b="0" i="0" u="none" strike="noStrike">
                          <a:solidFill>
                            <a:srgbClr val="000000"/>
                          </a:solidFill>
                          <a:effectLst/>
                          <a:latin typeface="Times New Roman" panose="02020603050405020304" pitchFamily="18" charset="0"/>
                          <a:cs typeface="Times New Roman" panose="02020603050405020304" pitchFamily="18" charset="0"/>
                        </a:rPr>
                        <a:t>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thuế</a:t>
                      </a:r>
                      <a:r>
                        <a:rPr lang="en-US" sz="1500" b="0" i="0" u="none" strike="noStrike">
                          <a:solidFill>
                            <a:srgbClr val="000000"/>
                          </a:solidFill>
                          <a:effectLst/>
                          <a:latin typeface="Times New Roman" panose="02020603050405020304" pitchFamily="18" charset="0"/>
                          <a:cs typeface="Times New Roman" panose="02020603050405020304" pitchFamily="18" charset="0"/>
                        </a:rPr>
                        <a:t> VAT 10%</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5460399"/>
                  </a:ext>
                </a:extLst>
              </a:tr>
              <a:tr h="371610">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4</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NON-VAT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0</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X4208_NON-VAT_Component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err="1">
                          <a:solidFill>
                            <a:srgbClr val="000000"/>
                          </a:solidFill>
                          <a:effectLst/>
                          <a:latin typeface="Times New Roman" panose="02020603050405020304" pitchFamily="18" charset="0"/>
                          <a:cs typeface="Times New Roman" panose="02020603050405020304" pitchFamily="18" charset="0"/>
                        </a:rPr>
                        <a:t>Khi</a:t>
                      </a:r>
                      <a:r>
                        <a:rPr lang="en-US" sz="1500" b="0" i="0" u="none" strike="noStrike">
                          <a:solidFill>
                            <a:srgbClr val="000000"/>
                          </a:solidFill>
                          <a:effectLst/>
                          <a:latin typeface="Times New Roman" panose="02020603050405020304" pitchFamily="18" charset="0"/>
                          <a:cs typeface="Times New Roman" panose="02020603050405020304" pitchFamily="18" charset="0"/>
                        </a:rPr>
                        <a:t>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hóa</a:t>
                      </a:r>
                      <a:r>
                        <a:rPr lang="en-US" sz="1500" b="0" i="0" u="none" strike="noStrike">
                          <a:solidFill>
                            <a:srgbClr val="000000"/>
                          </a:solidFill>
                          <a:effectLst/>
                          <a:latin typeface="Times New Roman" panose="02020603050405020304" pitchFamily="18" charset="0"/>
                          <a:cs typeface="Times New Roman" panose="02020603050405020304" pitchFamily="18" charset="0"/>
                        </a:rPr>
                        <a:t> đ</a:t>
                      </a:r>
                      <a:r>
                        <a:rPr lang="vi-VN" sz="1500" b="0" i="0" u="none" strike="noStrike">
                          <a:solidFill>
                            <a:srgbClr val="000000"/>
                          </a:solidFill>
                          <a:effectLst/>
                          <a:latin typeface="Times New Roman" panose="02020603050405020304" pitchFamily="18" charset="0"/>
                          <a:cs typeface="Times New Roman" panose="02020603050405020304" pitchFamily="18" charset="0"/>
                        </a:rPr>
                        <a:t>ơ</a:t>
                      </a:r>
                      <a:r>
                        <a:rPr lang="en-US" sz="1500" b="0" i="0" u="none" strike="noStrike">
                          <a:solidFill>
                            <a:srgbClr val="000000"/>
                          </a:solidFill>
                          <a:effectLst/>
                          <a:latin typeface="Times New Roman" panose="02020603050405020304" pitchFamily="18" charset="0"/>
                          <a:cs typeface="Times New Roman" panose="02020603050405020304" pitchFamily="18" charset="0"/>
                        </a:rPr>
                        <a:t>n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không</a:t>
                      </a:r>
                      <a:r>
                        <a:rPr lang="en-US" sz="1500" b="0" i="0" u="none" strike="noStrike">
                          <a:solidFill>
                            <a:srgbClr val="000000"/>
                          </a:solidFill>
                          <a:effectLst/>
                          <a:latin typeface="Times New Roman" panose="02020603050405020304" pitchFamily="18" charset="0"/>
                          <a:cs typeface="Times New Roman" panose="02020603050405020304" pitchFamily="18" charset="0"/>
                        </a:rPr>
                        <a:t>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chịu</a:t>
                      </a:r>
                      <a:r>
                        <a:rPr lang="en-US" sz="1500" b="0" i="0" u="none" strike="noStrike">
                          <a:solidFill>
                            <a:srgbClr val="000000"/>
                          </a:solidFill>
                          <a:effectLst/>
                          <a:latin typeface="Times New Roman" panose="02020603050405020304" pitchFamily="18" charset="0"/>
                          <a:cs typeface="Times New Roman" panose="02020603050405020304" pitchFamily="18" charset="0"/>
                        </a:rPr>
                        <a:t>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thuế</a:t>
                      </a:r>
                      <a:r>
                        <a:rPr lang="en-US" sz="1500" b="0" i="0" u="none" strike="noStrike">
                          <a:solidFill>
                            <a:srgbClr val="000000"/>
                          </a:solidFill>
                          <a:effectLst/>
                          <a:latin typeface="Times New Roman" panose="02020603050405020304" pitchFamily="18" charset="0"/>
                          <a:cs typeface="Times New Roman" panose="02020603050405020304" pitchFamily="18" charset="0"/>
                        </a:rPr>
                        <a:t> VAT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0579879"/>
                  </a:ext>
                </a:extLst>
              </a:tr>
              <a:tr h="371610">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5</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err="1">
                          <a:solidFill>
                            <a:srgbClr val="000000"/>
                          </a:solidFill>
                          <a:effectLst/>
                          <a:latin typeface="Times New Roman" panose="02020603050405020304" pitchFamily="18" charset="0"/>
                          <a:cs typeface="Times New Roman" panose="02020603050405020304" pitchFamily="18" charset="0"/>
                        </a:rPr>
                        <a:t>WHTTax</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-1</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X4208_FCT1_Component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err="1">
                          <a:solidFill>
                            <a:srgbClr val="000000"/>
                          </a:solidFill>
                          <a:effectLst/>
                          <a:latin typeface="Times New Roman" panose="02020603050405020304" pitchFamily="18" charset="0"/>
                          <a:cs typeface="Times New Roman" panose="02020603050405020304" pitchFamily="18" charset="0"/>
                        </a:rPr>
                        <a:t>Khi</a:t>
                      </a:r>
                      <a:r>
                        <a:rPr lang="en-US" sz="1500" b="0" i="0" u="none" strike="noStrike">
                          <a:solidFill>
                            <a:srgbClr val="000000"/>
                          </a:solidFill>
                          <a:effectLst/>
                          <a:latin typeface="Times New Roman" panose="02020603050405020304" pitchFamily="18" charset="0"/>
                          <a:cs typeface="Times New Roman" panose="02020603050405020304" pitchFamily="18" charset="0"/>
                        </a:rPr>
                        <a:t>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hóa</a:t>
                      </a:r>
                      <a:r>
                        <a:rPr lang="en-US" sz="1500" b="0" i="0" u="none" strike="noStrike">
                          <a:solidFill>
                            <a:srgbClr val="000000"/>
                          </a:solidFill>
                          <a:effectLst/>
                          <a:latin typeface="Times New Roman" panose="02020603050405020304" pitchFamily="18" charset="0"/>
                          <a:cs typeface="Times New Roman" panose="02020603050405020304" pitchFamily="18" charset="0"/>
                        </a:rPr>
                        <a:t> đ</a:t>
                      </a:r>
                      <a:r>
                        <a:rPr lang="vi-VN" sz="1500" b="0" i="0" u="none" strike="noStrike">
                          <a:solidFill>
                            <a:srgbClr val="000000"/>
                          </a:solidFill>
                          <a:effectLst/>
                          <a:latin typeface="Times New Roman" panose="02020603050405020304" pitchFamily="18" charset="0"/>
                          <a:cs typeface="Times New Roman" panose="02020603050405020304" pitchFamily="18" charset="0"/>
                        </a:rPr>
                        <a:t>ơ</a:t>
                      </a:r>
                      <a:r>
                        <a:rPr lang="en-US" sz="1500" b="0" i="0" u="none" strike="noStrike">
                          <a:solidFill>
                            <a:srgbClr val="000000"/>
                          </a:solidFill>
                          <a:effectLst/>
                          <a:latin typeface="Times New Roman" panose="02020603050405020304" pitchFamily="18" charset="0"/>
                          <a:cs typeface="Times New Roman" panose="02020603050405020304" pitchFamily="18" charset="0"/>
                        </a:rPr>
                        <a:t>n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chịu</a:t>
                      </a:r>
                      <a:r>
                        <a:rPr lang="en-US" sz="1500" b="0" i="0" u="none" strike="noStrike">
                          <a:solidFill>
                            <a:srgbClr val="000000"/>
                          </a:solidFill>
                          <a:effectLst/>
                          <a:latin typeface="Times New Roman" panose="02020603050405020304" pitchFamily="18" charset="0"/>
                          <a:cs typeface="Times New Roman" panose="02020603050405020304" pitchFamily="18" charset="0"/>
                        </a:rPr>
                        <a:t>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thuế</a:t>
                      </a:r>
                      <a:r>
                        <a:rPr lang="en-US" sz="1500" b="0" i="0" u="none" strike="noStrike">
                          <a:solidFill>
                            <a:srgbClr val="000000"/>
                          </a:solidFill>
                          <a:effectLst/>
                          <a:latin typeface="Times New Roman" panose="02020603050405020304" pitchFamily="18" charset="0"/>
                          <a:cs typeface="Times New Roman" panose="02020603050405020304" pitchFamily="18" charset="0"/>
                        </a:rPr>
                        <a:t> FCT 1%</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6511589"/>
                  </a:ext>
                </a:extLst>
              </a:tr>
              <a:tr h="371610">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6</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err="1">
                          <a:solidFill>
                            <a:srgbClr val="000000"/>
                          </a:solidFill>
                          <a:effectLst/>
                          <a:latin typeface="Times New Roman" panose="02020603050405020304" pitchFamily="18" charset="0"/>
                          <a:cs typeface="Times New Roman" panose="02020603050405020304" pitchFamily="18" charset="0"/>
                        </a:rPr>
                        <a:t>WHTTax</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-5</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X4208_FCT5_Component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err="1">
                          <a:solidFill>
                            <a:srgbClr val="000000"/>
                          </a:solidFill>
                          <a:effectLst/>
                          <a:latin typeface="Times New Roman" panose="02020603050405020304" pitchFamily="18" charset="0"/>
                          <a:cs typeface="Times New Roman" panose="02020603050405020304" pitchFamily="18" charset="0"/>
                        </a:rPr>
                        <a:t>Khi</a:t>
                      </a:r>
                      <a:r>
                        <a:rPr lang="en-US" sz="1500" b="0" i="0" u="none" strike="noStrike">
                          <a:solidFill>
                            <a:srgbClr val="000000"/>
                          </a:solidFill>
                          <a:effectLst/>
                          <a:latin typeface="Times New Roman" panose="02020603050405020304" pitchFamily="18" charset="0"/>
                          <a:cs typeface="Times New Roman" panose="02020603050405020304" pitchFamily="18" charset="0"/>
                        </a:rPr>
                        <a:t>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hóa</a:t>
                      </a:r>
                      <a:r>
                        <a:rPr lang="en-US" sz="1500" b="0" i="0" u="none" strike="noStrike">
                          <a:solidFill>
                            <a:srgbClr val="000000"/>
                          </a:solidFill>
                          <a:effectLst/>
                          <a:latin typeface="Times New Roman" panose="02020603050405020304" pitchFamily="18" charset="0"/>
                          <a:cs typeface="Times New Roman" panose="02020603050405020304" pitchFamily="18" charset="0"/>
                        </a:rPr>
                        <a:t> đ</a:t>
                      </a:r>
                      <a:r>
                        <a:rPr lang="vi-VN" sz="1500" b="0" i="0" u="none" strike="noStrike">
                          <a:solidFill>
                            <a:srgbClr val="000000"/>
                          </a:solidFill>
                          <a:effectLst/>
                          <a:latin typeface="Times New Roman" panose="02020603050405020304" pitchFamily="18" charset="0"/>
                          <a:cs typeface="Times New Roman" panose="02020603050405020304" pitchFamily="18" charset="0"/>
                        </a:rPr>
                        <a:t>ơ</a:t>
                      </a:r>
                      <a:r>
                        <a:rPr lang="en-US" sz="1500" b="0" i="0" u="none" strike="noStrike">
                          <a:solidFill>
                            <a:srgbClr val="000000"/>
                          </a:solidFill>
                          <a:effectLst/>
                          <a:latin typeface="Times New Roman" panose="02020603050405020304" pitchFamily="18" charset="0"/>
                          <a:cs typeface="Times New Roman" panose="02020603050405020304" pitchFamily="18" charset="0"/>
                        </a:rPr>
                        <a:t>n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chịu</a:t>
                      </a:r>
                      <a:r>
                        <a:rPr lang="en-US" sz="1500" b="0" i="0" u="none" strike="noStrike">
                          <a:solidFill>
                            <a:srgbClr val="000000"/>
                          </a:solidFill>
                          <a:effectLst/>
                          <a:latin typeface="Times New Roman" panose="02020603050405020304" pitchFamily="18" charset="0"/>
                          <a:cs typeface="Times New Roman" panose="02020603050405020304" pitchFamily="18" charset="0"/>
                        </a:rPr>
                        <a:t>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thuế</a:t>
                      </a:r>
                      <a:r>
                        <a:rPr lang="en-US" sz="1500" b="0" i="0" u="none" strike="noStrike">
                          <a:solidFill>
                            <a:srgbClr val="000000"/>
                          </a:solidFill>
                          <a:effectLst/>
                          <a:latin typeface="Times New Roman" panose="02020603050405020304" pitchFamily="18" charset="0"/>
                          <a:cs typeface="Times New Roman" panose="02020603050405020304" pitchFamily="18" charset="0"/>
                        </a:rPr>
                        <a:t> FCT 5%</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750892"/>
                  </a:ext>
                </a:extLst>
              </a:tr>
              <a:tr h="371610">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7</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err="1">
                          <a:solidFill>
                            <a:srgbClr val="000000"/>
                          </a:solidFill>
                          <a:effectLst/>
                          <a:latin typeface="Times New Roman" panose="02020603050405020304" pitchFamily="18" charset="0"/>
                          <a:cs typeface="Times New Roman" panose="02020603050405020304" pitchFamily="18" charset="0"/>
                        </a:rPr>
                        <a:t>WHTTax</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-2</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imes New Roman" panose="02020603050405020304" pitchFamily="18" charset="0"/>
                          <a:cs typeface="Times New Roman" panose="02020603050405020304" pitchFamily="18" charset="0"/>
                        </a:rPr>
                        <a:t>X4208_FCT2_Component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err="1">
                          <a:solidFill>
                            <a:srgbClr val="000000"/>
                          </a:solidFill>
                          <a:effectLst/>
                          <a:latin typeface="Times New Roman" panose="02020603050405020304" pitchFamily="18" charset="0"/>
                          <a:cs typeface="Times New Roman" panose="02020603050405020304" pitchFamily="18" charset="0"/>
                        </a:rPr>
                        <a:t>Khi</a:t>
                      </a:r>
                      <a:r>
                        <a:rPr lang="en-US" sz="1500" b="0" i="0" u="none" strike="noStrike">
                          <a:solidFill>
                            <a:srgbClr val="000000"/>
                          </a:solidFill>
                          <a:effectLst/>
                          <a:latin typeface="Times New Roman" panose="02020603050405020304" pitchFamily="18" charset="0"/>
                          <a:cs typeface="Times New Roman" panose="02020603050405020304" pitchFamily="18" charset="0"/>
                        </a:rPr>
                        <a:t>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hóa</a:t>
                      </a:r>
                      <a:r>
                        <a:rPr lang="en-US" sz="1500" b="0" i="0" u="none" strike="noStrike">
                          <a:solidFill>
                            <a:srgbClr val="000000"/>
                          </a:solidFill>
                          <a:effectLst/>
                          <a:latin typeface="Times New Roman" panose="02020603050405020304" pitchFamily="18" charset="0"/>
                          <a:cs typeface="Times New Roman" panose="02020603050405020304" pitchFamily="18" charset="0"/>
                        </a:rPr>
                        <a:t> đ</a:t>
                      </a:r>
                      <a:r>
                        <a:rPr lang="vi-VN" sz="1500" b="0" i="0" u="none" strike="noStrike">
                          <a:solidFill>
                            <a:srgbClr val="000000"/>
                          </a:solidFill>
                          <a:effectLst/>
                          <a:latin typeface="Times New Roman" panose="02020603050405020304" pitchFamily="18" charset="0"/>
                          <a:cs typeface="Times New Roman" panose="02020603050405020304" pitchFamily="18" charset="0"/>
                        </a:rPr>
                        <a:t>ơ</a:t>
                      </a:r>
                      <a:r>
                        <a:rPr lang="en-US" sz="1500" b="0" i="0" u="none" strike="noStrike">
                          <a:solidFill>
                            <a:srgbClr val="000000"/>
                          </a:solidFill>
                          <a:effectLst/>
                          <a:latin typeface="Times New Roman" panose="02020603050405020304" pitchFamily="18" charset="0"/>
                          <a:cs typeface="Times New Roman" panose="02020603050405020304" pitchFamily="18" charset="0"/>
                        </a:rPr>
                        <a:t>n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chịu</a:t>
                      </a:r>
                      <a:r>
                        <a:rPr lang="en-US" sz="1500" b="0" i="0" u="none" strike="noStrike">
                          <a:solidFill>
                            <a:srgbClr val="000000"/>
                          </a:solidFill>
                          <a:effectLst/>
                          <a:latin typeface="Times New Roman" panose="02020603050405020304" pitchFamily="18" charset="0"/>
                          <a:cs typeface="Times New Roman" panose="02020603050405020304" pitchFamily="18" charset="0"/>
                        </a:rPr>
                        <a:t>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thuế</a:t>
                      </a:r>
                      <a:r>
                        <a:rPr lang="en-US" sz="1500" b="0" i="0" u="none" strike="noStrike">
                          <a:solidFill>
                            <a:srgbClr val="000000"/>
                          </a:solidFill>
                          <a:effectLst/>
                          <a:latin typeface="Times New Roman" panose="02020603050405020304" pitchFamily="18" charset="0"/>
                          <a:cs typeface="Times New Roman" panose="02020603050405020304" pitchFamily="18" charset="0"/>
                        </a:rPr>
                        <a:t> FCT 2%</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5126718"/>
                  </a:ext>
                </a:extLst>
              </a:tr>
              <a:tr h="371610">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8</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err="1">
                          <a:solidFill>
                            <a:srgbClr val="000000"/>
                          </a:solidFill>
                          <a:effectLst/>
                          <a:latin typeface="Times New Roman" panose="02020603050405020304" pitchFamily="18" charset="0"/>
                          <a:cs typeface="Times New Roman" panose="02020603050405020304" pitchFamily="18" charset="0"/>
                        </a:rPr>
                        <a:t>WHTTax</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-10</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X4208_FCT10_Component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err="1">
                          <a:solidFill>
                            <a:srgbClr val="000000"/>
                          </a:solidFill>
                          <a:effectLst/>
                          <a:latin typeface="Times New Roman" panose="02020603050405020304" pitchFamily="18" charset="0"/>
                          <a:cs typeface="Times New Roman" panose="02020603050405020304" pitchFamily="18" charset="0"/>
                        </a:rPr>
                        <a:t>Khi</a:t>
                      </a:r>
                      <a:r>
                        <a:rPr lang="en-US" sz="1500" b="0" i="0" u="none" strike="noStrike">
                          <a:solidFill>
                            <a:srgbClr val="000000"/>
                          </a:solidFill>
                          <a:effectLst/>
                          <a:latin typeface="Times New Roman" panose="02020603050405020304" pitchFamily="18" charset="0"/>
                          <a:cs typeface="Times New Roman" panose="02020603050405020304" pitchFamily="18" charset="0"/>
                        </a:rPr>
                        <a:t>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hóa</a:t>
                      </a:r>
                      <a:r>
                        <a:rPr lang="en-US" sz="1500" b="0" i="0" u="none" strike="noStrike">
                          <a:solidFill>
                            <a:srgbClr val="000000"/>
                          </a:solidFill>
                          <a:effectLst/>
                          <a:latin typeface="Times New Roman" panose="02020603050405020304" pitchFamily="18" charset="0"/>
                          <a:cs typeface="Times New Roman" panose="02020603050405020304" pitchFamily="18" charset="0"/>
                        </a:rPr>
                        <a:t> đ</a:t>
                      </a:r>
                      <a:r>
                        <a:rPr lang="vi-VN" sz="1500" b="0" i="0" u="none" strike="noStrike">
                          <a:solidFill>
                            <a:srgbClr val="000000"/>
                          </a:solidFill>
                          <a:effectLst/>
                          <a:latin typeface="Times New Roman" panose="02020603050405020304" pitchFamily="18" charset="0"/>
                          <a:cs typeface="Times New Roman" panose="02020603050405020304" pitchFamily="18" charset="0"/>
                        </a:rPr>
                        <a:t>ơ</a:t>
                      </a:r>
                      <a:r>
                        <a:rPr lang="en-US" sz="1500" b="0" i="0" u="none" strike="noStrike">
                          <a:solidFill>
                            <a:srgbClr val="000000"/>
                          </a:solidFill>
                          <a:effectLst/>
                          <a:latin typeface="Times New Roman" panose="02020603050405020304" pitchFamily="18" charset="0"/>
                          <a:cs typeface="Times New Roman" panose="02020603050405020304" pitchFamily="18" charset="0"/>
                        </a:rPr>
                        <a:t>n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chịu</a:t>
                      </a:r>
                      <a:r>
                        <a:rPr lang="en-US" sz="1500" b="0" i="0" u="none" strike="noStrike">
                          <a:solidFill>
                            <a:srgbClr val="000000"/>
                          </a:solidFill>
                          <a:effectLst/>
                          <a:latin typeface="Times New Roman" panose="02020603050405020304" pitchFamily="18" charset="0"/>
                          <a:cs typeface="Times New Roman" panose="02020603050405020304" pitchFamily="18" charset="0"/>
                        </a:rPr>
                        <a:t> </a:t>
                      </a:r>
                      <a:r>
                        <a:rPr lang="en-US" sz="1500" b="0" i="0" u="none" strike="noStrike" err="1">
                          <a:solidFill>
                            <a:srgbClr val="000000"/>
                          </a:solidFill>
                          <a:effectLst/>
                          <a:latin typeface="Times New Roman" panose="02020603050405020304" pitchFamily="18" charset="0"/>
                          <a:cs typeface="Times New Roman" panose="02020603050405020304" pitchFamily="18" charset="0"/>
                        </a:rPr>
                        <a:t>thuế</a:t>
                      </a:r>
                      <a:r>
                        <a:rPr lang="en-US" sz="1500" b="0" i="0" u="none" strike="noStrike">
                          <a:solidFill>
                            <a:srgbClr val="000000"/>
                          </a:solidFill>
                          <a:effectLst/>
                          <a:latin typeface="Times New Roman" panose="02020603050405020304" pitchFamily="18" charset="0"/>
                          <a:cs typeface="Times New Roman" panose="02020603050405020304" pitchFamily="18" charset="0"/>
                        </a:rPr>
                        <a:t> FCT 10%</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968331"/>
                  </a:ext>
                </a:extLst>
              </a:tr>
              <a:tr h="371610">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9</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err="1">
                          <a:solidFill>
                            <a:srgbClr val="000000"/>
                          </a:solidFill>
                          <a:effectLst/>
                          <a:latin typeface="Times New Roman" panose="02020603050405020304" pitchFamily="18" charset="0"/>
                          <a:cs typeface="Times New Roman" panose="02020603050405020304" pitchFamily="18" charset="0"/>
                        </a:rPr>
                        <a:t>WHTTax</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0</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imes New Roman" panose="02020603050405020304" pitchFamily="18" charset="0"/>
                          <a:cs typeface="Times New Roman" panose="02020603050405020304" pitchFamily="18" charset="0"/>
                        </a:rPr>
                        <a:t>X4208_NonFCT_Component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000000"/>
                          </a:solidFill>
                          <a:effectLst/>
                          <a:latin typeface="Times New Roman" panose="02020603050405020304" pitchFamily="18" charset="0"/>
                          <a:cs typeface="Times New Roman" panose="02020603050405020304" pitchFamily="18" charset="0"/>
                        </a:rPr>
                        <a:t>Khi </a:t>
                      </a:r>
                      <a:r>
                        <a:rPr lang="en-US" sz="1500" b="0" i="0" u="none" strike="noStrike" dirty="0" err="1">
                          <a:solidFill>
                            <a:srgbClr val="000000"/>
                          </a:solidFill>
                          <a:effectLst/>
                          <a:latin typeface="Times New Roman" panose="02020603050405020304" pitchFamily="18" charset="0"/>
                          <a:cs typeface="Times New Roman" panose="02020603050405020304" pitchFamily="18" charset="0"/>
                        </a:rPr>
                        <a:t>hóa</a:t>
                      </a:r>
                      <a:r>
                        <a:rPr lang="en-US" sz="1500" b="0" i="0" u="none" strike="noStrike" dirty="0">
                          <a:solidFill>
                            <a:srgbClr val="000000"/>
                          </a:solidFill>
                          <a:effectLst/>
                          <a:latin typeface="Times New Roman" panose="02020603050405020304" pitchFamily="18" charset="0"/>
                          <a:cs typeface="Times New Roman" panose="02020603050405020304" pitchFamily="18" charset="0"/>
                        </a:rPr>
                        <a:t> đ</a:t>
                      </a:r>
                      <a:r>
                        <a:rPr lang="vi-VN" sz="1500" b="0" i="0" u="none" strike="noStrike" dirty="0">
                          <a:solidFill>
                            <a:srgbClr val="000000"/>
                          </a:solidFill>
                          <a:effectLst/>
                          <a:latin typeface="Times New Roman" panose="02020603050405020304" pitchFamily="18" charset="0"/>
                          <a:cs typeface="Times New Roman" panose="02020603050405020304" pitchFamily="18" charset="0"/>
                        </a:rPr>
                        <a:t>ơ</a:t>
                      </a:r>
                      <a:r>
                        <a:rPr lang="en-US" sz="1500" b="0" i="0" u="none" strike="noStrike" dirty="0">
                          <a:solidFill>
                            <a:srgbClr val="000000"/>
                          </a:solidFill>
                          <a:effectLst/>
                          <a:latin typeface="Times New Roman" panose="02020603050405020304" pitchFamily="18" charset="0"/>
                          <a:cs typeface="Times New Roman" panose="02020603050405020304" pitchFamily="18" charset="0"/>
                        </a:rPr>
                        <a:t>n </a:t>
                      </a:r>
                      <a:r>
                        <a:rPr lang="en-US" sz="1500" b="0" i="0" u="none" strike="noStrike" dirty="0" err="1">
                          <a:solidFill>
                            <a:srgbClr val="000000"/>
                          </a:solidFill>
                          <a:effectLst/>
                          <a:latin typeface="Times New Roman" panose="02020603050405020304" pitchFamily="18" charset="0"/>
                          <a:cs typeface="Times New Roman" panose="02020603050405020304" pitchFamily="18" charset="0"/>
                        </a:rPr>
                        <a:t>không</a:t>
                      </a:r>
                      <a:r>
                        <a:rPr lang="en-US" sz="15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500" b="0" i="0" u="none" strike="noStrike" dirty="0" err="1">
                          <a:solidFill>
                            <a:srgbClr val="000000"/>
                          </a:solidFill>
                          <a:effectLst/>
                          <a:latin typeface="Times New Roman" panose="02020603050405020304" pitchFamily="18" charset="0"/>
                          <a:cs typeface="Times New Roman" panose="02020603050405020304" pitchFamily="18" charset="0"/>
                        </a:rPr>
                        <a:t>chịu</a:t>
                      </a:r>
                      <a:r>
                        <a:rPr lang="en-US" sz="15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500" b="0" i="0" u="none" strike="noStrike" dirty="0" err="1">
                          <a:solidFill>
                            <a:srgbClr val="000000"/>
                          </a:solidFill>
                          <a:effectLst/>
                          <a:latin typeface="Times New Roman" panose="02020603050405020304" pitchFamily="18" charset="0"/>
                          <a:cs typeface="Times New Roman" panose="02020603050405020304" pitchFamily="18" charset="0"/>
                        </a:rPr>
                        <a:t>thuế</a:t>
                      </a:r>
                      <a:r>
                        <a:rPr lang="en-US" sz="1500" b="0" i="0" u="none" strike="noStrike" dirty="0">
                          <a:solidFill>
                            <a:srgbClr val="000000"/>
                          </a:solidFill>
                          <a:effectLst/>
                          <a:latin typeface="Times New Roman" panose="02020603050405020304" pitchFamily="18" charset="0"/>
                          <a:cs typeface="Times New Roman" panose="02020603050405020304" pitchFamily="18" charset="0"/>
                        </a:rPr>
                        <a:t> FCT</a:t>
                      </a:r>
                    </a:p>
                  </a:txBody>
                  <a:tcPr marL="10250" marR="10250" marT="10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2105444"/>
                  </a:ext>
                </a:extLst>
              </a:tr>
            </a:tbl>
          </a:graphicData>
        </a:graphic>
      </p:graphicFrame>
      <p:graphicFrame>
        <p:nvGraphicFramePr>
          <p:cNvPr id="8" name="Object 7">
            <a:extLst>
              <a:ext uri="{FF2B5EF4-FFF2-40B4-BE49-F238E27FC236}">
                <a16:creationId xmlns:a16="http://schemas.microsoft.com/office/drawing/2014/main" id="{2B2A5865-50B0-4B5F-B305-4537886E05AB}"/>
              </a:ext>
            </a:extLst>
          </p:cNvPr>
          <p:cNvGraphicFramePr>
            <a:graphicFrameLocks noChangeAspect="1"/>
          </p:cNvGraphicFramePr>
          <p:nvPr>
            <p:extLst>
              <p:ext uri="{D42A27DB-BD31-4B8C-83A1-F6EECF244321}">
                <p14:modId xmlns:p14="http://schemas.microsoft.com/office/powerpoint/2010/main" val="2877434785"/>
              </p:ext>
            </p:extLst>
          </p:nvPr>
        </p:nvGraphicFramePr>
        <p:xfrm>
          <a:off x="4198144" y="5754888"/>
          <a:ext cx="914400" cy="771525"/>
        </p:xfrm>
        <a:graphic>
          <a:graphicData uri="http://schemas.openxmlformats.org/presentationml/2006/ole">
            <mc:AlternateContent xmlns:mc="http://schemas.openxmlformats.org/markup-compatibility/2006">
              <mc:Choice xmlns:v="urn:schemas-microsoft-com:vml" Requires="v">
                <p:oleObj name="Macro-Enabled Worksheet" showAsIcon="1" r:id="rId3" imgW="914400" imgH="771480" progId="Excel.SheetMacroEnabled.12">
                  <p:embed/>
                </p:oleObj>
              </mc:Choice>
              <mc:Fallback>
                <p:oleObj name="Macro-Enabled Worksheet" showAsIcon="1" r:id="rId3" imgW="914400" imgH="771480" progId="Excel.SheetMacroEnabled.12">
                  <p:embed/>
                  <p:pic>
                    <p:nvPicPr>
                      <p:cNvPr id="8" name="Object 7">
                        <a:extLst>
                          <a:ext uri="{FF2B5EF4-FFF2-40B4-BE49-F238E27FC236}">
                            <a16:creationId xmlns:a16="http://schemas.microsoft.com/office/drawing/2014/main" id="{2B2A5865-50B0-4B5F-B305-4537886E05AB}"/>
                          </a:ext>
                        </a:extLst>
                      </p:cNvPr>
                      <p:cNvPicPr/>
                      <p:nvPr/>
                    </p:nvPicPr>
                    <p:blipFill>
                      <a:blip r:embed="rId4"/>
                      <a:stretch>
                        <a:fillRect/>
                      </a:stretch>
                    </p:blipFill>
                    <p:spPr>
                      <a:xfrm>
                        <a:off x="4198144" y="575488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157274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913105-E2B6-436D-B298-63D55AE61479}"/>
              </a:ext>
            </a:extLst>
          </p:cNvPr>
          <p:cNvSpPr txBox="1"/>
          <p:nvPr/>
        </p:nvSpPr>
        <p:spPr>
          <a:xfrm>
            <a:off x="93933" y="11374"/>
            <a:ext cx="8767770" cy="307777"/>
          </a:xfrm>
          <a:prstGeom prst="rect">
            <a:avLst/>
          </a:prstGeom>
          <a:noFill/>
        </p:spPr>
        <p:txBody>
          <a:bodyPr wrap="square" lIns="0" tIns="0" rIns="0" bIns="0" rtlCol="0">
            <a:spAutoFit/>
          </a:bodyPr>
          <a:lstStyle/>
          <a:p>
            <a:pPr defTabSz="984077" fontAlgn="base">
              <a:spcBef>
                <a:spcPct val="50000"/>
              </a:spcBef>
              <a:spcAft>
                <a:spcPct val="0"/>
              </a:spcAft>
              <a:buClr>
                <a:srgbClr val="F0AB00"/>
              </a:buClr>
              <a:buSzPct val="80000"/>
            </a:pPr>
            <a:r>
              <a:rPr lang="en-US" sz="2000" b="1" kern="0">
                <a:solidFill>
                  <a:prstClr val="black"/>
                </a:solidFill>
                <a:latin typeface="Times New Roman" panose="02020603050405020304" pitchFamily="18" charset="0"/>
                <a:ea typeface="Arial Unicode MS" pitchFamily="34" charset="-128"/>
                <a:cs typeface="Times New Roman" panose="02020603050405020304" pitchFamily="18" charset="0"/>
              </a:rPr>
              <a:t>7.</a:t>
            </a:r>
            <a:r>
              <a:rPr lang="en-US" sz="2000" b="1">
                <a:solidFill>
                  <a:prstClr val="black"/>
                </a:solidFill>
                <a:latin typeface="Times New Roman" panose="02020603050405020304" pitchFamily="18" charset="0"/>
                <a:cs typeface="Times New Roman" panose="02020603050405020304" pitchFamily="18" charset="0"/>
              </a:rPr>
              <a:t> </a:t>
            </a:r>
            <a:r>
              <a:rPr lang="en-US" sz="2000" b="1" err="1">
                <a:solidFill>
                  <a:prstClr val="black"/>
                </a:solidFill>
                <a:latin typeface="Times New Roman" panose="02020603050405020304" pitchFamily="18" charset="0"/>
                <a:cs typeface="Times New Roman" panose="02020603050405020304" pitchFamily="18" charset="0"/>
              </a:rPr>
              <a:t>Tạo</a:t>
            </a:r>
            <a:r>
              <a:rPr lang="en-US" sz="2000" b="1">
                <a:solidFill>
                  <a:prstClr val="black"/>
                </a:solidFill>
                <a:latin typeface="Times New Roman" panose="02020603050405020304" pitchFamily="18" charset="0"/>
                <a:cs typeface="Times New Roman" panose="02020603050405020304" pitchFamily="18" charset="0"/>
              </a:rPr>
              <a:t> </a:t>
            </a:r>
            <a:r>
              <a:rPr lang="en-US" sz="2000" b="1" err="1">
                <a:solidFill>
                  <a:prstClr val="black"/>
                </a:solidFill>
                <a:latin typeface="Times New Roman" panose="02020603050405020304" pitchFamily="18" charset="0"/>
                <a:cs typeface="Times New Roman" panose="02020603050405020304" pitchFamily="18" charset="0"/>
              </a:rPr>
              <a:t>hóa</a:t>
            </a:r>
            <a:r>
              <a:rPr lang="en-US" sz="2000" b="1">
                <a:solidFill>
                  <a:prstClr val="black"/>
                </a:solidFill>
                <a:latin typeface="Times New Roman" panose="02020603050405020304" pitchFamily="18" charset="0"/>
                <a:cs typeface="Times New Roman" panose="02020603050405020304" pitchFamily="18" charset="0"/>
              </a:rPr>
              <a:t> đ</a:t>
            </a:r>
            <a:r>
              <a:rPr lang="vi-VN" sz="2000" b="1">
                <a:solidFill>
                  <a:prstClr val="black"/>
                </a:solidFill>
                <a:latin typeface="Times New Roman" panose="02020603050405020304" pitchFamily="18" charset="0"/>
                <a:cs typeface="Times New Roman" panose="02020603050405020304" pitchFamily="18" charset="0"/>
              </a:rPr>
              <a:t>ơ</a:t>
            </a:r>
            <a:r>
              <a:rPr lang="en-US" sz="2000" b="1">
                <a:solidFill>
                  <a:prstClr val="black"/>
                </a:solidFill>
                <a:latin typeface="Times New Roman" panose="02020603050405020304" pitchFamily="18" charset="0"/>
                <a:cs typeface="Times New Roman" panose="02020603050405020304" pitchFamily="18" charset="0"/>
              </a:rPr>
              <a:t>n</a:t>
            </a:r>
          </a:p>
        </p:txBody>
      </p:sp>
      <p:sp>
        <p:nvSpPr>
          <p:cNvPr id="5" name="TextBox 4">
            <a:extLst>
              <a:ext uri="{FF2B5EF4-FFF2-40B4-BE49-F238E27FC236}">
                <a16:creationId xmlns:a16="http://schemas.microsoft.com/office/drawing/2014/main" id="{7A98B1C4-9775-4027-A2ED-D9E9B25F83FB}"/>
              </a:ext>
            </a:extLst>
          </p:cNvPr>
          <p:cNvSpPr txBox="1"/>
          <p:nvPr/>
        </p:nvSpPr>
        <p:spPr>
          <a:xfrm>
            <a:off x="93933" y="376525"/>
            <a:ext cx="8767770" cy="307777"/>
          </a:xfrm>
          <a:prstGeom prst="rect">
            <a:avLst/>
          </a:prstGeom>
          <a:noFill/>
        </p:spPr>
        <p:txBody>
          <a:bodyPr wrap="square" lIns="0" tIns="0" rIns="0" bIns="0" rtlCol="0">
            <a:spAutoFit/>
          </a:bodyPr>
          <a:lstStyle/>
          <a:p>
            <a:pPr defTabSz="984077" fontAlgn="base">
              <a:spcBef>
                <a:spcPct val="50000"/>
              </a:spcBef>
              <a:spcAft>
                <a:spcPct val="0"/>
              </a:spcAft>
              <a:buClr>
                <a:srgbClr val="F0AB00"/>
              </a:buClr>
              <a:buSzPct val="80000"/>
            </a:pP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7.2. </a:t>
            </a:r>
            <a:r>
              <a:rPr lang="vi-VN" sz="2000" b="1" kern="0" err="1">
                <a:solidFill>
                  <a:prstClr val="black"/>
                </a:solidFill>
                <a:latin typeface="Times New Roman" panose="02020603050405020304" pitchFamily="18" charset="0"/>
                <a:ea typeface="Arial Unicode MS" pitchFamily="34" charset="-128"/>
                <a:cs typeface="Times New Roman" panose="02020603050405020304" pitchFamily="18" charset="0"/>
              </a:rPr>
              <a:t>Tạo</a:t>
            </a: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 </a:t>
            </a:r>
            <a:r>
              <a:rPr lang="vi-VN" sz="2000" b="1" kern="0" err="1">
                <a:solidFill>
                  <a:prstClr val="black"/>
                </a:solidFill>
                <a:latin typeface="Times New Roman" panose="02020603050405020304" pitchFamily="18" charset="0"/>
                <a:ea typeface="Arial Unicode MS" pitchFamily="34" charset="-128"/>
                <a:cs typeface="Times New Roman" panose="02020603050405020304" pitchFamily="18" charset="0"/>
              </a:rPr>
              <a:t>hóa</a:t>
            </a: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 đơn </a:t>
            </a:r>
            <a:r>
              <a:rPr lang="vi-VN" sz="2000" b="1" kern="0" err="1">
                <a:solidFill>
                  <a:prstClr val="black"/>
                </a:solidFill>
                <a:latin typeface="Times New Roman" panose="02020603050405020304" pitchFamily="18" charset="0"/>
                <a:ea typeface="Arial Unicode MS" pitchFamily="34" charset="-128"/>
                <a:cs typeface="Times New Roman" panose="02020603050405020304" pitchFamily="18" charset="0"/>
              </a:rPr>
              <a:t>bằng</a:t>
            </a: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 </a:t>
            </a:r>
            <a:r>
              <a:rPr lang="vi-VN" sz="2000" b="1" kern="0" err="1">
                <a:solidFill>
                  <a:prstClr val="black"/>
                </a:solidFill>
                <a:latin typeface="Times New Roman" panose="02020603050405020304" pitchFamily="18" charset="0"/>
                <a:ea typeface="Arial Unicode MS" pitchFamily="34" charset="-128"/>
                <a:cs typeface="Times New Roman" panose="02020603050405020304" pitchFamily="18" charset="0"/>
              </a:rPr>
              <a:t>cách</a:t>
            </a: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 </a:t>
            </a:r>
            <a:r>
              <a:rPr lang="vi-VN" sz="2000" b="1" kern="0" err="1">
                <a:solidFill>
                  <a:prstClr val="black"/>
                </a:solidFill>
                <a:latin typeface="Times New Roman" panose="02020603050405020304" pitchFamily="18" charset="0"/>
                <a:ea typeface="Arial Unicode MS" pitchFamily="34" charset="-128"/>
                <a:cs typeface="Times New Roman" panose="02020603050405020304" pitchFamily="18" charset="0"/>
              </a:rPr>
              <a:t>upload</a:t>
            </a: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 </a:t>
            </a:r>
            <a:r>
              <a:rPr lang="vi-VN" sz="2000" b="1" kern="0" err="1">
                <a:solidFill>
                  <a:prstClr val="black"/>
                </a:solidFill>
                <a:latin typeface="Times New Roman" panose="02020603050405020304" pitchFamily="18" charset="0"/>
                <a:ea typeface="Arial Unicode MS" pitchFamily="34" charset="-128"/>
                <a:cs typeface="Times New Roman" panose="02020603050405020304" pitchFamily="18" charset="0"/>
              </a:rPr>
              <a:t>file</a:t>
            </a: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 CSV</a:t>
            </a:r>
            <a:endParaRPr lang="en-US" sz="2000" b="1">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85B7F8E-25B5-49BF-823A-359FE1754399}"/>
              </a:ext>
            </a:extLst>
          </p:cNvPr>
          <p:cNvSpPr txBox="1"/>
          <p:nvPr/>
        </p:nvSpPr>
        <p:spPr>
          <a:xfrm>
            <a:off x="120532" y="684302"/>
            <a:ext cx="12562411" cy="1815882"/>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Tr</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hợp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hàng</a:t>
            </a:r>
            <a:r>
              <a:rPr lang="en-US" sz="1600" dirty="0">
                <a:latin typeface="Times New Roman" panose="02020603050405020304" pitchFamily="18" charset="0"/>
                <a:cs typeface="Times New Roman" panose="02020603050405020304" pitchFamily="18" charset="0"/>
              </a:rPr>
              <a:t> (Item description)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model (Supplier Part ID) </a:t>
            </a:r>
            <a:r>
              <a:rPr lang="en-US" sz="1600" dirty="0" err="1">
                <a:latin typeface="Times New Roman" panose="02020603050405020304" pitchFamily="18" charset="0"/>
                <a:cs typeface="Times New Roman" panose="02020603050405020304" pitchFamily="18" charset="0"/>
              </a:rPr>
              <a:t>xuất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thêm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b</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ớc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sau</a:t>
            </a:r>
            <a:r>
              <a:rPr lang="en-US" sz="1600" dirty="0">
                <a:latin typeface="Times New Roman" panose="02020603050405020304" pitchFamily="18" charset="0"/>
                <a:cs typeface="Times New Roman" panose="02020603050405020304" pitchFamily="18" charset="0"/>
              </a:rPr>
              <a:t>:</a:t>
            </a:r>
          </a:p>
          <a:p>
            <a:pPr marL="457200" indent="-457200">
              <a:buAutoNum type="arabicPeriod"/>
            </a:pPr>
            <a:r>
              <a:rPr lang="en-US" sz="1600" dirty="0">
                <a:latin typeface="Times New Roman" panose="02020603050405020304" pitchFamily="18" charset="0"/>
                <a:cs typeface="Times New Roman" panose="02020603050405020304" pitchFamily="18" charset="0"/>
              </a:rPr>
              <a:t>Download </a:t>
            </a:r>
            <a:r>
              <a:rPr lang="en-US" sz="1600" dirty="0" err="1">
                <a:latin typeface="Times New Roman" panose="02020603050405020304" pitchFamily="18" charset="0"/>
                <a:cs typeface="Times New Roman" panose="02020603050405020304" pitchFamily="18" charset="0"/>
              </a:rPr>
              <a:t>phần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mềm</a:t>
            </a:r>
            <a:r>
              <a:rPr lang="en-US" sz="1600" dirty="0">
                <a:latin typeface="Times New Roman" panose="02020603050405020304" pitchFamily="18" charset="0"/>
                <a:cs typeface="Times New Roman" panose="02020603050405020304" pitchFamily="18" charset="0"/>
              </a:rPr>
              <a:t> Ron CSV </a:t>
            </a:r>
            <a:r>
              <a:rPr lang="en-US" sz="1600" dirty="0" err="1">
                <a:latin typeface="Times New Roman" panose="02020603050405020304" pitchFamily="18" charset="0"/>
                <a:cs typeface="Times New Roman" panose="02020603050405020304" pitchFamily="18" charset="0"/>
              </a:rPr>
              <a:t>miễn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máy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đặt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cập</a:t>
            </a:r>
            <a:r>
              <a:rPr lang="en-US" sz="1600" dirty="0">
                <a:latin typeface="Times New Roman" panose="02020603050405020304" pitchFamily="18" charset="0"/>
                <a:cs typeface="Times New Roman" panose="02020603050405020304" pitchFamily="18" charset="0"/>
              </a:rPr>
              <a:t> link: https://www.ronsplace.eu/Products/RonsEditor</a:t>
            </a:r>
          </a:p>
          <a:p>
            <a:pPr marL="457200" indent="-457200">
              <a:buAutoNum type="arabicPeriod"/>
            </a:pPr>
            <a:endParaRPr lang="en-US" sz="1600" dirty="0">
              <a:latin typeface="Times New Roman" panose="02020603050405020304" pitchFamily="18" charset="0"/>
              <a:cs typeface="Times New Roman" panose="02020603050405020304" pitchFamily="18" charset="0"/>
            </a:endParaRPr>
          </a:p>
          <a:p>
            <a:pPr marL="457200" indent="-457200">
              <a:buAutoNum type="arabicPeriod"/>
            </a:pPr>
            <a:endParaRPr lang="en-US" sz="1600" dirty="0">
              <a:latin typeface="Times New Roman" panose="02020603050405020304" pitchFamily="18" charset="0"/>
              <a:cs typeface="Times New Roman" panose="02020603050405020304" pitchFamily="18" charset="0"/>
            </a:endParaRPr>
          </a:p>
          <a:p>
            <a:pPr marL="457200" indent="-457200">
              <a:buAutoNum type="arabicPeriod"/>
            </a:pPr>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7286272-A232-4B33-AB75-9DDFAFD43AFA}"/>
              </a:ext>
            </a:extLst>
          </p:cNvPr>
          <p:cNvPicPr>
            <a:picLocks noChangeAspect="1"/>
          </p:cNvPicPr>
          <p:nvPr/>
        </p:nvPicPr>
        <p:blipFill rotWithShape="1">
          <a:blip r:embed="rId2"/>
          <a:srcRect r="74" b="44638"/>
          <a:stretch/>
        </p:blipFill>
        <p:spPr>
          <a:xfrm>
            <a:off x="769144" y="4150738"/>
            <a:ext cx="9525000" cy="2968406"/>
          </a:xfrm>
          <a:prstGeom prst="rect">
            <a:avLst/>
          </a:prstGeom>
        </p:spPr>
      </p:pic>
      <p:sp>
        <p:nvSpPr>
          <p:cNvPr id="8" name="Rectangle 7">
            <a:extLst>
              <a:ext uri="{FF2B5EF4-FFF2-40B4-BE49-F238E27FC236}">
                <a16:creationId xmlns:a16="http://schemas.microsoft.com/office/drawing/2014/main" id="{761ACC0D-65A8-4E3E-A304-B3EE5B0A7F27}"/>
              </a:ext>
            </a:extLst>
          </p:cNvPr>
          <p:cNvSpPr/>
          <p:nvPr/>
        </p:nvSpPr>
        <p:spPr>
          <a:xfrm>
            <a:off x="769144" y="5955062"/>
            <a:ext cx="838200"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9" name="Rectangle 8">
            <a:extLst>
              <a:ext uri="{FF2B5EF4-FFF2-40B4-BE49-F238E27FC236}">
                <a16:creationId xmlns:a16="http://schemas.microsoft.com/office/drawing/2014/main" id="{624FB768-9D82-42E2-9904-B9876197F51A}"/>
              </a:ext>
            </a:extLst>
          </p:cNvPr>
          <p:cNvSpPr/>
          <p:nvPr/>
        </p:nvSpPr>
        <p:spPr>
          <a:xfrm>
            <a:off x="3969544" y="6336062"/>
            <a:ext cx="4419600" cy="152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pic>
        <p:nvPicPr>
          <p:cNvPr id="10" name="Picture 9">
            <a:extLst>
              <a:ext uri="{FF2B5EF4-FFF2-40B4-BE49-F238E27FC236}">
                <a16:creationId xmlns:a16="http://schemas.microsoft.com/office/drawing/2014/main" id="{2E3A02AC-8517-4B83-8F6A-FDBA8E8D5EBA}"/>
              </a:ext>
            </a:extLst>
          </p:cNvPr>
          <p:cNvPicPr>
            <a:picLocks noChangeAspect="1"/>
          </p:cNvPicPr>
          <p:nvPr/>
        </p:nvPicPr>
        <p:blipFill rotWithShape="1">
          <a:blip r:embed="rId3"/>
          <a:srcRect l="3435" t="4325" r="9346" b="44884"/>
          <a:stretch/>
        </p:blipFill>
        <p:spPr>
          <a:xfrm>
            <a:off x="1177164" y="1278721"/>
            <a:ext cx="6601308" cy="2162346"/>
          </a:xfrm>
          <a:prstGeom prst="rect">
            <a:avLst/>
          </a:prstGeom>
        </p:spPr>
      </p:pic>
      <p:sp>
        <p:nvSpPr>
          <p:cNvPr id="11" name="TextBox 10">
            <a:extLst>
              <a:ext uri="{FF2B5EF4-FFF2-40B4-BE49-F238E27FC236}">
                <a16:creationId xmlns:a16="http://schemas.microsoft.com/office/drawing/2014/main" id="{C375BED1-254A-4411-B08D-6F2612995D39}"/>
              </a:ext>
            </a:extLst>
          </p:cNvPr>
          <p:cNvSpPr txBox="1"/>
          <p:nvPr/>
        </p:nvSpPr>
        <p:spPr>
          <a:xfrm>
            <a:off x="235744" y="3585774"/>
            <a:ext cx="11582400" cy="338554"/>
          </a:xfrm>
          <a:prstGeom prst="rect">
            <a:avLst/>
          </a:prstGeom>
          <a:noFill/>
        </p:spPr>
        <p:txBody>
          <a:bodyPr wrap="square" rtlCol="0">
            <a:spAutoFit/>
          </a:bodyPr>
          <a:lstStyle/>
          <a:p>
            <a:r>
              <a:rPr lang="en-US" sz="1600">
                <a:latin typeface="Times New Roman" panose="02020603050405020304" pitchFamily="18" charset="0"/>
                <a:cs typeface="Times New Roman" panose="02020603050405020304" pitchFamily="18" charset="0"/>
              </a:rPr>
              <a:t>2. Sau </a:t>
            </a:r>
            <a:r>
              <a:rPr lang="en-US" sz="1600" err="1">
                <a:latin typeface="Times New Roman" panose="02020603050405020304" pitchFamily="18" charset="0"/>
                <a:cs typeface="Times New Roman" panose="02020603050405020304" pitchFamily="18" charset="0"/>
              </a:rPr>
              <a:t>khi</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điền</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xong</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thông</a:t>
            </a:r>
            <a:r>
              <a:rPr lang="en-US" sz="1600">
                <a:latin typeface="Times New Roman" panose="02020603050405020304" pitchFamily="18" charset="0"/>
                <a:cs typeface="Times New Roman" panose="02020603050405020304" pitchFamily="18" charset="0"/>
              </a:rPr>
              <a:t> tin </a:t>
            </a:r>
            <a:r>
              <a:rPr lang="en-US" sz="1600" err="1">
                <a:latin typeface="Times New Roman" panose="02020603050405020304" pitchFamily="18" charset="0"/>
                <a:cs typeface="Times New Roman" panose="02020603050405020304" pitchFamily="18" charset="0"/>
              </a:rPr>
              <a:t>vào</a:t>
            </a:r>
            <a:r>
              <a:rPr lang="en-US" sz="1600">
                <a:latin typeface="Times New Roman" panose="02020603050405020304" pitchFamily="18" charset="0"/>
                <a:cs typeface="Times New Roman" panose="02020603050405020304" pitchFamily="18" charset="0"/>
              </a:rPr>
              <a:t> file CSV, l</a:t>
            </a:r>
            <a:r>
              <a:rPr lang="vi-VN" sz="1600">
                <a:latin typeface="Times New Roman" panose="02020603050405020304" pitchFamily="18" charset="0"/>
                <a:cs typeface="Times New Roman" panose="02020603050405020304" pitchFamily="18" charset="0"/>
              </a:rPr>
              <a:t>ư</a:t>
            </a:r>
            <a:r>
              <a:rPr lang="en-US" sz="1600">
                <a:latin typeface="Times New Roman" panose="02020603050405020304" pitchFamily="18" charset="0"/>
                <a:cs typeface="Times New Roman" panose="02020603050405020304" pitchFamily="18" charset="0"/>
              </a:rPr>
              <a:t>u file </a:t>
            </a:r>
            <a:r>
              <a:rPr lang="en-US" sz="1600" err="1">
                <a:latin typeface="Times New Roman" panose="02020603050405020304" pitchFamily="18" charset="0"/>
                <a:cs typeface="Times New Roman" panose="02020603050405020304" pitchFamily="18" charset="0"/>
              </a:rPr>
              <a:t>theo</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cách</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sau</a:t>
            </a:r>
            <a:r>
              <a:rPr lang="en-US" sz="1600">
                <a:latin typeface="Times New Roman" panose="02020603050405020304" pitchFamily="18" charset="0"/>
                <a:cs typeface="Times New Roman" panose="02020603050405020304" pitchFamily="18" charset="0"/>
              </a:rPr>
              <a:t>:  </a:t>
            </a:r>
            <a:r>
              <a:rPr lang="en-US" sz="1600" err="1">
                <a:latin typeface="Times New Roman" panose="02020603050405020304" pitchFamily="18" charset="0"/>
                <a:cs typeface="Times New Roman" panose="02020603050405020304" pitchFamily="18" charset="0"/>
              </a:rPr>
              <a:t>chọn</a:t>
            </a:r>
            <a:r>
              <a:rPr lang="en-US" sz="1600">
                <a:latin typeface="Times New Roman" panose="02020603050405020304" pitchFamily="18" charset="0"/>
                <a:cs typeface="Times New Roman" panose="02020603050405020304" pitchFamily="18" charset="0"/>
              </a:rPr>
              <a:t> Save as, trong Save as type </a:t>
            </a:r>
            <a:r>
              <a:rPr lang="en-US" sz="1600" err="1">
                <a:latin typeface="Times New Roman" panose="02020603050405020304" pitchFamily="18" charset="0"/>
                <a:cs typeface="Times New Roman" panose="02020603050405020304" pitchFamily="18" charset="0"/>
              </a:rPr>
              <a:t>chọn</a:t>
            </a:r>
            <a:r>
              <a:rPr lang="en-US" sz="1600">
                <a:latin typeface="Times New Roman" panose="02020603050405020304" pitchFamily="18" charset="0"/>
                <a:cs typeface="Times New Roman" panose="02020603050405020304" pitchFamily="18" charset="0"/>
              </a:rPr>
              <a:t>: CSV UTF-8 (Comma delimited</a:t>
            </a:r>
            <a:endParaRPr lang="en-US" sz="1600"/>
          </a:p>
        </p:txBody>
      </p:sp>
    </p:spTree>
    <p:extLst>
      <p:ext uri="{BB962C8B-B14F-4D97-AF65-F5344CB8AC3E}">
        <p14:creationId xmlns:p14="http://schemas.microsoft.com/office/powerpoint/2010/main" val="32645597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5221C1-2F1B-491A-AF72-0341D948A131}"/>
              </a:ext>
            </a:extLst>
          </p:cNvPr>
          <p:cNvSpPr txBox="1"/>
          <p:nvPr/>
        </p:nvSpPr>
        <p:spPr>
          <a:xfrm>
            <a:off x="93845" y="1132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a:t>
            </a:r>
          </a:p>
        </p:txBody>
      </p:sp>
      <p:sp>
        <p:nvSpPr>
          <p:cNvPr id="14" name="TextBox 13">
            <a:extLst>
              <a:ext uri="{FF2B5EF4-FFF2-40B4-BE49-F238E27FC236}">
                <a16:creationId xmlns:a16="http://schemas.microsoft.com/office/drawing/2014/main" id="{AE050F54-780C-449F-AA0F-F21D8F2C2B0E}"/>
              </a:ext>
            </a:extLst>
          </p:cNvPr>
          <p:cNvSpPr txBox="1"/>
          <p:nvPr/>
        </p:nvSpPr>
        <p:spPr>
          <a:xfrm>
            <a:off x="93845" y="376480"/>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7.2. </a:t>
            </a:r>
            <a:r>
              <a:rPr kumimoji="0" lang="vi-VN" sz="20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Tạo</a:t>
            </a: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sz="20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hóa</a:t>
            </a: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đơn </a:t>
            </a:r>
            <a:r>
              <a:rPr kumimoji="0" lang="vi-VN" sz="20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sz="20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cách</a:t>
            </a: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sz="20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upload</a:t>
            </a: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sz="20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file</a:t>
            </a: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CSV</a:t>
            </a:r>
            <a:endPar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622C868E-0BD8-48F0-BFB6-0E6067AA9E72}"/>
              </a:ext>
            </a:extLst>
          </p:cNvPr>
          <p:cNvSpPr txBox="1"/>
          <p:nvPr/>
        </p:nvSpPr>
        <p:spPr>
          <a:xfrm>
            <a:off x="311944" y="936686"/>
            <a:ext cx="4953000" cy="1661993"/>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fontAlgn="base">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4</a:t>
            </a:r>
            <a:r>
              <a:rPr lang="en-US" sz="1800" kern="0">
                <a:latin typeface="Times New Roman" panose="02020603050405020304" pitchFamily="18" charset="0"/>
                <a:ea typeface="Arial Unicode MS" pitchFamily="34" charset="-128"/>
                <a:cs typeface="Times New Roman" panose="02020603050405020304" pitchFamily="18" charset="0"/>
              </a:rPr>
              <a:t>. Sau </a:t>
            </a:r>
            <a:r>
              <a:rPr lang="en-US" sz="1800" kern="0" err="1">
                <a:latin typeface="Times New Roman" panose="02020603050405020304" pitchFamily="18" charset="0"/>
                <a:ea typeface="Arial Unicode MS" pitchFamily="34" charset="-128"/>
                <a:cs typeface="Times New Roman" panose="02020603050405020304" pitchFamily="18" charset="0"/>
              </a:rPr>
              <a:t>khi</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điền</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xong</a:t>
            </a:r>
            <a:r>
              <a:rPr lang="en-US" sz="1800" kern="0">
                <a:latin typeface="Times New Roman" panose="02020603050405020304" pitchFamily="18" charset="0"/>
                <a:ea typeface="Arial Unicode MS" pitchFamily="34" charset="-128"/>
                <a:cs typeface="Times New Roman" panose="02020603050405020304" pitchFamily="18" charset="0"/>
              </a:rPr>
              <a:t> file CSV template, </a:t>
            </a:r>
            <a:r>
              <a:rPr lang="en-US" sz="1800" kern="0" err="1">
                <a:latin typeface="Times New Roman" panose="02020603050405020304" pitchFamily="18" charset="0"/>
                <a:ea typeface="Arial Unicode MS" pitchFamily="34" charset="-128"/>
                <a:cs typeface="Times New Roman" panose="02020603050405020304" pitchFamily="18" charset="0"/>
              </a:rPr>
              <a:t>kích</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vào</a:t>
            </a:r>
            <a:r>
              <a:rPr lang="en-US" sz="1800" kern="0">
                <a:latin typeface="Times New Roman" panose="02020603050405020304" pitchFamily="18" charset="0"/>
                <a:ea typeface="Arial Unicode MS" pitchFamily="34" charset="-128"/>
                <a:cs typeface="Times New Roman" panose="02020603050405020304" pitchFamily="18" charset="0"/>
              </a:rPr>
              <a:t> Import CSV Invoice</a:t>
            </a:r>
          </a:p>
          <a:p>
            <a:pPr fontAlgn="base">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5</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Đính</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kèm</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hóa</a:t>
            </a:r>
            <a:r>
              <a:rPr lang="en-US" sz="1800" kern="0">
                <a:latin typeface="Times New Roman" panose="02020603050405020304" pitchFamily="18" charset="0"/>
                <a:ea typeface="Arial Unicode MS" pitchFamily="34" charset="-128"/>
                <a:cs typeface="Times New Roman" panose="02020603050405020304" pitchFamily="18" charset="0"/>
              </a:rPr>
              <a:t> đ</a:t>
            </a:r>
            <a:r>
              <a:rPr lang="vi-VN" sz="1800" kern="0">
                <a:latin typeface="Times New Roman" panose="02020603050405020304" pitchFamily="18" charset="0"/>
                <a:ea typeface="Arial Unicode MS" pitchFamily="34" charset="-128"/>
                <a:cs typeface="Times New Roman" panose="02020603050405020304" pitchFamily="18" charset="0"/>
              </a:rPr>
              <a:t>ơ</a:t>
            </a:r>
            <a:r>
              <a:rPr lang="en-US" sz="1800" kern="0">
                <a:latin typeface="Times New Roman" panose="02020603050405020304" pitchFamily="18" charset="0"/>
                <a:ea typeface="Arial Unicode MS" pitchFamily="34" charset="-128"/>
                <a:cs typeface="Times New Roman" panose="02020603050405020304" pitchFamily="18" charset="0"/>
              </a:rPr>
              <a:t>n </a:t>
            </a:r>
            <a:r>
              <a:rPr lang="en-US" sz="1800" kern="0" err="1">
                <a:latin typeface="Times New Roman" panose="02020603050405020304" pitchFamily="18" charset="0"/>
                <a:ea typeface="Arial Unicode MS" pitchFamily="34" charset="-128"/>
                <a:cs typeface="Times New Roman" panose="02020603050405020304" pitchFamily="18" charset="0"/>
              </a:rPr>
              <a:t>vào</a:t>
            </a:r>
            <a:r>
              <a:rPr lang="en-US" sz="1800" kern="0">
                <a:latin typeface="Times New Roman" panose="02020603050405020304" pitchFamily="18" charset="0"/>
                <a:ea typeface="Arial Unicode MS" pitchFamily="34" charset="-128"/>
                <a:cs typeface="Times New Roman" panose="02020603050405020304" pitchFamily="18" charset="0"/>
              </a:rPr>
              <a:t> Choose file</a:t>
            </a:r>
          </a:p>
          <a:p>
            <a:pPr fontAlgn="base">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6</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Kích</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vào</a:t>
            </a:r>
            <a:r>
              <a:rPr lang="en-US" sz="1800" kern="0">
                <a:latin typeface="Times New Roman" panose="02020603050405020304" pitchFamily="18" charset="0"/>
                <a:ea typeface="Arial Unicode MS" pitchFamily="34" charset="-128"/>
                <a:cs typeface="Times New Roman" panose="02020603050405020304" pitchFamily="18" charset="0"/>
              </a:rPr>
              <a:t> Upload Related Document </a:t>
            </a:r>
            <a:r>
              <a:rPr lang="en-US" sz="1800" kern="0" err="1">
                <a:latin typeface="Times New Roman" panose="02020603050405020304" pitchFamily="18" charset="0"/>
                <a:ea typeface="Arial Unicode MS" pitchFamily="34" charset="-128"/>
                <a:cs typeface="Times New Roman" panose="02020603050405020304" pitchFamily="18" charset="0"/>
              </a:rPr>
              <a:t>để</a:t>
            </a:r>
            <a:r>
              <a:rPr lang="en-US" sz="1800" kern="0">
                <a:latin typeface="Times New Roman" panose="02020603050405020304" pitchFamily="18" charset="0"/>
                <a:ea typeface="Arial Unicode MS" pitchFamily="34" charset="-128"/>
                <a:cs typeface="Times New Roman" panose="02020603050405020304" pitchFamily="18" charset="0"/>
              </a:rPr>
              <a:t> up file </a:t>
            </a:r>
            <a:r>
              <a:rPr lang="en-US" sz="1800" kern="0" err="1">
                <a:latin typeface="Times New Roman" panose="02020603050405020304" pitchFamily="18" charset="0"/>
                <a:ea typeface="Arial Unicode MS" pitchFamily="34" charset="-128"/>
                <a:cs typeface="Times New Roman" panose="02020603050405020304" pitchFamily="18" charset="0"/>
              </a:rPr>
              <a:t>đính</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kèm</a:t>
            </a:r>
            <a:endParaRPr lang="en-US" sz="1800" kern="0">
              <a:latin typeface="Times New Roman" panose="02020603050405020304" pitchFamily="18" charset="0"/>
              <a:ea typeface="Arial Unicode MS" pitchFamily="34" charset="-128"/>
              <a:cs typeface="Times New Roman" panose="02020603050405020304" pitchFamily="18" charset="0"/>
            </a:endParaRPr>
          </a:p>
          <a:p>
            <a:pPr fontAlgn="base">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7</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Ấn</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vào</a:t>
            </a:r>
            <a:r>
              <a:rPr lang="en-US" sz="1800" kern="0">
                <a:latin typeface="Times New Roman" panose="02020603050405020304" pitchFamily="18" charset="0"/>
                <a:ea typeface="Arial Unicode MS" pitchFamily="34" charset="-128"/>
                <a:cs typeface="Times New Roman" panose="02020603050405020304" pitchFamily="18" charset="0"/>
              </a:rPr>
              <a:t> Submit</a:t>
            </a:r>
          </a:p>
        </p:txBody>
      </p:sp>
      <p:pic>
        <p:nvPicPr>
          <p:cNvPr id="16" name="Picture 15" descr="Machine generated alternative text:&#10;Import CSV Invoice &#10;Close &#10;A CSV file is a Comma Separated Value file. A CSV invoice enables you to submit a large number of invoices to customers in one consolidated file. In this page. you can import your CSV More &#10;Submit &#10;This Customer mandates attachments for each uploaded document &#10;Customer: &#10;FUJIFILM - TESTOI v &#10;Dovvnload CSV Templates &#10;CSV invoice file path: * &#10;Choose File No file chosen &#10;Import CSV Invoice &#10;Uploaded: FXHP_CSV_Invoice_testI.csv. &#10;Testi33 Purchase order: P02837 &#10;CSV Test Attachmentl.docx &#10;Documents found: I Related documents attached: I &#10;Choose File &#10;Document Date: 17 Feb 2021 Total Amount: VND &#10;No file chosen &#10;Upload Related Document &#10;Submit ">
            <a:extLst>
              <a:ext uri="{FF2B5EF4-FFF2-40B4-BE49-F238E27FC236}">
                <a16:creationId xmlns:a16="http://schemas.microsoft.com/office/drawing/2014/main" id="{699289B6-4D14-4BF1-892B-D2D18D9E7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945" y="2807122"/>
            <a:ext cx="11545199" cy="4474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6337ECE-6D7C-48DB-B27D-45A3C29D2B58}"/>
              </a:ext>
            </a:extLst>
          </p:cNvPr>
          <p:cNvPicPr>
            <a:picLocks noChangeAspect="1"/>
          </p:cNvPicPr>
          <p:nvPr/>
        </p:nvPicPr>
        <p:blipFill>
          <a:blip r:embed="rId4"/>
          <a:stretch>
            <a:fillRect/>
          </a:stretch>
        </p:blipFill>
        <p:spPr>
          <a:xfrm>
            <a:off x="5502053" y="870744"/>
            <a:ext cx="6355091" cy="2674251"/>
          </a:xfrm>
          <a:prstGeom prst="rect">
            <a:avLst/>
          </a:prstGeom>
          <a:ln>
            <a:solidFill>
              <a:schemeClr val="tx1"/>
            </a:solidFill>
          </a:ln>
        </p:spPr>
      </p:pic>
      <p:sp>
        <p:nvSpPr>
          <p:cNvPr id="18" name="Rectangle 17">
            <a:extLst>
              <a:ext uri="{FF2B5EF4-FFF2-40B4-BE49-F238E27FC236}">
                <a16:creationId xmlns:a16="http://schemas.microsoft.com/office/drawing/2014/main" id="{5FD2FFBA-F09E-43BF-8944-D09D5DA57B98}"/>
              </a:ext>
            </a:extLst>
          </p:cNvPr>
          <p:cNvSpPr/>
          <p:nvPr/>
        </p:nvSpPr>
        <p:spPr>
          <a:xfrm>
            <a:off x="7627144" y="2817019"/>
            <a:ext cx="1447800" cy="4238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19" name="TextBox 18">
            <a:extLst>
              <a:ext uri="{FF2B5EF4-FFF2-40B4-BE49-F238E27FC236}">
                <a16:creationId xmlns:a16="http://schemas.microsoft.com/office/drawing/2014/main" id="{6C2BB14F-7B05-44D4-B519-334E48F9EE04}"/>
              </a:ext>
            </a:extLst>
          </p:cNvPr>
          <p:cNvSpPr txBox="1"/>
          <p:nvPr/>
        </p:nvSpPr>
        <p:spPr>
          <a:xfrm>
            <a:off x="9166397" y="289046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4.2</a:t>
            </a:r>
          </a:p>
        </p:txBody>
      </p:sp>
      <p:sp>
        <p:nvSpPr>
          <p:cNvPr id="25" name="Rectangle 24">
            <a:extLst>
              <a:ext uri="{FF2B5EF4-FFF2-40B4-BE49-F238E27FC236}">
                <a16:creationId xmlns:a16="http://schemas.microsoft.com/office/drawing/2014/main" id="{919AAA7A-199B-44E6-BA59-0B11D7E35EDC}"/>
              </a:ext>
            </a:extLst>
          </p:cNvPr>
          <p:cNvSpPr/>
          <p:nvPr/>
        </p:nvSpPr>
        <p:spPr>
          <a:xfrm>
            <a:off x="6712744" y="6156344"/>
            <a:ext cx="990600" cy="276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26" name="TextBox 25">
            <a:extLst>
              <a:ext uri="{FF2B5EF4-FFF2-40B4-BE49-F238E27FC236}">
                <a16:creationId xmlns:a16="http://schemas.microsoft.com/office/drawing/2014/main" id="{AE0B262B-0EF3-4E36-A8A1-CBCD200EE811}"/>
              </a:ext>
            </a:extLst>
          </p:cNvPr>
          <p:cNvSpPr txBox="1"/>
          <p:nvPr/>
        </p:nvSpPr>
        <p:spPr>
          <a:xfrm>
            <a:off x="6944916" y="587934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5</a:t>
            </a:r>
          </a:p>
        </p:txBody>
      </p:sp>
      <p:sp>
        <p:nvSpPr>
          <p:cNvPr id="27" name="Rectangle 26">
            <a:extLst>
              <a:ext uri="{FF2B5EF4-FFF2-40B4-BE49-F238E27FC236}">
                <a16:creationId xmlns:a16="http://schemas.microsoft.com/office/drawing/2014/main" id="{D9A70CFB-5495-4783-B485-8DEEF967633F}"/>
              </a:ext>
            </a:extLst>
          </p:cNvPr>
          <p:cNvSpPr/>
          <p:nvPr/>
        </p:nvSpPr>
        <p:spPr>
          <a:xfrm>
            <a:off x="1073944" y="6466679"/>
            <a:ext cx="2172600" cy="381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28" name="TextBox 27">
            <a:extLst>
              <a:ext uri="{FF2B5EF4-FFF2-40B4-BE49-F238E27FC236}">
                <a16:creationId xmlns:a16="http://schemas.microsoft.com/office/drawing/2014/main" id="{A98FAF98-0B70-48EB-A9A7-DED3C5C3BFD2}"/>
              </a:ext>
            </a:extLst>
          </p:cNvPr>
          <p:cNvSpPr txBox="1"/>
          <p:nvPr/>
        </p:nvSpPr>
        <p:spPr>
          <a:xfrm>
            <a:off x="11003015" y="6537970"/>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7</a:t>
            </a:r>
          </a:p>
        </p:txBody>
      </p:sp>
      <p:sp>
        <p:nvSpPr>
          <p:cNvPr id="29" name="Rectangle 28">
            <a:extLst>
              <a:ext uri="{FF2B5EF4-FFF2-40B4-BE49-F238E27FC236}">
                <a16:creationId xmlns:a16="http://schemas.microsoft.com/office/drawing/2014/main" id="{3F244E99-BDF5-4BCA-9527-3469B30B157E}"/>
              </a:ext>
            </a:extLst>
          </p:cNvPr>
          <p:cNvSpPr/>
          <p:nvPr/>
        </p:nvSpPr>
        <p:spPr>
          <a:xfrm>
            <a:off x="9622657" y="6097939"/>
            <a:ext cx="2172600" cy="381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30" name="TextBox 29">
            <a:extLst>
              <a:ext uri="{FF2B5EF4-FFF2-40B4-BE49-F238E27FC236}">
                <a16:creationId xmlns:a16="http://schemas.microsoft.com/office/drawing/2014/main" id="{94EA2968-46F3-44D3-B663-AE74BE59C962}"/>
              </a:ext>
            </a:extLst>
          </p:cNvPr>
          <p:cNvSpPr txBox="1"/>
          <p:nvPr/>
        </p:nvSpPr>
        <p:spPr>
          <a:xfrm>
            <a:off x="10370344" y="579461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6</a:t>
            </a:r>
          </a:p>
        </p:txBody>
      </p:sp>
      <p:sp>
        <p:nvSpPr>
          <p:cNvPr id="31" name="Rectangle 30">
            <a:extLst>
              <a:ext uri="{FF2B5EF4-FFF2-40B4-BE49-F238E27FC236}">
                <a16:creationId xmlns:a16="http://schemas.microsoft.com/office/drawing/2014/main" id="{E7245BBF-2FC3-4201-9185-EA641380C8F8}"/>
              </a:ext>
            </a:extLst>
          </p:cNvPr>
          <p:cNvSpPr/>
          <p:nvPr/>
        </p:nvSpPr>
        <p:spPr>
          <a:xfrm>
            <a:off x="10675143" y="6874001"/>
            <a:ext cx="1182001" cy="381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pic>
        <p:nvPicPr>
          <p:cNvPr id="2" name="Picture 1">
            <a:extLst>
              <a:ext uri="{FF2B5EF4-FFF2-40B4-BE49-F238E27FC236}">
                <a16:creationId xmlns:a16="http://schemas.microsoft.com/office/drawing/2014/main" id="{25573794-D181-F466-CDCC-EEDC44B1DB90}"/>
              </a:ext>
            </a:extLst>
          </p:cNvPr>
          <p:cNvPicPr>
            <a:picLocks noChangeAspect="1"/>
          </p:cNvPicPr>
          <p:nvPr/>
        </p:nvPicPr>
        <p:blipFill>
          <a:blip r:embed="rId5"/>
          <a:stretch>
            <a:fillRect/>
          </a:stretch>
        </p:blipFill>
        <p:spPr>
          <a:xfrm>
            <a:off x="7330189" y="861922"/>
            <a:ext cx="4526955" cy="1657435"/>
          </a:xfrm>
          <a:prstGeom prst="rect">
            <a:avLst/>
          </a:prstGeom>
        </p:spPr>
      </p:pic>
      <p:sp>
        <p:nvSpPr>
          <p:cNvPr id="3" name="TextBox 2">
            <a:extLst>
              <a:ext uri="{FF2B5EF4-FFF2-40B4-BE49-F238E27FC236}">
                <a16:creationId xmlns:a16="http://schemas.microsoft.com/office/drawing/2014/main" id="{896C2D91-C016-6EB1-EFFD-513DDC2FD546}"/>
              </a:ext>
            </a:extLst>
          </p:cNvPr>
          <p:cNvSpPr txBox="1"/>
          <p:nvPr/>
        </p:nvSpPr>
        <p:spPr>
          <a:xfrm>
            <a:off x="10750658" y="1552139"/>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4.1</a:t>
            </a:r>
          </a:p>
        </p:txBody>
      </p:sp>
    </p:spTree>
    <p:extLst>
      <p:ext uri="{BB962C8B-B14F-4D97-AF65-F5344CB8AC3E}">
        <p14:creationId xmlns:p14="http://schemas.microsoft.com/office/powerpoint/2010/main" val="23188188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5221C1-2F1B-491A-AF72-0341D948A131}"/>
              </a:ext>
            </a:extLst>
          </p:cNvPr>
          <p:cNvSpPr txBox="1"/>
          <p:nvPr/>
        </p:nvSpPr>
        <p:spPr>
          <a:xfrm>
            <a:off x="93845" y="1132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a:t>
            </a:r>
          </a:p>
        </p:txBody>
      </p:sp>
      <p:sp>
        <p:nvSpPr>
          <p:cNvPr id="14" name="TextBox 13">
            <a:extLst>
              <a:ext uri="{FF2B5EF4-FFF2-40B4-BE49-F238E27FC236}">
                <a16:creationId xmlns:a16="http://schemas.microsoft.com/office/drawing/2014/main" id="{AE050F54-780C-449F-AA0F-F21D8F2C2B0E}"/>
              </a:ext>
            </a:extLst>
          </p:cNvPr>
          <p:cNvSpPr txBox="1"/>
          <p:nvPr/>
        </p:nvSpPr>
        <p:spPr>
          <a:xfrm>
            <a:off x="93845" y="376480"/>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7.2. </a:t>
            </a:r>
            <a:r>
              <a:rPr kumimoji="0" lang="vi-VN" sz="20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Tạo</a:t>
            </a: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sz="20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hóa</a:t>
            </a: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đơn </a:t>
            </a:r>
            <a:r>
              <a:rPr kumimoji="0" lang="vi-VN" sz="20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sz="20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cách</a:t>
            </a: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sz="20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upload</a:t>
            </a: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sz="20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file</a:t>
            </a: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CSV</a:t>
            </a:r>
            <a:endPar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92A1C3E1-77DC-4A5A-8EE9-31C689802EF6}"/>
              </a:ext>
            </a:extLst>
          </p:cNvPr>
          <p:cNvPicPr>
            <a:picLocks noChangeAspect="1"/>
          </p:cNvPicPr>
          <p:nvPr/>
        </p:nvPicPr>
        <p:blipFill>
          <a:blip r:embed="rId3"/>
          <a:stretch>
            <a:fillRect/>
          </a:stretch>
        </p:blipFill>
        <p:spPr>
          <a:xfrm>
            <a:off x="56458" y="1466116"/>
            <a:ext cx="13007771" cy="2833628"/>
          </a:xfrm>
          <a:prstGeom prst="rect">
            <a:avLst/>
          </a:prstGeom>
          <a:ln>
            <a:solidFill>
              <a:schemeClr val="tx1"/>
            </a:solidFill>
          </a:ln>
        </p:spPr>
      </p:pic>
      <p:sp>
        <p:nvSpPr>
          <p:cNvPr id="22" name="TextBox 21">
            <a:extLst>
              <a:ext uri="{FF2B5EF4-FFF2-40B4-BE49-F238E27FC236}">
                <a16:creationId xmlns:a16="http://schemas.microsoft.com/office/drawing/2014/main" id="{5226182B-CE72-4F84-A9D8-5C8AE7ABB682}"/>
              </a:ext>
            </a:extLst>
          </p:cNvPr>
          <p:cNvSpPr txBox="1"/>
          <p:nvPr/>
        </p:nvSpPr>
        <p:spPr>
          <a:xfrm>
            <a:off x="38524" y="936687"/>
            <a:ext cx="11728681" cy="276999"/>
          </a:xfrm>
          <a:prstGeom prst="rect">
            <a:avLst/>
          </a:prstGeom>
          <a:solidFill>
            <a:schemeClr val="accent3">
              <a:lumMod val="20000"/>
              <a:lumOff val="80000"/>
            </a:schemeClr>
          </a:solidFill>
          <a:ln>
            <a:solidFill>
              <a:schemeClr val="tx1"/>
            </a:solidFill>
          </a:ln>
        </p:spPr>
        <p:txBody>
          <a:bodyPr wrap="square" lIns="0" tIns="0" rIns="0" bIns="0" rtlCol="0">
            <a:spAutoFit/>
          </a:bodyPr>
          <a:lstStyle/>
          <a:p>
            <a:pPr fontAlgn="base">
              <a:spcAft>
                <a:spcPct val="0"/>
              </a:spcAft>
              <a:buClr>
                <a:srgbClr val="F0AB00"/>
              </a:buClr>
              <a:buSzPct val="80000"/>
            </a:pPr>
            <a:r>
              <a:rPr lang="en-US" sz="1800" kern="0" err="1">
                <a:latin typeface="Times New Roman" panose="02020603050405020304" pitchFamily="18" charset="0"/>
                <a:ea typeface="Arial Unicode MS" pitchFamily="34" charset="-128"/>
                <a:cs typeface="Times New Roman" panose="02020603050405020304" pitchFamily="18" charset="0"/>
              </a:rPr>
              <a:t>Khi</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hóa</a:t>
            </a:r>
            <a:r>
              <a:rPr lang="en-US" sz="1800" kern="0">
                <a:latin typeface="Times New Roman" panose="02020603050405020304" pitchFamily="18" charset="0"/>
                <a:ea typeface="Arial Unicode MS" pitchFamily="34" charset="-128"/>
                <a:cs typeface="Times New Roman" panose="02020603050405020304" pitchFamily="18" charset="0"/>
              </a:rPr>
              <a:t> đ</a:t>
            </a:r>
            <a:r>
              <a:rPr lang="vi-VN" sz="1800" kern="0">
                <a:latin typeface="Times New Roman" panose="02020603050405020304" pitchFamily="18" charset="0"/>
                <a:ea typeface="Arial Unicode MS" pitchFamily="34" charset="-128"/>
                <a:cs typeface="Times New Roman" panose="02020603050405020304" pitchFamily="18" charset="0"/>
              </a:rPr>
              <a:t>ơ</a:t>
            </a:r>
            <a:r>
              <a:rPr lang="en-US" sz="1800" kern="0">
                <a:latin typeface="Times New Roman" panose="02020603050405020304" pitchFamily="18" charset="0"/>
                <a:ea typeface="Arial Unicode MS" pitchFamily="34" charset="-128"/>
                <a:cs typeface="Times New Roman" panose="02020603050405020304" pitchFamily="18" charset="0"/>
              </a:rPr>
              <a:t>n đ</a:t>
            </a:r>
            <a:r>
              <a:rPr lang="vi-VN" sz="1800" kern="0">
                <a:latin typeface="Times New Roman" panose="02020603050405020304" pitchFamily="18" charset="0"/>
                <a:ea typeface="Arial Unicode MS" pitchFamily="34" charset="-128"/>
                <a:cs typeface="Times New Roman" panose="02020603050405020304" pitchFamily="18" charset="0"/>
              </a:rPr>
              <a:t>ư</a:t>
            </a:r>
            <a:r>
              <a:rPr lang="en-US" sz="1800" kern="0" err="1">
                <a:latin typeface="Times New Roman" panose="02020603050405020304" pitchFamily="18" charset="0"/>
                <a:ea typeface="Arial Unicode MS" pitchFamily="34" charset="-128"/>
                <a:cs typeface="Times New Roman" panose="02020603050405020304" pitchFamily="18" charset="0"/>
              </a:rPr>
              <a:t>ợc</a:t>
            </a:r>
            <a:r>
              <a:rPr lang="en-US" sz="1800" kern="0">
                <a:latin typeface="Times New Roman" panose="02020603050405020304" pitchFamily="18" charset="0"/>
                <a:ea typeface="Arial Unicode MS" pitchFamily="34" charset="-128"/>
                <a:cs typeface="Times New Roman" panose="02020603050405020304" pitchFamily="18" charset="0"/>
              </a:rPr>
              <a:t> up </a:t>
            </a:r>
            <a:r>
              <a:rPr lang="en-US" sz="1800" kern="0" err="1">
                <a:latin typeface="Times New Roman" panose="02020603050405020304" pitchFamily="18" charset="0"/>
                <a:ea typeface="Arial Unicode MS" pitchFamily="34" charset="-128"/>
                <a:cs typeface="Times New Roman" panose="02020603050405020304" pitchFamily="18" charset="0"/>
              </a:rPr>
              <a:t>thành</a:t>
            </a:r>
            <a:r>
              <a:rPr lang="en-US" sz="1800" kern="0">
                <a:latin typeface="Times New Roman" panose="02020603050405020304" pitchFamily="18" charset="0"/>
                <a:ea typeface="Arial Unicode MS" pitchFamily="34" charset="-128"/>
                <a:cs typeface="Times New Roman" panose="02020603050405020304" pitchFamily="18" charset="0"/>
              </a:rPr>
              <a:t> công, </a:t>
            </a:r>
            <a:r>
              <a:rPr lang="en-US" sz="1800" kern="0" err="1">
                <a:latin typeface="Times New Roman" panose="02020603050405020304" pitchFamily="18" charset="0"/>
                <a:ea typeface="Arial Unicode MS" pitchFamily="34" charset="-128"/>
                <a:cs typeface="Times New Roman" panose="02020603050405020304" pitchFamily="18" charset="0"/>
              </a:rPr>
              <a:t>màn</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hình</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hệ</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thống</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sẽ</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hiện</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thị</a:t>
            </a:r>
            <a:r>
              <a:rPr lang="en-US" sz="1800" kern="0">
                <a:latin typeface="Times New Roman" panose="02020603050405020304" pitchFamily="18" charset="0"/>
                <a:ea typeface="Arial Unicode MS" pitchFamily="34" charset="-128"/>
                <a:cs typeface="Times New Roman" panose="02020603050405020304" pitchFamily="18" charset="0"/>
              </a:rPr>
              <a:t> nh</a:t>
            </a:r>
            <a:r>
              <a:rPr lang="vi-VN" sz="1800" kern="0">
                <a:latin typeface="Times New Roman" panose="02020603050405020304" pitchFamily="18" charset="0"/>
                <a:ea typeface="Arial Unicode MS" pitchFamily="34" charset="-128"/>
                <a:cs typeface="Times New Roman" panose="02020603050405020304" pitchFamily="18" charset="0"/>
              </a:rPr>
              <a:t>ư</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bên</a:t>
            </a:r>
            <a:r>
              <a:rPr lang="en-US" sz="1800" kern="0">
                <a:latin typeface="Times New Roman" panose="02020603050405020304" pitchFamily="18" charset="0"/>
                <a:ea typeface="Arial Unicode MS" pitchFamily="34" charset="-128"/>
                <a:cs typeface="Times New Roman" panose="02020603050405020304" pitchFamily="18" charset="0"/>
              </a:rPr>
              <a:t> d</a:t>
            </a:r>
            <a:r>
              <a:rPr lang="vi-VN" sz="1800" kern="0">
                <a:latin typeface="Times New Roman" panose="02020603050405020304" pitchFamily="18" charset="0"/>
                <a:ea typeface="Arial Unicode MS" pitchFamily="34" charset="-128"/>
                <a:cs typeface="Times New Roman" panose="02020603050405020304" pitchFamily="18" charset="0"/>
              </a:rPr>
              <a:t>ư</a:t>
            </a:r>
            <a:r>
              <a:rPr lang="en-US" sz="1800" kern="0" err="1">
                <a:latin typeface="Times New Roman" panose="02020603050405020304" pitchFamily="18" charset="0"/>
                <a:ea typeface="Arial Unicode MS" pitchFamily="34" charset="-128"/>
                <a:cs typeface="Times New Roman" panose="02020603050405020304" pitchFamily="18" charset="0"/>
              </a:rPr>
              <a:t>ới</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kích</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vào</a:t>
            </a:r>
            <a:r>
              <a:rPr lang="en-US" sz="1800" kern="0">
                <a:latin typeface="Times New Roman" panose="02020603050405020304" pitchFamily="18" charset="0"/>
                <a:ea typeface="Arial Unicode MS" pitchFamily="34" charset="-128"/>
                <a:cs typeface="Times New Roman" panose="02020603050405020304" pitchFamily="18" charset="0"/>
              </a:rPr>
              <a:t> Close </a:t>
            </a:r>
            <a:r>
              <a:rPr lang="en-US" sz="1800" kern="0" err="1">
                <a:latin typeface="Times New Roman" panose="02020603050405020304" pitchFamily="18" charset="0"/>
                <a:ea typeface="Arial Unicode MS" pitchFamily="34" charset="-128"/>
                <a:cs typeface="Times New Roman" panose="02020603050405020304" pitchFamily="18" charset="0"/>
              </a:rPr>
              <a:t>để</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đóng</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lại</a:t>
            </a:r>
            <a:endParaRPr lang="en-US" sz="1800" kern="0">
              <a:latin typeface="Times New Roman" panose="02020603050405020304" pitchFamily="18" charset="0"/>
              <a:ea typeface="Arial Unicode MS" pitchFamily="34" charset="-128"/>
              <a:cs typeface="Times New Roman" panose="02020603050405020304" pitchFamily="18" charset="0"/>
            </a:endParaRPr>
          </a:p>
        </p:txBody>
      </p:sp>
      <p:sp>
        <p:nvSpPr>
          <p:cNvPr id="23" name="Rectangle 22">
            <a:extLst>
              <a:ext uri="{FF2B5EF4-FFF2-40B4-BE49-F238E27FC236}">
                <a16:creationId xmlns:a16="http://schemas.microsoft.com/office/drawing/2014/main" id="{83D54B23-790F-438F-ABC2-5F027364E098}"/>
              </a:ext>
            </a:extLst>
          </p:cNvPr>
          <p:cNvSpPr/>
          <p:nvPr/>
        </p:nvSpPr>
        <p:spPr>
          <a:xfrm>
            <a:off x="11818144" y="3537744"/>
            <a:ext cx="1059613" cy="510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Tree>
    <p:extLst>
      <p:ext uri="{BB962C8B-B14F-4D97-AF65-F5344CB8AC3E}">
        <p14:creationId xmlns:p14="http://schemas.microsoft.com/office/powerpoint/2010/main" val="6070636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5221C1-2F1B-491A-AF72-0341D948A131}"/>
              </a:ext>
            </a:extLst>
          </p:cNvPr>
          <p:cNvSpPr txBox="1"/>
          <p:nvPr/>
        </p:nvSpPr>
        <p:spPr>
          <a:xfrm>
            <a:off x="93845" y="11324"/>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a:t>
            </a:r>
            <a:r>
              <a:rPr kumimoji="0" lang="vi-VN"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ơ</a:t>
            </a:r>
            <a:r>
              <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a:t>
            </a:r>
          </a:p>
        </p:txBody>
      </p:sp>
      <p:sp>
        <p:nvSpPr>
          <p:cNvPr id="14" name="TextBox 13">
            <a:extLst>
              <a:ext uri="{FF2B5EF4-FFF2-40B4-BE49-F238E27FC236}">
                <a16:creationId xmlns:a16="http://schemas.microsoft.com/office/drawing/2014/main" id="{AE050F54-780C-449F-AA0F-F21D8F2C2B0E}"/>
              </a:ext>
            </a:extLst>
          </p:cNvPr>
          <p:cNvSpPr txBox="1"/>
          <p:nvPr/>
        </p:nvSpPr>
        <p:spPr>
          <a:xfrm>
            <a:off x="93845" y="376480"/>
            <a:ext cx="8767888"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7.2. </a:t>
            </a:r>
            <a:r>
              <a:rPr kumimoji="0" lang="vi-VN" sz="20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Tạo</a:t>
            </a: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sz="20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hóa</a:t>
            </a: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đơn </a:t>
            </a:r>
            <a:r>
              <a:rPr kumimoji="0" lang="vi-VN" sz="20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sz="20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cách</a:t>
            </a: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sz="20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upload</a:t>
            </a: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vi-VN" sz="2000" b="1" i="0" u="none" strike="noStrike" kern="0" cap="none" spc="0" normalizeH="0" baseline="0" noProof="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file</a:t>
            </a:r>
            <a:r>
              <a:rPr kumimoji="0" lang="vi-VN" sz="2000" b="1" i="0" u="none" strike="noStrike" kern="0" cap="none" spc="0" normalizeH="0" baseline="0" noProof="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CSV</a:t>
            </a:r>
            <a:endParaRPr kumimoji="0" 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C0CA3810-EA78-44CE-9945-C6723F686072}"/>
              </a:ext>
            </a:extLst>
          </p:cNvPr>
          <p:cNvSpPr txBox="1"/>
          <p:nvPr/>
        </p:nvSpPr>
        <p:spPr>
          <a:xfrm>
            <a:off x="94237" y="754889"/>
            <a:ext cx="11493269"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kern="0">
                <a:latin typeface="Times New Roman" panose="02020603050405020304" pitchFamily="18" charset="0"/>
                <a:ea typeface="Arial Unicode MS" pitchFamily="34" charset="-128"/>
                <a:cs typeface="Times New Roman" panose="02020603050405020304" pitchFamily="18" charset="0"/>
              </a:rPr>
              <a:t>*</a:t>
            </a:r>
            <a:r>
              <a:rPr lang="en-US" sz="1800" kern="0" err="1">
                <a:latin typeface="Times New Roman" panose="02020603050405020304" pitchFamily="18" charset="0"/>
                <a:ea typeface="Arial Unicode MS" pitchFamily="34" charset="-128"/>
                <a:cs typeface="Times New Roman" panose="02020603050405020304" pitchFamily="18" charset="0"/>
              </a:rPr>
              <a:t>Có</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một</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số</a:t>
            </a:r>
            <a:r>
              <a:rPr lang="en-US" sz="1800" kern="0">
                <a:latin typeface="Times New Roman" panose="02020603050405020304" pitchFamily="18" charset="0"/>
                <a:ea typeface="Arial Unicode MS" pitchFamily="34" charset="-128"/>
                <a:cs typeface="Times New Roman" panose="02020603050405020304" pitchFamily="18" charset="0"/>
              </a:rPr>
              <a:t> tr</a:t>
            </a:r>
            <a:r>
              <a:rPr lang="vi-VN" sz="1800" kern="0">
                <a:latin typeface="Times New Roman" panose="02020603050405020304" pitchFamily="18" charset="0"/>
                <a:ea typeface="Arial Unicode MS" pitchFamily="34" charset="-128"/>
                <a:cs typeface="Times New Roman" panose="02020603050405020304" pitchFamily="18" charset="0"/>
              </a:rPr>
              <a:t>ư</a:t>
            </a:r>
            <a:r>
              <a:rPr lang="en-US" sz="1800" kern="0" err="1">
                <a:latin typeface="Times New Roman" panose="02020603050405020304" pitchFamily="18" charset="0"/>
                <a:ea typeface="Arial Unicode MS" pitchFamily="34" charset="-128"/>
                <a:cs typeface="Times New Roman" panose="02020603050405020304" pitchFamily="18" charset="0"/>
              </a:rPr>
              <a:t>ờng</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hợp</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mặc</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dù</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hóa</a:t>
            </a:r>
            <a:r>
              <a:rPr lang="en-US" sz="1800" kern="0">
                <a:latin typeface="Times New Roman" panose="02020603050405020304" pitchFamily="18" charset="0"/>
                <a:ea typeface="Arial Unicode MS" pitchFamily="34" charset="-128"/>
                <a:cs typeface="Times New Roman" panose="02020603050405020304" pitchFamily="18" charset="0"/>
              </a:rPr>
              <a:t> đ</a:t>
            </a:r>
            <a:r>
              <a:rPr lang="vi-VN" sz="1800" kern="0">
                <a:latin typeface="Times New Roman" panose="02020603050405020304" pitchFamily="18" charset="0"/>
                <a:ea typeface="Arial Unicode MS" pitchFamily="34" charset="-128"/>
                <a:cs typeface="Times New Roman" panose="02020603050405020304" pitchFamily="18" charset="0"/>
              </a:rPr>
              <a:t>ơ</a:t>
            </a:r>
            <a:r>
              <a:rPr lang="en-US" sz="1800" kern="0">
                <a:latin typeface="Times New Roman" panose="02020603050405020304" pitchFamily="18" charset="0"/>
                <a:ea typeface="Arial Unicode MS" pitchFamily="34" charset="-128"/>
                <a:cs typeface="Times New Roman" panose="02020603050405020304" pitchFamily="18" charset="0"/>
              </a:rPr>
              <a:t>n upload </a:t>
            </a:r>
            <a:r>
              <a:rPr lang="en-US" sz="1800" kern="0" err="1">
                <a:latin typeface="Times New Roman" panose="02020603050405020304" pitchFamily="18" charset="0"/>
                <a:ea typeface="Arial Unicode MS" pitchFamily="34" charset="-128"/>
                <a:cs typeface="Times New Roman" panose="02020603050405020304" pitchFamily="18" charset="0"/>
              </a:rPr>
              <a:t>thành</a:t>
            </a:r>
            <a:r>
              <a:rPr lang="en-US" sz="1800" kern="0">
                <a:latin typeface="Times New Roman" panose="02020603050405020304" pitchFamily="18" charset="0"/>
                <a:ea typeface="Arial Unicode MS" pitchFamily="34" charset="-128"/>
                <a:cs typeface="Times New Roman" panose="02020603050405020304" pitchFamily="18" charset="0"/>
              </a:rPr>
              <a:t> công nh</a:t>
            </a:r>
            <a:r>
              <a:rPr lang="vi-VN" sz="1800" kern="0">
                <a:latin typeface="Times New Roman" panose="02020603050405020304" pitchFamily="18" charset="0"/>
                <a:ea typeface="Arial Unicode MS" pitchFamily="34" charset="-128"/>
                <a:cs typeface="Times New Roman" panose="02020603050405020304" pitchFamily="18" charset="0"/>
              </a:rPr>
              <a:t>ư</a:t>
            </a:r>
            <a:r>
              <a:rPr lang="en-US" sz="1800" kern="0">
                <a:latin typeface="Times New Roman" panose="02020603050405020304" pitchFamily="18" charset="0"/>
                <a:ea typeface="Arial Unicode MS" pitchFamily="34" charset="-128"/>
                <a:cs typeface="Times New Roman" panose="02020603050405020304" pitchFamily="18" charset="0"/>
              </a:rPr>
              <a:t>ng Ariba Network reject do </a:t>
            </a:r>
            <a:r>
              <a:rPr lang="en-US" sz="1800" kern="0" err="1">
                <a:latin typeface="Times New Roman" panose="02020603050405020304" pitchFamily="18" charset="0"/>
                <a:ea typeface="Arial Unicode MS" pitchFamily="34" charset="-128"/>
                <a:cs typeface="Times New Roman" panose="02020603050405020304" pitchFamily="18" charset="0"/>
              </a:rPr>
              <a:t>sai</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một</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số</a:t>
            </a:r>
            <a:r>
              <a:rPr lang="en-US" sz="1800" kern="0">
                <a:latin typeface="Times New Roman" panose="02020603050405020304" pitchFamily="18" charset="0"/>
                <a:ea typeface="Arial Unicode MS" pitchFamily="34" charset="-128"/>
                <a:cs typeface="Times New Roman" panose="02020603050405020304" pitchFamily="18" charset="0"/>
              </a:rPr>
              <a:t> tr</a:t>
            </a:r>
            <a:r>
              <a:rPr lang="vi-VN" sz="1800" kern="0">
                <a:latin typeface="Times New Roman" panose="02020603050405020304" pitchFamily="18" charset="0"/>
                <a:ea typeface="Arial Unicode MS" pitchFamily="34" charset="-128"/>
                <a:cs typeface="Times New Roman" panose="02020603050405020304" pitchFamily="18" charset="0"/>
              </a:rPr>
              <a:t>ư</a:t>
            </a:r>
            <a:r>
              <a:rPr lang="en-US" sz="1800" kern="0" err="1">
                <a:latin typeface="Times New Roman" panose="02020603050405020304" pitchFamily="18" charset="0"/>
                <a:ea typeface="Arial Unicode MS" pitchFamily="34" charset="-128"/>
                <a:cs typeface="Times New Roman" panose="02020603050405020304" pitchFamily="18" charset="0"/>
              </a:rPr>
              <a:t>ờng</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như</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tên</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hàng</a:t>
            </a:r>
            <a:r>
              <a:rPr lang="en-US" sz="1800" kern="0">
                <a:latin typeface="Times New Roman" panose="02020603050405020304" pitchFamily="18" charset="0"/>
                <a:ea typeface="Arial Unicode MS" pitchFamily="34" charset="-128"/>
                <a:cs typeface="Times New Roman" panose="02020603050405020304" pitchFamily="18" charset="0"/>
              </a:rPr>
              <a:t>, Supplier Part number, </a:t>
            </a:r>
            <a:r>
              <a:rPr lang="en-US" sz="1800" kern="0" err="1">
                <a:latin typeface="Times New Roman" panose="02020603050405020304" pitchFamily="18" charset="0"/>
                <a:ea typeface="Arial Unicode MS" pitchFamily="34" charset="-128"/>
                <a:cs typeface="Times New Roman" panose="02020603050405020304" pitchFamily="18" charset="0"/>
              </a:rPr>
              <a:t>nên</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Nhà</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cung</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cấp</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cần</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kiểm</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tra</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lại</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trạng</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thái</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hóa</a:t>
            </a:r>
            <a:r>
              <a:rPr lang="en-US" sz="1800" kern="0">
                <a:latin typeface="Times New Roman" panose="02020603050405020304" pitchFamily="18" charset="0"/>
                <a:ea typeface="Arial Unicode MS" pitchFamily="34" charset="-128"/>
                <a:cs typeface="Times New Roman" panose="02020603050405020304" pitchFamily="18" charset="0"/>
              </a:rPr>
              <a:t> đ</a:t>
            </a:r>
            <a:r>
              <a:rPr lang="vi-VN" sz="1800" kern="0">
                <a:latin typeface="Times New Roman" panose="02020603050405020304" pitchFamily="18" charset="0"/>
                <a:ea typeface="Arial Unicode MS" pitchFamily="34" charset="-128"/>
                <a:cs typeface="Times New Roman" panose="02020603050405020304" pitchFamily="18" charset="0"/>
              </a:rPr>
              <a:t>ơ</a:t>
            </a:r>
            <a:r>
              <a:rPr lang="en-US" sz="1800" kern="0">
                <a:latin typeface="Times New Roman" panose="02020603050405020304" pitchFamily="18" charset="0"/>
                <a:ea typeface="Arial Unicode MS" pitchFamily="34" charset="-128"/>
                <a:cs typeface="Times New Roman" panose="02020603050405020304" pitchFamily="18" charset="0"/>
              </a:rPr>
              <a:t>n </a:t>
            </a:r>
            <a:r>
              <a:rPr lang="en-US" sz="1800" kern="0" err="1">
                <a:latin typeface="Times New Roman" panose="02020603050405020304" pitchFamily="18" charset="0"/>
                <a:ea typeface="Arial Unicode MS" pitchFamily="34" charset="-128"/>
                <a:cs typeface="Times New Roman" panose="02020603050405020304" pitchFamily="18" charset="0"/>
              </a:rPr>
              <a:t>sau</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khi</a:t>
            </a:r>
            <a:r>
              <a:rPr lang="en-US" sz="1800" kern="0">
                <a:latin typeface="Times New Roman" panose="02020603050405020304" pitchFamily="18" charset="0"/>
                <a:ea typeface="Arial Unicode MS" pitchFamily="34" charset="-128"/>
                <a:cs typeface="Times New Roman" panose="02020603050405020304" pitchFamily="18" charset="0"/>
              </a:rPr>
              <a:t> upload </a:t>
            </a:r>
            <a:r>
              <a:rPr lang="en-US" sz="1800" kern="0" err="1">
                <a:latin typeface="Times New Roman" panose="02020603050405020304" pitchFamily="18" charset="0"/>
                <a:ea typeface="Arial Unicode MS" pitchFamily="34" charset="-128"/>
                <a:cs typeface="Times New Roman" panose="02020603050405020304" pitchFamily="18" charset="0"/>
              </a:rPr>
              <a:t>bằng</a:t>
            </a:r>
            <a:r>
              <a:rPr lang="en-US" sz="1800" kern="0">
                <a:latin typeface="Times New Roman" panose="02020603050405020304" pitchFamily="18" charset="0"/>
                <a:ea typeface="Arial Unicode MS" pitchFamily="34" charset="-128"/>
                <a:cs typeface="Times New Roman" panose="02020603050405020304" pitchFamily="18" charset="0"/>
              </a:rPr>
              <a:t> </a:t>
            </a:r>
            <a:r>
              <a:rPr lang="en-US" sz="1800" kern="0" err="1">
                <a:latin typeface="Times New Roman" panose="02020603050405020304" pitchFamily="18" charset="0"/>
                <a:ea typeface="Arial Unicode MS" pitchFamily="34" charset="-128"/>
                <a:cs typeface="Times New Roman" panose="02020603050405020304" pitchFamily="18" charset="0"/>
              </a:rPr>
              <a:t>cách</a:t>
            </a:r>
            <a:r>
              <a:rPr lang="en-US" sz="1800" kern="0">
                <a:latin typeface="Times New Roman" panose="02020603050405020304" pitchFamily="18" charset="0"/>
                <a:ea typeface="Arial Unicode MS" pitchFamily="34" charset="-128"/>
                <a:cs typeface="Times New Roman" panose="02020603050405020304" pitchFamily="18" charset="0"/>
              </a:rPr>
              <a:t>:</a:t>
            </a:r>
          </a:p>
        </p:txBody>
      </p:sp>
      <p:pic>
        <p:nvPicPr>
          <p:cNvPr id="6" name="Picture 5">
            <a:extLst>
              <a:ext uri="{FF2B5EF4-FFF2-40B4-BE49-F238E27FC236}">
                <a16:creationId xmlns:a16="http://schemas.microsoft.com/office/drawing/2014/main" id="{EF764AC4-86D9-02D3-4132-D88075B6DD8C}"/>
              </a:ext>
            </a:extLst>
          </p:cNvPr>
          <p:cNvPicPr>
            <a:picLocks noChangeAspect="1"/>
          </p:cNvPicPr>
          <p:nvPr/>
        </p:nvPicPr>
        <p:blipFill>
          <a:blip r:embed="rId3"/>
          <a:stretch>
            <a:fillRect/>
          </a:stretch>
        </p:blipFill>
        <p:spPr>
          <a:xfrm>
            <a:off x="1956285" y="1562205"/>
            <a:ext cx="10987414" cy="2733569"/>
          </a:xfrm>
          <a:prstGeom prst="rect">
            <a:avLst/>
          </a:prstGeom>
          <a:ln>
            <a:solidFill>
              <a:schemeClr val="accent1"/>
            </a:solidFill>
          </a:ln>
        </p:spPr>
      </p:pic>
      <p:sp>
        <p:nvSpPr>
          <p:cNvPr id="7" name="TextBox 6">
            <a:extLst>
              <a:ext uri="{FF2B5EF4-FFF2-40B4-BE49-F238E27FC236}">
                <a16:creationId xmlns:a16="http://schemas.microsoft.com/office/drawing/2014/main" id="{10837FA6-6D4C-24CE-6B6B-B2E21E2B492A}"/>
              </a:ext>
            </a:extLst>
          </p:cNvPr>
          <p:cNvSpPr txBox="1"/>
          <p:nvPr/>
        </p:nvSpPr>
        <p:spPr>
          <a:xfrm>
            <a:off x="96570" y="1562206"/>
            <a:ext cx="1684605" cy="4154984"/>
          </a:xfrm>
          <a:prstGeom prst="rect">
            <a:avLst/>
          </a:prstGeom>
          <a:solidFill>
            <a:srgbClr val="CCECFF"/>
          </a:solidFill>
          <a:ln>
            <a:solidFill>
              <a:schemeClr val="accent3">
                <a:lumMod val="60000"/>
                <a:lumOff val="40000"/>
              </a:schemeClr>
            </a:solidFill>
          </a:ln>
        </p:spPr>
        <p:txBody>
          <a:bodyPr wrap="square" lIns="0" tIns="0" rIns="0" bIns="0" rtlCol="0">
            <a:spAutoFit/>
          </a:bodyPr>
          <a:lstStyle/>
          <a:p>
            <a:pPr fontAlgn="base">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Kích</a:t>
            </a:r>
            <a:r>
              <a:rPr lang="en-US" sz="1800" kern="0" dirty="0">
                <a:latin typeface="Times New Roman" panose="02020603050405020304" pitchFamily="18" charset="0"/>
                <a:ea typeface="Arial Unicode MS" pitchFamily="34" charset="-128"/>
                <a:cs typeface="Times New Roman" panose="02020603050405020304" pitchFamily="18" charset="0"/>
              </a:rPr>
              <a:t> Invoice</a:t>
            </a:r>
          </a:p>
          <a:p>
            <a:pPr fontAlgn="base">
              <a:spcAft>
                <a:spcPct val="0"/>
              </a:spcAft>
              <a:buClr>
                <a:srgbClr val="F0AB00"/>
              </a:buClr>
              <a:buSzPct val="80000"/>
            </a:pPr>
            <a:r>
              <a:rPr lang="en-US" sz="1800" kern="0" dirty="0">
                <a:solidFill>
                  <a:srgbClr val="C00000"/>
                </a:solidFill>
                <a:latin typeface="Times New Roman" panose="02020603050405020304" pitchFamily="18" charset="0"/>
                <a:ea typeface="Arial Unicode MS" pitchFamily="34" charset="-128"/>
                <a:cs typeface="Times New Roman" panose="02020603050405020304" pitchFamily="18" charset="0"/>
              </a:rPr>
              <a:t>2</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Kéo</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xuống</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dưới</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kiểm</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tra</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tình</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trạng</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hóa</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đơn</a:t>
            </a:r>
            <a:r>
              <a:rPr lang="en-US" sz="1800" kern="0" dirty="0">
                <a:latin typeface="Times New Roman" panose="02020603050405020304" pitchFamily="18" charset="0"/>
                <a:ea typeface="Arial Unicode MS" pitchFamily="34" charset="-128"/>
                <a:cs typeface="Times New Roman" panose="02020603050405020304" pitchFamily="18" charset="0"/>
              </a:rPr>
              <a:t> ở </a:t>
            </a:r>
            <a:r>
              <a:rPr lang="en-US" sz="1800" kern="0" dirty="0" err="1">
                <a:latin typeface="Times New Roman" panose="02020603050405020304" pitchFamily="18" charset="0"/>
                <a:ea typeface="Arial Unicode MS" pitchFamily="34" charset="-128"/>
                <a:cs typeface="Times New Roman" panose="02020603050405020304" pitchFamily="18" charset="0"/>
              </a:rPr>
              <a:t>phần</a:t>
            </a:r>
            <a:r>
              <a:rPr lang="en-US" sz="1800" kern="0" dirty="0">
                <a:latin typeface="Times New Roman" panose="02020603050405020304" pitchFamily="18" charset="0"/>
                <a:ea typeface="Arial Unicode MS" pitchFamily="34" charset="-128"/>
                <a:cs typeface="Times New Roman" panose="02020603050405020304" pitchFamily="18" charset="0"/>
              </a:rPr>
              <a:t> Invoice Status. </a:t>
            </a:r>
            <a:r>
              <a:rPr lang="en-US" sz="1800" kern="0" dirty="0" err="1">
                <a:latin typeface="Times New Roman" panose="02020603050405020304" pitchFamily="18" charset="0"/>
                <a:ea typeface="Arial Unicode MS" pitchFamily="34" charset="-128"/>
                <a:cs typeface="Times New Roman" panose="02020603050405020304" pitchFamily="18" charset="0"/>
              </a:rPr>
              <a:t>Có</a:t>
            </a:r>
            <a:r>
              <a:rPr lang="en-US" sz="1800" kern="0" dirty="0">
                <a:latin typeface="Times New Roman" panose="02020603050405020304" pitchFamily="18" charset="0"/>
                <a:ea typeface="Arial Unicode MS" pitchFamily="34" charset="-128"/>
                <a:cs typeface="Times New Roman" panose="02020603050405020304" pitchFamily="18" charset="0"/>
              </a:rPr>
              <a:t> 2 </a:t>
            </a:r>
            <a:r>
              <a:rPr lang="en-US" sz="1800" kern="0" dirty="0" err="1">
                <a:latin typeface="Times New Roman" panose="02020603050405020304" pitchFamily="18" charset="0"/>
                <a:ea typeface="Arial Unicode MS" pitchFamily="34" charset="-128"/>
                <a:cs typeface="Times New Roman" panose="02020603050405020304" pitchFamily="18" charset="0"/>
              </a:rPr>
              <a:t>trạng</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thái</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hóa</a:t>
            </a:r>
            <a:r>
              <a:rPr lang="en-US" sz="1800" kern="0" dirty="0">
                <a:latin typeface="Times New Roman" panose="02020603050405020304" pitchFamily="18" charset="0"/>
                <a:ea typeface="Arial Unicode MS" pitchFamily="34" charset="-128"/>
                <a:cs typeface="Times New Roman" panose="02020603050405020304" pitchFamily="18" charset="0"/>
              </a:rPr>
              <a:t> đ</a:t>
            </a:r>
            <a:r>
              <a:rPr lang="vi-VN" sz="1800" kern="0" dirty="0">
                <a:latin typeface="Times New Roman" panose="02020603050405020304" pitchFamily="18" charset="0"/>
                <a:ea typeface="Arial Unicode MS" pitchFamily="34" charset="-128"/>
                <a:cs typeface="Times New Roman" panose="02020603050405020304" pitchFamily="18" charset="0"/>
              </a:rPr>
              <a:t>ơ</a:t>
            </a:r>
            <a:r>
              <a:rPr lang="en-US" sz="1800" kern="0" dirty="0">
                <a:latin typeface="Times New Roman" panose="02020603050405020304" pitchFamily="18" charset="0"/>
                <a:ea typeface="Arial Unicode MS" pitchFamily="34" charset="-128"/>
                <a:cs typeface="Times New Roman" panose="02020603050405020304" pitchFamily="18" charset="0"/>
              </a:rPr>
              <a:t>n: </a:t>
            </a:r>
          </a:p>
          <a:p>
            <a:pPr fontAlgn="base">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Sent</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hóa</a:t>
            </a:r>
            <a:r>
              <a:rPr lang="en-US" sz="1800" kern="0" dirty="0">
                <a:latin typeface="Times New Roman" panose="02020603050405020304" pitchFamily="18" charset="0"/>
                <a:ea typeface="Arial Unicode MS" pitchFamily="34" charset="-128"/>
                <a:cs typeface="Times New Roman" panose="02020603050405020304" pitchFamily="18" charset="0"/>
              </a:rPr>
              <a:t> đ</a:t>
            </a:r>
            <a:r>
              <a:rPr lang="vi-VN" sz="1800" kern="0" dirty="0">
                <a:latin typeface="Times New Roman" panose="02020603050405020304" pitchFamily="18" charset="0"/>
                <a:ea typeface="Arial Unicode MS" pitchFamily="34" charset="-128"/>
                <a:cs typeface="Times New Roman" panose="02020603050405020304" pitchFamily="18" charset="0"/>
              </a:rPr>
              <a:t>ơ</a:t>
            </a:r>
            <a:r>
              <a:rPr lang="en-US" sz="1800" kern="0" dirty="0">
                <a:latin typeface="Times New Roman" panose="02020603050405020304" pitchFamily="18" charset="0"/>
                <a:ea typeface="Arial Unicode MS" pitchFamily="34" charset="-128"/>
                <a:cs typeface="Times New Roman" panose="02020603050405020304" pitchFamily="18" charset="0"/>
              </a:rPr>
              <a:t>n </a:t>
            </a:r>
            <a:r>
              <a:rPr lang="en-US" sz="1800" kern="0" dirty="0" err="1">
                <a:latin typeface="Times New Roman" panose="02020603050405020304" pitchFamily="18" charset="0"/>
                <a:ea typeface="Arial Unicode MS" pitchFamily="34" charset="-128"/>
                <a:cs typeface="Times New Roman" panose="02020603050405020304" pitchFamily="18" charset="0"/>
              </a:rPr>
              <a:t>đã</a:t>
            </a:r>
            <a:r>
              <a:rPr lang="en-US" sz="1800" kern="0" dirty="0">
                <a:latin typeface="Times New Roman" panose="02020603050405020304" pitchFamily="18" charset="0"/>
                <a:ea typeface="Arial Unicode MS" pitchFamily="34" charset="-128"/>
                <a:cs typeface="Times New Roman" panose="02020603050405020304" pitchFamily="18" charset="0"/>
              </a:rPr>
              <a:t> đ</a:t>
            </a:r>
            <a:r>
              <a:rPr lang="vi-VN" sz="1800" kern="0" dirty="0">
                <a:latin typeface="Times New Roman" panose="02020603050405020304" pitchFamily="18" charset="0"/>
                <a:ea typeface="Arial Unicode MS" pitchFamily="34" charset="-128"/>
                <a:cs typeface="Times New Roman" panose="02020603050405020304" pitchFamily="18" charset="0"/>
              </a:rPr>
              <a:t>ư</a:t>
            </a:r>
            <a:r>
              <a:rPr lang="en-US" sz="1800" kern="0" dirty="0" err="1">
                <a:latin typeface="Times New Roman" panose="02020603050405020304" pitchFamily="18" charset="0"/>
                <a:ea typeface="Arial Unicode MS" pitchFamily="34" charset="-128"/>
                <a:cs typeface="Times New Roman" panose="02020603050405020304" pitchFamily="18" charset="0"/>
              </a:rPr>
              <a:t>ợc</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gửi</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đến</a:t>
            </a:r>
            <a:r>
              <a:rPr lang="en-US" sz="1800" kern="0" dirty="0">
                <a:latin typeface="Times New Roman" panose="02020603050405020304" pitchFamily="18" charset="0"/>
                <a:ea typeface="Arial Unicode MS" pitchFamily="34" charset="-128"/>
                <a:cs typeface="Times New Roman" panose="02020603050405020304" pitchFamily="18" charset="0"/>
              </a:rPr>
              <a:t> FBHP</a:t>
            </a:r>
          </a:p>
          <a:p>
            <a:pPr fontAlgn="base">
              <a:spcAft>
                <a:spcPct val="0"/>
              </a:spcAft>
              <a:buClr>
                <a:srgbClr val="F0AB00"/>
              </a:buClr>
              <a:buSzPct val="80000"/>
            </a:pPr>
            <a:r>
              <a:rPr lang="en-US" sz="1800" b="1" kern="0" dirty="0">
                <a:latin typeface="Times New Roman" panose="02020603050405020304" pitchFamily="18" charset="0"/>
                <a:ea typeface="Arial Unicode MS" pitchFamily="34" charset="-128"/>
                <a:cs typeface="Times New Roman" panose="02020603050405020304" pitchFamily="18" charset="0"/>
              </a:rPr>
              <a:t>Rejected</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Hóa</a:t>
            </a:r>
            <a:r>
              <a:rPr lang="en-US" sz="1800" kern="0" dirty="0">
                <a:latin typeface="Times New Roman" panose="02020603050405020304" pitchFamily="18" charset="0"/>
                <a:ea typeface="Arial Unicode MS" pitchFamily="34" charset="-128"/>
                <a:cs typeface="Times New Roman" panose="02020603050405020304" pitchFamily="18" charset="0"/>
              </a:rPr>
              <a:t> đ</a:t>
            </a:r>
            <a:r>
              <a:rPr lang="vi-VN" sz="1800" kern="0" dirty="0">
                <a:latin typeface="Times New Roman" panose="02020603050405020304" pitchFamily="18" charset="0"/>
                <a:ea typeface="Arial Unicode MS" pitchFamily="34" charset="-128"/>
                <a:cs typeface="Times New Roman" panose="02020603050405020304" pitchFamily="18" charset="0"/>
              </a:rPr>
              <a:t>ơ</a:t>
            </a:r>
            <a:r>
              <a:rPr lang="en-US" sz="1800" kern="0" dirty="0">
                <a:latin typeface="Times New Roman" panose="02020603050405020304" pitchFamily="18" charset="0"/>
                <a:ea typeface="Arial Unicode MS" pitchFamily="34" charset="-128"/>
                <a:cs typeface="Times New Roman" panose="02020603050405020304" pitchFamily="18" charset="0"/>
              </a:rPr>
              <a:t>n </a:t>
            </a:r>
            <a:r>
              <a:rPr lang="en-US" sz="1800" kern="0" dirty="0" err="1">
                <a:latin typeface="Times New Roman" panose="02020603050405020304" pitchFamily="18" charset="0"/>
                <a:ea typeface="Arial Unicode MS" pitchFamily="34" charset="-128"/>
                <a:cs typeface="Times New Roman" panose="02020603050405020304" pitchFamily="18" charset="0"/>
              </a:rPr>
              <a:t>đã</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bị</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từ</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chối</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kích</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vào</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hóa</a:t>
            </a:r>
            <a:r>
              <a:rPr lang="en-US" sz="1800" kern="0" dirty="0">
                <a:latin typeface="Times New Roman" panose="02020603050405020304" pitchFamily="18" charset="0"/>
                <a:ea typeface="Arial Unicode MS" pitchFamily="34" charset="-128"/>
                <a:cs typeface="Times New Roman" panose="02020603050405020304" pitchFamily="18" charset="0"/>
              </a:rPr>
              <a:t> đ</a:t>
            </a:r>
            <a:r>
              <a:rPr lang="vi-VN" sz="1800" kern="0" dirty="0">
                <a:latin typeface="Times New Roman" panose="02020603050405020304" pitchFamily="18" charset="0"/>
                <a:ea typeface="Arial Unicode MS" pitchFamily="34" charset="-128"/>
                <a:cs typeface="Times New Roman" panose="02020603050405020304" pitchFamily="18" charset="0"/>
              </a:rPr>
              <a:t>ơ</a:t>
            </a:r>
            <a:r>
              <a:rPr lang="en-US" sz="1800" kern="0" dirty="0">
                <a:latin typeface="Times New Roman" panose="02020603050405020304" pitchFamily="18" charset="0"/>
                <a:ea typeface="Arial Unicode MS" pitchFamily="34" charset="-128"/>
                <a:cs typeface="Times New Roman" panose="02020603050405020304" pitchFamily="18" charset="0"/>
              </a:rPr>
              <a:t>n </a:t>
            </a:r>
            <a:r>
              <a:rPr lang="en-US" sz="1800" kern="0" dirty="0" err="1">
                <a:latin typeface="Times New Roman" panose="02020603050405020304" pitchFamily="18" charset="0"/>
                <a:ea typeface="Arial Unicode MS" pitchFamily="34" charset="-128"/>
                <a:cs typeface="Times New Roman" panose="02020603050405020304" pitchFamily="18" charset="0"/>
              </a:rPr>
              <a:t>để</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xem</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lý</a:t>
            </a:r>
            <a:r>
              <a:rPr lang="en-US" sz="1800" kern="0" dirty="0">
                <a:latin typeface="Times New Roman" panose="02020603050405020304" pitchFamily="18" charset="0"/>
                <a:ea typeface="Arial Unicode MS" pitchFamily="34" charset="-128"/>
                <a:cs typeface="Times New Roman" panose="02020603050405020304" pitchFamily="18" charset="0"/>
              </a:rPr>
              <a:t> do chi </a:t>
            </a:r>
            <a:r>
              <a:rPr lang="en-US" sz="1800" kern="0" dirty="0" err="1">
                <a:latin typeface="Times New Roman" panose="02020603050405020304" pitchFamily="18" charset="0"/>
                <a:ea typeface="Arial Unicode MS" pitchFamily="34" charset="-128"/>
                <a:cs typeface="Times New Roman" panose="02020603050405020304" pitchFamily="18" charset="0"/>
              </a:rPr>
              <a:t>tiết</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sửa</a:t>
            </a:r>
            <a:r>
              <a:rPr lang="en-US" sz="1800" kern="0" dirty="0">
                <a:latin typeface="Times New Roman" panose="02020603050405020304" pitchFamily="18" charset="0"/>
                <a:ea typeface="Arial Unicode MS" pitchFamily="34" charset="-128"/>
                <a:cs typeface="Times New Roman" panose="02020603050405020304" pitchFamily="18" charset="0"/>
              </a:rPr>
              <a:t> </a:t>
            </a:r>
            <a:r>
              <a:rPr lang="en-US" sz="1800" kern="0" dirty="0" err="1">
                <a:latin typeface="Times New Roman" panose="02020603050405020304" pitchFamily="18" charset="0"/>
                <a:ea typeface="Arial Unicode MS" pitchFamily="34" charset="-128"/>
                <a:cs typeface="Times New Roman" panose="02020603050405020304" pitchFamily="18" charset="0"/>
              </a:rPr>
              <a:t>và</a:t>
            </a:r>
            <a:r>
              <a:rPr lang="en-US" sz="1800" kern="0" dirty="0">
                <a:latin typeface="Times New Roman" panose="02020603050405020304" pitchFamily="18" charset="0"/>
                <a:ea typeface="Arial Unicode MS" pitchFamily="34" charset="-128"/>
                <a:cs typeface="Times New Roman" panose="02020603050405020304" pitchFamily="18" charset="0"/>
              </a:rPr>
              <a:t> up </a:t>
            </a:r>
            <a:r>
              <a:rPr lang="en-US" sz="1800" kern="0" dirty="0" err="1">
                <a:latin typeface="Times New Roman" panose="02020603050405020304" pitchFamily="18" charset="0"/>
                <a:ea typeface="Arial Unicode MS" pitchFamily="34" charset="-128"/>
                <a:cs typeface="Times New Roman" panose="02020603050405020304" pitchFamily="18" charset="0"/>
              </a:rPr>
              <a:t>lại</a:t>
            </a:r>
            <a:endParaRPr lang="en-US" sz="1800" kern="0" dirty="0">
              <a:latin typeface="Times New Roman" panose="02020603050405020304" pitchFamily="18" charset="0"/>
              <a:ea typeface="Arial Unicode MS" pitchFamily="34" charset="-128"/>
              <a:cs typeface="Times New Roman" panose="02020603050405020304" pitchFamily="18" charset="0"/>
            </a:endParaRPr>
          </a:p>
        </p:txBody>
      </p:sp>
      <p:sp>
        <p:nvSpPr>
          <p:cNvPr id="8" name="Rectangle 7">
            <a:extLst>
              <a:ext uri="{FF2B5EF4-FFF2-40B4-BE49-F238E27FC236}">
                <a16:creationId xmlns:a16="http://schemas.microsoft.com/office/drawing/2014/main" id="{A803E6B3-0C88-A72D-AC4D-0C2116732214}"/>
              </a:ext>
            </a:extLst>
          </p:cNvPr>
          <p:cNvSpPr/>
          <p:nvPr/>
        </p:nvSpPr>
        <p:spPr>
          <a:xfrm>
            <a:off x="7330502" y="1902626"/>
            <a:ext cx="737174" cy="35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pic>
        <p:nvPicPr>
          <p:cNvPr id="18" name="Picture 17">
            <a:extLst>
              <a:ext uri="{FF2B5EF4-FFF2-40B4-BE49-F238E27FC236}">
                <a16:creationId xmlns:a16="http://schemas.microsoft.com/office/drawing/2014/main" id="{A43495A6-0007-9084-958B-E84293DA3F21}"/>
              </a:ext>
            </a:extLst>
          </p:cNvPr>
          <p:cNvPicPr>
            <a:picLocks noChangeAspect="1"/>
          </p:cNvPicPr>
          <p:nvPr/>
        </p:nvPicPr>
        <p:blipFill>
          <a:blip r:embed="rId4"/>
          <a:stretch>
            <a:fillRect/>
          </a:stretch>
        </p:blipFill>
        <p:spPr>
          <a:xfrm>
            <a:off x="1946718" y="4295775"/>
            <a:ext cx="10996982" cy="1935118"/>
          </a:xfrm>
          <a:prstGeom prst="rect">
            <a:avLst/>
          </a:prstGeom>
          <a:ln>
            <a:solidFill>
              <a:schemeClr val="accent1"/>
            </a:solidFill>
          </a:ln>
        </p:spPr>
      </p:pic>
      <p:sp>
        <p:nvSpPr>
          <p:cNvPr id="19" name="TextBox 18">
            <a:extLst>
              <a:ext uri="{FF2B5EF4-FFF2-40B4-BE49-F238E27FC236}">
                <a16:creationId xmlns:a16="http://schemas.microsoft.com/office/drawing/2014/main" id="{E6687A60-E531-0FA2-8CCC-674716DBCB56}"/>
              </a:ext>
            </a:extLst>
          </p:cNvPr>
          <p:cNvSpPr txBox="1"/>
          <p:nvPr/>
        </p:nvSpPr>
        <p:spPr>
          <a:xfrm>
            <a:off x="7579520" y="1614199"/>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20" name="Rectangle 19">
            <a:extLst>
              <a:ext uri="{FF2B5EF4-FFF2-40B4-BE49-F238E27FC236}">
                <a16:creationId xmlns:a16="http://schemas.microsoft.com/office/drawing/2014/main" id="{B53F9FD8-B7DA-AE6E-2DF9-CD3567D06F05}"/>
              </a:ext>
            </a:extLst>
          </p:cNvPr>
          <p:cNvSpPr/>
          <p:nvPr/>
        </p:nvSpPr>
        <p:spPr>
          <a:xfrm>
            <a:off x="8556932" y="4279137"/>
            <a:ext cx="929967" cy="19351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21" name="TextBox 20">
            <a:extLst>
              <a:ext uri="{FF2B5EF4-FFF2-40B4-BE49-F238E27FC236}">
                <a16:creationId xmlns:a16="http://schemas.microsoft.com/office/drawing/2014/main" id="{8AEE2F08-11D8-F6B6-F0C6-D0D2F8165BC0}"/>
              </a:ext>
            </a:extLst>
          </p:cNvPr>
          <p:cNvSpPr txBox="1"/>
          <p:nvPr/>
        </p:nvSpPr>
        <p:spPr>
          <a:xfrm>
            <a:off x="8598605" y="400213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Tree>
    <p:extLst>
      <p:ext uri="{BB962C8B-B14F-4D97-AF65-F5344CB8AC3E}">
        <p14:creationId xmlns:p14="http://schemas.microsoft.com/office/powerpoint/2010/main" val="11765337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5221C1-2F1B-491A-AF72-0341D948A131}"/>
              </a:ext>
            </a:extLst>
          </p:cNvPr>
          <p:cNvSpPr txBox="1"/>
          <p:nvPr/>
        </p:nvSpPr>
        <p:spPr>
          <a:xfrm>
            <a:off x="93933" y="11374"/>
            <a:ext cx="8767770" cy="307777"/>
          </a:xfrm>
          <a:prstGeom prst="rect">
            <a:avLst/>
          </a:prstGeom>
          <a:noFill/>
        </p:spPr>
        <p:txBody>
          <a:bodyPr wrap="square" lIns="0" tIns="0" rIns="0" bIns="0" rtlCol="0">
            <a:spAutoFit/>
          </a:bodyPr>
          <a:lstStyle/>
          <a:p>
            <a:pPr defTabSz="984077" fontAlgn="base">
              <a:spcBef>
                <a:spcPct val="50000"/>
              </a:spcBef>
              <a:spcAft>
                <a:spcPct val="0"/>
              </a:spcAft>
              <a:buClr>
                <a:srgbClr val="F0AB00"/>
              </a:buClr>
              <a:buSzPct val="80000"/>
            </a:pPr>
            <a:r>
              <a:rPr lang="en-US" sz="2000" b="1" kern="0">
                <a:solidFill>
                  <a:prstClr val="black"/>
                </a:solidFill>
                <a:latin typeface="Times New Roman" panose="02020603050405020304" pitchFamily="18" charset="0"/>
                <a:ea typeface="Arial Unicode MS" pitchFamily="34" charset="-128"/>
                <a:cs typeface="Times New Roman" panose="02020603050405020304" pitchFamily="18" charset="0"/>
              </a:rPr>
              <a:t>7.</a:t>
            </a:r>
            <a:r>
              <a:rPr lang="en-US" sz="2000" b="1">
                <a:solidFill>
                  <a:prstClr val="black"/>
                </a:solidFill>
                <a:latin typeface="Times New Roman" panose="02020603050405020304" pitchFamily="18" charset="0"/>
                <a:cs typeface="Times New Roman" panose="02020603050405020304" pitchFamily="18" charset="0"/>
              </a:rPr>
              <a:t> </a:t>
            </a:r>
            <a:r>
              <a:rPr lang="en-US" sz="2000" b="1" err="1">
                <a:solidFill>
                  <a:prstClr val="black"/>
                </a:solidFill>
                <a:latin typeface="Times New Roman" panose="02020603050405020304" pitchFamily="18" charset="0"/>
                <a:cs typeface="Times New Roman" panose="02020603050405020304" pitchFamily="18" charset="0"/>
              </a:rPr>
              <a:t>Tạo</a:t>
            </a:r>
            <a:r>
              <a:rPr lang="en-US" sz="2000" b="1">
                <a:solidFill>
                  <a:prstClr val="black"/>
                </a:solidFill>
                <a:latin typeface="Times New Roman" panose="02020603050405020304" pitchFamily="18" charset="0"/>
                <a:cs typeface="Times New Roman" panose="02020603050405020304" pitchFamily="18" charset="0"/>
              </a:rPr>
              <a:t> </a:t>
            </a:r>
            <a:r>
              <a:rPr lang="en-US" sz="2000" b="1" err="1">
                <a:solidFill>
                  <a:prstClr val="black"/>
                </a:solidFill>
                <a:latin typeface="Times New Roman" panose="02020603050405020304" pitchFamily="18" charset="0"/>
                <a:cs typeface="Times New Roman" panose="02020603050405020304" pitchFamily="18" charset="0"/>
              </a:rPr>
              <a:t>hóa</a:t>
            </a:r>
            <a:r>
              <a:rPr lang="en-US" sz="2000" b="1">
                <a:solidFill>
                  <a:prstClr val="black"/>
                </a:solidFill>
                <a:latin typeface="Times New Roman" panose="02020603050405020304" pitchFamily="18" charset="0"/>
                <a:cs typeface="Times New Roman" panose="02020603050405020304" pitchFamily="18" charset="0"/>
              </a:rPr>
              <a:t> đ</a:t>
            </a:r>
            <a:r>
              <a:rPr lang="vi-VN" sz="2000" b="1">
                <a:solidFill>
                  <a:prstClr val="black"/>
                </a:solidFill>
                <a:latin typeface="Times New Roman" panose="02020603050405020304" pitchFamily="18" charset="0"/>
                <a:cs typeface="Times New Roman" panose="02020603050405020304" pitchFamily="18" charset="0"/>
              </a:rPr>
              <a:t>ơ</a:t>
            </a:r>
            <a:r>
              <a:rPr lang="en-US" sz="2000" b="1">
                <a:solidFill>
                  <a:prstClr val="black"/>
                </a:solidFill>
                <a:latin typeface="Times New Roman" panose="02020603050405020304" pitchFamily="18" charset="0"/>
                <a:cs typeface="Times New Roman" panose="02020603050405020304" pitchFamily="18" charset="0"/>
              </a:rPr>
              <a:t>n</a:t>
            </a:r>
          </a:p>
        </p:txBody>
      </p:sp>
      <p:sp>
        <p:nvSpPr>
          <p:cNvPr id="14" name="TextBox 13">
            <a:extLst>
              <a:ext uri="{FF2B5EF4-FFF2-40B4-BE49-F238E27FC236}">
                <a16:creationId xmlns:a16="http://schemas.microsoft.com/office/drawing/2014/main" id="{AE050F54-780C-449F-AA0F-F21D8F2C2B0E}"/>
              </a:ext>
            </a:extLst>
          </p:cNvPr>
          <p:cNvSpPr txBox="1"/>
          <p:nvPr/>
        </p:nvSpPr>
        <p:spPr>
          <a:xfrm>
            <a:off x="93933" y="376525"/>
            <a:ext cx="8767770" cy="307777"/>
          </a:xfrm>
          <a:prstGeom prst="rect">
            <a:avLst/>
          </a:prstGeom>
          <a:noFill/>
        </p:spPr>
        <p:txBody>
          <a:bodyPr wrap="square" lIns="0" tIns="0" rIns="0" bIns="0" rtlCol="0">
            <a:spAutoFit/>
          </a:bodyPr>
          <a:lstStyle/>
          <a:p>
            <a:pPr defTabSz="984077" fontAlgn="base">
              <a:spcBef>
                <a:spcPct val="50000"/>
              </a:spcBef>
              <a:spcAft>
                <a:spcPct val="0"/>
              </a:spcAft>
              <a:buClr>
                <a:srgbClr val="F0AB00"/>
              </a:buClr>
              <a:buSzPct val="80000"/>
            </a:pP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7.2. </a:t>
            </a:r>
            <a:r>
              <a:rPr lang="vi-VN" sz="2000" b="1" kern="0" err="1">
                <a:solidFill>
                  <a:prstClr val="black"/>
                </a:solidFill>
                <a:latin typeface="Times New Roman" panose="02020603050405020304" pitchFamily="18" charset="0"/>
                <a:ea typeface="Arial Unicode MS" pitchFamily="34" charset="-128"/>
                <a:cs typeface="Times New Roman" panose="02020603050405020304" pitchFamily="18" charset="0"/>
              </a:rPr>
              <a:t>Tạo</a:t>
            </a: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 </a:t>
            </a:r>
            <a:r>
              <a:rPr lang="vi-VN" sz="2000" b="1" kern="0" err="1">
                <a:solidFill>
                  <a:prstClr val="black"/>
                </a:solidFill>
                <a:latin typeface="Times New Roman" panose="02020603050405020304" pitchFamily="18" charset="0"/>
                <a:ea typeface="Arial Unicode MS" pitchFamily="34" charset="-128"/>
                <a:cs typeface="Times New Roman" panose="02020603050405020304" pitchFamily="18" charset="0"/>
              </a:rPr>
              <a:t>hóa</a:t>
            </a: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 đơn </a:t>
            </a:r>
            <a:r>
              <a:rPr lang="vi-VN" sz="2000" b="1" kern="0" err="1">
                <a:solidFill>
                  <a:prstClr val="black"/>
                </a:solidFill>
                <a:latin typeface="Times New Roman" panose="02020603050405020304" pitchFamily="18" charset="0"/>
                <a:ea typeface="Arial Unicode MS" pitchFamily="34" charset="-128"/>
                <a:cs typeface="Times New Roman" panose="02020603050405020304" pitchFamily="18" charset="0"/>
              </a:rPr>
              <a:t>bằng</a:t>
            </a: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 </a:t>
            </a:r>
            <a:r>
              <a:rPr lang="vi-VN" sz="2000" b="1" kern="0" err="1">
                <a:solidFill>
                  <a:prstClr val="black"/>
                </a:solidFill>
                <a:latin typeface="Times New Roman" panose="02020603050405020304" pitchFamily="18" charset="0"/>
                <a:ea typeface="Arial Unicode MS" pitchFamily="34" charset="-128"/>
                <a:cs typeface="Times New Roman" panose="02020603050405020304" pitchFamily="18" charset="0"/>
              </a:rPr>
              <a:t>cách</a:t>
            </a: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 </a:t>
            </a:r>
            <a:r>
              <a:rPr lang="vi-VN" sz="2000" b="1" kern="0" err="1">
                <a:solidFill>
                  <a:prstClr val="black"/>
                </a:solidFill>
                <a:latin typeface="Times New Roman" panose="02020603050405020304" pitchFamily="18" charset="0"/>
                <a:ea typeface="Arial Unicode MS" pitchFamily="34" charset="-128"/>
                <a:cs typeface="Times New Roman" panose="02020603050405020304" pitchFamily="18" charset="0"/>
              </a:rPr>
              <a:t>upload</a:t>
            </a: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 </a:t>
            </a:r>
            <a:r>
              <a:rPr lang="vi-VN" sz="2000" b="1" kern="0" err="1">
                <a:solidFill>
                  <a:prstClr val="black"/>
                </a:solidFill>
                <a:latin typeface="Times New Roman" panose="02020603050405020304" pitchFamily="18" charset="0"/>
                <a:ea typeface="Arial Unicode MS" pitchFamily="34" charset="-128"/>
                <a:cs typeface="Times New Roman" panose="02020603050405020304" pitchFamily="18" charset="0"/>
              </a:rPr>
              <a:t>file</a:t>
            </a:r>
            <a:r>
              <a:rPr lang="vi-VN" sz="2000" b="1" kern="0">
                <a:solidFill>
                  <a:prstClr val="black"/>
                </a:solidFill>
                <a:latin typeface="Times New Roman" panose="02020603050405020304" pitchFamily="18" charset="0"/>
                <a:ea typeface="Arial Unicode MS" pitchFamily="34" charset="-128"/>
                <a:cs typeface="Times New Roman" panose="02020603050405020304" pitchFamily="18" charset="0"/>
              </a:rPr>
              <a:t> CSV</a:t>
            </a:r>
            <a:endParaRPr lang="en-US" sz="2000" b="1">
              <a:solidFill>
                <a:prstClr val="black"/>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ADFE875-2CE9-41C4-833C-9BD31BEB4FE0}"/>
              </a:ext>
            </a:extLst>
          </p:cNvPr>
          <p:cNvSpPr txBox="1"/>
          <p:nvPr/>
        </p:nvSpPr>
        <p:spPr>
          <a:xfrm>
            <a:off x="235829" y="793532"/>
            <a:ext cx="12801515" cy="563231"/>
          </a:xfrm>
          <a:prstGeom prst="rect">
            <a:avLst/>
          </a:prstGeom>
          <a:solidFill>
            <a:schemeClr val="accent5">
              <a:lumMod val="40000"/>
              <a:lumOff val="60000"/>
            </a:schemeClr>
          </a:solidFill>
        </p:spPr>
        <p:txBody>
          <a:bodyPr wrap="square" lIns="0" tIns="0" rIns="0" bIns="0" rtlCol="0">
            <a:spAutoFit/>
          </a:bodyPr>
          <a:lstStyle/>
          <a:p>
            <a:pPr marL="285752" indent="-285752" defTabSz="984077" fontAlgn="base">
              <a:spcBef>
                <a:spcPct val="50000"/>
              </a:spcBef>
              <a:spcAft>
                <a:spcPct val="0"/>
              </a:spcAft>
              <a:buClr>
                <a:srgbClr val="F0AB00"/>
              </a:buClr>
              <a:buSzPct val="80000"/>
              <a:buFont typeface="Wingdings" panose="05000000000000000000" pitchFamily="2" charset="2"/>
              <a:buChar char="v"/>
            </a:pPr>
            <a:r>
              <a:rPr lang="en-US" sz="1830">
                <a:solidFill>
                  <a:prstClr val="black"/>
                </a:solidFill>
                <a:latin typeface="Times New Roman" panose="02020603050405020304" pitchFamily="18" charset="0"/>
                <a:cs typeface="Times New Roman" panose="02020603050405020304" pitchFamily="18" charset="0"/>
              </a:rPr>
              <a:t>L</a:t>
            </a:r>
            <a:r>
              <a:rPr lang="vi-VN" sz="1830">
                <a:solidFill>
                  <a:prstClr val="black"/>
                </a:solidFill>
                <a:latin typeface="Times New Roman" panose="02020603050405020304" pitchFamily="18" charset="0"/>
                <a:cs typeface="Times New Roman" panose="02020603050405020304" pitchFamily="18" charset="0"/>
              </a:rPr>
              <a:t>ư</a:t>
            </a:r>
            <a:r>
              <a:rPr lang="en-US" sz="1830">
                <a:solidFill>
                  <a:prstClr val="black"/>
                </a:solidFill>
                <a:latin typeface="Times New Roman" panose="02020603050405020304" pitchFamily="18" charset="0"/>
                <a:cs typeface="Times New Roman" panose="02020603050405020304" pitchFamily="18" charset="0"/>
              </a:rPr>
              <a:t>u ý: </a:t>
            </a:r>
            <a:r>
              <a:rPr lang="en-US" sz="1830" err="1">
                <a:solidFill>
                  <a:prstClr val="black"/>
                </a:solidFill>
                <a:latin typeface="Times New Roman" panose="02020603050405020304" pitchFamily="18" charset="0"/>
                <a:cs typeface="Times New Roman" panose="02020603050405020304" pitchFamily="18" charset="0"/>
              </a:rPr>
              <a:t>Khi</a:t>
            </a:r>
            <a:r>
              <a:rPr lang="en-US" sz="1830">
                <a:solidFill>
                  <a:prstClr val="black"/>
                </a:solidFill>
                <a:latin typeface="Times New Roman" panose="02020603050405020304" pitchFamily="18" charset="0"/>
                <a:cs typeface="Times New Roman" panose="02020603050405020304" pitchFamily="18" charset="0"/>
              </a:rPr>
              <a:t> </a:t>
            </a:r>
            <a:r>
              <a:rPr lang="en-US" sz="1830" err="1">
                <a:solidFill>
                  <a:prstClr val="black"/>
                </a:solidFill>
                <a:latin typeface="Times New Roman" panose="02020603050405020304" pitchFamily="18" charset="0"/>
                <a:cs typeface="Times New Roman" panose="02020603050405020304" pitchFamily="18" charset="0"/>
              </a:rPr>
              <a:t>điền</a:t>
            </a:r>
            <a:r>
              <a:rPr lang="en-US" sz="1830">
                <a:solidFill>
                  <a:prstClr val="black"/>
                </a:solidFill>
                <a:latin typeface="Times New Roman" panose="02020603050405020304" pitchFamily="18" charset="0"/>
                <a:cs typeface="Times New Roman" panose="02020603050405020304" pitchFamily="18" charset="0"/>
              </a:rPr>
              <a:t> file CSV, </a:t>
            </a:r>
            <a:r>
              <a:rPr lang="en-US" sz="1830" err="1">
                <a:solidFill>
                  <a:prstClr val="black"/>
                </a:solidFill>
                <a:latin typeface="Times New Roman" panose="02020603050405020304" pitchFamily="18" charset="0"/>
                <a:cs typeface="Times New Roman" panose="02020603050405020304" pitchFamily="18" charset="0"/>
              </a:rPr>
              <a:t>nếu</a:t>
            </a:r>
            <a:r>
              <a:rPr lang="en-US" sz="1830">
                <a:solidFill>
                  <a:prstClr val="black"/>
                </a:solidFill>
                <a:latin typeface="Times New Roman" panose="02020603050405020304" pitchFamily="18" charset="0"/>
                <a:cs typeface="Times New Roman" panose="02020603050405020304" pitchFamily="18" charset="0"/>
              </a:rPr>
              <a:t> tr</a:t>
            </a:r>
            <a:r>
              <a:rPr lang="vi-VN" sz="1830">
                <a:solidFill>
                  <a:prstClr val="black"/>
                </a:solidFill>
                <a:latin typeface="Times New Roman" panose="02020603050405020304" pitchFamily="18" charset="0"/>
                <a:cs typeface="Times New Roman" panose="02020603050405020304" pitchFamily="18" charset="0"/>
              </a:rPr>
              <a:t>ư</a:t>
            </a:r>
            <a:r>
              <a:rPr lang="en-US" sz="1830" err="1">
                <a:solidFill>
                  <a:prstClr val="black"/>
                </a:solidFill>
                <a:latin typeface="Times New Roman" panose="02020603050405020304" pitchFamily="18" charset="0"/>
                <a:cs typeface="Times New Roman" panose="02020603050405020304" pitchFamily="18" charset="0"/>
              </a:rPr>
              <a:t>ờng</a:t>
            </a:r>
            <a:r>
              <a:rPr lang="en-US" sz="1830">
                <a:solidFill>
                  <a:prstClr val="black"/>
                </a:solidFill>
                <a:latin typeface="Times New Roman" panose="02020603050405020304" pitchFamily="18" charset="0"/>
                <a:cs typeface="Times New Roman" panose="02020603050405020304" pitchFamily="18" charset="0"/>
              </a:rPr>
              <a:t> Supplier part number, </a:t>
            </a:r>
            <a:r>
              <a:rPr lang="en-US" sz="1830" err="1">
                <a:solidFill>
                  <a:prstClr val="black"/>
                </a:solidFill>
                <a:latin typeface="Times New Roman" panose="02020603050405020304" pitchFamily="18" charset="0"/>
                <a:cs typeface="Times New Roman" panose="02020603050405020304" pitchFamily="18" charset="0"/>
              </a:rPr>
              <a:t>itemdecription</a:t>
            </a:r>
            <a:r>
              <a:rPr lang="en-US" sz="1830">
                <a:solidFill>
                  <a:prstClr val="black"/>
                </a:solidFill>
                <a:latin typeface="Times New Roman" panose="02020603050405020304" pitchFamily="18" charset="0"/>
                <a:cs typeface="Times New Roman" panose="02020603050405020304" pitchFamily="18" charset="0"/>
              </a:rPr>
              <a:t> </a:t>
            </a:r>
            <a:r>
              <a:rPr lang="en-US" sz="1830" err="1">
                <a:solidFill>
                  <a:prstClr val="black"/>
                </a:solidFill>
                <a:latin typeface="Times New Roman" panose="02020603050405020304" pitchFamily="18" charset="0"/>
                <a:cs typeface="Times New Roman" panose="02020603050405020304" pitchFamily="18" charset="0"/>
              </a:rPr>
              <a:t>bằng</a:t>
            </a:r>
            <a:r>
              <a:rPr lang="en-US" sz="1830">
                <a:solidFill>
                  <a:prstClr val="black"/>
                </a:solidFill>
                <a:latin typeface="Times New Roman" panose="02020603050405020304" pitchFamily="18" charset="0"/>
                <a:cs typeface="Times New Roman" panose="02020603050405020304" pitchFamily="18" charset="0"/>
              </a:rPr>
              <a:t> </a:t>
            </a:r>
            <a:r>
              <a:rPr lang="en-US" sz="1830" err="1">
                <a:solidFill>
                  <a:prstClr val="black"/>
                </a:solidFill>
                <a:latin typeface="Times New Roman" panose="02020603050405020304" pitchFamily="18" charset="0"/>
                <a:cs typeface="Times New Roman" panose="02020603050405020304" pitchFamily="18" charset="0"/>
              </a:rPr>
              <a:t>tiếng</a:t>
            </a:r>
            <a:r>
              <a:rPr lang="en-US" sz="1830">
                <a:solidFill>
                  <a:prstClr val="black"/>
                </a:solidFill>
                <a:latin typeface="Times New Roman" panose="02020603050405020304" pitchFamily="18" charset="0"/>
                <a:cs typeface="Times New Roman" panose="02020603050405020304" pitchFamily="18" charset="0"/>
              </a:rPr>
              <a:t> </a:t>
            </a:r>
            <a:r>
              <a:rPr lang="en-US" sz="1830" err="1">
                <a:solidFill>
                  <a:prstClr val="black"/>
                </a:solidFill>
                <a:latin typeface="Times New Roman" panose="02020603050405020304" pitchFamily="18" charset="0"/>
                <a:cs typeface="Times New Roman" panose="02020603050405020304" pitchFamily="18" charset="0"/>
              </a:rPr>
              <a:t>việt</a:t>
            </a:r>
            <a:r>
              <a:rPr lang="en-US" sz="1830">
                <a:solidFill>
                  <a:prstClr val="black"/>
                </a:solidFill>
                <a:latin typeface="Times New Roman" panose="02020603050405020304" pitchFamily="18" charset="0"/>
                <a:cs typeface="Times New Roman" panose="02020603050405020304" pitchFamily="18" charset="0"/>
              </a:rPr>
              <a:t>, </a:t>
            </a:r>
            <a:r>
              <a:rPr lang="en-US" sz="1830" err="1">
                <a:solidFill>
                  <a:prstClr val="black"/>
                </a:solidFill>
                <a:latin typeface="Times New Roman" panose="02020603050405020304" pitchFamily="18" charset="0"/>
                <a:cs typeface="Times New Roman" panose="02020603050405020304" pitchFamily="18" charset="0"/>
              </a:rPr>
              <a:t>thì</a:t>
            </a:r>
            <a:r>
              <a:rPr lang="en-US" sz="1830">
                <a:solidFill>
                  <a:prstClr val="black"/>
                </a:solidFill>
                <a:latin typeface="Times New Roman" panose="02020603050405020304" pitchFamily="18" charset="0"/>
                <a:cs typeface="Times New Roman" panose="02020603050405020304" pitchFamily="18" charset="0"/>
              </a:rPr>
              <a:t> </a:t>
            </a:r>
            <a:r>
              <a:rPr lang="en-US" sz="1830" err="1">
                <a:solidFill>
                  <a:prstClr val="black"/>
                </a:solidFill>
                <a:latin typeface="Times New Roman" panose="02020603050405020304" pitchFamily="18" charset="0"/>
                <a:cs typeface="Times New Roman" panose="02020603050405020304" pitchFamily="18" charset="0"/>
              </a:rPr>
              <a:t>khi</a:t>
            </a:r>
            <a:r>
              <a:rPr lang="en-US" sz="1830">
                <a:solidFill>
                  <a:prstClr val="black"/>
                </a:solidFill>
                <a:latin typeface="Times New Roman" panose="02020603050405020304" pitchFamily="18" charset="0"/>
                <a:cs typeface="Times New Roman" panose="02020603050405020304" pitchFamily="18" charset="0"/>
              </a:rPr>
              <a:t> l</a:t>
            </a:r>
            <a:r>
              <a:rPr lang="vi-VN" sz="1830">
                <a:solidFill>
                  <a:prstClr val="black"/>
                </a:solidFill>
                <a:latin typeface="Times New Roman" panose="02020603050405020304" pitchFamily="18" charset="0"/>
                <a:cs typeface="Times New Roman" panose="02020603050405020304" pitchFamily="18" charset="0"/>
              </a:rPr>
              <a:t>ư</a:t>
            </a:r>
            <a:r>
              <a:rPr lang="en-US" sz="1830">
                <a:solidFill>
                  <a:prstClr val="black"/>
                </a:solidFill>
                <a:latin typeface="Times New Roman" panose="02020603050405020304" pitchFamily="18" charset="0"/>
                <a:cs typeface="Times New Roman" panose="02020603050405020304" pitchFamily="18" charset="0"/>
              </a:rPr>
              <a:t>u </a:t>
            </a:r>
            <a:r>
              <a:rPr lang="en-US" sz="1830" err="1">
                <a:solidFill>
                  <a:prstClr val="black"/>
                </a:solidFill>
                <a:latin typeface="Times New Roman" panose="02020603050405020304" pitchFamily="18" charset="0"/>
                <a:cs typeface="Times New Roman" panose="02020603050405020304" pitchFamily="18" charset="0"/>
              </a:rPr>
              <a:t>lại</a:t>
            </a:r>
            <a:r>
              <a:rPr lang="en-US" sz="1830">
                <a:solidFill>
                  <a:prstClr val="black"/>
                </a:solidFill>
                <a:latin typeface="Times New Roman" panose="02020603050405020304" pitchFamily="18" charset="0"/>
                <a:cs typeface="Times New Roman" panose="02020603050405020304" pitchFamily="18" charset="0"/>
              </a:rPr>
              <a:t> ,</a:t>
            </a:r>
            <a:r>
              <a:rPr lang="en-US" sz="1830" err="1">
                <a:solidFill>
                  <a:prstClr val="black"/>
                </a:solidFill>
                <a:latin typeface="Times New Roman" panose="02020603050405020304" pitchFamily="18" charset="0"/>
                <a:cs typeface="Times New Roman" panose="02020603050405020304" pitchFamily="18" charset="0"/>
              </a:rPr>
              <a:t>chọn</a:t>
            </a:r>
            <a:r>
              <a:rPr lang="en-US" sz="1830">
                <a:solidFill>
                  <a:prstClr val="black"/>
                </a:solidFill>
                <a:latin typeface="Times New Roman" panose="02020603050405020304" pitchFamily="18" charset="0"/>
                <a:cs typeface="Times New Roman" panose="02020603050405020304" pitchFamily="18" charset="0"/>
              </a:rPr>
              <a:t> CSV UTF-8 (Comma delimited) </a:t>
            </a:r>
            <a:r>
              <a:rPr lang="en-US" sz="1830" err="1">
                <a:solidFill>
                  <a:prstClr val="black"/>
                </a:solidFill>
                <a:latin typeface="Times New Roman" panose="02020603050405020304" pitchFamily="18" charset="0"/>
                <a:cs typeface="Times New Roman" panose="02020603050405020304" pitchFamily="18" charset="0"/>
              </a:rPr>
              <a:t>để</a:t>
            </a:r>
            <a:r>
              <a:rPr lang="en-US" sz="1830">
                <a:solidFill>
                  <a:prstClr val="black"/>
                </a:solidFill>
                <a:latin typeface="Times New Roman" panose="02020603050405020304" pitchFamily="18" charset="0"/>
                <a:cs typeface="Times New Roman" panose="02020603050405020304" pitchFamily="18" charset="0"/>
              </a:rPr>
              <a:t> </a:t>
            </a:r>
            <a:r>
              <a:rPr lang="en-US" sz="1830" err="1">
                <a:solidFill>
                  <a:prstClr val="black"/>
                </a:solidFill>
                <a:latin typeface="Times New Roman" panose="02020603050405020304" pitchFamily="18" charset="0"/>
                <a:cs typeface="Times New Roman" panose="02020603050405020304" pitchFamily="18" charset="0"/>
              </a:rPr>
              <a:t>tránh</a:t>
            </a:r>
            <a:r>
              <a:rPr lang="en-US" sz="1830">
                <a:solidFill>
                  <a:prstClr val="black"/>
                </a:solidFill>
                <a:latin typeface="Times New Roman" panose="02020603050405020304" pitchFamily="18" charset="0"/>
                <a:cs typeface="Times New Roman" panose="02020603050405020304" pitchFamily="18" charset="0"/>
              </a:rPr>
              <a:t> </a:t>
            </a:r>
            <a:r>
              <a:rPr lang="en-US" sz="1830" err="1">
                <a:solidFill>
                  <a:prstClr val="black"/>
                </a:solidFill>
                <a:latin typeface="Times New Roman" panose="02020603050405020304" pitchFamily="18" charset="0"/>
                <a:cs typeface="Times New Roman" panose="02020603050405020304" pitchFamily="18" charset="0"/>
              </a:rPr>
              <a:t>bị</a:t>
            </a:r>
            <a:r>
              <a:rPr lang="en-US" sz="1830">
                <a:solidFill>
                  <a:prstClr val="black"/>
                </a:solidFill>
                <a:latin typeface="Times New Roman" panose="02020603050405020304" pitchFamily="18" charset="0"/>
                <a:cs typeface="Times New Roman" panose="02020603050405020304" pitchFamily="18" charset="0"/>
              </a:rPr>
              <a:t> </a:t>
            </a:r>
            <a:r>
              <a:rPr lang="en-US" sz="1830" err="1">
                <a:solidFill>
                  <a:prstClr val="black"/>
                </a:solidFill>
                <a:latin typeface="Times New Roman" panose="02020603050405020304" pitchFamily="18" charset="0"/>
                <a:cs typeface="Times New Roman" panose="02020603050405020304" pitchFamily="18" charset="0"/>
              </a:rPr>
              <a:t>lỗi</a:t>
            </a:r>
            <a:r>
              <a:rPr lang="en-US" sz="1830">
                <a:solidFill>
                  <a:prstClr val="black"/>
                </a:solidFill>
                <a:latin typeface="Times New Roman" panose="02020603050405020304" pitchFamily="18" charset="0"/>
                <a:cs typeface="Times New Roman" panose="02020603050405020304" pitchFamily="18" charset="0"/>
              </a:rPr>
              <a:t> font </a:t>
            </a:r>
            <a:r>
              <a:rPr lang="en-US" sz="1830" err="1">
                <a:solidFill>
                  <a:prstClr val="black"/>
                </a:solidFill>
                <a:latin typeface="Times New Roman" panose="02020603050405020304" pitchFamily="18" charset="0"/>
                <a:cs typeface="Times New Roman" panose="02020603050405020304" pitchFamily="18" charset="0"/>
              </a:rPr>
              <a:t>chữ</a:t>
            </a:r>
            <a:r>
              <a:rPr lang="en-US" sz="1830">
                <a:solidFill>
                  <a:prstClr val="black"/>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AF89F157-753C-4BA2-8B83-D7C88A3A97C6}"/>
              </a:ext>
            </a:extLst>
          </p:cNvPr>
          <p:cNvSpPr/>
          <p:nvPr/>
        </p:nvSpPr>
        <p:spPr>
          <a:xfrm>
            <a:off x="2575780" y="3385344"/>
            <a:ext cx="1143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F2F1DB-214D-4B22-BDBB-2C35601B2586}"/>
              </a:ext>
            </a:extLst>
          </p:cNvPr>
          <p:cNvSpPr/>
          <p:nvPr/>
        </p:nvSpPr>
        <p:spPr>
          <a:xfrm>
            <a:off x="2575780" y="3956290"/>
            <a:ext cx="1143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3C629EE-E592-4CDB-9EF2-7A8D875A5517}"/>
              </a:ext>
            </a:extLst>
          </p:cNvPr>
          <p:cNvPicPr>
            <a:picLocks noChangeAspect="1"/>
          </p:cNvPicPr>
          <p:nvPr/>
        </p:nvPicPr>
        <p:blipFill>
          <a:blip r:embed="rId3"/>
          <a:stretch>
            <a:fillRect/>
          </a:stretch>
        </p:blipFill>
        <p:spPr>
          <a:xfrm>
            <a:off x="1150144" y="1632744"/>
            <a:ext cx="9836856" cy="5533232"/>
          </a:xfrm>
          <a:prstGeom prst="rect">
            <a:avLst/>
          </a:prstGeom>
        </p:spPr>
      </p:pic>
    </p:spTree>
    <p:extLst>
      <p:ext uri="{BB962C8B-B14F-4D97-AF65-F5344CB8AC3E}">
        <p14:creationId xmlns:p14="http://schemas.microsoft.com/office/powerpoint/2010/main" val="2595445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211081-89A4-47D6-AF69-A0CA7EB4872E}"/>
              </a:ext>
            </a:extLst>
          </p:cNvPr>
          <p:cNvPicPr>
            <a:picLocks noChangeAspect="1"/>
          </p:cNvPicPr>
          <p:nvPr/>
        </p:nvPicPr>
        <p:blipFill rotWithShape="1">
          <a:blip r:embed="rId2"/>
          <a:srcRect t="17552" r="47730" b="35986"/>
          <a:stretch/>
        </p:blipFill>
        <p:spPr>
          <a:xfrm>
            <a:off x="845344" y="1404144"/>
            <a:ext cx="8686800"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698D250A-0EA7-465A-94C8-9019946CC112}"/>
              </a:ext>
            </a:extLst>
          </p:cNvPr>
          <p:cNvSpPr txBox="1"/>
          <p:nvPr/>
        </p:nvSpPr>
        <p:spPr>
          <a:xfrm>
            <a:off x="299912" y="535103"/>
            <a:ext cx="9841831"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B6: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sẽ</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đ</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ợc</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1 email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từ</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hệ</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thống</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Ariba : </a:t>
            </a:r>
            <a:r>
              <a:rPr kumimoji="0" lang="fr-FR" sz="18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ordersender-prod@ansmtp.ariba.com</a:t>
            </a:r>
            <a:endPar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p:txBody>
      </p:sp>
      <p:sp>
        <p:nvSpPr>
          <p:cNvPr id="8" name="Flowchart: Process 7">
            <a:extLst>
              <a:ext uri="{FF2B5EF4-FFF2-40B4-BE49-F238E27FC236}">
                <a16:creationId xmlns:a16="http://schemas.microsoft.com/office/drawing/2014/main" id="{3036110C-3EDA-4942-A1DE-71353520BE4E}"/>
              </a:ext>
            </a:extLst>
          </p:cNvPr>
          <p:cNvSpPr/>
          <p:nvPr/>
        </p:nvSpPr>
        <p:spPr bwMode="gray">
          <a:xfrm>
            <a:off x="2402556" y="4223544"/>
            <a:ext cx="1338387" cy="228600"/>
          </a:xfrm>
          <a:prstGeom prst="flowChartProcess">
            <a:avLst/>
          </a:prstGeom>
          <a:noFill/>
          <a:ln w="25400" algn="ctr">
            <a:solidFill>
              <a:schemeClr val="accent5">
                <a:lumMod val="60000"/>
                <a:lumOff val="40000"/>
              </a:schemeClr>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cxnSp>
        <p:nvCxnSpPr>
          <p:cNvPr id="9" name="Straight Connector 8">
            <a:extLst>
              <a:ext uri="{FF2B5EF4-FFF2-40B4-BE49-F238E27FC236}">
                <a16:creationId xmlns:a16="http://schemas.microsoft.com/office/drawing/2014/main" id="{22A7D05C-7D0B-4E30-BC82-8E49C3562FB6}"/>
              </a:ext>
            </a:extLst>
          </p:cNvPr>
          <p:cNvCxnSpPr>
            <a:cxnSpLocks/>
          </p:cNvCxnSpPr>
          <p:nvPr/>
        </p:nvCxnSpPr>
        <p:spPr>
          <a:xfrm flipV="1">
            <a:off x="3740943" y="4306888"/>
            <a:ext cx="5943601" cy="1"/>
          </a:xfrm>
          <a:prstGeom prst="line">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0" name="Flowchart: Process 9">
            <a:extLst>
              <a:ext uri="{FF2B5EF4-FFF2-40B4-BE49-F238E27FC236}">
                <a16:creationId xmlns:a16="http://schemas.microsoft.com/office/drawing/2014/main" id="{7CC41A95-940F-445D-9D05-95C8CE466D69}"/>
              </a:ext>
            </a:extLst>
          </p:cNvPr>
          <p:cNvSpPr/>
          <p:nvPr/>
        </p:nvSpPr>
        <p:spPr bwMode="gray">
          <a:xfrm>
            <a:off x="9684544" y="3274398"/>
            <a:ext cx="3276600" cy="2854146"/>
          </a:xfrm>
          <a:prstGeom prst="flowChartProcess">
            <a:avLst/>
          </a:prstGeom>
          <a:solidFill>
            <a:schemeClr val="accent3">
              <a:lumMod val="20000"/>
              <a:lumOff val="80000"/>
            </a:schemeClr>
          </a:solidFill>
          <a:ln w="25400" algn="ctr">
            <a:solidFill>
              <a:schemeClr val="tx1"/>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FFC000"/>
              </a:solidFill>
              <a:effectLst/>
              <a:uLnTx/>
              <a:uFillTx/>
              <a:latin typeface="Arial"/>
              <a:ea typeface="Arial Unicode MS" pitchFamily="34" charset="-128"/>
              <a:cs typeface="Arial Unicode MS" pitchFamily="34" charset="-128"/>
            </a:endParaRPr>
          </a:p>
        </p:txBody>
      </p:sp>
      <p:sp>
        <p:nvSpPr>
          <p:cNvPr id="11" name="TextBox 10">
            <a:extLst>
              <a:ext uri="{FF2B5EF4-FFF2-40B4-BE49-F238E27FC236}">
                <a16:creationId xmlns:a16="http://schemas.microsoft.com/office/drawing/2014/main" id="{96291F69-AF65-47DF-9F37-9ED64284B47C}"/>
              </a:ext>
            </a:extLst>
          </p:cNvPr>
          <p:cNvSpPr txBox="1"/>
          <p:nvPr/>
        </p:nvSpPr>
        <p:spPr>
          <a:xfrm>
            <a:off x="9754853" y="3531553"/>
            <a:ext cx="3201069" cy="1969770"/>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Đây</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là</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Ariba  Network ID(ANID)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của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quý</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công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ty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chị</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vui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lòng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copy ANID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này</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gửi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cho</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phòng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mua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hàng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FBHP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trong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2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ngày</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làm</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việc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hlinkClick r:id="rId3"/>
              </a:rPr>
              <a:t>dgi-fbhp-nonpro-group@fujifilm.com</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Tiêu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đề</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[Ariba] ANID Standard supplier</a:t>
            </a:r>
          </a:p>
        </p:txBody>
      </p:sp>
      <p:sp>
        <p:nvSpPr>
          <p:cNvPr id="2" name="TextBox 1">
            <a:extLst>
              <a:ext uri="{FF2B5EF4-FFF2-40B4-BE49-F238E27FC236}">
                <a16:creationId xmlns:a16="http://schemas.microsoft.com/office/drawing/2014/main" id="{031981F8-66DC-9B72-D463-CAE0B09D3046}"/>
              </a:ext>
            </a:extLst>
          </p:cNvPr>
          <p:cNvSpPr txBox="1"/>
          <p:nvPr/>
        </p:nvSpPr>
        <p:spPr>
          <a:xfrm>
            <a:off x="897481" y="92278"/>
            <a:ext cx="4191000"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1.1.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Tạo</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tài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khoản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trên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Ariba</a:t>
            </a:r>
          </a:p>
        </p:txBody>
      </p:sp>
    </p:spTree>
    <p:extLst>
      <p:ext uri="{BB962C8B-B14F-4D97-AF65-F5344CB8AC3E}">
        <p14:creationId xmlns:p14="http://schemas.microsoft.com/office/powerpoint/2010/main" val="31790408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7696200"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600" b="1" u="sng" kern="0">
                <a:solidFill>
                  <a:schemeClr val="accent3"/>
                </a:solidFill>
                <a:latin typeface="Times New Roman" panose="02020603050405020304" pitchFamily="18" charset="0"/>
                <a:ea typeface="Arial Unicode MS" pitchFamily="34" charset="-128"/>
                <a:cs typeface="Times New Roman" panose="02020603050405020304" pitchFamily="18" charset="0"/>
              </a:rPr>
              <a:t>8. </a:t>
            </a:r>
            <a:r>
              <a:rPr lang="en-US" sz="3600" b="1" u="sng" kern="0" err="1">
                <a:solidFill>
                  <a:schemeClr val="accent3"/>
                </a:solidFill>
                <a:latin typeface="Times New Roman" panose="02020603050405020304" pitchFamily="18" charset="0"/>
                <a:ea typeface="Arial Unicode MS" pitchFamily="34" charset="-128"/>
                <a:cs typeface="Times New Roman" panose="02020603050405020304" pitchFamily="18" charset="0"/>
              </a:rPr>
              <a:t>Tải</a:t>
            </a:r>
            <a:r>
              <a:rPr lang="en-US" sz="3600" b="1" u="sng" kern="0">
                <a:solidFill>
                  <a:schemeClr val="accent3"/>
                </a:solidFill>
                <a:latin typeface="Times New Roman" panose="02020603050405020304" pitchFamily="18" charset="0"/>
                <a:ea typeface="Arial Unicode MS" pitchFamily="34" charset="-128"/>
                <a:cs typeface="Times New Roman" panose="02020603050405020304" pitchFamily="18" charset="0"/>
              </a:rPr>
              <a:t> PO/</a:t>
            </a:r>
            <a:r>
              <a:rPr lang="en-US" sz="3600" b="1" u="sng" kern="0" err="1">
                <a:solidFill>
                  <a:schemeClr val="accent3"/>
                </a:solidFill>
                <a:latin typeface="Times New Roman" panose="02020603050405020304" pitchFamily="18" charset="0"/>
                <a:ea typeface="Arial Unicode MS" pitchFamily="34" charset="-128"/>
                <a:cs typeface="Times New Roman" panose="02020603050405020304" pitchFamily="18" charset="0"/>
              </a:rPr>
              <a:t>Tạo</a:t>
            </a:r>
            <a:r>
              <a:rPr lang="en-US" sz="3600" b="1" u="sng" kern="0">
                <a:solidFill>
                  <a:schemeClr val="accent3"/>
                </a:solidFill>
                <a:latin typeface="Times New Roman" panose="02020603050405020304" pitchFamily="18" charset="0"/>
                <a:ea typeface="Arial Unicode MS" pitchFamily="34" charset="-128"/>
                <a:cs typeface="Times New Roman" panose="02020603050405020304" pitchFamily="18" charset="0"/>
              </a:rPr>
              <a:t> </a:t>
            </a:r>
            <a:r>
              <a:rPr lang="en-US" sz="3600" b="1" u="sng" kern="0" err="1">
                <a:solidFill>
                  <a:schemeClr val="accent3"/>
                </a:solidFill>
                <a:latin typeface="Times New Roman" panose="02020603050405020304" pitchFamily="18" charset="0"/>
                <a:ea typeface="Arial Unicode MS" pitchFamily="34" charset="-128"/>
                <a:cs typeface="Times New Roman" panose="02020603050405020304" pitchFamily="18" charset="0"/>
              </a:rPr>
              <a:t>báo</a:t>
            </a:r>
            <a:r>
              <a:rPr lang="en-US" sz="3600" b="1" u="sng" kern="0">
                <a:solidFill>
                  <a:schemeClr val="accent3"/>
                </a:solidFill>
                <a:latin typeface="Times New Roman" panose="02020603050405020304" pitchFamily="18" charset="0"/>
                <a:ea typeface="Arial Unicode MS" pitchFamily="34" charset="-128"/>
                <a:cs typeface="Times New Roman" panose="02020603050405020304" pitchFamily="18" charset="0"/>
              </a:rPr>
              <a:t> </a:t>
            </a:r>
            <a:r>
              <a:rPr lang="en-US" sz="3600" b="1" u="sng" kern="0" err="1">
                <a:solidFill>
                  <a:schemeClr val="accent3"/>
                </a:solidFill>
                <a:latin typeface="Times New Roman" panose="02020603050405020304" pitchFamily="18" charset="0"/>
                <a:ea typeface="Arial Unicode MS" pitchFamily="34" charset="-128"/>
                <a:cs typeface="Times New Roman" panose="02020603050405020304" pitchFamily="18" charset="0"/>
              </a:rPr>
              <a:t>cáo</a:t>
            </a:r>
            <a:endParaRPr lang="en-US" sz="3600" b="1" u="sng" kern="0">
              <a:solidFill>
                <a:schemeClr val="accent3"/>
              </a:solidFill>
              <a:latin typeface="Times New Roman" panose="02020603050405020304" pitchFamily="18" charset="0"/>
              <a:ea typeface="Arial Unicode MS" pitchFamily="34" charset="-128"/>
              <a:cs typeface="Times New Roman" panose="02020603050405020304" pitchFamily="18" charset="0"/>
            </a:endParaRP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2674144" y="5789790"/>
            <a:ext cx="8229600" cy="1504511"/>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16" name="Isosceles Triangle 15">
            <a:hlinkClick r:id="rId6" action="ppaction://hlinksldjump"/>
            <a:extLst>
              <a:ext uri="{FF2B5EF4-FFF2-40B4-BE49-F238E27FC236}">
                <a16:creationId xmlns:a16="http://schemas.microsoft.com/office/drawing/2014/main" id="{5A6035AC-EA34-41B0-8355-5AAF7B7CD952}"/>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0588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a:latin typeface="Times New Roman" panose="02020603050405020304" pitchFamily="18" charset="0"/>
                <a:cs typeface="Times New Roman" panose="02020603050405020304" pitchFamily="18" charset="0"/>
              </a:rPr>
              <a:t>8. </a:t>
            </a:r>
            <a:r>
              <a:rPr lang="en-US" sz="2152" b="1" err="1">
                <a:latin typeface="Times New Roman" panose="02020603050405020304" pitchFamily="18" charset="0"/>
                <a:cs typeface="Times New Roman" panose="02020603050405020304" pitchFamily="18" charset="0"/>
              </a:rPr>
              <a:t>Tải</a:t>
            </a:r>
            <a:r>
              <a:rPr lang="en-US" sz="2152" b="1">
                <a:latin typeface="Times New Roman" panose="02020603050405020304" pitchFamily="18" charset="0"/>
                <a:cs typeface="Times New Roman" panose="02020603050405020304" pitchFamily="18" charset="0"/>
              </a:rPr>
              <a:t> PO/</a:t>
            </a:r>
            <a:r>
              <a:rPr lang="en-US" sz="2152" b="1" err="1">
                <a:latin typeface="Times New Roman" panose="02020603050405020304" pitchFamily="18" charset="0"/>
                <a:cs typeface="Times New Roman" panose="02020603050405020304" pitchFamily="18" charset="0"/>
              </a:rPr>
              <a:t>Tạo</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báo</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cáo</a:t>
            </a:r>
            <a:endParaRPr lang="en-US" sz="3444">
              <a:highlight>
                <a:srgbClr val="FFFF00"/>
              </a:highlight>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0C94054E-4240-4527-9A94-F53BD15BEFEA}"/>
              </a:ext>
            </a:extLst>
          </p:cNvPr>
          <p:cNvSpPr/>
          <p:nvPr/>
        </p:nvSpPr>
        <p:spPr>
          <a:xfrm>
            <a:off x="311944" y="981631"/>
            <a:ext cx="8077200" cy="369332"/>
          </a:xfrm>
          <a:prstGeom prst="rect">
            <a:avLst/>
          </a:prstGeom>
          <a:solidFill>
            <a:srgbClr val="008FD3">
              <a:lumMod val="20000"/>
              <a:lumOff val="80000"/>
            </a:srgbClr>
          </a:solidFill>
          <a:ln>
            <a:solidFill>
              <a:srgbClr val="000000"/>
            </a:solidFill>
          </a:ln>
        </p:spPr>
        <p:txBody>
          <a:bodyPr wrap="square">
            <a:spAutoFit/>
          </a:bodyPr>
          <a:lstStyle/>
          <a:p>
            <a:pPr marL="342900" indent="-342900" defTabSz="531352">
              <a:buFont typeface="Wingdings" panose="05000000000000000000" pitchFamily="2" charset="2"/>
              <a:buChar char="v"/>
            </a:pPr>
            <a:r>
              <a:rPr lang="en-US" altLang="en-US" sz="1800" dirty="0" err="1">
                <a:solidFill>
                  <a:prstClr val="black"/>
                </a:solidFill>
                <a:latin typeface="Times New Roman" panose="02020603050405020304" pitchFamily="18" charset="0"/>
                <a:cs typeface="Times New Roman" panose="02020603050405020304" pitchFamily="18" charset="0"/>
              </a:rPr>
              <a:t>Kích</a:t>
            </a:r>
            <a:r>
              <a:rPr lang="en-US" altLang="en-US" sz="1800" dirty="0">
                <a:solidFill>
                  <a:prstClr val="black"/>
                </a:solidFill>
                <a:latin typeface="Times New Roman" panose="02020603050405020304" pitchFamily="18" charset="0"/>
                <a:cs typeface="Times New Roman" panose="02020603050405020304" pitchFamily="18" charset="0"/>
              </a:rPr>
              <a:t> “</a:t>
            </a:r>
            <a:r>
              <a:rPr lang="en-US" altLang="en-US" sz="1800" b="1" dirty="0">
                <a:solidFill>
                  <a:prstClr val="black"/>
                </a:solidFill>
                <a:latin typeface="Times New Roman" panose="02020603050405020304" pitchFamily="18" charset="0"/>
                <a:cs typeface="Times New Roman" panose="02020603050405020304" pitchFamily="18" charset="0"/>
              </a:rPr>
              <a:t>Report</a:t>
            </a:r>
            <a:r>
              <a:rPr lang="en-US" altLang="en-US" sz="1800" dirty="0">
                <a:solidFill>
                  <a:prstClr val="black"/>
                </a:solidFill>
                <a:latin typeface="Times New Roman" panose="02020603050405020304" pitchFamily="18" charset="0"/>
                <a:cs typeface="Times New Roman" panose="02020603050405020304" pitchFamily="18" charset="0"/>
              </a:rPr>
              <a:t>” =&gt; “</a:t>
            </a:r>
            <a:r>
              <a:rPr lang="en-US" altLang="en-US" sz="1800" b="1" dirty="0">
                <a:solidFill>
                  <a:prstClr val="black"/>
                </a:solidFill>
                <a:latin typeface="Times New Roman" panose="02020603050405020304" pitchFamily="18" charset="0"/>
                <a:cs typeface="Times New Roman" panose="02020603050405020304" pitchFamily="18" charset="0"/>
              </a:rPr>
              <a:t>Report</a:t>
            </a:r>
            <a:r>
              <a:rPr lang="en-US" altLang="en-US" sz="1800" dirty="0">
                <a:solidFill>
                  <a:prstClr val="black"/>
                </a:solidFill>
                <a:latin typeface="Times New Roman" panose="02020603050405020304" pitchFamily="18" charset="0"/>
                <a:cs typeface="Times New Roman" panose="02020603050405020304" pitchFamily="18" charset="0"/>
              </a:rPr>
              <a:t>”</a:t>
            </a:r>
            <a:endParaRPr lang="en-US" altLang="en-US" sz="1800" dirty="0">
              <a:solidFill>
                <a:srgbClr val="00B0F0"/>
              </a:solidFill>
              <a:highlight>
                <a:srgbClr val="FFFF00"/>
              </a:highligh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0289DA7-1E48-D485-937F-3D79C10B815D}"/>
              </a:ext>
            </a:extLst>
          </p:cNvPr>
          <p:cNvPicPr>
            <a:picLocks noChangeAspect="1"/>
          </p:cNvPicPr>
          <p:nvPr/>
        </p:nvPicPr>
        <p:blipFill>
          <a:blip r:embed="rId2"/>
          <a:stretch>
            <a:fillRect/>
          </a:stretch>
        </p:blipFill>
        <p:spPr>
          <a:xfrm>
            <a:off x="0" y="1908879"/>
            <a:ext cx="12572644" cy="4120446"/>
          </a:xfrm>
          <a:prstGeom prst="rect">
            <a:avLst/>
          </a:prstGeom>
          <a:ln>
            <a:solidFill>
              <a:schemeClr val="accent1"/>
            </a:solidFill>
          </a:ln>
        </p:spPr>
      </p:pic>
      <p:sp>
        <p:nvSpPr>
          <p:cNvPr id="6" name="Rectangle 5">
            <a:extLst>
              <a:ext uri="{FF2B5EF4-FFF2-40B4-BE49-F238E27FC236}">
                <a16:creationId xmlns:a16="http://schemas.microsoft.com/office/drawing/2014/main" id="{70738878-3BE9-3A93-7169-5A09CF283E86}"/>
              </a:ext>
            </a:extLst>
          </p:cNvPr>
          <p:cNvSpPr/>
          <p:nvPr/>
        </p:nvSpPr>
        <p:spPr>
          <a:xfrm>
            <a:off x="9638490" y="2388616"/>
            <a:ext cx="846963" cy="3511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414"/>
            <a:endParaRPr lang="en-US" sz="2259">
              <a:solidFill>
                <a:srgbClr val="FFFFFF"/>
              </a:solidFill>
              <a:latin typeface="Arial"/>
            </a:endParaRPr>
          </a:p>
        </p:txBody>
      </p:sp>
      <p:sp>
        <p:nvSpPr>
          <p:cNvPr id="8" name="TextBox 7">
            <a:extLst>
              <a:ext uri="{FF2B5EF4-FFF2-40B4-BE49-F238E27FC236}">
                <a16:creationId xmlns:a16="http://schemas.microsoft.com/office/drawing/2014/main" id="{DD490D50-57BB-78D2-CEF6-76DD13CD2C3A}"/>
              </a:ext>
            </a:extLst>
          </p:cNvPr>
          <p:cNvSpPr txBox="1"/>
          <p:nvPr/>
        </p:nvSpPr>
        <p:spPr>
          <a:xfrm>
            <a:off x="9798844" y="2036320"/>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dirty="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Tree>
    <p:extLst>
      <p:ext uri="{BB962C8B-B14F-4D97-AF65-F5344CB8AC3E}">
        <p14:creationId xmlns:p14="http://schemas.microsoft.com/office/powerpoint/2010/main" val="200345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B4A328-B95C-4BE4-8D5E-8C3A6C552FDE}"/>
              </a:ext>
            </a:extLst>
          </p:cNvPr>
          <p:cNvPicPr>
            <a:picLocks noChangeAspect="1"/>
          </p:cNvPicPr>
          <p:nvPr/>
        </p:nvPicPr>
        <p:blipFill>
          <a:blip r:embed="rId2"/>
          <a:stretch>
            <a:fillRect/>
          </a:stretch>
        </p:blipFill>
        <p:spPr>
          <a:xfrm>
            <a:off x="1531144" y="1327944"/>
            <a:ext cx="10199147" cy="5740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Rounded Corners 11">
            <a:extLst>
              <a:ext uri="{FF2B5EF4-FFF2-40B4-BE49-F238E27FC236}">
                <a16:creationId xmlns:a16="http://schemas.microsoft.com/office/drawing/2014/main" id="{02056B46-227D-47A5-9E4D-412787484A8D}"/>
              </a:ext>
            </a:extLst>
          </p:cNvPr>
          <p:cNvSpPr/>
          <p:nvPr/>
        </p:nvSpPr>
        <p:spPr>
          <a:xfrm>
            <a:off x="6213985" y="3325295"/>
            <a:ext cx="4156931" cy="3674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9" name="Rectangle: Rounded Corners 18">
            <a:extLst>
              <a:ext uri="{FF2B5EF4-FFF2-40B4-BE49-F238E27FC236}">
                <a16:creationId xmlns:a16="http://schemas.microsoft.com/office/drawing/2014/main" id="{11EA4633-77D7-4BFA-8B33-7EEDEDD9AAC0}"/>
              </a:ext>
            </a:extLst>
          </p:cNvPr>
          <p:cNvSpPr/>
          <p:nvPr/>
        </p:nvSpPr>
        <p:spPr>
          <a:xfrm>
            <a:off x="6234545" y="5830363"/>
            <a:ext cx="3395147" cy="3674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1" name="Rectangle: Rounded Corners 20">
            <a:extLst>
              <a:ext uri="{FF2B5EF4-FFF2-40B4-BE49-F238E27FC236}">
                <a16:creationId xmlns:a16="http://schemas.microsoft.com/office/drawing/2014/main" id="{73C9E49F-E957-42B7-ACD3-11C6576CBCB9}"/>
              </a:ext>
            </a:extLst>
          </p:cNvPr>
          <p:cNvSpPr/>
          <p:nvPr/>
        </p:nvSpPr>
        <p:spPr>
          <a:xfrm>
            <a:off x="9302145" y="6584114"/>
            <a:ext cx="1247685" cy="4457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5" name="Rectangle 14">
            <a:extLst>
              <a:ext uri="{FF2B5EF4-FFF2-40B4-BE49-F238E27FC236}">
                <a16:creationId xmlns:a16="http://schemas.microsoft.com/office/drawing/2014/main" id="{9911581A-995B-4ABF-A834-A51CD03F2326}"/>
              </a:ext>
            </a:extLst>
          </p:cNvPr>
          <p:cNvSpPr/>
          <p:nvPr/>
        </p:nvSpPr>
        <p:spPr>
          <a:xfrm>
            <a:off x="311944" y="732957"/>
            <a:ext cx="11734800" cy="369332"/>
          </a:xfrm>
          <a:prstGeom prst="rect">
            <a:avLst/>
          </a:prstGeom>
          <a:solidFill>
            <a:srgbClr val="008FD3">
              <a:lumMod val="20000"/>
              <a:lumOff val="80000"/>
            </a:srgbClr>
          </a:solidFill>
          <a:ln>
            <a:solidFill>
              <a:srgbClr val="000000"/>
            </a:solidFill>
          </a:ln>
        </p:spPr>
        <p:txBody>
          <a:bodyPr wrap="square">
            <a:spAutoFit/>
          </a:bodyPr>
          <a:lstStyle/>
          <a:p>
            <a:pPr marL="342900" indent="-342900" defTabSz="531352">
              <a:buFont typeface="Wingdings" panose="05000000000000000000" pitchFamily="2" charset="2"/>
              <a:buChar char="v"/>
            </a:pPr>
            <a:r>
              <a:rPr lang="en-US" altLang="en-US" sz="1800" err="1">
                <a:solidFill>
                  <a:prstClr val="black"/>
                </a:solidFill>
                <a:latin typeface="Times New Roman" panose="02020603050405020304" pitchFamily="18" charset="0"/>
                <a:cs typeface="Times New Roman" panose="02020603050405020304" pitchFamily="18" charset="0"/>
              </a:rPr>
              <a:t>Điền</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tên</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báo</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cáo</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vào</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b="1">
                <a:solidFill>
                  <a:prstClr val="black"/>
                </a:solidFill>
                <a:latin typeface="Times New Roman" panose="02020603050405020304" pitchFamily="18" charset="0"/>
                <a:cs typeface="Times New Roman" panose="02020603050405020304" pitchFamily="18" charset="0"/>
              </a:rPr>
              <a:t>Title</a:t>
            </a:r>
            <a:r>
              <a:rPr lang="en-US" altLang="en-US" sz="1800">
                <a:solidFill>
                  <a:prstClr val="black"/>
                </a:solidFill>
                <a:latin typeface="Times New Roman" panose="02020603050405020304" pitchFamily="18" charset="0"/>
                <a:cs typeface="Times New Roman" panose="02020603050405020304" pitchFamily="18" charset="0"/>
              </a:rPr>
              <a:t>” =&gt; </a:t>
            </a:r>
            <a:r>
              <a:rPr lang="en-US" altLang="en-US" sz="1800" err="1">
                <a:solidFill>
                  <a:prstClr val="black"/>
                </a:solidFill>
                <a:latin typeface="Times New Roman" panose="02020603050405020304" pitchFamily="18" charset="0"/>
                <a:cs typeface="Times New Roman" panose="02020603050405020304" pitchFamily="18" charset="0"/>
              </a:rPr>
              <a:t>Chọn</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loại</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báo</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cáo</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mà</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bạn</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muốn</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xuất</a:t>
            </a:r>
            <a:r>
              <a:rPr lang="en-US" altLang="en-US" sz="1800">
                <a:solidFill>
                  <a:prstClr val="black"/>
                </a:solidFill>
                <a:latin typeface="Times New Roman" panose="02020603050405020304" pitchFamily="18" charset="0"/>
                <a:cs typeface="Times New Roman" panose="02020603050405020304" pitchFamily="18" charset="0"/>
              </a:rPr>
              <a:t> ở </a:t>
            </a:r>
            <a:r>
              <a:rPr lang="en-US" altLang="en-US" sz="1800" b="1">
                <a:solidFill>
                  <a:prstClr val="black"/>
                </a:solidFill>
                <a:latin typeface="Times New Roman" panose="02020603050405020304" pitchFamily="18" charset="0"/>
                <a:cs typeface="Times New Roman" panose="02020603050405020304" pitchFamily="18" charset="0"/>
              </a:rPr>
              <a:t>Report type</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ví</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dụ</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b="1">
                <a:solidFill>
                  <a:prstClr val="black"/>
                </a:solidFill>
                <a:latin typeface="Times New Roman" panose="02020603050405020304" pitchFamily="18" charset="0"/>
                <a:cs typeface="Times New Roman" panose="02020603050405020304" pitchFamily="18" charset="0"/>
              </a:rPr>
              <a:t>Order =&gt; Next</a:t>
            </a:r>
            <a:endParaRPr lang="en-US" altLang="en-US" sz="1800" b="1">
              <a:solidFill>
                <a:srgbClr val="00B0F0"/>
              </a:solidFill>
              <a:highlight>
                <a:srgbClr val="FFFF00"/>
              </a:highligh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1FAC3BB-7D66-4626-B19B-77417319120C}"/>
              </a:ext>
            </a:extLst>
          </p:cNvPr>
          <p:cNvSpPr txBox="1"/>
          <p:nvPr/>
        </p:nvSpPr>
        <p:spPr>
          <a:xfrm>
            <a:off x="6123416" y="2994432"/>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18" name="TextBox 17">
            <a:extLst>
              <a:ext uri="{FF2B5EF4-FFF2-40B4-BE49-F238E27FC236}">
                <a16:creationId xmlns:a16="http://schemas.microsoft.com/office/drawing/2014/main" id="{2BD775D1-DD92-4B90-9C00-C5A33D9C4866}"/>
              </a:ext>
            </a:extLst>
          </p:cNvPr>
          <p:cNvSpPr txBox="1"/>
          <p:nvPr/>
        </p:nvSpPr>
        <p:spPr>
          <a:xfrm>
            <a:off x="6100855" y="5579036"/>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23" name="TextBox 22">
            <a:extLst>
              <a:ext uri="{FF2B5EF4-FFF2-40B4-BE49-F238E27FC236}">
                <a16:creationId xmlns:a16="http://schemas.microsoft.com/office/drawing/2014/main" id="{71ADBE67-84C9-4286-A6DA-6C873632EE0D}"/>
              </a:ext>
            </a:extLst>
          </p:cNvPr>
          <p:cNvSpPr txBox="1"/>
          <p:nvPr/>
        </p:nvSpPr>
        <p:spPr>
          <a:xfrm>
            <a:off x="9039017" y="6678730"/>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13" name="Title 6">
            <a:extLst>
              <a:ext uri="{FF2B5EF4-FFF2-40B4-BE49-F238E27FC236}">
                <a16:creationId xmlns:a16="http://schemas.microsoft.com/office/drawing/2014/main" id="{CD4FEF53-4587-48D1-9394-B47EA318B886}"/>
              </a:ext>
            </a:extLst>
          </p:cNvPr>
          <p:cNvSpPr txBox="1">
            <a:spLocks/>
          </p:cNvSpPr>
          <p:nvPr/>
        </p:nvSpPr>
        <p:spPr>
          <a:xfrm>
            <a:off x="61592" y="90048"/>
            <a:ext cx="12997505" cy="791753"/>
          </a:xfrm>
          <a:prstGeom prst="rect">
            <a:avLst/>
          </a:prstGeom>
          <a:noFill/>
          <a:ln>
            <a:noFill/>
          </a:ln>
        </p:spPr>
        <p:txBody>
          <a:bodyPr vert="horz" lIns="91440" tIns="45720" rIns="91440" bIns="45720" rtlCol="0" anchor="t">
            <a:noAutofit/>
          </a:bodyPr>
          <a:lstStyle>
            <a:lvl1pPr algn="l" defTabSz="984077" rtl="0" eaLnBrk="1" latinLnBrk="0" hangingPunct="1">
              <a:lnSpc>
                <a:spcPct val="90000"/>
              </a:lnSpc>
              <a:spcBef>
                <a:spcPct val="0"/>
              </a:spcBef>
              <a:buNone/>
              <a:defRPr sz="4735" kern="1200">
                <a:solidFill>
                  <a:schemeClr val="tx1"/>
                </a:solidFill>
                <a:latin typeface="+mj-lt"/>
                <a:ea typeface="+mj-ea"/>
                <a:cs typeface="+mj-cs"/>
              </a:defRPr>
            </a:lvl1pPr>
          </a:lstStyle>
          <a:p>
            <a:pPr>
              <a:lnSpc>
                <a:spcPct val="150000"/>
              </a:lnSpc>
            </a:pPr>
            <a:r>
              <a:rPr lang="en-US" sz="2152" b="1">
                <a:latin typeface="Times New Roman" panose="02020603050405020304" pitchFamily="18" charset="0"/>
                <a:cs typeface="Times New Roman" panose="02020603050405020304" pitchFamily="18" charset="0"/>
              </a:rPr>
              <a:t>8. </a:t>
            </a:r>
            <a:r>
              <a:rPr lang="en-US" sz="2152" b="1" err="1">
                <a:latin typeface="Times New Roman" panose="02020603050405020304" pitchFamily="18" charset="0"/>
                <a:cs typeface="Times New Roman" panose="02020603050405020304" pitchFamily="18" charset="0"/>
              </a:rPr>
              <a:t>Tải</a:t>
            </a:r>
            <a:r>
              <a:rPr lang="en-US" sz="2152" b="1">
                <a:latin typeface="Times New Roman" panose="02020603050405020304" pitchFamily="18" charset="0"/>
                <a:cs typeface="Times New Roman" panose="02020603050405020304" pitchFamily="18" charset="0"/>
              </a:rPr>
              <a:t> PO/</a:t>
            </a:r>
            <a:r>
              <a:rPr lang="en-US" sz="2152" b="1" err="1">
                <a:latin typeface="Times New Roman" panose="02020603050405020304" pitchFamily="18" charset="0"/>
                <a:cs typeface="Times New Roman" panose="02020603050405020304" pitchFamily="18" charset="0"/>
              </a:rPr>
              <a:t>Tạo</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báo</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cáo</a:t>
            </a:r>
            <a:endParaRPr lang="en-US" sz="3444">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84692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0A7E67-9D11-400A-85A2-692DBEC42FD4}"/>
              </a:ext>
            </a:extLst>
          </p:cNvPr>
          <p:cNvPicPr>
            <a:picLocks noChangeAspect="1"/>
          </p:cNvPicPr>
          <p:nvPr/>
        </p:nvPicPr>
        <p:blipFill>
          <a:blip r:embed="rId2"/>
          <a:stretch>
            <a:fillRect/>
          </a:stretch>
        </p:blipFill>
        <p:spPr>
          <a:xfrm>
            <a:off x="1302544" y="1251744"/>
            <a:ext cx="9598168" cy="5951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Rounded Corners 12">
            <a:extLst>
              <a:ext uri="{FF2B5EF4-FFF2-40B4-BE49-F238E27FC236}">
                <a16:creationId xmlns:a16="http://schemas.microsoft.com/office/drawing/2014/main" id="{27505DD4-CF5A-4996-8DEF-9C58C5F43D35}"/>
              </a:ext>
            </a:extLst>
          </p:cNvPr>
          <p:cNvSpPr/>
          <p:nvPr/>
        </p:nvSpPr>
        <p:spPr>
          <a:xfrm>
            <a:off x="4720057" y="4996502"/>
            <a:ext cx="3323654" cy="3674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35317614-F859-4751-B0CC-14718CDC5DC1}"/>
              </a:ext>
            </a:extLst>
          </p:cNvPr>
          <p:cNvSpPr/>
          <p:nvPr/>
        </p:nvSpPr>
        <p:spPr>
          <a:xfrm>
            <a:off x="4691536" y="6058136"/>
            <a:ext cx="2419256" cy="6160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08ED28CC-D899-486B-B404-7B9146603DCA}"/>
              </a:ext>
            </a:extLst>
          </p:cNvPr>
          <p:cNvSpPr/>
          <p:nvPr/>
        </p:nvSpPr>
        <p:spPr>
          <a:xfrm>
            <a:off x="9117209" y="6809790"/>
            <a:ext cx="920140" cy="3674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2" name="Rectangle 21">
            <a:extLst>
              <a:ext uri="{FF2B5EF4-FFF2-40B4-BE49-F238E27FC236}">
                <a16:creationId xmlns:a16="http://schemas.microsoft.com/office/drawing/2014/main" id="{7F3EE6B8-68F2-452B-A9F1-5BF7971EB579}"/>
              </a:ext>
            </a:extLst>
          </p:cNvPr>
          <p:cNvSpPr/>
          <p:nvPr/>
        </p:nvSpPr>
        <p:spPr>
          <a:xfrm>
            <a:off x="311944" y="732957"/>
            <a:ext cx="11125200" cy="369332"/>
          </a:xfrm>
          <a:prstGeom prst="rect">
            <a:avLst/>
          </a:prstGeom>
          <a:solidFill>
            <a:srgbClr val="008FD3">
              <a:lumMod val="20000"/>
              <a:lumOff val="80000"/>
            </a:srgbClr>
          </a:solidFill>
          <a:ln>
            <a:solidFill>
              <a:srgbClr val="000000"/>
            </a:solidFill>
          </a:ln>
        </p:spPr>
        <p:txBody>
          <a:bodyPr wrap="square">
            <a:spAutoFit/>
          </a:bodyPr>
          <a:lstStyle/>
          <a:p>
            <a:pPr marL="342900" indent="-342900" defTabSz="531352">
              <a:buFont typeface="Wingdings" panose="05000000000000000000" pitchFamily="2" charset="2"/>
              <a:buChar char="v"/>
            </a:pPr>
            <a:r>
              <a:rPr lang="en-US" altLang="en-US" sz="1800" err="1">
                <a:solidFill>
                  <a:prstClr val="black"/>
                </a:solidFill>
                <a:latin typeface="Times New Roman" panose="02020603050405020304" pitchFamily="18" charset="0"/>
                <a:cs typeface="Times New Roman" panose="02020603050405020304" pitchFamily="18" charset="0"/>
              </a:rPr>
              <a:t>Điền</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các</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thông</a:t>
            </a:r>
            <a:r>
              <a:rPr lang="en-US" altLang="en-US" sz="1800">
                <a:solidFill>
                  <a:prstClr val="black"/>
                </a:solidFill>
                <a:latin typeface="Times New Roman" panose="02020603050405020304" pitchFamily="18" charset="0"/>
                <a:cs typeface="Times New Roman" panose="02020603050405020304" pitchFamily="18" charset="0"/>
              </a:rPr>
              <a:t> tin </a:t>
            </a:r>
            <a:r>
              <a:rPr lang="en-US" altLang="en-US" sz="1800" err="1">
                <a:solidFill>
                  <a:prstClr val="black"/>
                </a:solidFill>
                <a:latin typeface="Times New Roman" panose="02020603050405020304" pitchFamily="18" charset="0"/>
                <a:cs typeface="Times New Roman" panose="02020603050405020304" pitchFamily="18" charset="0"/>
              </a:rPr>
              <a:t>cần</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thiết</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giới</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hạn</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ngày</a:t>
            </a:r>
            <a:r>
              <a:rPr lang="en-US" altLang="en-US" sz="1800">
                <a:solidFill>
                  <a:prstClr val="black"/>
                </a:solidFill>
                <a:latin typeface="Times New Roman" panose="02020603050405020304" pitchFamily="18" charset="0"/>
                <a:cs typeface="Times New Roman" panose="02020603050405020304" pitchFamily="18" charset="0"/>
              </a:rPr>
              <a:t> ở </a:t>
            </a:r>
            <a:r>
              <a:rPr lang="en-US" altLang="en-US" sz="1800" b="1">
                <a:solidFill>
                  <a:prstClr val="black"/>
                </a:solidFill>
                <a:latin typeface="Times New Roman" panose="02020603050405020304" pitchFamily="18" charset="0"/>
                <a:cs typeface="Times New Roman" panose="02020603050405020304" pitchFamily="18" charset="0"/>
              </a:rPr>
              <a:t>Order date </a:t>
            </a:r>
            <a:r>
              <a:rPr lang="en-US" altLang="en-US" sz="1800">
                <a:solidFill>
                  <a:prstClr val="black"/>
                </a:solidFill>
                <a:latin typeface="Times New Roman" panose="02020603050405020304" pitchFamily="18" charset="0"/>
                <a:cs typeface="Times New Roman" panose="02020603050405020304" pitchFamily="18" charset="0"/>
              </a:rPr>
              <a:t>=&gt; </a:t>
            </a:r>
            <a:r>
              <a:rPr lang="en-US" altLang="en-US" sz="1800" err="1">
                <a:solidFill>
                  <a:prstClr val="black"/>
                </a:solidFill>
                <a:latin typeface="Times New Roman" panose="02020603050405020304" pitchFamily="18" charset="0"/>
                <a:cs typeface="Times New Roman" panose="02020603050405020304" pitchFamily="18" charset="0"/>
              </a:rPr>
              <a:t>Kích</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b="1">
                <a:solidFill>
                  <a:prstClr val="black"/>
                </a:solidFill>
                <a:latin typeface="Times New Roman" panose="02020603050405020304" pitchFamily="18" charset="0"/>
                <a:cs typeface="Times New Roman" panose="02020603050405020304" pitchFamily="18" charset="0"/>
              </a:rPr>
              <a:t>Include line item information</a:t>
            </a:r>
            <a:r>
              <a:rPr lang="en-US" altLang="en-US" sz="1800">
                <a:solidFill>
                  <a:prstClr val="black"/>
                </a:solidFill>
                <a:latin typeface="Times New Roman" panose="02020603050405020304" pitchFamily="18" charset="0"/>
                <a:cs typeface="Times New Roman" panose="02020603050405020304" pitchFamily="18" charset="0"/>
              </a:rPr>
              <a:t>” =&gt; “</a:t>
            </a:r>
            <a:r>
              <a:rPr lang="en-US" altLang="en-US" sz="1800" b="1">
                <a:solidFill>
                  <a:prstClr val="black"/>
                </a:solidFill>
                <a:latin typeface="Times New Roman" panose="02020603050405020304" pitchFamily="18" charset="0"/>
                <a:cs typeface="Times New Roman" panose="02020603050405020304" pitchFamily="18" charset="0"/>
              </a:rPr>
              <a:t>Submit</a:t>
            </a:r>
            <a:r>
              <a:rPr lang="en-US" altLang="en-US" sz="1800">
                <a:solidFill>
                  <a:prstClr val="black"/>
                </a:solidFill>
                <a:latin typeface="Times New Roman" panose="02020603050405020304" pitchFamily="18" charset="0"/>
                <a:cs typeface="Times New Roman" panose="02020603050405020304" pitchFamily="18" charset="0"/>
              </a:rPr>
              <a:t>”</a:t>
            </a:r>
            <a:endParaRPr lang="en-US" altLang="en-US" sz="1800" b="1">
              <a:solidFill>
                <a:srgbClr val="00B0F0"/>
              </a:solidFill>
              <a:highlight>
                <a:srgbClr val="FFFF00"/>
              </a:highlight>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6A83034A-23EE-4E2E-BE18-6CA63EF2BE1A}"/>
              </a:ext>
            </a:extLst>
          </p:cNvPr>
          <p:cNvSpPr txBox="1"/>
          <p:nvPr/>
        </p:nvSpPr>
        <p:spPr>
          <a:xfrm>
            <a:off x="4554849" y="4847047"/>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29" name="TextBox 28">
            <a:extLst>
              <a:ext uri="{FF2B5EF4-FFF2-40B4-BE49-F238E27FC236}">
                <a16:creationId xmlns:a16="http://schemas.microsoft.com/office/drawing/2014/main" id="{BF9F5A9C-D680-4448-8AFA-920A871AFD76}"/>
              </a:ext>
            </a:extLst>
          </p:cNvPr>
          <p:cNvSpPr txBox="1"/>
          <p:nvPr/>
        </p:nvSpPr>
        <p:spPr>
          <a:xfrm>
            <a:off x="4554849" y="588640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30" name="TextBox 29">
            <a:extLst>
              <a:ext uri="{FF2B5EF4-FFF2-40B4-BE49-F238E27FC236}">
                <a16:creationId xmlns:a16="http://schemas.microsoft.com/office/drawing/2014/main" id="{E008C2C6-4CE0-4E3B-A1BC-966EE817CA69}"/>
              </a:ext>
            </a:extLst>
          </p:cNvPr>
          <p:cNvSpPr txBox="1"/>
          <p:nvPr/>
        </p:nvSpPr>
        <p:spPr>
          <a:xfrm>
            <a:off x="9051023" y="6535648"/>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16" name="Title 6">
            <a:extLst>
              <a:ext uri="{FF2B5EF4-FFF2-40B4-BE49-F238E27FC236}">
                <a16:creationId xmlns:a16="http://schemas.microsoft.com/office/drawing/2014/main" id="{88E7C058-6024-47B1-A7F1-2118F3B08DE4}"/>
              </a:ext>
            </a:extLst>
          </p:cNvPr>
          <p:cNvSpPr txBox="1">
            <a:spLocks/>
          </p:cNvSpPr>
          <p:nvPr/>
        </p:nvSpPr>
        <p:spPr>
          <a:xfrm>
            <a:off x="61592" y="90048"/>
            <a:ext cx="12997505" cy="791753"/>
          </a:xfrm>
          <a:prstGeom prst="rect">
            <a:avLst/>
          </a:prstGeom>
          <a:noFill/>
          <a:ln>
            <a:noFill/>
          </a:ln>
        </p:spPr>
        <p:txBody>
          <a:bodyPr vert="horz" lIns="91440" tIns="45720" rIns="91440" bIns="45720" rtlCol="0" anchor="t">
            <a:noAutofit/>
          </a:bodyPr>
          <a:lstStyle>
            <a:lvl1pPr algn="l" defTabSz="984077" rtl="0" eaLnBrk="1" latinLnBrk="0" hangingPunct="1">
              <a:lnSpc>
                <a:spcPct val="90000"/>
              </a:lnSpc>
              <a:spcBef>
                <a:spcPct val="0"/>
              </a:spcBef>
              <a:buNone/>
              <a:defRPr sz="4735" kern="1200">
                <a:solidFill>
                  <a:schemeClr val="tx1"/>
                </a:solidFill>
                <a:latin typeface="+mj-lt"/>
                <a:ea typeface="+mj-ea"/>
                <a:cs typeface="+mj-cs"/>
              </a:defRPr>
            </a:lvl1pPr>
          </a:lstStyle>
          <a:p>
            <a:pPr>
              <a:lnSpc>
                <a:spcPct val="150000"/>
              </a:lnSpc>
            </a:pPr>
            <a:r>
              <a:rPr lang="en-US" sz="2152" b="1">
                <a:latin typeface="Times New Roman" panose="02020603050405020304" pitchFamily="18" charset="0"/>
                <a:cs typeface="Times New Roman" panose="02020603050405020304" pitchFamily="18" charset="0"/>
              </a:rPr>
              <a:t>8. </a:t>
            </a:r>
            <a:r>
              <a:rPr lang="en-US" sz="2152" b="1" err="1">
                <a:latin typeface="Times New Roman" panose="02020603050405020304" pitchFamily="18" charset="0"/>
                <a:cs typeface="Times New Roman" panose="02020603050405020304" pitchFamily="18" charset="0"/>
              </a:rPr>
              <a:t>Tải</a:t>
            </a:r>
            <a:r>
              <a:rPr lang="en-US" sz="2152" b="1">
                <a:latin typeface="Times New Roman" panose="02020603050405020304" pitchFamily="18" charset="0"/>
                <a:cs typeface="Times New Roman" panose="02020603050405020304" pitchFamily="18" charset="0"/>
              </a:rPr>
              <a:t> PO/</a:t>
            </a:r>
            <a:r>
              <a:rPr lang="en-US" sz="2152" b="1" err="1">
                <a:latin typeface="Times New Roman" panose="02020603050405020304" pitchFamily="18" charset="0"/>
                <a:cs typeface="Times New Roman" panose="02020603050405020304" pitchFamily="18" charset="0"/>
              </a:rPr>
              <a:t>Tạo</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báo</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cáo</a:t>
            </a:r>
            <a:endParaRPr lang="en-US" sz="3444">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9309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9CA56-1654-46E7-AA15-887A12B4DE2A}"/>
              </a:ext>
            </a:extLst>
          </p:cNvPr>
          <p:cNvPicPr>
            <a:picLocks noChangeAspect="1"/>
          </p:cNvPicPr>
          <p:nvPr/>
        </p:nvPicPr>
        <p:blipFill>
          <a:blip r:embed="rId2"/>
          <a:stretch>
            <a:fillRect/>
          </a:stretch>
        </p:blipFill>
        <p:spPr>
          <a:xfrm>
            <a:off x="1977764" y="1195689"/>
            <a:ext cx="9165159" cy="609455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Rectangle: Rounded Corners 13">
            <a:extLst>
              <a:ext uri="{FF2B5EF4-FFF2-40B4-BE49-F238E27FC236}">
                <a16:creationId xmlns:a16="http://schemas.microsoft.com/office/drawing/2014/main" id="{690C8A29-653A-40F5-A414-744750935EE0}"/>
              </a:ext>
            </a:extLst>
          </p:cNvPr>
          <p:cNvSpPr/>
          <p:nvPr/>
        </p:nvSpPr>
        <p:spPr>
          <a:xfrm>
            <a:off x="2662847" y="6692551"/>
            <a:ext cx="1060717" cy="3674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B3F3BC3B-935E-4916-8270-246AEF259397}"/>
              </a:ext>
            </a:extLst>
          </p:cNvPr>
          <p:cNvSpPr/>
          <p:nvPr/>
        </p:nvSpPr>
        <p:spPr>
          <a:xfrm>
            <a:off x="2339458" y="5780330"/>
            <a:ext cx="3173267" cy="4602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pic>
        <p:nvPicPr>
          <p:cNvPr id="4" name="Picture 3">
            <a:extLst>
              <a:ext uri="{FF2B5EF4-FFF2-40B4-BE49-F238E27FC236}">
                <a16:creationId xmlns:a16="http://schemas.microsoft.com/office/drawing/2014/main" id="{3E34E1C6-B5A3-4EDA-992B-D2B967276C18}"/>
              </a:ext>
            </a:extLst>
          </p:cNvPr>
          <p:cNvPicPr>
            <a:picLocks noChangeAspect="1"/>
          </p:cNvPicPr>
          <p:nvPr/>
        </p:nvPicPr>
        <p:blipFill>
          <a:blip r:embed="rId3"/>
          <a:stretch>
            <a:fillRect/>
          </a:stretch>
        </p:blipFill>
        <p:spPr>
          <a:xfrm>
            <a:off x="3723564" y="2150293"/>
            <a:ext cx="6020079" cy="193049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3" name="Rectangle: Rounded Corners 22">
            <a:extLst>
              <a:ext uri="{FF2B5EF4-FFF2-40B4-BE49-F238E27FC236}">
                <a16:creationId xmlns:a16="http://schemas.microsoft.com/office/drawing/2014/main" id="{387E2099-CFA7-4239-B15F-8F077F74F1D2}"/>
              </a:ext>
            </a:extLst>
          </p:cNvPr>
          <p:cNvSpPr/>
          <p:nvPr/>
        </p:nvSpPr>
        <p:spPr>
          <a:xfrm>
            <a:off x="8234804" y="3758095"/>
            <a:ext cx="777433" cy="30990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9" name="Rectangle 18">
            <a:extLst>
              <a:ext uri="{FF2B5EF4-FFF2-40B4-BE49-F238E27FC236}">
                <a16:creationId xmlns:a16="http://schemas.microsoft.com/office/drawing/2014/main" id="{46448AD3-FEA9-43A4-9C74-E7BD53AC9456}"/>
              </a:ext>
            </a:extLst>
          </p:cNvPr>
          <p:cNvSpPr/>
          <p:nvPr/>
        </p:nvSpPr>
        <p:spPr>
          <a:xfrm>
            <a:off x="311944" y="605442"/>
            <a:ext cx="11125200" cy="369332"/>
          </a:xfrm>
          <a:prstGeom prst="rect">
            <a:avLst/>
          </a:prstGeom>
          <a:solidFill>
            <a:srgbClr val="008FD3">
              <a:lumMod val="20000"/>
              <a:lumOff val="80000"/>
            </a:srgbClr>
          </a:solidFill>
          <a:ln>
            <a:solidFill>
              <a:srgbClr val="000000"/>
            </a:solidFill>
          </a:ln>
        </p:spPr>
        <p:txBody>
          <a:bodyPr wrap="square">
            <a:spAutoFit/>
          </a:bodyPr>
          <a:lstStyle/>
          <a:p>
            <a:pPr marL="342900" indent="-342900" defTabSz="531352">
              <a:buFont typeface="Wingdings" panose="05000000000000000000" pitchFamily="2" charset="2"/>
              <a:buChar char="v"/>
            </a:pPr>
            <a:r>
              <a:rPr lang="en-US" altLang="en-US" sz="1800" err="1">
                <a:solidFill>
                  <a:prstClr val="black"/>
                </a:solidFill>
                <a:latin typeface="Times New Roman" panose="02020603050405020304" pitchFamily="18" charset="0"/>
                <a:cs typeface="Times New Roman" panose="02020603050405020304" pitchFamily="18" charset="0"/>
              </a:rPr>
              <a:t>Kích</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vào</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b="1" err="1">
                <a:solidFill>
                  <a:prstClr val="black"/>
                </a:solidFill>
                <a:latin typeface="Times New Roman" panose="02020603050405020304" pitchFamily="18" charset="0"/>
                <a:cs typeface="Times New Roman" panose="02020603050405020304" pitchFamily="18" charset="0"/>
              </a:rPr>
              <a:t>Tiêu</a:t>
            </a:r>
            <a:r>
              <a:rPr lang="en-US" altLang="en-US" sz="1800" b="1">
                <a:solidFill>
                  <a:prstClr val="black"/>
                </a:solidFill>
                <a:latin typeface="Times New Roman" panose="02020603050405020304" pitchFamily="18" charset="0"/>
                <a:cs typeface="Times New Roman" panose="02020603050405020304" pitchFamily="18" charset="0"/>
              </a:rPr>
              <a:t> </a:t>
            </a:r>
            <a:r>
              <a:rPr lang="en-US" altLang="en-US" sz="1800" b="1" err="1">
                <a:solidFill>
                  <a:prstClr val="black"/>
                </a:solidFill>
                <a:latin typeface="Times New Roman" panose="02020603050405020304" pitchFamily="18" charset="0"/>
                <a:cs typeface="Times New Roman" panose="02020603050405020304" pitchFamily="18" charset="0"/>
              </a:rPr>
              <a:t>đề</a:t>
            </a:r>
            <a:r>
              <a:rPr lang="en-US" altLang="en-US" sz="1800" b="1">
                <a:solidFill>
                  <a:prstClr val="black"/>
                </a:solidFill>
                <a:latin typeface="Times New Roman" panose="02020603050405020304" pitchFamily="18" charset="0"/>
                <a:cs typeface="Times New Roman" panose="02020603050405020304" pitchFamily="18" charset="0"/>
              </a:rPr>
              <a:t> </a:t>
            </a:r>
            <a:r>
              <a:rPr lang="en-US" altLang="en-US" sz="1800" b="1" err="1">
                <a:solidFill>
                  <a:prstClr val="black"/>
                </a:solidFill>
                <a:latin typeface="Times New Roman" panose="02020603050405020304" pitchFamily="18" charset="0"/>
                <a:cs typeface="Times New Roman" panose="02020603050405020304" pitchFamily="18" charset="0"/>
              </a:rPr>
              <a:t>báo</a:t>
            </a:r>
            <a:r>
              <a:rPr lang="en-US" altLang="en-US" sz="1800" b="1">
                <a:solidFill>
                  <a:prstClr val="black"/>
                </a:solidFill>
                <a:latin typeface="Times New Roman" panose="02020603050405020304" pitchFamily="18" charset="0"/>
                <a:cs typeface="Times New Roman" panose="02020603050405020304" pitchFamily="18" charset="0"/>
              </a:rPr>
              <a:t> </a:t>
            </a:r>
            <a:r>
              <a:rPr lang="en-US" altLang="en-US" sz="1800" b="1" err="1">
                <a:solidFill>
                  <a:prstClr val="black"/>
                </a:solidFill>
                <a:latin typeface="Times New Roman" panose="02020603050405020304" pitchFamily="18" charset="0"/>
                <a:cs typeface="Times New Roman" panose="02020603050405020304" pitchFamily="18" charset="0"/>
              </a:rPr>
              <a:t>cáo</a:t>
            </a:r>
            <a:r>
              <a:rPr lang="en-US" altLang="en-US" sz="1800" b="1">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bạn</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vừa</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tạo</a:t>
            </a:r>
            <a:r>
              <a:rPr lang="en-US" altLang="en-US" sz="1800">
                <a:solidFill>
                  <a:prstClr val="black"/>
                </a:solidFill>
                <a:latin typeface="Times New Roman" panose="02020603050405020304" pitchFamily="18" charset="0"/>
                <a:cs typeface="Times New Roman" panose="02020603050405020304" pitchFamily="18" charset="0"/>
              </a:rPr>
              <a:t>=&gt;“</a:t>
            </a:r>
            <a:r>
              <a:rPr lang="en-US" altLang="en-US" sz="1800" b="1">
                <a:solidFill>
                  <a:prstClr val="black"/>
                </a:solidFill>
                <a:latin typeface="Times New Roman" panose="02020603050405020304" pitchFamily="18" charset="0"/>
                <a:cs typeface="Times New Roman" panose="02020603050405020304" pitchFamily="18" charset="0"/>
              </a:rPr>
              <a:t>Run</a:t>
            </a:r>
            <a:r>
              <a:rPr lang="en-US" altLang="en-US" sz="1800">
                <a:solidFill>
                  <a:prstClr val="black"/>
                </a:solidFill>
                <a:latin typeface="Times New Roman" panose="02020603050405020304" pitchFamily="18" charset="0"/>
                <a:cs typeface="Times New Roman" panose="02020603050405020304" pitchFamily="18" charset="0"/>
              </a:rPr>
              <a:t>” =&gt; “</a:t>
            </a:r>
            <a:r>
              <a:rPr lang="en-US" altLang="en-US" sz="1800" b="1">
                <a:solidFill>
                  <a:prstClr val="black"/>
                </a:solidFill>
                <a:latin typeface="Times New Roman" panose="02020603050405020304" pitchFamily="18" charset="0"/>
                <a:cs typeface="Times New Roman" panose="02020603050405020304" pitchFamily="18" charset="0"/>
              </a:rPr>
              <a:t>OK</a:t>
            </a:r>
            <a:r>
              <a:rPr lang="en-US" altLang="en-US" sz="1800">
                <a:solidFill>
                  <a:prstClr val="black"/>
                </a:solidFill>
                <a:latin typeface="Times New Roman" panose="02020603050405020304" pitchFamily="18" charset="0"/>
                <a:cs typeface="Times New Roman" panose="02020603050405020304" pitchFamily="18" charset="0"/>
              </a:rPr>
              <a:t>”</a:t>
            </a:r>
            <a:endParaRPr lang="en-US" altLang="en-US" sz="1800" b="1">
              <a:solidFill>
                <a:srgbClr val="00B0F0"/>
              </a:solidFill>
              <a:highlight>
                <a:srgbClr val="FFFF00"/>
              </a:highlight>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6A3CC9E7-726A-4393-894A-9FFFF67AABF8}"/>
              </a:ext>
            </a:extLst>
          </p:cNvPr>
          <p:cNvSpPr txBox="1"/>
          <p:nvPr/>
        </p:nvSpPr>
        <p:spPr>
          <a:xfrm>
            <a:off x="2076330" y="5846701"/>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25" name="TextBox 24">
            <a:extLst>
              <a:ext uri="{FF2B5EF4-FFF2-40B4-BE49-F238E27FC236}">
                <a16:creationId xmlns:a16="http://schemas.microsoft.com/office/drawing/2014/main" id="{D475F661-93DB-4FB3-BC5C-04E2EC582B65}"/>
              </a:ext>
            </a:extLst>
          </p:cNvPr>
          <p:cNvSpPr txBox="1"/>
          <p:nvPr/>
        </p:nvSpPr>
        <p:spPr>
          <a:xfrm>
            <a:off x="2339458" y="6726367"/>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26" name="TextBox 25">
            <a:extLst>
              <a:ext uri="{FF2B5EF4-FFF2-40B4-BE49-F238E27FC236}">
                <a16:creationId xmlns:a16="http://schemas.microsoft.com/office/drawing/2014/main" id="{9D35116C-EB6F-4F0C-B4C3-CBD9D747EA15}"/>
              </a:ext>
            </a:extLst>
          </p:cNvPr>
          <p:cNvSpPr txBox="1"/>
          <p:nvPr/>
        </p:nvSpPr>
        <p:spPr>
          <a:xfrm>
            <a:off x="7971676" y="3745315"/>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3</a:t>
            </a:r>
          </a:p>
        </p:txBody>
      </p:sp>
      <p:sp>
        <p:nvSpPr>
          <p:cNvPr id="6" name="Rectangle 5">
            <a:extLst>
              <a:ext uri="{FF2B5EF4-FFF2-40B4-BE49-F238E27FC236}">
                <a16:creationId xmlns:a16="http://schemas.microsoft.com/office/drawing/2014/main" id="{0B410272-BB7E-4D6E-9910-E626C4D24835}"/>
              </a:ext>
            </a:extLst>
          </p:cNvPr>
          <p:cNvSpPr/>
          <p:nvPr/>
        </p:nvSpPr>
        <p:spPr>
          <a:xfrm>
            <a:off x="235744" y="35438"/>
            <a:ext cx="2623026" cy="498663"/>
          </a:xfrm>
          <a:prstGeom prst="rect">
            <a:avLst/>
          </a:prstGeom>
        </p:spPr>
        <p:txBody>
          <a:bodyPr wrap="none">
            <a:spAutoFit/>
          </a:bodyPr>
          <a:lstStyle/>
          <a:p>
            <a:pPr>
              <a:lnSpc>
                <a:spcPct val="150000"/>
              </a:lnSpc>
            </a:pPr>
            <a:r>
              <a:rPr lang="en-US" sz="2000" b="1">
                <a:latin typeface="Times New Roman" panose="02020603050405020304" pitchFamily="18" charset="0"/>
                <a:cs typeface="Times New Roman" panose="02020603050405020304" pitchFamily="18" charset="0"/>
              </a:rPr>
              <a:t>8. </a:t>
            </a:r>
            <a:r>
              <a:rPr lang="en-US" sz="2000" b="1" err="1">
                <a:latin typeface="Times New Roman" panose="02020603050405020304" pitchFamily="18" charset="0"/>
                <a:cs typeface="Times New Roman" panose="02020603050405020304" pitchFamily="18" charset="0"/>
              </a:rPr>
              <a:t>Tải</a:t>
            </a:r>
            <a:r>
              <a:rPr lang="en-US" sz="2000" b="1">
                <a:latin typeface="Times New Roman" panose="02020603050405020304" pitchFamily="18" charset="0"/>
                <a:cs typeface="Times New Roman" panose="02020603050405020304" pitchFamily="18" charset="0"/>
              </a:rPr>
              <a:t> PO/</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báo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cáo</a:t>
            </a:r>
            <a:endParaRPr lang="en-US" sz="320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1078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5BD700-C3BE-4D57-BC92-19A6096CE093}"/>
              </a:ext>
            </a:extLst>
          </p:cNvPr>
          <p:cNvPicPr>
            <a:picLocks noChangeAspect="1"/>
          </p:cNvPicPr>
          <p:nvPr/>
        </p:nvPicPr>
        <p:blipFill>
          <a:blip r:embed="rId2"/>
          <a:stretch>
            <a:fillRect/>
          </a:stretch>
        </p:blipFill>
        <p:spPr>
          <a:xfrm>
            <a:off x="1912144" y="1112836"/>
            <a:ext cx="8605274" cy="61118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9" name="Rectangle: Rounded Corners 18">
            <a:extLst>
              <a:ext uri="{FF2B5EF4-FFF2-40B4-BE49-F238E27FC236}">
                <a16:creationId xmlns:a16="http://schemas.microsoft.com/office/drawing/2014/main" id="{9CBA2EBC-16D8-4305-81F7-4BD1354213AB}"/>
              </a:ext>
            </a:extLst>
          </p:cNvPr>
          <p:cNvSpPr/>
          <p:nvPr/>
        </p:nvSpPr>
        <p:spPr>
          <a:xfrm>
            <a:off x="2139579" y="5697632"/>
            <a:ext cx="2146992" cy="30700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0" name="Rectangle: Rounded Corners 19">
            <a:extLst>
              <a:ext uri="{FF2B5EF4-FFF2-40B4-BE49-F238E27FC236}">
                <a16:creationId xmlns:a16="http://schemas.microsoft.com/office/drawing/2014/main" id="{F6B1DE3B-5C55-475A-B3E1-2BC5AE409A60}"/>
              </a:ext>
            </a:extLst>
          </p:cNvPr>
          <p:cNvSpPr/>
          <p:nvPr/>
        </p:nvSpPr>
        <p:spPr>
          <a:xfrm>
            <a:off x="3570907" y="6781777"/>
            <a:ext cx="1124616" cy="48120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7" name="Rectangle 16">
            <a:extLst>
              <a:ext uri="{FF2B5EF4-FFF2-40B4-BE49-F238E27FC236}">
                <a16:creationId xmlns:a16="http://schemas.microsoft.com/office/drawing/2014/main" id="{41F9CF84-A1C4-4A0F-8EF1-1C5330463537}"/>
              </a:ext>
            </a:extLst>
          </p:cNvPr>
          <p:cNvSpPr/>
          <p:nvPr/>
        </p:nvSpPr>
        <p:spPr>
          <a:xfrm>
            <a:off x="311944" y="605442"/>
            <a:ext cx="11125200" cy="369332"/>
          </a:xfrm>
          <a:prstGeom prst="rect">
            <a:avLst/>
          </a:prstGeom>
          <a:solidFill>
            <a:srgbClr val="008FD3">
              <a:lumMod val="20000"/>
              <a:lumOff val="80000"/>
            </a:srgbClr>
          </a:solidFill>
          <a:ln>
            <a:solidFill>
              <a:srgbClr val="000000"/>
            </a:solidFill>
          </a:ln>
        </p:spPr>
        <p:txBody>
          <a:bodyPr wrap="square">
            <a:spAutoFit/>
          </a:bodyPr>
          <a:lstStyle/>
          <a:p>
            <a:pPr marL="342900" indent="-342900" defTabSz="531352">
              <a:buFont typeface="Wingdings" panose="05000000000000000000" pitchFamily="2" charset="2"/>
              <a:buChar char="v"/>
            </a:pPr>
            <a:r>
              <a:rPr lang="en-US" altLang="en-US" sz="1800" err="1">
                <a:solidFill>
                  <a:prstClr val="black"/>
                </a:solidFill>
                <a:latin typeface="Times New Roman" panose="02020603050405020304" pitchFamily="18" charset="0"/>
                <a:cs typeface="Times New Roman" panose="02020603050405020304" pitchFamily="18" charset="0"/>
              </a:rPr>
              <a:t>Kích</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vào</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b="1" err="1">
                <a:solidFill>
                  <a:prstClr val="black"/>
                </a:solidFill>
                <a:latin typeface="Times New Roman" panose="02020603050405020304" pitchFamily="18" charset="0"/>
                <a:cs typeface="Times New Roman" panose="02020603050405020304" pitchFamily="18" charset="0"/>
              </a:rPr>
              <a:t>Tiêu</a:t>
            </a:r>
            <a:r>
              <a:rPr lang="en-US" altLang="en-US" sz="1800" b="1">
                <a:solidFill>
                  <a:prstClr val="black"/>
                </a:solidFill>
                <a:latin typeface="Times New Roman" panose="02020603050405020304" pitchFamily="18" charset="0"/>
                <a:cs typeface="Times New Roman" panose="02020603050405020304" pitchFamily="18" charset="0"/>
              </a:rPr>
              <a:t> </a:t>
            </a:r>
            <a:r>
              <a:rPr lang="en-US" altLang="en-US" sz="1800" b="1" err="1">
                <a:solidFill>
                  <a:prstClr val="black"/>
                </a:solidFill>
                <a:latin typeface="Times New Roman" panose="02020603050405020304" pitchFamily="18" charset="0"/>
                <a:cs typeface="Times New Roman" panose="02020603050405020304" pitchFamily="18" charset="0"/>
              </a:rPr>
              <a:t>đề</a:t>
            </a:r>
            <a:r>
              <a:rPr lang="en-US" altLang="en-US" sz="1800" b="1">
                <a:solidFill>
                  <a:prstClr val="black"/>
                </a:solidFill>
                <a:latin typeface="Times New Roman" panose="02020603050405020304" pitchFamily="18" charset="0"/>
                <a:cs typeface="Times New Roman" panose="02020603050405020304" pitchFamily="18" charset="0"/>
              </a:rPr>
              <a:t> </a:t>
            </a:r>
            <a:r>
              <a:rPr lang="en-US" altLang="en-US" sz="1800" b="1" err="1">
                <a:solidFill>
                  <a:prstClr val="black"/>
                </a:solidFill>
                <a:latin typeface="Times New Roman" panose="02020603050405020304" pitchFamily="18" charset="0"/>
                <a:cs typeface="Times New Roman" panose="02020603050405020304" pitchFamily="18" charset="0"/>
              </a:rPr>
              <a:t>báo</a:t>
            </a:r>
            <a:r>
              <a:rPr lang="en-US" altLang="en-US" sz="1800" b="1">
                <a:solidFill>
                  <a:prstClr val="black"/>
                </a:solidFill>
                <a:latin typeface="Times New Roman" panose="02020603050405020304" pitchFamily="18" charset="0"/>
                <a:cs typeface="Times New Roman" panose="02020603050405020304" pitchFamily="18" charset="0"/>
              </a:rPr>
              <a:t> </a:t>
            </a:r>
            <a:r>
              <a:rPr lang="en-US" altLang="en-US" sz="1800" b="1" err="1">
                <a:solidFill>
                  <a:prstClr val="black"/>
                </a:solidFill>
                <a:latin typeface="Times New Roman" panose="02020603050405020304" pitchFamily="18" charset="0"/>
                <a:cs typeface="Times New Roman" panose="02020603050405020304" pitchFamily="18" charset="0"/>
              </a:rPr>
              <a:t>cáo</a:t>
            </a:r>
            <a:r>
              <a:rPr lang="en-US" altLang="en-US" sz="1800" b="1">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bạn</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vừa</a:t>
            </a:r>
            <a:r>
              <a:rPr lang="en-US" altLang="en-US" sz="1800">
                <a:solidFill>
                  <a:prstClr val="black"/>
                </a:solidFill>
                <a:latin typeface="Times New Roman" panose="02020603050405020304" pitchFamily="18" charset="0"/>
                <a:cs typeface="Times New Roman" panose="02020603050405020304" pitchFamily="18" charset="0"/>
              </a:rPr>
              <a:t> </a:t>
            </a:r>
            <a:r>
              <a:rPr lang="en-US" altLang="en-US" sz="1800" err="1">
                <a:solidFill>
                  <a:prstClr val="black"/>
                </a:solidFill>
                <a:latin typeface="Times New Roman" panose="02020603050405020304" pitchFamily="18" charset="0"/>
                <a:cs typeface="Times New Roman" panose="02020603050405020304" pitchFamily="18" charset="0"/>
              </a:rPr>
              <a:t>tạo</a:t>
            </a:r>
            <a:r>
              <a:rPr lang="en-US" altLang="en-US" sz="1800">
                <a:solidFill>
                  <a:prstClr val="black"/>
                </a:solidFill>
                <a:latin typeface="Times New Roman" panose="02020603050405020304" pitchFamily="18" charset="0"/>
                <a:cs typeface="Times New Roman" panose="02020603050405020304" pitchFamily="18" charset="0"/>
              </a:rPr>
              <a:t> =&gt;“</a:t>
            </a:r>
            <a:r>
              <a:rPr lang="en-US" altLang="en-US" sz="1800" b="1">
                <a:solidFill>
                  <a:prstClr val="black"/>
                </a:solidFill>
                <a:latin typeface="Times New Roman" panose="02020603050405020304" pitchFamily="18" charset="0"/>
                <a:cs typeface="Times New Roman" panose="02020603050405020304" pitchFamily="18" charset="0"/>
              </a:rPr>
              <a:t>Download</a:t>
            </a:r>
            <a:r>
              <a:rPr lang="en-US" altLang="en-US" sz="1800">
                <a:solidFill>
                  <a:prstClr val="black"/>
                </a:solidFill>
                <a:latin typeface="Times New Roman" panose="02020603050405020304" pitchFamily="18" charset="0"/>
                <a:cs typeface="Times New Roman" panose="02020603050405020304" pitchFamily="18" charset="0"/>
              </a:rPr>
              <a:t>”</a:t>
            </a:r>
            <a:endParaRPr lang="en-US" altLang="en-US" sz="1800" b="1">
              <a:solidFill>
                <a:srgbClr val="00B0F0"/>
              </a:solidFill>
              <a:highlight>
                <a:srgbClr val="FFFF00"/>
              </a:highlight>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3635242-78C4-42F8-B905-427DD9F93C4C}"/>
              </a:ext>
            </a:extLst>
          </p:cNvPr>
          <p:cNvSpPr txBox="1"/>
          <p:nvPr/>
        </p:nvSpPr>
        <p:spPr>
          <a:xfrm>
            <a:off x="1872237" y="5667724"/>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1</a:t>
            </a:r>
          </a:p>
        </p:txBody>
      </p:sp>
      <p:sp>
        <p:nvSpPr>
          <p:cNvPr id="21" name="TextBox 20">
            <a:extLst>
              <a:ext uri="{FF2B5EF4-FFF2-40B4-BE49-F238E27FC236}">
                <a16:creationId xmlns:a16="http://schemas.microsoft.com/office/drawing/2014/main" id="{D9E3B944-D4F1-48BC-A555-2663B12C4D93}"/>
              </a:ext>
            </a:extLst>
          </p:cNvPr>
          <p:cNvSpPr txBox="1"/>
          <p:nvPr/>
        </p:nvSpPr>
        <p:spPr>
          <a:xfrm>
            <a:off x="4081672" y="6497847"/>
            <a:ext cx="526256" cy="2769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1800" b="1" kern="0">
                <a:solidFill>
                  <a:srgbClr val="C00000"/>
                </a:solidFill>
                <a:latin typeface="Times New Roman" panose="02020603050405020304" pitchFamily="18" charset="0"/>
                <a:ea typeface="Arial Unicode MS" pitchFamily="34" charset="-128"/>
                <a:cs typeface="Times New Roman" panose="02020603050405020304" pitchFamily="18" charset="0"/>
              </a:rPr>
              <a:t>2</a:t>
            </a:r>
          </a:p>
        </p:txBody>
      </p:sp>
      <p:sp>
        <p:nvSpPr>
          <p:cNvPr id="2" name="Rectangle 1">
            <a:extLst>
              <a:ext uri="{FF2B5EF4-FFF2-40B4-BE49-F238E27FC236}">
                <a16:creationId xmlns:a16="http://schemas.microsoft.com/office/drawing/2014/main" id="{73507632-1F6E-4662-A62A-23064AD1413E}"/>
              </a:ext>
            </a:extLst>
          </p:cNvPr>
          <p:cNvSpPr/>
          <p:nvPr/>
        </p:nvSpPr>
        <p:spPr>
          <a:xfrm>
            <a:off x="177352" y="17674"/>
            <a:ext cx="2623026" cy="498663"/>
          </a:xfrm>
          <a:prstGeom prst="rect">
            <a:avLst/>
          </a:prstGeom>
        </p:spPr>
        <p:txBody>
          <a:bodyPr wrap="none">
            <a:spAutoFit/>
          </a:bodyPr>
          <a:lstStyle/>
          <a:p>
            <a:pPr>
              <a:lnSpc>
                <a:spcPct val="150000"/>
              </a:lnSpc>
            </a:pPr>
            <a:r>
              <a:rPr lang="en-US" sz="2000" b="1">
                <a:latin typeface="Times New Roman" panose="02020603050405020304" pitchFamily="18" charset="0"/>
                <a:cs typeface="Times New Roman" panose="02020603050405020304" pitchFamily="18" charset="0"/>
              </a:rPr>
              <a:t>8. </a:t>
            </a:r>
            <a:r>
              <a:rPr lang="en-US" sz="2000" b="1" err="1">
                <a:latin typeface="Times New Roman" panose="02020603050405020304" pitchFamily="18" charset="0"/>
                <a:cs typeface="Times New Roman" panose="02020603050405020304" pitchFamily="18" charset="0"/>
              </a:rPr>
              <a:t>Tải</a:t>
            </a:r>
            <a:r>
              <a:rPr lang="en-US" sz="2000" b="1">
                <a:latin typeface="Times New Roman" panose="02020603050405020304" pitchFamily="18" charset="0"/>
                <a:cs typeface="Times New Roman" panose="02020603050405020304" pitchFamily="18" charset="0"/>
              </a:rPr>
              <a:t> PO/</a:t>
            </a:r>
            <a:r>
              <a:rPr lang="en-US" sz="2000" b="1" err="1">
                <a:latin typeface="Times New Roman" panose="02020603050405020304" pitchFamily="18" charset="0"/>
                <a:cs typeface="Times New Roman" panose="02020603050405020304" pitchFamily="18" charset="0"/>
              </a:rPr>
              <a:t>Tạo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báo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cáo</a:t>
            </a:r>
            <a:endParaRPr lang="en-US" sz="320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4630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86208C-7DDA-46FF-867F-39032939EB4F}"/>
              </a:ext>
            </a:extLst>
          </p:cNvPr>
          <p:cNvSpPr txBox="1"/>
          <p:nvPr/>
        </p:nvSpPr>
        <p:spPr>
          <a:xfrm>
            <a:off x="388144" y="1023144"/>
            <a:ext cx="12732544"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200" b="1" u="sng" kern="0">
                <a:solidFill>
                  <a:srgbClr val="0070C0"/>
                </a:solidFill>
                <a:latin typeface="Times New Roman" panose="02020603050405020304" pitchFamily="18" charset="0"/>
                <a:ea typeface="Arial Unicode MS" pitchFamily="34" charset="-128"/>
                <a:cs typeface="Times New Roman" panose="02020603050405020304" pitchFamily="18" charset="0"/>
              </a:rPr>
              <a:t>9.</a:t>
            </a:r>
            <a:r>
              <a:rPr lang="en-US" sz="3200" b="1" u="sng">
                <a:solidFill>
                  <a:srgbClr val="0070C0"/>
                </a:solidFill>
                <a:latin typeface="Times New Roman" panose="02020603050405020304" pitchFamily="18" charset="0"/>
                <a:cs typeface="Times New Roman" panose="02020603050405020304" pitchFamily="18" charset="0"/>
              </a:rPr>
              <a:t> Phát </a:t>
            </a:r>
            <a:r>
              <a:rPr lang="en-US" sz="3200" b="1" u="sng" err="1">
                <a:solidFill>
                  <a:srgbClr val="0070C0"/>
                </a:solidFill>
                <a:latin typeface="Times New Roman" panose="02020603050405020304" pitchFamily="18" charset="0"/>
                <a:cs typeface="Times New Roman" panose="02020603050405020304" pitchFamily="18" charset="0"/>
              </a:rPr>
              <a:t>hành</a:t>
            </a:r>
            <a:r>
              <a:rPr lang="en-US" sz="3200" b="1" u="sng">
                <a:solidFill>
                  <a:srgbClr val="0070C0"/>
                </a:solidFill>
                <a:latin typeface="Times New Roman" panose="02020603050405020304" pitchFamily="18" charset="0"/>
                <a:cs typeface="Times New Roman" panose="02020603050405020304" pitchFamily="18" charset="0"/>
              </a:rPr>
              <a:t> </a:t>
            </a:r>
            <a:r>
              <a:rPr lang="en-US" sz="3200" b="1" u="sng" err="1">
                <a:solidFill>
                  <a:srgbClr val="0070C0"/>
                </a:solidFill>
                <a:latin typeface="Times New Roman" panose="02020603050405020304" pitchFamily="18" charset="0"/>
                <a:cs typeface="Times New Roman" panose="02020603050405020304" pitchFamily="18" charset="0"/>
              </a:rPr>
              <a:t>tem</a:t>
            </a:r>
            <a:r>
              <a:rPr lang="en-US" sz="3200" b="1" u="sng">
                <a:solidFill>
                  <a:srgbClr val="0070C0"/>
                </a:solidFill>
                <a:latin typeface="Times New Roman" panose="02020603050405020304" pitchFamily="18" charset="0"/>
                <a:cs typeface="Times New Roman" panose="02020603050405020304" pitchFamily="18" charset="0"/>
              </a:rPr>
              <a:t> </a:t>
            </a:r>
            <a:r>
              <a:rPr lang="en-US" sz="3200" b="1" u="sng" err="1">
                <a:solidFill>
                  <a:srgbClr val="0070C0"/>
                </a:solidFill>
                <a:latin typeface="Times New Roman" panose="02020603050405020304" pitchFamily="18" charset="0"/>
                <a:cs typeface="Times New Roman" panose="02020603050405020304" pitchFamily="18" charset="0"/>
              </a:rPr>
              <a:t>giao</a:t>
            </a:r>
            <a:r>
              <a:rPr lang="en-US" sz="3200" b="1" u="sng">
                <a:solidFill>
                  <a:srgbClr val="0070C0"/>
                </a:solidFill>
                <a:latin typeface="Times New Roman" panose="02020603050405020304" pitchFamily="18" charset="0"/>
                <a:cs typeface="Times New Roman" panose="02020603050405020304" pitchFamily="18" charset="0"/>
              </a:rPr>
              <a:t> </a:t>
            </a:r>
            <a:r>
              <a:rPr lang="en-US" sz="3200" b="1" u="sng" err="1">
                <a:solidFill>
                  <a:srgbClr val="0070C0"/>
                </a:solidFill>
                <a:latin typeface="Times New Roman" panose="02020603050405020304" pitchFamily="18" charset="0"/>
                <a:cs typeface="Times New Roman" panose="02020603050405020304" pitchFamily="18" charset="0"/>
              </a:rPr>
              <a:t>hàng</a:t>
            </a:r>
            <a:endParaRPr lang="en-US" sz="3200" b="1" u="sng">
              <a:solidFill>
                <a:srgbClr val="0070C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8D3D3DDE-6AB8-6542-914E-E82C2415FC90}"/>
              </a:ext>
            </a:extLst>
          </p:cNvPr>
          <p:cNvGrpSpPr/>
          <p:nvPr/>
        </p:nvGrpSpPr>
        <p:grpSpPr>
          <a:xfrm>
            <a:off x="2521744" y="6332977"/>
            <a:ext cx="9525000" cy="1047311"/>
            <a:chOff x="-239117" y="4365104"/>
            <a:chExt cx="12674269" cy="2986172"/>
          </a:xfrm>
        </p:grpSpPr>
        <p:pic>
          <p:nvPicPr>
            <p:cNvPr id="12" name="Picture 11">
              <a:extLst>
                <a:ext uri="{FF2B5EF4-FFF2-40B4-BE49-F238E27FC236}">
                  <a16:creationId xmlns:a16="http://schemas.microsoft.com/office/drawing/2014/main" id="{F9E86FDC-719B-E04E-AA53-A63A888E2D87}"/>
                </a:ext>
              </a:extLst>
            </p:cNvPr>
            <p:cNvPicPr>
              <a:picLocks noChangeAspect="1"/>
            </p:cNvPicPr>
            <p:nvPr/>
          </p:nvPicPr>
          <p:blipFill>
            <a:blip r:embed="rId3"/>
            <a:stretch>
              <a:fillRect/>
            </a:stretch>
          </p:blipFill>
          <p:spPr>
            <a:xfrm>
              <a:off x="7897787" y="5157192"/>
              <a:ext cx="4537365" cy="2194084"/>
            </a:xfrm>
            <a:prstGeom prst="rect">
              <a:avLst/>
            </a:prstGeom>
          </p:spPr>
        </p:pic>
        <p:pic>
          <p:nvPicPr>
            <p:cNvPr id="13" name="Picture 12">
              <a:extLst>
                <a:ext uri="{FF2B5EF4-FFF2-40B4-BE49-F238E27FC236}">
                  <a16:creationId xmlns:a16="http://schemas.microsoft.com/office/drawing/2014/main" id="{44EA3A8C-C017-064F-8D7F-918060BA4F1F}"/>
                </a:ext>
              </a:extLst>
            </p:cNvPr>
            <p:cNvPicPr>
              <a:picLocks noChangeAspect="1"/>
            </p:cNvPicPr>
            <p:nvPr/>
          </p:nvPicPr>
          <p:blipFill>
            <a:blip r:embed="rId4"/>
            <a:stretch>
              <a:fillRect/>
            </a:stretch>
          </p:blipFill>
          <p:spPr>
            <a:xfrm>
              <a:off x="-239117" y="4365104"/>
              <a:ext cx="4537365" cy="2194084"/>
            </a:xfrm>
            <a:prstGeom prst="rect">
              <a:avLst/>
            </a:prstGeom>
          </p:spPr>
        </p:pic>
        <p:pic>
          <p:nvPicPr>
            <p:cNvPr id="14" name="Picture 13">
              <a:extLst>
                <a:ext uri="{FF2B5EF4-FFF2-40B4-BE49-F238E27FC236}">
                  <a16:creationId xmlns:a16="http://schemas.microsoft.com/office/drawing/2014/main" id="{D4413E3D-C61A-6840-A928-E79DAE438DFE}"/>
                </a:ext>
              </a:extLst>
            </p:cNvPr>
            <p:cNvPicPr>
              <a:picLocks noChangeAspect="1"/>
            </p:cNvPicPr>
            <p:nvPr/>
          </p:nvPicPr>
          <p:blipFill>
            <a:blip r:embed="rId5"/>
            <a:stretch>
              <a:fillRect/>
            </a:stretch>
          </p:blipFill>
          <p:spPr>
            <a:xfrm>
              <a:off x="3865339" y="5123348"/>
              <a:ext cx="4537365" cy="2194084"/>
            </a:xfrm>
            <a:prstGeom prst="rect">
              <a:avLst/>
            </a:prstGeom>
          </p:spPr>
        </p:pic>
      </p:grpSp>
      <p:sp>
        <p:nvSpPr>
          <p:cNvPr id="7" name="Isosceles Triangle 6">
            <a:hlinkClick r:id="rId6" action="ppaction://hlinksldjump"/>
            <a:extLst>
              <a:ext uri="{FF2B5EF4-FFF2-40B4-BE49-F238E27FC236}">
                <a16:creationId xmlns:a16="http://schemas.microsoft.com/office/drawing/2014/main" id="{C0528BEE-12AF-438B-B2CA-C75A2C7DD9EF}"/>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201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a:latin typeface="Times New Roman" panose="02020603050405020304" pitchFamily="18" charset="0"/>
                <a:cs typeface="Times New Roman" panose="02020603050405020304" pitchFamily="18" charset="0"/>
              </a:rPr>
              <a:t>9.1. </a:t>
            </a:r>
            <a:r>
              <a:rPr lang="en-US" sz="2152" b="1" err="1">
                <a:latin typeface="Times New Roman" panose="02020603050405020304" pitchFamily="18" charset="0"/>
                <a:cs typeface="Times New Roman" panose="02020603050405020304" pitchFamily="18" charset="0"/>
              </a:rPr>
              <a:t>Tải</a:t>
            </a:r>
            <a:r>
              <a:rPr lang="en-US" sz="2152" b="1">
                <a:latin typeface="Times New Roman" panose="02020603050405020304" pitchFamily="18" charset="0"/>
                <a:cs typeface="Times New Roman" panose="02020603050405020304" pitchFamily="18" charset="0"/>
              </a:rPr>
              <a:t> công </a:t>
            </a:r>
            <a:r>
              <a:rPr lang="en-US" sz="2152" b="1" err="1">
                <a:latin typeface="Times New Roman" panose="02020603050405020304" pitchFamily="18" charset="0"/>
                <a:cs typeface="Times New Roman" panose="02020603050405020304" pitchFamily="18" charset="0"/>
              </a:rPr>
              <a:t>cụ</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phát</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hành</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tem</a:t>
            </a:r>
            <a:endParaRPr lang="en-US" sz="3444">
              <a:highlight>
                <a:srgbClr val="FFFF00"/>
              </a:highlight>
              <a:latin typeface="Times New Roman" panose="02020603050405020304" pitchFamily="18" charset="0"/>
              <a:cs typeface="Times New Roman" panose="02020603050405020304" pitchFamily="18" charset="0"/>
            </a:endParaRPr>
          </a:p>
        </p:txBody>
      </p:sp>
      <p:sp>
        <p:nvSpPr>
          <p:cNvPr id="10" name="Title 3">
            <a:extLst>
              <a:ext uri="{FF2B5EF4-FFF2-40B4-BE49-F238E27FC236}">
                <a16:creationId xmlns:a16="http://schemas.microsoft.com/office/drawing/2014/main" id="{F389489A-9E92-44F3-BD15-257ED0DFC2CB}"/>
              </a:ext>
            </a:extLst>
          </p:cNvPr>
          <p:cNvSpPr txBox="1">
            <a:spLocks/>
          </p:cNvSpPr>
          <p:nvPr/>
        </p:nvSpPr>
        <p:spPr>
          <a:xfrm>
            <a:off x="118223" y="833849"/>
            <a:ext cx="3565542" cy="1110166"/>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dirty="0">
                <a:solidFill>
                  <a:prstClr val="black"/>
                </a:solidFill>
                <a:latin typeface="Times New Roman" panose="02020603050405020304" pitchFamily="18" charset="0"/>
                <a:cs typeface="Times New Roman" panose="02020603050405020304" pitchFamily="18" charset="0"/>
              </a:rPr>
              <a:t>B</a:t>
            </a:r>
            <a:r>
              <a:rPr lang="vi-VN" altLang="en-US" sz="1937" dirty="0">
                <a:solidFill>
                  <a:prstClr val="black"/>
                </a:solidFill>
                <a:latin typeface="Times New Roman" panose="02020603050405020304" pitchFamily="18" charset="0"/>
                <a:cs typeface="Times New Roman" panose="02020603050405020304" pitchFamily="18" charset="0"/>
              </a:rPr>
              <a:t>ư</a:t>
            </a:r>
            <a:r>
              <a:rPr lang="en-US" altLang="en-US" sz="1937" dirty="0" err="1">
                <a:solidFill>
                  <a:prstClr val="black"/>
                </a:solidFill>
                <a:latin typeface="Times New Roman" panose="02020603050405020304" pitchFamily="18" charset="0"/>
                <a:cs typeface="Times New Roman" panose="02020603050405020304" pitchFamily="18" charset="0"/>
              </a:rPr>
              <a:t>ớc</a:t>
            </a:r>
            <a:r>
              <a:rPr lang="en-US" altLang="en-US" sz="1937" dirty="0">
                <a:solidFill>
                  <a:prstClr val="black"/>
                </a:solidFill>
                <a:latin typeface="Times New Roman" panose="02020603050405020304" pitchFamily="18" charset="0"/>
                <a:cs typeface="Times New Roman" panose="02020603050405020304" pitchFamily="18" charset="0"/>
              </a:rPr>
              <a:t> 1 : </a:t>
            </a:r>
            <a:r>
              <a:rPr lang="en-US" altLang="en-US" sz="1937" dirty="0" err="1">
                <a:solidFill>
                  <a:prstClr val="black"/>
                </a:solidFill>
                <a:latin typeface="Times New Roman" panose="02020603050405020304" pitchFamily="18" charset="0"/>
                <a:cs typeface="Times New Roman" panose="02020603050405020304" pitchFamily="18" charset="0"/>
              </a:rPr>
              <a:t>Truy</a:t>
            </a:r>
            <a:r>
              <a:rPr lang="en-US" altLang="en-US" sz="1937" dirty="0">
                <a:solidFill>
                  <a:prstClr val="black"/>
                </a:solidFill>
                <a:latin typeface="Times New Roman" panose="02020603050405020304" pitchFamily="18" charset="0"/>
                <a:cs typeface="Times New Roman" panose="02020603050405020304" pitchFamily="18" charset="0"/>
              </a:rPr>
              <a:t> </a:t>
            </a:r>
            <a:r>
              <a:rPr lang="en-US" altLang="en-US" sz="1937" dirty="0" err="1">
                <a:solidFill>
                  <a:prstClr val="black"/>
                </a:solidFill>
                <a:latin typeface="Times New Roman" panose="02020603050405020304" pitchFamily="18" charset="0"/>
                <a:cs typeface="Times New Roman" panose="02020603050405020304" pitchFamily="18" charset="0"/>
              </a:rPr>
              <a:t>cập</a:t>
            </a:r>
            <a:r>
              <a:rPr lang="en-US" altLang="en-US" sz="1937" dirty="0">
                <a:solidFill>
                  <a:prstClr val="black"/>
                </a:solidFill>
                <a:latin typeface="Times New Roman" panose="02020603050405020304" pitchFamily="18" charset="0"/>
                <a:cs typeface="Times New Roman" panose="02020603050405020304" pitchFamily="18" charset="0"/>
              </a:rPr>
              <a:t> </a:t>
            </a:r>
            <a:r>
              <a:rPr lang="en-US" altLang="en-US" sz="1937" dirty="0" err="1">
                <a:solidFill>
                  <a:prstClr val="black"/>
                </a:solidFill>
                <a:latin typeface="Times New Roman" panose="02020603050405020304" pitchFamily="18" charset="0"/>
                <a:cs typeface="Times New Roman" panose="02020603050405020304" pitchFamily="18" charset="0"/>
              </a:rPr>
              <a:t>vào</a:t>
            </a:r>
            <a:r>
              <a:rPr lang="en-US" altLang="en-US" sz="1937" dirty="0">
                <a:solidFill>
                  <a:prstClr val="black"/>
                </a:solidFill>
                <a:latin typeface="Times New Roman" panose="02020603050405020304" pitchFamily="18" charset="0"/>
                <a:cs typeface="Times New Roman" panose="02020603050405020304" pitchFamily="18" charset="0"/>
              </a:rPr>
              <a:t> trang web:</a:t>
            </a:r>
          </a:p>
          <a:p>
            <a:r>
              <a:rPr lang="en-US" altLang="ja-JP" sz="1800" u="sng" dirty="0">
                <a:solidFill>
                  <a:srgbClr val="0000FF"/>
                </a:solidFill>
                <a:effectLst/>
                <a:latin typeface="Times New Roman" panose="02020603050405020304" pitchFamily="18" charset="0"/>
                <a:ea typeface="ＭＳ Ｐゴシック" panose="020B0600070205080204" pitchFamily="50" charset="-128"/>
                <a:cs typeface="Times New Roman" panose="02020603050405020304" pitchFamily="18" charset="0"/>
                <a:hlinkClick r:id="rId2"/>
              </a:rPr>
              <a:t>https://support.ariba.com/item/view/204496</a:t>
            </a:r>
            <a:endParaRPr lang="ja-JP" altLang="ja-JP" sz="18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4" name="Title 3">
            <a:extLst>
              <a:ext uri="{FF2B5EF4-FFF2-40B4-BE49-F238E27FC236}">
                <a16:creationId xmlns:a16="http://schemas.microsoft.com/office/drawing/2014/main" id="{066FA9A4-C162-470E-989F-30C3952E5029}"/>
              </a:ext>
            </a:extLst>
          </p:cNvPr>
          <p:cNvSpPr txBox="1">
            <a:spLocks/>
          </p:cNvSpPr>
          <p:nvPr/>
        </p:nvSpPr>
        <p:spPr>
          <a:xfrm>
            <a:off x="118223" y="2284687"/>
            <a:ext cx="3274007" cy="1222133"/>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dirty="0">
                <a:solidFill>
                  <a:prstClr val="black"/>
                </a:solidFill>
                <a:latin typeface="Times New Roman" panose="02020603050405020304" pitchFamily="18" charset="0"/>
                <a:cs typeface="Times New Roman" panose="02020603050405020304" pitchFamily="18" charset="0"/>
              </a:rPr>
              <a:t>B</a:t>
            </a:r>
            <a:r>
              <a:rPr lang="vi-VN" altLang="en-US" sz="1937" dirty="0">
                <a:solidFill>
                  <a:prstClr val="black"/>
                </a:solidFill>
                <a:latin typeface="Times New Roman" panose="02020603050405020304" pitchFamily="18" charset="0"/>
                <a:cs typeface="Times New Roman" panose="02020603050405020304" pitchFamily="18" charset="0"/>
              </a:rPr>
              <a:t>ư</a:t>
            </a:r>
            <a:r>
              <a:rPr lang="en-US" altLang="en-US" sz="1937" dirty="0" err="1">
                <a:solidFill>
                  <a:prstClr val="black"/>
                </a:solidFill>
                <a:latin typeface="Times New Roman" panose="02020603050405020304" pitchFamily="18" charset="0"/>
                <a:cs typeface="Times New Roman" panose="02020603050405020304" pitchFamily="18" charset="0"/>
              </a:rPr>
              <a:t>ớc</a:t>
            </a:r>
            <a:r>
              <a:rPr lang="en-US" altLang="en-US" sz="1937" dirty="0">
                <a:solidFill>
                  <a:prstClr val="black"/>
                </a:solidFill>
                <a:latin typeface="Times New Roman" panose="02020603050405020304" pitchFamily="18" charset="0"/>
                <a:cs typeface="Times New Roman" panose="02020603050405020304" pitchFamily="18" charset="0"/>
              </a:rPr>
              <a:t> 2 : Click </a:t>
            </a:r>
            <a:r>
              <a:rPr lang="en-US" altLang="en-US" sz="1937" dirty="0" err="1">
                <a:solidFill>
                  <a:prstClr val="black"/>
                </a:solidFill>
                <a:latin typeface="Times New Roman" panose="02020603050405020304" pitchFamily="18" charset="0"/>
                <a:cs typeface="Times New Roman" panose="02020603050405020304" pitchFamily="18" charset="0"/>
              </a:rPr>
              <a:t>chọn</a:t>
            </a:r>
            <a:r>
              <a:rPr lang="en-US" altLang="en-US" sz="1937" dirty="0">
                <a:solidFill>
                  <a:prstClr val="black"/>
                </a:solidFill>
                <a:latin typeface="Times New Roman" panose="02020603050405020304" pitchFamily="18" charset="0"/>
                <a:cs typeface="Times New Roman" panose="02020603050405020304" pitchFamily="18" charset="0"/>
              </a:rPr>
              <a:t> “</a:t>
            </a:r>
            <a:r>
              <a:rPr lang="en-US" altLang="en-US" sz="1937" b="1" dirty="0">
                <a:solidFill>
                  <a:prstClr val="black"/>
                </a:solidFill>
                <a:latin typeface="Times New Roman" panose="02020603050405020304" pitchFamily="18" charset="0"/>
                <a:cs typeface="Times New Roman" panose="02020603050405020304" pitchFamily="18" charset="0"/>
              </a:rPr>
              <a:t>Delivery Label issuing tool </a:t>
            </a:r>
            <a:r>
              <a:rPr lang="en-US" altLang="en-US" sz="1937" dirty="0">
                <a:solidFill>
                  <a:prstClr val="black"/>
                </a:solidFill>
                <a:latin typeface="Times New Roman" panose="02020603050405020304" pitchFamily="18" charset="0"/>
                <a:cs typeface="Times New Roman" panose="02020603050405020304" pitchFamily="18" charset="0"/>
              </a:rPr>
              <a:t>” </a:t>
            </a:r>
            <a:r>
              <a:rPr lang="en-US" altLang="en-US" sz="1937" dirty="0" err="1">
                <a:solidFill>
                  <a:prstClr val="black"/>
                </a:solidFill>
                <a:latin typeface="Times New Roman" panose="02020603050405020304" pitchFamily="18" charset="0"/>
                <a:cs typeface="Times New Roman" panose="02020603050405020304" pitchFamily="18" charset="0"/>
              </a:rPr>
              <a:t>trong</a:t>
            </a:r>
            <a:r>
              <a:rPr lang="en-US" altLang="en-US" sz="1937" dirty="0">
                <a:solidFill>
                  <a:prstClr val="black"/>
                </a:solidFill>
                <a:latin typeface="Times New Roman" panose="02020603050405020304" pitchFamily="18" charset="0"/>
                <a:cs typeface="Times New Roman" panose="02020603050405020304" pitchFamily="18" charset="0"/>
              </a:rPr>
              <a:t> buyer communication.</a:t>
            </a:r>
            <a:endParaRPr lang="en-US" altLang="en-US" sz="1937" dirty="0">
              <a:solidFill>
                <a:prstClr val="black"/>
              </a:solidFill>
              <a:highlight>
                <a:srgbClr val="FFFF00"/>
              </a:highligh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FA28C30-85D1-41A2-C0E3-5601E3ED0E77}"/>
              </a:ext>
            </a:extLst>
          </p:cNvPr>
          <p:cNvPicPr>
            <a:picLocks noChangeAspect="1"/>
          </p:cNvPicPr>
          <p:nvPr/>
        </p:nvPicPr>
        <p:blipFill>
          <a:blip r:embed="rId3"/>
          <a:stretch>
            <a:fillRect/>
          </a:stretch>
        </p:blipFill>
        <p:spPr>
          <a:xfrm>
            <a:off x="4066068" y="1068558"/>
            <a:ext cx="8078943" cy="1222133"/>
          </a:xfrm>
          <a:prstGeom prst="rect">
            <a:avLst/>
          </a:prstGeom>
          <a:ln>
            <a:solidFill>
              <a:schemeClr val="accent1"/>
            </a:solidFill>
          </a:ln>
        </p:spPr>
      </p:pic>
      <p:sp>
        <p:nvSpPr>
          <p:cNvPr id="8" name="Rectangle: Rounded Corners 7">
            <a:extLst>
              <a:ext uri="{FF2B5EF4-FFF2-40B4-BE49-F238E27FC236}">
                <a16:creationId xmlns:a16="http://schemas.microsoft.com/office/drawing/2014/main" id="{82974E04-4394-1166-8524-A76DFBDBB60D}"/>
              </a:ext>
            </a:extLst>
          </p:cNvPr>
          <p:cNvSpPr/>
          <p:nvPr/>
        </p:nvSpPr>
        <p:spPr>
          <a:xfrm>
            <a:off x="5475621" y="1118154"/>
            <a:ext cx="3088432" cy="2862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9" name="Flowchart: Connector 8">
            <a:extLst>
              <a:ext uri="{FF2B5EF4-FFF2-40B4-BE49-F238E27FC236}">
                <a16:creationId xmlns:a16="http://schemas.microsoft.com/office/drawing/2014/main" id="{2567DC88-9850-701B-B681-7A1668ED53BE}"/>
              </a:ext>
            </a:extLst>
          </p:cNvPr>
          <p:cNvSpPr/>
          <p:nvPr/>
        </p:nvSpPr>
        <p:spPr>
          <a:xfrm>
            <a:off x="8755204" y="1133579"/>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vi-VN" sz="1937" b="1">
                <a:solidFill>
                  <a:srgbClr val="C00000"/>
                </a:solidFill>
                <a:latin typeface="Times New Roman" panose="02020603050405020304" pitchFamily="18" charset="0"/>
              </a:rPr>
              <a:t>1</a:t>
            </a:r>
            <a:endParaRPr lang="en-US" sz="1937" b="1">
              <a:solidFill>
                <a:srgbClr val="C00000"/>
              </a:solidFill>
              <a:latin typeface="Calibri Light" panose="020F0302020204030204"/>
            </a:endParaRPr>
          </a:p>
        </p:txBody>
      </p:sp>
      <p:pic>
        <p:nvPicPr>
          <p:cNvPr id="12" name="Picture 11">
            <a:extLst>
              <a:ext uri="{FF2B5EF4-FFF2-40B4-BE49-F238E27FC236}">
                <a16:creationId xmlns:a16="http://schemas.microsoft.com/office/drawing/2014/main" id="{0C488604-81E9-0814-024B-03AEC19EABFC}"/>
              </a:ext>
            </a:extLst>
          </p:cNvPr>
          <p:cNvPicPr>
            <a:picLocks noChangeAspect="1"/>
          </p:cNvPicPr>
          <p:nvPr/>
        </p:nvPicPr>
        <p:blipFill>
          <a:blip r:embed="rId4"/>
          <a:stretch>
            <a:fillRect/>
          </a:stretch>
        </p:blipFill>
        <p:spPr>
          <a:xfrm>
            <a:off x="4086821" y="2521363"/>
            <a:ext cx="8072511" cy="4152910"/>
          </a:xfrm>
          <a:prstGeom prst="rect">
            <a:avLst/>
          </a:prstGeom>
          <a:ln>
            <a:solidFill>
              <a:schemeClr val="accent1"/>
            </a:solidFill>
          </a:ln>
        </p:spPr>
      </p:pic>
      <p:sp>
        <p:nvSpPr>
          <p:cNvPr id="15" name="TextBox 14">
            <a:extLst>
              <a:ext uri="{FF2B5EF4-FFF2-40B4-BE49-F238E27FC236}">
                <a16:creationId xmlns:a16="http://schemas.microsoft.com/office/drawing/2014/main" id="{ACD772A4-C625-7AE4-122F-3FEB548B9D2F}"/>
              </a:ext>
            </a:extLst>
          </p:cNvPr>
          <p:cNvSpPr txBox="1"/>
          <p:nvPr/>
        </p:nvSpPr>
        <p:spPr>
          <a:xfrm>
            <a:off x="4572000" y="5762625"/>
            <a:ext cx="2276475" cy="369332"/>
          </a:xfrm>
          <a:prstGeom prst="rect">
            <a:avLst/>
          </a:prstGeom>
          <a:noFill/>
        </p:spPr>
        <p:txBody>
          <a:bodyPr wrap="square" rtlCol="0">
            <a:spAutoFit/>
          </a:bodyPr>
          <a:lstStyle/>
          <a:p>
            <a:r>
              <a:rPr kumimoji="1" lang="en-US" altLang="ja-JP" sz="900" b="1" dirty="0">
                <a:latin typeface="Calibri" panose="020F0502020204030204" pitchFamily="34" charset="0"/>
                <a:ea typeface="Calibri" panose="020F0502020204030204" pitchFamily="34" charset="0"/>
                <a:cs typeface="Calibri" panose="020F0502020204030204" pitchFamily="34" charset="0"/>
              </a:rPr>
              <a:t>FBHP Document</a:t>
            </a:r>
          </a:p>
          <a:p>
            <a:r>
              <a:rPr kumimoji="1" lang="en-US" altLang="ja-JP" sz="9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Delivery Label issuing tool</a:t>
            </a:r>
            <a:endParaRPr kumimoji="1" lang="ja-JP" altLang="en-US" sz="900" dirty="0" err="1">
              <a:solidFill>
                <a:schemeClr val="accent2">
                  <a:lumMod val="75000"/>
                </a:schemeClr>
              </a:solidFill>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34CF7879-1428-0BB5-34AF-BC8AC07180D4}"/>
              </a:ext>
            </a:extLst>
          </p:cNvPr>
          <p:cNvSpPr/>
          <p:nvPr/>
        </p:nvSpPr>
        <p:spPr>
          <a:xfrm>
            <a:off x="4572000" y="5947291"/>
            <a:ext cx="2276475" cy="1846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8" name="Flowchart: Connector 17">
            <a:extLst>
              <a:ext uri="{FF2B5EF4-FFF2-40B4-BE49-F238E27FC236}">
                <a16:creationId xmlns:a16="http://schemas.microsoft.com/office/drawing/2014/main" id="{B2C53D31-B18F-570A-2AE2-CB7A35920C58}"/>
              </a:ext>
            </a:extLst>
          </p:cNvPr>
          <p:cNvSpPr/>
          <p:nvPr/>
        </p:nvSpPr>
        <p:spPr>
          <a:xfrm>
            <a:off x="7055643" y="5876604"/>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b="1">
                <a:solidFill>
                  <a:srgbClr val="C00000"/>
                </a:solidFill>
                <a:latin typeface="Calibri Light" panose="020F0302020204030204"/>
              </a:rPr>
              <a:t>2</a:t>
            </a:r>
          </a:p>
        </p:txBody>
      </p:sp>
      <p:sp>
        <p:nvSpPr>
          <p:cNvPr id="2" name="TextBox 1">
            <a:extLst>
              <a:ext uri="{FF2B5EF4-FFF2-40B4-BE49-F238E27FC236}">
                <a16:creationId xmlns:a16="http://schemas.microsoft.com/office/drawing/2014/main" id="{48B4CCF0-B043-001C-F3FE-65397586B145}"/>
              </a:ext>
            </a:extLst>
          </p:cNvPr>
          <p:cNvSpPr txBox="1"/>
          <p:nvPr/>
        </p:nvSpPr>
        <p:spPr>
          <a:xfrm>
            <a:off x="9151144" y="5762625"/>
            <a:ext cx="2276475" cy="707886"/>
          </a:xfrm>
          <a:prstGeom prst="rect">
            <a:avLst/>
          </a:prstGeom>
          <a:noFill/>
        </p:spPr>
        <p:txBody>
          <a:bodyPr wrap="square" rtlCol="0">
            <a:spAutoFit/>
          </a:bodyPr>
          <a:lstStyle/>
          <a:p>
            <a:r>
              <a:rPr lang="en-US" altLang="ja-JP" sz="800" dirty="0">
                <a:solidFill>
                  <a:srgbClr val="C00000"/>
                </a:solidFill>
                <a:latin typeface="72"/>
              </a:rPr>
              <a:t>FBHP Document</a:t>
            </a:r>
          </a:p>
          <a:p>
            <a:r>
              <a:rPr lang="en-US" altLang="ja-JP" sz="800" b="0" i="0" dirty="0">
                <a:solidFill>
                  <a:srgbClr val="C00000"/>
                </a:solidFill>
                <a:effectLst/>
                <a:latin typeface="72"/>
                <a:hlinkClick r:id="rId5" tooltip="FXHP's guideline for Standard Account suppliers_VN">
                  <a:extLst>
                    <a:ext uri="{A12FA001-AC4F-418D-AE19-62706E023703}">
                      <ahyp:hlinkClr xmlns:ahyp="http://schemas.microsoft.com/office/drawing/2018/hyperlinkcolor" val="tx"/>
                    </a:ext>
                  </a:extLst>
                </a:hlinkClick>
              </a:rPr>
              <a:t>FBHP's Standard Account Guide – VN</a:t>
            </a:r>
            <a:endParaRPr lang="en-US" altLang="ja-JP" sz="800" b="0" i="0" dirty="0">
              <a:solidFill>
                <a:srgbClr val="C00000"/>
              </a:solidFill>
              <a:effectLst/>
              <a:latin typeface="72"/>
            </a:endParaRPr>
          </a:p>
          <a:p>
            <a:r>
              <a:rPr lang="en-US" altLang="ja-JP" sz="800" b="0" i="0" dirty="0">
                <a:solidFill>
                  <a:srgbClr val="C00000"/>
                </a:solidFill>
                <a:effectLst/>
                <a:latin typeface="72"/>
                <a:hlinkClick r:id="rId6">
                  <a:extLst>
                    <a:ext uri="{A12FA001-AC4F-418D-AE19-62706E023703}">
                      <ahyp:hlinkClr xmlns:ahyp="http://schemas.microsoft.com/office/drawing/2018/hyperlinkcolor" val="tx"/>
                    </a:ext>
                  </a:extLst>
                </a:hlinkClick>
              </a:rPr>
              <a:t>FBHP's Standard Account Guide –EN</a:t>
            </a:r>
            <a:endParaRPr lang="en-US" altLang="ja-JP" sz="800" dirty="0">
              <a:solidFill>
                <a:srgbClr val="C00000"/>
              </a:solidFill>
              <a:latin typeface="72"/>
            </a:endParaRPr>
          </a:p>
          <a:p>
            <a:r>
              <a:rPr lang="en-US" altLang="ja-JP" sz="800" b="0" i="0" dirty="0">
                <a:solidFill>
                  <a:srgbClr val="C00000"/>
                </a:solidFill>
                <a:effectLst/>
                <a:latin typeface="72"/>
                <a:hlinkClick r:id="rId7" tooltip="FXHP's specific guideline for Enterprise Account suppliers_VN">
                  <a:extLst>
                    <a:ext uri="{A12FA001-AC4F-418D-AE19-62706E023703}">
                      <ahyp:hlinkClr xmlns:ahyp="http://schemas.microsoft.com/office/drawing/2018/hyperlinkcolor" val="tx"/>
                    </a:ext>
                  </a:extLst>
                </a:hlinkClick>
              </a:rPr>
              <a:t>FBHP's Enterprise Account Guide – VN</a:t>
            </a:r>
            <a:endParaRPr lang="en-US" altLang="ja-JP" sz="800" b="0" i="0" dirty="0">
              <a:solidFill>
                <a:srgbClr val="C00000"/>
              </a:solidFill>
              <a:effectLst/>
              <a:latin typeface="72"/>
            </a:endParaRPr>
          </a:p>
          <a:p>
            <a:r>
              <a:rPr lang="en-US" altLang="ja-JP" sz="800" b="0" i="0" dirty="0">
                <a:solidFill>
                  <a:srgbClr val="C00000"/>
                </a:solidFill>
                <a:effectLst/>
                <a:latin typeface="72"/>
                <a:hlinkClick r:id="rId8" tooltip="FXHP's specific guideline for Enterprise Account suppliers_VN">
                  <a:extLst>
                    <a:ext uri="{A12FA001-AC4F-418D-AE19-62706E023703}">
                      <ahyp:hlinkClr xmlns:ahyp="http://schemas.microsoft.com/office/drawing/2018/hyperlinkcolor" val="tx"/>
                    </a:ext>
                  </a:extLst>
                </a:hlinkClick>
              </a:rPr>
              <a:t>FBHP's Enterprise Account Guide - EN</a:t>
            </a:r>
            <a:endParaRPr kumimoji="1" lang="ja-JP" altLang="en-US" sz="900" dirty="0" err="1">
              <a:solidFill>
                <a:srgbClr val="C00000"/>
              </a:solidFill>
              <a:ea typeface="HG丸ｺﾞｼｯｸM-PRO"/>
              <a:cs typeface="Calibri" panose="020F0502020204030204" pitchFamily="34" charset="0"/>
            </a:endParaRPr>
          </a:p>
        </p:txBody>
      </p:sp>
    </p:spTree>
    <p:extLst>
      <p:ext uri="{BB962C8B-B14F-4D97-AF65-F5344CB8AC3E}">
        <p14:creationId xmlns:p14="http://schemas.microsoft.com/office/powerpoint/2010/main" val="8133749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a:latin typeface="Times New Roman" panose="02020603050405020304" pitchFamily="18" charset="0"/>
                <a:cs typeface="Times New Roman" panose="02020603050405020304" pitchFamily="18" charset="0"/>
              </a:rPr>
              <a:t>9.1. </a:t>
            </a:r>
            <a:r>
              <a:rPr lang="en-US" sz="2152" b="1" err="1">
                <a:latin typeface="Times New Roman" panose="02020603050405020304" pitchFamily="18" charset="0"/>
                <a:cs typeface="Times New Roman" panose="02020603050405020304" pitchFamily="18" charset="0"/>
              </a:rPr>
              <a:t>Tải</a:t>
            </a:r>
            <a:r>
              <a:rPr lang="en-US" sz="2152" b="1">
                <a:latin typeface="Times New Roman" panose="02020603050405020304" pitchFamily="18" charset="0"/>
                <a:cs typeface="Times New Roman" panose="02020603050405020304" pitchFamily="18" charset="0"/>
              </a:rPr>
              <a:t> công </a:t>
            </a:r>
            <a:r>
              <a:rPr lang="en-US" sz="2152" b="1" err="1">
                <a:latin typeface="Times New Roman" panose="02020603050405020304" pitchFamily="18" charset="0"/>
                <a:cs typeface="Times New Roman" panose="02020603050405020304" pitchFamily="18" charset="0"/>
              </a:rPr>
              <a:t>cụ</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phát</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hành</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tem</a:t>
            </a:r>
            <a:endParaRPr lang="en-US" sz="3444">
              <a:highlight>
                <a:srgbClr val="FFFF00"/>
              </a:highligh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A07FFE6-8120-4F24-906A-34B93F8A376C}"/>
              </a:ext>
            </a:extLst>
          </p:cNvPr>
          <p:cNvPicPr>
            <a:picLocks noChangeAspect="1"/>
          </p:cNvPicPr>
          <p:nvPr/>
        </p:nvPicPr>
        <p:blipFill>
          <a:blip r:embed="rId2"/>
          <a:stretch>
            <a:fillRect/>
          </a:stretch>
        </p:blipFill>
        <p:spPr>
          <a:xfrm>
            <a:off x="4609975" y="1148177"/>
            <a:ext cx="8108066" cy="227558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Rectangle: Rounded Corners 10">
            <a:extLst>
              <a:ext uri="{FF2B5EF4-FFF2-40B4-BE49-F238E27FC236}">
                <a16:creationId xmlns:a16="http://schemas.microsoft.com/office/drawing/2014/main" id="{761ECAA6-9826-4883-87FF-6B8682617F64}"/>
              </a:ext>
            </a:extLst>
          </p:cNvPr>
          <p:cNvSpPr/>
          <p:nvPr/>
        </p:nvSpPr>
        <p:spPr>
          <a:xfrm>
            <a:off x="4639126" y="2116908"/>
            <a:ext cx="4236479" cy="6168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pic>
        <p:nvPicPr>
          <p:cNvPr id="5" name="Picture 4">
            <a:extLst>
              <a:ext uri="{FF2B5EF4-FFF2-40B4-BE49-F238E27FC236}">
                <a16:creationId xmlns:a16="http://schemas.microsoft.com/office/drawing/2014/main" id="{622D8795-A9D7-4751-B31D-DB32D2552AC9}"/>
              </a:ext>
            </a:extLst>
          </p:cNvPr>
          <p:cNvPicPr>
            <a:picLocks noChangeAspect="1"/>
          </p:cNvPicPr>
          <p:nvPr/>
        </p:nvPicPr>
        <p:blipFill>
          <a:blip r:embed="rId3"/>
          <a:stretch>
            <a:fillRect/>
          </a:stretch>
        </p:blipFill>
        <p:spPr>
          <a:xfrm>
            <a:off x="4639126" y="3877662"/>
            <a:ext cx="2952115" cy="830282"/>
          </a:xfrm>
          <a:prstGeom prst="rect">
            <a:avLst/>
          </a:prstGeom>
        </p:spPr>
      </p:pic>
      <p:sp>
        <p:nvSpPr>
          <p:cNvPr id="15" name="Rectangle: Rounded Corners 14">
            <a:extLst>
              <a:ext uri="{FF2B5EF4-FFF2-40B4-BE49-F238E27FC236}">
                <a16:creationId xmlns:a16="http://schemas.microsoft.com/office/drawing/2014/main" id="{712387E8-261F-42EC-A115-A2666D4C8571}"/>
              </a:ext>
            </a:extLst>
          </p:cNvPr>
          <p:cNvSpPr/>
          <p:nvPr/>
        </p:nvSpPr>
        <p:spPr>
          <a:xfrm>
            <a:off x="4539789" y="3981615"/>
            <a:ext cx="3204810" cy="7917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8" name="Flowchart: Connector 17">
            <a:extLst>
              <a:ext uri="{FF2B5EF4-FFF2-40B4-BE49-F238E27FC236}">
                <a16:creationId xmlns:a16="http://schemas.microsoft.com/office/drawing/2014/main" id="{BE435C87-59D9-48C7-9DC3-53180FA5F97B}"/>
              </a:ext>
            </a:extLst>
          </p:cNvPr>
          <p:cNvSpPr/>
          <p:nvPr/>
        </p:nvSpPr>
        <p:spPr>
          <a:xfrm>
            <a:off x="4261541" y="2268109"/>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vi-VN" sz="1937" b="1">
                <a:solidFill>
                  <a:srgbClr val="C00000"/>
                </a:solidFill>
                <a:latin typeface="Times New Roman" panose="02020603050405020304" pitchFamily="18" charset="0"/>
              </a:rPr>
              <a:t>1</a:t>
            </a:r>
            <a:endParaRPr lang="en-US" sz="1937" b="1">
              <a:solidFill>
                <a:srgbClr val="C00000"/>
              </a:solidFill>
              <a:latin typeface="Calibri Light" panose="020F0302020204030204"/>
            </a:endParaRPr>
          </a:p>
        </p:txBody>
      </p:sp>
      <p:sp>
        <p:nvSpPr>
          <p:cNvPr id="19" name="Flowchart: Connector 18">
            <a:extLst>
              <a:ext uri="{FF2B5EF4-FFF2-40B4-BE49-F238E27FC236}">
                <a16:creationId xmlns:a16="http://schemas.microsoft.com/office/drawing/2014/main" id="{352DB48D-166B-43FA-9AD3-E020733D535D}"/>
              </a:ext>
            </a:extLst>
          </p:cNvPr>
          <p:cNvSpPr/>
          <p:nvPr/>
        </p:nvSpPr>
        <p:spPr>
          <a:xfrm>
            <a:off x="4179399" y="4249815"/>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b="1">
                <a:solidFill>
                  <a:srgbClr val="C00000"/>
                </a:solidFill>
                <a:latin typeface="Calibri Light" panose="020F0302020204030204"/>
              </a:rPr>
              <a:t>2</a:t>
            </a:r>
          </a:p>
        </p:txBody>
      </p:sp>
      <p:sp>
        <p:nvSpPr>
          <p:cNvPr id="22" name="Title 3">
            <a:extLst>
              <a:ext uri="{FF2B5EF4-FFF2-40B4-BE49-F238E27FC236}">
                <a16:creationId xmlns:a16="http://schemas.microsoft.com/office/drawing/2014/main" id="{5E1FA4AF-ABC2-4832-971F-28D50AF52723}"/>
              </a:ext>
            </a:extLst>
          </p:cNvPr>
          <p:cNvSpPr txBox="1">
            <a:spLocks/>
          </p:cNvSpPr>
          <p:nvPr/>
        </p:nvSpPr>
        <p:spPr>
          <a:xfrm>
            <a:off x="156563" y="858213"/>
            <a:ext cx="3565542" cy="1110166"/>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a:solidFill>
                  <a:prstClr val="black"/>
                </a:solidFill>
                <a:latin typeface="Times New Roman" panose="02020603050405020304" pitchFamily="18" charset="0"/>
                <a:cs typeface="Times New Roman" panose="02020603050405020304" pitchFamily="18" charset="0"/>
              </a:rPr>
              <a:t>B</a:t>
            </a:r>
            <a:r>
              <a:rPr lang="vi-VN" altLang="en-US" sz="1937">
                <a:solidFill>
                  <a:prstClr val="black"/>
                </a:solidFill>
                <a:latin typeface="Times New Roman" panose="02020603050405020304" pitchFamily="18" charset="0"/>
                <a:cs typeface="Times New Roman" panose="02020603050405020304" pitchFamily="18" charset="0"/>
              </a:rPr>
              <a:t>ư</a:t>
            </a:r>
            <a:r>
              <a:rPr lang="en-US" altLang="en-US" sz="1937" err="1">
                <a:solidFill>
                  <a:prstClr val="black"/>
                </a:solidFill>
                <a:latin typeface="Times New Roman" panose="02020603050405020304" pitchFamily="18" charset="0"/>
                <a:cs typeface="Times New Roman" panose="02020603050405020304" pitchFamily="18" charset="0"/>
              </a:rPr>
              <a:t>ớc</a:t>
            </a:r>
            <a:r>
              <a:rPr lang="en-US" altLang="en-US" sz="1937">
                <a:solidFill>
                  <a:prstClr val="black"/>
                </a:solidFill>
                <a:latin typeface="Times New Roman" panose="02020603050405020304" pitchFamily="18" charset="0"/>
                <a:cs typeface="Times New Roman" panose="02020603050405020304" pitchFamily="18" charset="0"/>
              </a:rPr>
              <a:t> 3 : Click </a:t>
            </a:r>
            <a:r>
              <a:rPr lang="en-US" altLang="en-US" sz="1937" err="1">
                <a:solidFill>
                  <a:prstClr val="black"/>
                </a:solidFill>
                <a:latin typeface="Times New Roman" panose="02020603050405020304" pitchFamily="18" charset="0"/>
                <a:cs typeface="Times New Roman" panose="02020603050405020304" pitchFamily="18" charset="0"/>
              </a:rPr>
              <a:t>chọn</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b="1">
                <a:solidFill>
                  <a:prstClr val="black"/>
                </a:solidFill>
                <a:latin typeface="Times New Roman" panose="02020603050405020304" pitchFamily="18" charset="0"/>
                <a:cs typeface="Times New Roman" panose="02020603050405020304" pitchFamily="18" charset="0"/>
              </a:rPr>
              <a:t>Delivery Label issuing tool.zip </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Đợi</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dữ</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liệu</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tải</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xong</a:t>
            </a:r>
            <a:r>
              <a:rPr lang="en-US" altLang="en-US" sz="1937">
                <a:solidFill>
                  <a:prstClr val="black"/>
                </a:solidFill>
                <a:latin typeface="Times New Roman" panose="02020603050405020304" pitchFamily="18" charset="0"/>
                <a:cs typeface="Times New Roman" panose="02020603050405020304" pitchFamily="18" charset="0"/>
              </a:rPr>
              <a:t>,  </a:t>
            </a:r>
            <a:endParaRPr lang="en-US" altLang="en-US" sz="1937">
              <a:solidFill>
                <a:srgbClr val="00B0F0"/>
              </a:solidFill>
              <a:highlight>
                <a:srgbClr val="FFFF00"/>
              </a:highligh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C82516D-134A-4270-BB22-04125A11685B}"/>
              </a:ext>
            </a:extLst>
          </p:cNvPr>
          <p:cNvPicPr>
            <a:picLocks noChangeAspect="1"/>
          </p:cNvPicPr>
          <p:nvPr/>
        </p:nvPicPr>
        <p:blipFill>
          <a:blip r:embed="rId4"/>
          <a:stretch>
            <a:fillRect/>
          </a:stretch>
        </p:blipFill>
        <p:spPr>
          <a:xfrm>
            <a:off x="4639127" y="5833544"/>
            <a:ext cx="2470346" cy="615024"/>
          </a:xfrm>
          <a:prstGeom prst="rect">
            <a:avLst/>
          </a:prstGeom>
        </p:spPr>
      </p:pic>
      <p:sp>
        <p:nvSpPr>
          <p:cNvPr id="8" name="Arrow: Right 7">
            <a:extLst>
              <a:ext uri="{FF2B5EF4-FFF2-40B4-BE49-F238E27FC236}">
                <a16:creationId xmlns:a16="http://schemas.microsoft.com/office/drawing/2014/main" id="{533A1F8B-A52E-4A7E-B08A-C7DFC0AEA4DD}"/>
              </a:ext>
            </a:extLst>
          </p:cNvPr>
          <p:cNvSpPr/>
          <p:nvPr/>
        </p:nvSpPr>
        <p:spPr>
          <a:xfrm rot="5400000">
            <a:off x="5865776" y="4901069"/>
            <a:ext cx="498816" cy="5215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3" name="Title 3">
            <a:extLst>
              <a:ext uri="{FF2B5EF4-FFF2-40B4-BE49-F238E27FC236}">
                <a16:creationId xmlns:a16="http://schemas.microsoft.com/office/drawing/2014/main" id="{CB30937C-7245-47C6-ACD6-BD92F6F0A41F}"/>
              </a:ext>
            </a:extLst>
          </p:cNvPr>
          <p:cNvSpPr txBox="1">
            <a:spLocks/>
          </p:cNvSpPr>
          <p:nvPr/>
        </p:nvSpPr>
        <p:spPr>
          <a:xfrm>
            <a:off x="156563" y="5840173"/>
            <a:ext cx="3565542" cy="1110166"/>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a:solidFill>
                  <a:prstClr val="black"/>
                </a:solidFill>
                <a:latin typeface="Times New Roman" panose="02020603050405020304" pitchFamily="18" charset="0"/>
                <a:cs typeface="Times New Roman" panose="02020603050405020304" pitchFamily="18" charset="0"/>
              </a:rPr>
              <a:t>B</a:t>
            </a:r>
            <a:r>
              <a:rPr lang="vi-VN" altLang="en-US" sz="1937">
                <a:solidFill>
                  <a:prstClr val="black"/>
                </a:solidFill>
                <a:latin typeface="Times New Roman" panose="02020603050405020304" pitchFamily="18" charset="0"/>
                <a:cs typeface="Times New Roman" panose="02020603050405020304" pitchFamily="18" charset="0"/>
              </a:rPr>
              <a:t>ư</a:t>
            </a:r>
            <a:r>
              <a:rPr lang="en-US" altLang="en-US" sz="1937" err="1">
                <a:solidFill>
                  <a:prstClr val="black"/>
                </a:solidFill>
                <a:latin typeface="Times New Roman" panose="02020603050405020304" pitchFamily="18" charset="0"/>
                <a:cs typeface="Times New Roman" panose="02020603050405020304" pitchFamily="18" charset="0"/>
              </a:rPr>
              <a:t>ớc</a:t>
            </a:r>
            <a:r>
              <a:rPr lang="en-US" altLang="en-US" sz="1937">
                <a:solidFill>
                  <a:prstClr val="black"/>
                </a:solidFill>
                <a:latin typeface="Times New Roman" panose="02020603050405020304" pitchFamily="18" charset="0"/>
                <a:cs typeface="Times New Roman" panose="02020603050405020304" pitchFamily="18" charset="0"/>
              </a:rPr>
              <a:t> 4 : </a:t>
            </a:r>
            <a:r>
              <a:rPr lang="en-US" altLang="en-US" sz="1937" err="1">
                <a:solidFill>
                  <a:prstClr val="black"/>
                </a:solidFill>
                <a:latin typeface="Times New Roman" panose="02020603050405020304" pitchFamily="18" charset="0"/>
                <a:cs typeface="Times New Roman" panose="02020603050405020304" pitchFamily="18" charset="0"/>
              </a:rPr>
              <a:t>Mở</a:t>
            </a:r>
            <a:r>
              <a:rPr lang="en-US" altLang="en-US" sz="1937">
                <a:solidFill>
                  <a:prstClr val="black"/>
                </a:solidFill>
                <a:latin typeface="Times New Roman" panose="02020603050405020304" pitchFamily="18" charset="0"/>
                <a:cs typeface="Times New Roman" panose="02020603050405020304" pitchFamily="18" charset="0"/>
              </a:rPr>
              <a:t> file </a:t>
            </a:r>
            <a:r>
              <a:rPr lang="en-US" altLang="en-US" sz="1937" err="1">
                <a:solidFill>
                  <a:prstClr val="black"/>
                </a:solidFill>
                <a:latin typeface="Times New Roman" panose="02020603050405020304" pitchFamily="18" charset="0"/>
                <a:cs typeface="Times New Roman" panose="02020603050405020304" pitchFamily="18" charset="0"/>
              </a:rPr>
              <a:t>tải</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xong</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tại</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góc</a:t>
            </a:r>
            <a:r>
              <a:rPr lang="en-US" altLang="en-US" sz="1937">
                <a:solidFill>
                  <a:prstClr val="black"/>
                </a:solidFill>
                <a:latin typeface="Times New Roman" panose="02020603050405020304" pitchFamily="18" charset="0"/>
                <a:cs typeface="Times New Roman" panose="02020603050405020304" pitchFamily="18" charset="0"/>
              </a:rPr>
              <a:t> d</a:t>
            </a:r>
            <a:r>
              <a:rPr lang="vi-VN" altLang="en-US" sz="1937">
                <a:solidFill>
                  <a:prstClr val="black"/>
                </a:solidFill>
                <a:latin typeface="Times New Roman" panose="02020603050405020304" pitchFamily="18" charset="0"/>
                <a:cs typeface="Times New Roman" panose="02020603050405020304" pitchFamily="18" charset="0"/>
              </a:rPr>
              <a:t>ư</a:t>
            </a:r>
            <a:r>
              <a:rPr lang="en-US" altLang="en-US" sz="1937" err="1">
                <a:solidFill>
                  <a:prstClr val="black"/>
                </a:solidFill>
                <a:latin typeface="Times New Roman" panose="02020603050405020304" pitchFamily="18" charset="0"/>
                <a:cs typeface="Times New Roman" panose="02020603050405020304" pitchFamily="18" charset="0"/>
              </a:rPr>
              <a:t>ới</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màn</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hình</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hoặc</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tìm</a:t>
            </a:r>
            <a:r>
              <a:rPr lang="en-US" altLang="en-US" sz="1937">
                <a:solidFill>
                  <a:prstClr val="black"/>
                </a:solidFill>
                <a:latin typeface="Times New Roman" panose="02020603050405020304" pitchFamily="18" charset="0"/>
                <a:cs typeface="Times New Roman" panose="02020603050405020304" pitchFamily="18" charset="0"/>
              </a:rPr>
              <a:t> trong file </a:t>
            </a:r>
            <a:r>
              <a:rPr lang="en-US" altLang="en-US" sz="1937" err="1">
                <a:solidFill>
                  <a:prstClr val="black"/>
                </a:solidFill>
                <a:latin typeface="Times New Roman" panose="02020603050405020304" pitchFamily="18" charset="0"/>
                <a:cs typeface="Times New Roman" panose="02020603050405020304" pitchFamily="18" charset="0"/>
              </a:rPr>
              <a:t>tải</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về</a:t>
            </a:r>
            <a:r>
              <a:rPr lang="en-US" altLang="en-US" sz="1937">
                <a:solidFill>
                  <a:prstClr val="black"/>
                </a:solidFill>
                <a:latin typeface="Times New Roman" panose="02020603050405020304" pitchFamily="18" charset="0"/>
                <a:cs typeface="Times New Roman" panose="02020603050405020304" pitchFamily="18" charset="0"/>
              </a:rPr>
              <a:t> trong </a:t>
            </a:r>
            <a:r>
              <a:rPr lang="en-US" altLang="en-US" sz="1937" err="1">
                <a:solidFill>
                  <a:prstClr val="black"/>
                </a:solidFill>
                <a:latin typeface="Times New Roman" panose="02020603050405020304" pitchFamily="18" charset="0"/>
                <a:cs typeface="Times New Roman" panose="02020603050405020304" pitchFamily="18" charset="0"/>
              </a:rPr>
              <a:t>phần</a:t>
            </a:r>
            <a:r>
              <a:rPr lang="en-US" altLang="en-US" sz="1937">
                <a:solidFill>
                  <a:prstClr val="black"/>
                </a:solidFill>
                <a:latin typeface="Times New Roman" panose="02020603050405020304" pitchFamily="18" charset="0"/>
                <a:cs typeface="Times New Roman" panose="02020603050405020304" pitchFamily="18" charset="0"/>
              </a:rPr>
              <a:t> “ </a:t>
            </a:r>
            <a:r>
              <a:rPr lang="en-US" altLang="en-US" sz="1937" b="1">
                <a:solidFill>
                  <a:prstClr val="black"/>
                </a:solidFill>
                <a:latin typeface="Times New Roman" panose="02020603050405020304" pitchFamily="18" charset="0"/>
                <a:cs typeface="Times New Roman" panose="02020603050405020304" pitchFamily="18" charset="0"/>
              </a:rPr>
              <a:t>down load</a:t>
            </a:r>
            <a:r>
              <a:rPr lang="en-US" altLang="en-US" sz="1937">
                <a:solidFill>
                  <a:prstClr val="black"/>
                </a:solidFill>
                <a:latin typeface="Times New Roman" panose="02020603050405020304" pitchFamily="18" charset="0"/>
                <a:cs typeface="Times New Roman" panose="02020603050405020304" pitchFamily="18" charset="0"/>
              </a:rPr>
              <a:t>”</a:t>
            </a:r>
            <a:endParaRPr lang="en-US" altLang="en-US" sz="1937">
              <a:solidFill>
                <a:srgbClr val="00B0F0"/>
              </a:solidFill>
              <a:highlight>
                <a:srgbClr val="FFFF00"/>
              </a:highlight>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4CC20A61-E1CB-4B38-A2FF-3A95FFC8BB73}"/>
              </a:ext>
            </a:extLst>
          </p:cNvPr>
          <p:cNvPicPr>
            <a:picLocks noChangeAspect="1"/>
          </p:cNvPicPr>
          <p:nvPr/>
        </p:nvPicPr>
        <p:blipFill>
          <a:blip r:embed="rId5"/>
          <a:stretch>
            <a:fillRect/>
          </a:stretch>
        </p:blipFill>
        <p:spPr>
          <a:xfrm>
            <a:off x="5150013" y="2189024"/>
            <a:ext cx="572131" cy="515622"/>
          </a:xfrm>
          <a:prstGeom prst="rect">
            <a:avLst/>
          </a:prstGeom>
        </p:spPr>
      </p:pic>
      <p:pic>
        <p:nvPicPr>
          <p:cNvPr id="14" name="Picture 13">
            <a:extLst>
              <a:ext uri="{FF2B5EF4-FFF2-40B4-BE49-F238E27FC236}">
                <a16:creationId xmlns:a16="http://schemas.microsoft.com/office/drawing/2014/main" id="{8BC9A0BA-E9FF-4CF2-A09E-8CFD020D71F5}"/>
              </a:ext>
            </a:extLst>
          </p:cNvPr>
          <p:cNvPicPr>
            <a:picLocks noChangeAspect="1"/>
          </p:cNvPicPr>
          <p:nvPr/>
        </p:nvPicPr>
        <p:blipFill>
          <a:blip r:embed="rId6"/>
          <a:stretch>
            <a:fillRect/>
          </a:stretch>
        </p:blipFill>
        <p:spPr>
          <a:xfrm>
            <a:off x="4779169" y="1785144"/>
            <a:ext cx="485775" cy="180975"/>
          </a:xfrm>
          <a:prstGeom prst="rect">
            <a:avLst/>
          </a:prstGeom>
        </p:spPr>
      </p:pic>
      <p:pic>
        <p:nvPicPr>
          <p:cNvPr id="16" name="Picture 15">
            <a:extLst>
              <a:ext uri="{FF2B5EF4-FFF2-40B4-BE49-F238E27FC236}">
                <a16:creationId xmlns:a16="http://schemas.microsoft.com/office/drawing/2014/main" id="{49A35B02-0D04-4DE5-86EB-9512526590B5}"/>
              </a:ext>
            </a:extLst>
          </p:cNvPr>
          <p:cNvPicPr>
            <a:picLocks noChangeAspect="1"/>
          </p:cNvPicPr>
          <p:nvPr/>
        </p:nvPicPr>
        <p:blipFill>
          <a:blip r:embed="rId7"/>
          <a:stretch>
            <a:fillRect/>
          </a:stretch>
        </p:blipFill>
        <p:spPr>
          <a:xfrm>
            <a:off x="5046786" y="4218463"/>
            <a:ext cx="414356" cy="187129"/>
          </a:xfrm>
          <a:prstGeom prst="rect">
            <a:avLst/>
          </a:prstGeom>
        </p:spPr>
      </p:pic>
      <p:pic>
        <p:nvPicPr>
          <p:cNvPr id="17" name="Picture 16">
            <a:extLst>
              <a:ext uri="{FF2B5EF4-FFF2-40B4-BE49-F238E27FC236}">
                <a16:creationId xmlns:a16="http://schemas.microsoft.com/office/drawing/2014/main" id="{DEC4EBBD-7A6F-4F21-B946-12C46DE53518}"/>
              </a:ext>
            </a:extLst>
          </p:cNvPr>
          <p:cNvPicPr>
            <a:picLocks noChangeAspect="1"/>
          </p:cNvPicPr>
          <p:nvPr/>
        </p:nvPicPr>
        <p:blipFill>
          <a:blip r:embed="rId7"/>
          <a:stretch>
            <a:fillRect/>
          </a:stretch>
        </p:blipFill>
        <p:spPr>
          <a:xfrm>
            <a:off x="5017479" y="6074380"/>
            <a:ext cx="347955" cy="157141"/>
          </a:xfrm>
          <a:prstGeom prst="rect">
            <a:avLst/>
          </a:prstGeom>
        </p:spPr>
      </p:pic>
    </p:spTree>
    <p:extLst>
      <p:ext uri="{BB962C8B-B14F-4D97-AF65-F5344CB8AC3E}">
        <p14:creationId xmlns:p14="http://schemas.microsoft.com/office/powerpoint/2010/main" val="20872175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a:latin typeface="Times New Roman" panose="02020603050405020304" pitchFamily="18" charset="0"/>
                <a:cs typeface="Times New Roman" panose="02020603050405020304" pitchFamily="18" charset="0"/>
              </a:rPr>
              <a:t>9.1. </a:t>
            </a:r>
            <a:r>
              <a:rPr lang="en-US" sz="2152" b="1" err="1">
                <a:latin typeface="Times New Roman" panose="02020603050405020304" pitchFamily="18" charset="0"/>
                <a:cs typeface="Times New Roman" panose="02020603050405020304" pitchFamily="18" charset="0"/>
              </a:rPr>
              <a:t>Tải</a:t>
            </a:r>
            <a:r>
              <a:rPr lang="en-US" sz="2152" b="1">
                <a:latin typeface="Times New Roman" panose="02020603050405020304" pitchFamily="18" charset="0"/>
                <a:cs typeface="Times New Roman" panose="02020603050405020304" pitchFamily="18" charset="0"/>
              </a:rPr>
              <a:t> công </a:t>
            </a:r>
            <a:r>
              <a:rPr lang="en-US" sz="2152" b="1" err="1">
                <a:latin typeface="Times New Roman" panose="02020603050405020304" pitchFamily="18" charset="0"/>
                <a:cs typeface="Times New Roman" panose="02020603050405020304" pitchFamily="18" charset="0"/>
              </a:rPr>
              <a:t>cụ</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phát</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hành</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tem</a:t>
            </a:r>
            <a:endParaRPr lang="en-US" sz="3444">
              <a:highlight>
                <a:srgbClr val="FFFF00"/>
              </a:highlight>
              <a:latin typeface="Times New Roman" panose="02020603050405020304" pitchFamily="18" charset="0"/>
              <a:cs typeface="Times New Roman" panose="02020603050405020304" pitchFamily="18" charset="0"/>
            </a:endParaRPr>
          </a:p>
        </p:txBody>
      </p:sp>
      <p:sp>
        <p:nvSpPr>
          <p:cNvPr id="22" name="Title 3">
            <a:extLst>
              <a:ext uri="{FF2B5EF4-FFF2-40B4-BE49-F238E27FC236}">
                <a16:creationId xmlns:a16="http://schemas.microsoft.com/office/drawing/2014/main" id="{5E1FA4AF-ABC2-4832-971F-28D50AF52723}"/>
              </a:ext>
            </a:extLst>
          </p:cNvPr>
          <p:cNvSpPr txBox="1">
            <a:spLocks/>
          </p:cNvSpPr>
          <p:nvPr/>
        </p:nvSpPr>
        <p:spPr>
          <a:xfrm>
            <a:off x="205107" y="1067034"/>
            <a:ext cx="4236479" cy="791753"/>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a:solidFill>
                  <a:prstClr val="black"/>
                </a:solidFill>
                <a:latin typeface="Times New Roman" panose="02020603050405020304" pitchFamily="18" charset="0"/>
                <a:cs typeface="Times New Roman" panose="02020603050405020304" pitchFamily="18" charset="0"/>
              </a:rPr>
              <a:t>B</a:t>
            </a:r>
            <a:r>
              <a:rPr lang="vi-VN" altLang="en-US" sz="1937">
                <a:solidFill>
                  <a:prstClr val="black"/>
                </a:solidFill>
                <a:latin typeface="Times New Roman" panose="02020603050405020304" pitchFamily="18" charset="0"/>
                <a:cs typeface="Times New Roman" panose="02020603050405020304" pitchFamily="18" charset="0"/>
              </a:rPr>
              <a:t>ư</a:t>
            </a:r>
            <a:r>
              <a:rPr lang="en-US" altLang="en-US" sz="1937" err="1">
                <a:solidFill>
                  <a:prstClr val="black"/>
                </a:solidFill>
                <a:latin typeface="Times New Roman" panose="02020603050405020304" pitchFamily="18" charset="0"/>
                <a:cs typeface="Times New Roman" panose="02020603050405020304" pitchFamily="18" charset="0"/>
              </a:rPr>
              <a:t>ớc</a:t>
            </a:r>
            <a:r>
              <a:rPr lang="en-US" altLang="en-US" sz="1937">
                <a:solidFill>
                  <a:prstClr val="black"/>
                </a:solidFill>
                <a:latin typeface="Times New Roman" panose="02020603050405020304" pitchFamily="18" charset="0"/>
                <a:cs typeface="Times New Roman" panose="02020603050405020304" pitchFamily="18" charset="0"/>
              </a:rPr>
              <a:t> 5 : Click </a:t>
            </a:r>
            <a:r>
              <a:rPr lang="en-US" altLang="en-US" sz="1937" err="1">
                <a:solidFill>
                  <a:prstClr val="black"/>
                </a:solidFill>
                <a:latin typeface="Times New Roman" panose="02020603050405020304" pitchFamily="18" charset="0"/>
                <a:cs typeface="Times New Roman" panose="02020603050405020304" pitchFamily="18" charset="0"/>
              </a:rPr>
              <a:t>chọn</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b="1">
                <a:solidFill>
                  <a:prstClr val="black"/>
                </a:solidFill>
                <a:latin typeface="Times New Roman" panose="02020603050405020304" pitchFamily="18" charset="0"/>
                <a:cs typeface="Times New Roman" panose="02020603050405020304" pitchFamily="18" charset="0"/>
              </a:rPr>
              <a:t>Delivery Label issuing tool.exe </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rồi</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chọn</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b="1">
                <a:solidFill>
                  <a:prstClr val="black"/>
                </a:solidFill>
                <a:latin typeface="Times New Roman" panose="02020603050405020304" pitchFamily="18" charset="0"/>
                <a:cs typeface="Times New Roman" panose="02020603050405020304" pitchFamily="18" charset="0"/>
              </a:rPr>
              <a:t>Extract all”</a:t>
            </a:r>
            <a:endParaRPr lang="en-US" altLang="en-US" sz="1937" b="1">
              <a:solidFill>
                <a:srgbClr val="00B0F0"/>
              </a:solidFill>
              <a:highlight>
                <a:srgbClr val="FFFF00"/>
              </a:highligh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945AF8BA-773B-4AFD-B527-3D7D09686E2B}"/>
              </a:ext>
            </a:extLst>
          </p:cNvPr>
          <p:cNvPicPr>
            <a:picLocks noChangeAspect="1"/>
          </p:cNvPicPr>
          <p:nvPr/>
        </p:nvPicPr>
        <p:blipFill>
          <a:blip r:embed="rId2"/>
          <a:stretch>
            <a:fillRect/>
          </a:stretch>
        </p:blipFill>
        <p:spPr>
          <a:xfrm>
            <a:off x="205107" y="2379142"/>
            <a:ext cx="4809804" cy="4051940"/>
          </a:xfrm>
          <a:prstGeom prst="rect">
            <a:avLst/>
          </a:prstGeom>
          <a:ln>
            <a:solidFill>
              <a:schemeClr val="tx1"/>
            </a:solidFill>
          </a:ln>
        </p:spPr>
      </p:pic>
      <p:pic>
        <p:nvPicPr>
          <p:cNvPr id="3" name="Picture 2">
            <a:extLst>
              <a:ext uri="{FF2B5EF4-FFF2-40B4-BE49-F238E27FC236}">
                <a16:creationId xmlns:a16="http://schemas.microsoft.com/office/drawing/2014/main" id="{EE6C3D50-4F5E-485C-B528-AE86C873C4F6}"/>
              </a:ext>
            </a:extLst>
          </p:cNvPr>
          <p:cNvPicPr>
            <a:picLocks noChangeAspect="1"/>
          </p:cNvPicPr>
          <p:nvPr/>
        </p:nvPicPr>
        <p:blipFill>
          <a:blip r:embed="rId3"/>
          <a:stretch>
            <a:fillRect/>
          </a:stretch>
        </p:blipFill>
        <p:spPr>
          <a:xfrm>
            <a:off x="5177454" y="1157578"/>
            <a:ext cx="3928956" cy="2821465"/>
          </a:xfrm>
          <a:prstGeom prst="rect">
            <a:avLst/>
          </a:prstGeom>
          <a:ln>
            <a:solidFill>
              <a:schemeClr val="tx2"/>
            </a:solidFill>
          </a:ln>
        </p:spPr>
      </p:pic>
      <p:pic>
        <p:nvPicPr>
          <p:cNvPr id="9" name="Picture 8">
            <a:extLst>
              <a:ext uri="{FF2B5EF4-FFF2-40B4-BE49-F238E27FC236}">
                <a16:creationId xmlns:a16="http://schemas.microsoft.com/office/drawing/2014/main" id="{AA979ACC-D993-46FD-8C92-C946A1D0B2D0}"/>
              </a:ext>
            </a:extLst>
          </p:cNvPr>
          <p:cNvPicPr>
            <a:picLocks noChangeAspect="1"/>
          </p:cNvPicPr>
          <p:nvPr/>
        </p:nvPicPr>
        <p:blipFill>
          <a:blip r:embed="rId4"/>
          <a:stretch>
            <a:fillRect/>
          </a:stretch>
        </p:blipFill>
        <p:spPr>
          <a:xfrm>
            <a:off x="5177454" y="3979043"/>
            <a:ext cx="3928956" cy="3401245"/>
          </a:xfrm>
          <a:prstGeom prst="rect">
            <a:avLst/>
          </a:prstGeom>
          <a:ln>
            <a:solidFill>
              <a:schemeClr val="tx2"/>
            </a:solidFill>
          </a:ln>
        </p:spPr>
      </p:pic>
      <p:sp>
        <p:nvSpPr>
          <p:cNvPr id="16" name="Rectangle: Rounded Corners 15">
            <a:extLst>
              <a:ext uri="{FF2B5EF4-FFF2-40B4-BE49-F238E27FC236}">
                <a16:creationId xmlns:a16="http://schemas.microsoft.com/office/drawing/2014/main" id="{C6D2DB74-B26C-4739-BB08-2C29E7B83BA3}"/>
              </a:ext>
            </a:extLst>
          </p:cNvPr>
          <p:cNvSpPr/>
          <p:nvPr/>
        </p:nvSpPr>
        <p:spPr>
          <a:xfrm>
            <a:off x="205107" y="4405111"/>
            <a:ext cx="1239632" cy="20447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7" name="Rectangle: Rounded Corners 16">
            <a:extLst>
              <a:ext uri="{FF2B5EF4-FFF2-40B4-BE49-F238E27FC236}">
                <a16:creationId xmlns:a16="http://schemas.microsoft.com/office/drawing/2014/main" id="{BE72B091-57FF-4B5B-B1D6-F88225BF400A}"/>
              </a:ext>
            </a:extLst>
          </p:cNvPr>
          <p:cNvSpPr/>
          <p:nvPr/>
        </p:nvSpPr>
        <p:spPr>
          <a:xfrm>
            <a:off x="2773286" y="4779616"/>
            <a:ext cx="650179" cy="1984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0" name="Flowchart: Connector 19">
            <a:extLst>
              <a:ext uri="{FF2B5EF4-FFF2-40B4-BE49-F238E27FC236}">
                <a16:creationId xmlns:a16="http://schemas.microsoft.com/office/drawing/2014/main" id="{495E7F87-9BF5-4E9C-A571-2CB49A7CEB03}"/>
              </a:ext>
            </a:extLst>
          </p:cNvPr>
          <p:cNvSpPr/>
          <p:nvPr/>
        </p:nvSpPr>
        <p:spPr>
          <a:xfrm>
            <a:off x="1470596" y="4354235"/>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vi-VN" sz="1937" b="1">
                <a:solidFill>
                  <a:srgbClr val="C00000"/>
                </a:solidFill>
                <a:latin typeface="Times New Roman" panose="02020603050405020304" pitchFamily="18" charset="0"/>
              </a:rPr>
              <a:t>1</a:t>
            </a:r>
            <a:endParaRPr lang="en-US" sz="1937" b="1">
              <a:solidFill>
                <a:srgbClr val="C00000"/>
              </a:solidFill>
              <a:latin typeface="Calibri Light" panose="020F0302020204030204"/>
            </a:endParaRPr>
          </a:p>
        </p:txBody>
      </p:sp>
      <p:sp>
        <p:nvSpPr>
          <p:cNvPr id="21" name="Flowchart: Connector 20">
            <a:extLst>
              <a:ext uri="{FF2B5EF4-FFF2-40B4-BE49-F238E27FC236}">
                <a16:creationId xmlns:a16="http://schemas.microsoft.com/office/drawing/2014/main" id="{E28F8A65-60E3-46AA-97A9-8893DF3B949F}"/>
              </a:ext>
            </a:extLst>
          </p:cNvPr>
          <p:cNvSpPr/>
          <p:nvPr/>
        </p:nvSpPr>
        <p:spPr>
          <a:xfrm>
            <a:off x="2418642" y="4751166"/>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b="1">
                <a:solidFill>
                  <a:srgbClr val="C00000"/>
                </a:solidFill>
                <a:latin typeface="Calibri Light" panose="020F0302020204030204"/>
              </a:rPr>
              <a:t>2</a:t>
            </a:r>
          </a:p>
        </p:txBody>
      </p:sp>
      <p:sp>
        <p:nvSpPr>
          <p:cNvPr id="24" name="Title 3">
            <a:extLst>
              <a:ext uri="{FF2B5EF4-FFF2-40B4-BE49-F238E27FC236}">
                <a16:creationId xmlns:a16="http://schemas.microsoft.com/office/drawing/2014/main" id="{DB33D05D-21A5-43A3-9F9E-E991D8BC7180}"/>
              </a:ext>
            </a:extLst>
          </p:cNvPr>
          <p:cNvSpPr txBox="1">
            <a:spLocks/>
          </p:cNvSpPr>
          <p:nvPr/>
        </p:nvSpPr>
        <p:spPr>
          <a:xfrm>
            <a:off x="9268953" y="1128122"/>
            <a:ext cx="3468921" cy="1011711"/>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a:solidFill>
                  <a:prstClr val="black"/>
                </a:solidFill>
                <a:latin typeface="Times New Roman" panose="02020603050405020304" pitchFamily="18" charset="0"/>
                <a:cs typeface="Times New Roman" panose="02020603050405020304" pitchFamily="18" charset="0"/>
              </a:rPr>
              <a:t>B</a:t>
            </a:r>
            <a:r>
              <a:rPr lang="vi-VN" altLang="en-US" sz="1937">
                <a:solidFill>
                  <a:prstClr val="black"/>
                </a:solidFill>
                <a:latin typeface="Times New Roman" panose="02020603050405020304" pitchFamily="18" charset="0"/>
                <a:cs typeface="Times New Roman" panose="02020603050405020304" pitchFamily="18" charset="0"/>
              </a:rPr>
              <a:t>ư</a:t>
            </a:r>
            <a:r>
              <a:rPr lang="en-US" altLang="en-US" sz="1937" err="1">
                <a:solidFill>
                  <a:prstClr val="black"/>
                </a:solidFill>
                <a:latin typeface="Times New Roman" panose="02020603050405020304" pitchFamily="18" charset="0"/>
                <a:cs typeface="Times New Roman" panose="02020603050405020304" pitchFamily="18" charset="0"/>
              </a:rPr>
              <a:t>ớc</a:t>
            </a:r>
            <a:r>
              <a:rPr lang="en-US" altLang="en-US" sz="1937">
                <a:solidFill>
                  <a:prstClr val="black"/>
                </a:solidFill>
                <a:latin typeface="Times New Roman" panose="02020603050405020304" pitchFamily="18" charset="0"/>
                <a:cs typeface="Times New Roman" panose="02020603050405020304" pitchFamily="18" charset="0"/>
              </a:rPr>
              <a:t> 6 : </a:t>
            </a:r>
            <a:r>
              <a:rPr lang="en-US" altLang="en-US" sz="1937" err="1">
                <a:solidFill>
                  <a:prstClr val="black"/>
                </a:solidFill>
                <a:latin typeface="Times New Roman" panose="02020603050405020304" pitchFamily="18" charset="0"/>
                <a:cs typeface="Times New Roman" panose="02020603050405020304" pitchFamily="18" charset="0"/>
              </a:rPr>
              <a:t>Tiếp</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tục</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chọn</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b="1">
                <a:solidFill>
                  <a:prstClr val="black"/>
                </a:solidFill>
                <a:latin typeface="Times New Roman" panose="02020603050405020304" pitchFamily="18" charset="0"/>
                <a:cs typeface="Times New Roman" panose="02020603050405020304" pitchFamily="18" charset="0"/>
              </a:rPr>
              <a:t>Extract all”</a:t>
            </a:r>
            <a:endParaRPr lang="en-US" altLang="en-US" sz="1937" b="1">
              <a:solidFill>
                <a:srgbClr val="00B0F0"/>
              </a:solidFill>
              <a:highlight>
                <a:srgbClr val="FFFF00"/>
              </a:highlight>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32A62EEA-660B-4098-A16F-48B3ACC5EB90}"/>
              </a:ext>
            </a:extLst>
          </p:cNvPr>
          <p:cNvSpPr/>
          <p:nvPr/>
        </p:nvSpPr>
        <p:spPr>
          <a:xfrm>
            <a:off x="7972502" y="3748363"/>
            <a:ext cx="650179" cy="1984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6" name="Rectangle: Rounded Corners 25">
            <a:extLst>
              <a:ext uri="{FF2B5EF4-FFF2-40B4-BE49-F238E27FC236}">
                <a16:creationId xmlns:a16="http://schemas.microsoft.com/office/drawing/2014/main" id="{5D2AAC64-B6CD-46EE-92EC-CF16226A9B4C}"/>
              </a:ext>
            </a:extLst>
          </p:cNvPr>
          <p:cNvSpPr/>
          <p:nvPr/>
        </p:nvSpPr>
        <p:spPr>
          <a:xfrm>
            <a:off x="5177454" y="5738094"/>
            <a:ext cx="1008018" cy="15335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7" name="Speech Bubble: Oval 26">
            <a:extLst>
              <a:ext uri="{FF2B5EF4-FFF2-40B4-BE49-F238E27FC236}">
                <a16:creationId xmlns:a16="http://schemas.microsoft.com/office/drawing/2014/main" id="{6251B825-8D7D-4050-B8C1-B8AEFB150662}"/>
              </a:ext>
            </a:extLst>
          </p:cNvPr>
          <p:cNvSpPr/>
          <p:nvPr/>
        </p:nvSpPr>
        <p:spPr>
          <a:xfrm>
            <a:off x="9882378" y="4324461"/>
            <a:ext cx="3033202" cy="1011711"/>
          </a:xfrm>
          <a:prstGeom prst="wedgeEllipseCallout">
            <a:avLst>
              <a:gd name="adj1" fmla="val -169459"/>
              <a:gd name="adj2" fmla="val 94450"/>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b="1" err="1">
                <a:solidFill>
                  <a:prstClr val="black"/>
                </a:solidFill>
                <a:latin typeface="Times New Roman" panose="02020603050405020304" pitchFamily="18" charset="0"/>
                <a:cs typeface="Times New Roman" panose="02020603050405020304" pitchFamily="18" charset="0"/>
              </a:rPr>
              <a:t>Xuất</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hiện</a:t>
            </a:r>
            <a:r>
              <a:rPr lang="en-US" sz="1937" b="1">
                <a:solidFill>
                  <a:prstClr val="black"/>
                </a:solidFill>
                <a:latin typeface="Times New Roman" panose="02020603050405020304" pitchFamily="18" charset="0"/>
                <a:cs typeface="Times New Roman" panose="02020603050405020304" pitchFamily="18" charset="0"/>
              </a:rPr>
              <a:t> file </a:t>
            </a:r>
            <a:r>
              <a:rPr lang="en-US" sz="1937" b="1" err="1">
                <a:solidFill>
                  <a:prstClr val="black"/>
                </a:solidFill>
                <a:latin typeface="Times New Roman" panose="02020603050405020304" pitchFamily="18" charset="0"/>
                <a:cs typeface="Times New Roman" panose="02020603050405020304" pitchFamily="18" charset="0"/>
              </a:rPr>
              <a:t>này</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là</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đã</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tải</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thành</a:t>
            </a:r>
            <a:r>
              <a:rPr lang="en-US" sz="1937" b="1">
                <a:solidFill>
                  <a:prstClr val="black"/>
                </a:solidFill>
                <a:latin typeface="Times New Roman" panose="02020603050405020304" pitchFamily="18" charset="0"/>
                <a:cs typeface="Times New Roman" panose="02020603050405020304" pitchFamily="18" charset="0"/>
              </a:rPr>
              <a:t> công</a:t>
            </a:r>
          </a:p>
        </p:txBody>
      </p:sp>
    </p:spTree>
    <p:extLst>
      <p:ext uri="{BB962C8B-B14F-4D97-AF65-F5344CB8AC3E}">
        <p14:creationId xmlns:p14="http://schemas.microsoft.com/office/powerpoint/2010/main" val="2463047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928A02-75A9-40CD-839B-0A8989EAAF8B}"/>
              </a:ext>
            </a:extLst>
          </p:cNvPr>
          <p:cNvPicPr>
            <a:picLocks noChangeAspect="1"/>
          </p:cNvPicPr>
          <p:nvPr/>
        </p:nvPicPr>
        <p:blipFill>
          <a:blip r:embed="rId3"/>
          <a:stretch>
            <a:fillRect/>
          </a:stretch>
        </p:blipFill>
        <p:spPr>
          <a:xfrm>
            <a:off x="0" y="755457"/>
            <a:ext cx="13120688" cy="6437338"/>
          </a:xfrm>
          <a:prstGeom prst="rect">
            <a:avLst/>
          </a:prstGeom>
          <a:ln>
            <a:solidFill>
              <a:schemeClr val="tx1"/>
            </a:solidFill>
          </a:ln>
        </p:spPr>
      </p:pic>
      <p:pic>
        <p:nvPicPr>
          <p:cNvPr id="3" name="Picture 2">
            <a:extLst>
              <a:ext uri="{FF2B5EF4-FFF2-40B4-BE49-F238E27FC236}">
                <a16:creationId xmlns:a16="http://schemas.microsoft.com/office/drawing/2014/main" id="{1092AD5D-A277-4D4D-812E-A6CDF815774E}"/>
              </a:ext>
            </a:extLst>
          </p:cNvPr>
          <p:cNvPicPr>
            <a:picLocks noChangeAspect="1"/>
          </p:cNvPicPr>
          <p:nvPr/>
        </p:nvPicPr>
        <p:blipFill>
          <a:blip r:embed="rId4"/>
          <a:stretch>
            <a:fillRect/>
          </a:stretch>
        </p:blipFill>
        <p:spPr>
          <a:xfrm>
            <a:off x="1223482" y="3435809"/>
            <a:ext cx="2093025" cy="295872"/>
          </a:xfrm>
          <a:prstGeom prst="rect">
            <a:avLst/>
          </a:prstGeom>
        </p:spPr>
      </p:pic>
      <p:pic>
        <p:nvPicPr>
          <p:cNvPr id="7" name="Picture 6">
            <a:extLst>
              <a:ext uri="{FF2B5EF4-FFF2-40B4-BE49-F238E27FC236}">
                <a16:creationId xmlns:a16="http://schemas.microsoft.com/office/drawing/2014/main" id="{98DBE595-4F59-48AC-B2A8-FEE2FBABE747}"/>
              </a:ext>
            </a:extLst>
          </p:cNvPr>
          <p:cNvPicPr>
            <a:picLocks noChangeAspect="1"/>
          </p:cNvPicPr>
          <p:nvPr/>
        </p:nvPicPr>
        <p:blipFill>
          <a:blip r:embed="rId4"/>
          <a:stretch>
            <a:fillRect/>
          </a:stretch>
        </p:blipFill>
        <p:spPr>
          <a:xfrm>
            <a:off x="1123750" y="4066317"/>
            <a:ext cx="2093025" cy="295872"/>
          </a:xfrm>
          <a:prstGeom prst="rect">
            <a:avLst/>
          </a:prstGeom>
        </p:spPr>
      </p:pic>
      <p:sp>
        <p:nvSpPr>
          <p:cNvPr id="10" name="Rectangle 9">
            <a:extLst>
              <a:ext uri="{FF2B5EF4-FFF2-40B4-BE49-F238E27FC236}">
                <a16:creationId xmlns:a16="http://schemas.microsoft.com/office/drawing/2014/main" id="{25A05C91-E6EE-4930-9E41-D1840E7BCD3B}"/>
              </a:ext>
            </a:extLst>
          </p:cNvPr>
          <p:cNvSpPr/>
          <p:nvPr/>
        </p:nvSpPr>
        <p:spPr>
          <a:xfrm>
            <a:off x="1012060" y="4943235"/>
            <a:ext cx="1736482" cy="295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1414" rtl="0" eaLnBrk="1" fontAlgn="auto" latinLnBrk="0" hangingPunct="1">
              <a:lnSpc>
                <a:spcPct val="100000"/>
              </a:lnSpc>
              <a:spcBef>
                <a:spcPts val="0"/>
              </a:spcBef>
              <a:spcAft>
                <a:spcPts val="0"/>
              </a:spcAft>
              <a:buClrTx/>
              <a:buSzTx/>
              <a:buFontTx/>
              <a:buNone/>
              <a:tabLst/>
              <a:defRPr/>
            </a:pPr>
            <a:endParaRPr kumimoji="0" lang="en-US" sz="2259"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Callout: Line 14">
            <a:extLst>
              <a:ext uri="{FF2B5EF4-FFF2-40B4-BE49-F238E27FC236}">
                <a16:creationId xmlns:a16="http://schemas.microsoft.com/office/drawing/2014/main" id="{956FA6B1-7CBD-4ABD-AAFB-7E62B608B147}"/>
              </a:ext>
            </a:extLst>
          </p:cNvPr>
          <p:cNvSpPr/>
          <p:nvPr/>
        </p:nvSpPr>
        <p:spPr>
          <a:xfrm>
            <a:off x="3534135" y="5074476"/>
            <a:ext cx="5066986" cy="1130268"/>
          </a:xfrm>
          <a:prstGeom prst="borderCallout1">
            <a:avLst>
              <a:gd name="adj1" fmla="val 47"/>
              <a:gd name="adj2" fmla="val 236"/>
              <a:gd name="adj3" fmla="val 271"/>
              <a:gd name="adj4" fmla="val -15193"/>
            </a:avLst>
          </a:prstGeom>
          <a:solidFill>
            <a:schemeClr val="accent3">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17141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Nếu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quên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đăng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nh</a:t>
            </a: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Password,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kích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Forgot Username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Password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lai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đăng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mật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khẩu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id="{FE198FDF-CD0B-4D39-AD8C-9E8E08CA84CD}"/>
              </a:ext>
            </a:extLst>
          </p:cNvPr>
          <p:cNvSpPr txBox="1"/>
          <p:nvPr/>
        </p:nvSpPr>
        <p:spPr>
          <a:xfrm>
            <a:off x="235744" y="266932"/>
            <a:ext cx="5650831"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1.2.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Quên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thông tin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tài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khoản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trên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Ariba</a:t>
            </a:r>
          </a:p>
        </p:txBody>
      </p:sp>
    </p:spTree>
    <p:extLst>
      <p:ext uri="{BB962C8B-B14F-4D97-AF65-F5344CB8AC3E}">
        <p14:creationId xmlns:p14="http://schemas.microsoft.com/office/powerpoint/2010/main" val="17994505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a:latin typeface="Times New Roman" panose="02020603050405020304" pitchFamily="18" charset="0"/>
                <a:cs typeface="Times New Roman" panose="02020603050405020304" pitchFamily="18" charset="0"/>
              </a:rPr>
              <a:t>9.2. Phát </a:t>
            </a:r>
            <a:r>
              <a:rPr lang="en-US" sz="2152" b="1" err="1">
                <a:latin typeface="Times New Roman" panose="02020603050405020304" pitchFamily="18" charset="0"/>
                <a:cs typeface="Times New Roman" panose="02020603050405020304" pitchFamily="18" charset="0"/>
              </a:rPr>
              <a:t>hành</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tem</a:t>
            </a:r>
            <a:endParaRPr lang="en-US" sz="3444">
              <a:highlight>
                <a:srgbClr val="FFFF00"/>
              </a:highligh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A9E17F3-AA96-447C-B352-7F3EC4844974}"/>
              </a:ext>
            </a:extLst>
          </p:cNvPr>
          <p:cNvPicPr>
            <a:picLocks noChangeAspect="1"/>
          </p:cNvPicPr>
          <p:nvPr/>
        </p:nvPicPr>
        <p:blipFill>
          <a:blip r:embed="rId2"/>
          <a:stretch>
            <a:fillRect/>
          </a:stretch>
        </p:blipFill>
        <p:spPr>
          <a:xfrm>
            <a:off x="2398682" y="1207245"/>
            <a:ext cx="8323324" cy="5545466"/>
          </a:xfrm>
          <a:prstGeom prst="rect">
            <a:avLst/>
          </a:prstGeom>
        </p:spPr>
      </p:pic>
      <p:sp>
        <p:nvSpPr>
          <p:cNvPr id="16" name="Rectangle: Rounded Corners 15">
            <a:extLst>
              <a:ext uri="{FF2B5EF4-FFF2-40B4-BE49-F238E27FC236}">
                <a16:creationId xmlns:a16="http://schemas.microsoft.com/office/drawing/2014/main" id="{D20A8810-8084-43B3-8071-E3B8FEE5B6EF}"/>
              </a:ext>
            </a:extLst>
          </p:cNvPr>
          <p:cNvSpPr/>
          <p:nvPr/>
        </p:nvSpPr>
        <p:spPr>
          <a:xfrm>
            <a:off x="4281294" y="4018179"/>
            <a:ext cx="1853059" cy="2172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0" name="Title 3">
            <a:extLst>
              <a:ext uri="{FF2B5EF4-FFF2-40B4-BE49-F238E27FC236}">
                <a16:creationId xmlns:a16="http://schemas.microsoft.com/office/drawing/2014/main" id="{E8318E06-556A-422D-98BC-AAC438535F61}"/>
              </a:ext>
            </a:extLst>
          </p:cNvPr>
          <p:cNvSpPr txBox="1">
            <a:spLocks/>
          </p:cNvSpPr>
          <p:nvPr/>
        </p:nvSpPr>
        <p:spPr>
          <a:xfrm>
            <a:off x="121593" y="635043"/>
            <a:ext cx="10945732" cy="388101"/>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a:solidFill>
                  <a:prstClr val="black"/>
                </a:solidFill>
                <a:latin typeface="Times New Roman" panose="02020603050405020304" pitchFamily="18" charset="0"/>
                <a:cs typeface="Times New Roman" panose="02020603050405020304" pitchFamily="18" charset="0"/>
              </a:rPr>
              <a:t>B</a:t>
            </a:r>
            <a:r>
              <a:rPr lang="vi-VN" altLang="en-US" sz="1937">
                <a:solidFill>
                  <a:prstClr val="black"/>
                </a:solidFill>
                <a:latin typeface="Times New Roman" panose="02020603050405020304" pitchFamily="18" charset="0"/>
                <a:cs typeface="Times New Roman" panose="02020603050405020304" pitchFamily="18" charset="0"/>
              </a:rPr>
              <a:t>ư</a:t>
            </a:r>
            <a:r>
              <a:rPr lang="en-US" altLang="en-US" sz="1937" err="1">
                <a:solidFill>
                  <a:prstClr val="black"/>
                </a:solidFill>
                <a:latin typeface="Times New Roman" panose="02020603050405020304" pitchFamily="18" charset="0"/>
                <a:cs typeface="Times New Roman" panose="02020603050405020304" pitchFamily="18" charset="0"/>
              </a:rPr>
              <a:t>ớc</a:t>
            </a:r>
            <a:r>
              <a:rPr lang="en-US" altLang="en-US" sz="1937">
                <a:solidFill>
                  <a:prstClr val="black"/>
                </a:solidFill>
                <a:latin typeface="Times New Roman" panose="02020603050405020304" pitchFamily="18" charset="0"/>
                <a:cs typeface="Times New Roman" panose="02020603050405020304" pitchFamily="18" charset="0"/>
              </a:rPr>
              <a:t> 1 : </a:t>
            </a:r>
            <a:r>
              <a:rPr lang="en-US" altLang="en-US" sz="1937" err="1">
                <a:solidFill>
                  <a:prstClr val="black"/>
                </a:solidFill>
                <a:latin typeface="Times New Roman" panose="02020603050405020304" pitchFamily="18" charset="0"/>
                <a:cs typeface="Times New Roman" panose="02020603050405020304" pitchFamily="18" charset="0"/>
              </a:rPr>
              <a:t>Mở</a:t>
            </a:r>
            <a:r>
              <a:rPr lang="en-US" altLang="en-US" sz="1937">
                <a:solidFill>
                  <a:prstClr val="black"/>
                </a:solidFill>
                <a:latin typeface="Times New Roman" panose="02020603050405020304" pitchFamily="18" charset="0"/>
                <a:cs typeface="Times New Roman" panose="02020603050405020304" pitchFamily="18" charset="0"/>
              </a:rPr>
              <a:t> công </a:t>
            </a:r>
            <a:r>
              <a:rPr lang="en-US" altLang="en-US" sz="1937" err="1">
                <a:solidFill>
                  <a:prstClr val="black"/>
                </a:solidFill>
                <a:latin typeface="Times New Roman" panose="02020603050405020304" pitchFamily="18" charset="0"/>
                <a:cs typeface="Times New Roman" panose="02020603050405020304" pitchFamily="18" charset="0"/>
              </a:rPr>
              <a:t>cụ</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phát</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hành</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tem</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tải</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về</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từ</a:t>
            </a:r>
            <a:r>
              <a:rPr lang="en-US" altLang="en-US" sz="1937">
                <a:solidFill>
                  <a:prstClr val="black"/>
                </a:solidFill>
                <a:latin typeface="Times New Roman" panose="02020603050405020304" pitchFamily="18" charset="0"/>
                <a:cs typeface="Times New Roman" panose="02020603050405020304" pitchFamily="18" charset="0"/>
              </a:rPr>
              <a:t> trang web </a:t>
            </a:r>
            <a:r>
              <a:rPr lang="en-US" altLang="en-US" sz="1937" err="1">
                <a:solidFill>
                  <a:prstClr val="black"/>
                </a:solidFill>
                <a:latin typeface="Times New Roman" panose="02020603050405020304" pitchFamily="18" charset="0"/>
                <a:cs typeface="Times New Roman" panose="02020603050405020304" pitchFamily="18" charset="0"/>
              </a:rPr>
              <a:t>rồi</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chọn</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b="1">
                <a:solidFill>
                  <a:prstClr val="black"/>
                </a:solidFill>
                <a:latin typeface="Times New Roman" panose="02020603050405020304" pitchFamily="18" charset="0"/>
                <a:cs typeface="Times New Roman" panose="02020603050405020304" pitchFamily="18" charset="0"/>
              </a:rPr>
              <a:t>D-Label Issue Tool.exe</a:t>
            </a:r>
            <a:r>
              <a:rPr lang="en-US" altLang="en-US" sz="1937">
                <a:solidFill>
                  <a:prstClr val="black"/>
                </a:solidFill>
                <a:latin typeface="Times New Roman" panose="02020603050405020304" pitchFamily="18" charset="0"/>
                <a:cs typeface="Times New Roman" panose="02020603050405020304" pitchFamily="18" charset="0"/>
              </a:rPr>
              <a:t>”</a:t>
            </a:r>
            <a:endParaRPr lang="en-US" altLang="en-US" sz="1937">
              <a:solidFill>
                <a:srgbClr val="00B0F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22746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a:latin typeface="Times New Roman" panose="02020603050405020304" pitchFamily="18" charset="0"/>
                <a:cs typeface="Times New Roman" panose="02020603050405020304" pitchFamily="18" charset="0"/>
              </a:rPr>
              <a:t>9.2. Phát </a:t>
            </a:r>
            <a:r>
              <a:rPr lang="en-US" sz="2152" b="1" err="1">
                <a:latin typeface="Times New Roman" panose="02020603050405020304" pitchFamily="18" charset="0"/>
                <a:cs typeface="Times New Roman" panose="02020603050405020304" pitchFamily="18" charset="0"/>
              </a:rPr>
              <a:t>hành</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tem</a:t>
            </a:r>
            <a:endParaRPr lang="en-US" sz="3444">
              <a:highlight>
                <a:srgbClr val="FFFF00"/>
              </a:highlight>
              <a:latin typeface="Times New Roman" panose="02020603050405020304" pitchFamily="18" charset="0"/>
              <a:cs typeface="Times New Roman" panose="02020603050405020304" pitchFamily="18" charset="0"/>
            </a:endParaRPr>
          </a:p>
        </p:txBody>
      </p:sp>
      <p:sp>
        <p:nvSpPr>
          <p:cNvPr id="20" name="Title 3">
            <a:extLst>
              <a:ext uri="{FF2B5EF4-FFF2-40B4-BE49-F238E27FC236}">
                <a16:creationId xmlns:a16="http://schemas.microsoft.com/office/drawing/2014/main" id="{E8318E06-556A-422D-98BC-AAC438535F61}"/>
              </a:ext>
            </a:extLst>
          </p:cNvPr>
          <p:cNvSpPr txBox="1">
            <a:spLocks/>
          </p:cNvSpPr>
          <p:nvPr/>
        </p:nvSpPr>
        <p:spPr>
          <a:xfrm>
            <a:off x="186508" y="485924"/>
            <a:ext cx="12747672" cy="581635"/>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a:solidFill>
                  <a:prstClr val="black"/>
                </a:solidFill>
                <a:latin typeface="Times New Roman" panose="02020603050405020304" pitchFamily="18" charset="0"/>
                <a:cs typeface="Times New Roman" panose="02020603050405020304" pitchFamily="18" charset="0"/>
              </a:rPr>
              <a:t>B</a:t>
            </a:r>
            <a:r>
              <a:rPr lang="vi-VN" altLang="en-US" sz="1937">
                <a:solidFill>
                  <a:prstClr val="black"/>
                </a:solidFill>
                <a:latin typeface="Times New Roman" panose="02020603050405020304" pitchFamily="18" charset="0"/>
                <a:cs typeface="Times New Roman" panose="02020603050405020304" pitchFamily="18" charset="0"/>
              </a:rPr>
              <a:t>ư</a:t>
            </a:r>
            <a:r>
              <a:rPr lang="en-US" altLang="en-US" sz="1937" err="1">
                <a:solidFill>
                  <a:prstClr val="black"/>
                </a:solidFill>
                <a:latin typeface="Times New Roman" panose="02020603050405020304" pitchFamily="18" charset="0"/>
                <a:cs typeface="Times New Roman" panose="02020603050405020304" pitchFamily="18" charset="0"/>
              </a:rPr>
              <a:t>ớc</a:t>
            </a:r>
            <a:r>
              <a:rPr lang="en-US" altLang="en-US" sz="1937">
                <a:solidFill>
                  <a:prstClr val="black"/>
                </a:solidFill>
                <a:latin typeface="Times New Roman" panose="02020603050405020304" pitchFamily="18" charset="0"/>
                <a:cs typeface="Times New Roman" panose="02020603050405020304" pitchFamily="18" charset="0"/>
              </a:rPr>
              <a:t> 2 : </a:t>
            </a:r>
            <a:r>
              <a:rPr lang="en-US" altLang="en-US" sz="1937" err="1">
                <a:solidFill>
                  <a:prstClr val="black"/>
                </a:solidFill>
                <a:latin typeface="Times New Roman" panose="02020603050405020304" pitchFamily="18" charset="0"/>
                <a:cs typeface="Times New Roman" panose="02020603050405020304" pitchFamily="18" charset="0"/>
              </a:rPr>
              <a:t>Chọn</a:t>
            </a:r>
            <a:r>
              <a:rPr lang="en-US" altLang="en-US" sz="1937">
                <a:solidFill>
                  <a:prstClr val="black"/>
                </a:solidFill>
                <a:latin typeface="Times New Roman" panose="02020603050405020304" pitchFamily="18" charset="0"/>
                <a:cs typeface="Times New Roman" panose="02020603050405020304" pitchFamily="18" charset="0"/>
              </a:rPr>
              <a:t> “ </a:t>
            </a:r>
            <a:r>
              <a:rPr lang="en-US" altLang="en-US" sz="1937" b="1">
                <a:solidFill>
                  <a:prstClr val="black"/>
                </a:solidFill>
                <a:latin typeface="Times New Roman" panose="02020603050405020304" pitchFamily="18" charset="0"/>
                <a:cs typeface="Times New Roman" panose="02020603050405020304" pitchFamily="18" charset="0"/>
              </a:rPr>
              <a:t>AN SUPPLIERS</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khi</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bạn</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là</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nhà</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cung</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cấp</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b="1" err="1">
                <a:solidFill>
                  <a:prstClr val="black"/>
                </a:solidFill>
                <a:latin typeface="Times New Roman" panose="02020603050405020304" pitchFamily="18" charset="0"/>
                <a:cs typeface="Times New Roman" panose="02020603050405020304" pitchFamily="18" charset="0"/>
              </a:rPr>
              <a:t>enterprice</a:t>
            </a:r>
            <a:r>
              <a:rPr lang="en-US" altLang="en-US" sz="1937">
                <a:solidFill>
                  <a:prstClr val="black"/>
                </a:solidFill>
                <a:latin typeface="Times New Roman" panose="02020603050405020304" pitchFamily="18" charset="0"/>
                <a:cs typeface="Times New Roman" panose="02020603050405020304" pitchFamily="18" charset="0"/>
              </a:rPr>
              <a:t>. </a:t>
            </a:r>
            <a:endParaRPr lang="en-US" altLang="en-US" sz="1937" b="1">
              <a:solidFill>
                <a:srgbClr val="00B0F0"/>
              </a:solidFill>
              <a:highlight>
                <a:srgbClr val="FFFF00"/>
              </a:highligh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1F15343-8B4F-4562-86D5-51922636808D}"/>
              </a:ext>
            </a:extLst>
          </p:cNvPr>
          <p:cNvPicPr>
            <a:picLocks noChangeAspect="1"/>
          </p:cNvPicPr>
          <p:nvPr/>
        </p:nvPicPr>
        <p:blipFill>
          <a:blip r:embed="rId2"/>
          <a:stretch>
            <a:fillRect/>
          </a:stretch>
        </p:blipFill>
        <p:spPr>
          <a:xfrm>
            <a:off x="1871908" y="1556544"/>
            <a:ext cx="8610335" cy="4756185"/>
          </a:xfrm>
          <a:prstGeom prst="rect">
            <a:avLst/>
          </a:prstGeom>
        </p:spPr>
      </p:pic>
      <p:sp>
        <p:nvSpPr>
          <p:cNvPr id="8" name="Rectangle: Rounded Corners 7">
            <a:extLst>
              <a:ext uri="{FF2B5EF4-FFF2-40B4-BE49-F238E27FC236}">
                <a16:creationId xmlns:a16="http://schemas.microsoft.com/office/drawing/2014/main" id="{CD0B624C-812A-4382-93A7-8014F94F664E}"/>
              </a:ext>
            </a:extLst>
          </p:cNvPr>
          <p:cNvSpPr/>
          <p:nvPr/>
        </p:nvSpPr>
        <p:spPr>
          <a:xfrm>
            <a:off x="3883114" y="2618315"/>
            <a:ext cx="1853059" cy="117574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cxnSp>
        <p:nvCxnSpPr>
          <p:cNvPr id="6" name="Connector: Elbow 5">
            <a:extLst>
              <a:ext uri="{FF2B5EF4-FFF2-40B4-BE49-F238E27FC236}">
                <a16:creationId xmlns:a16="http://schemas.microsoft.com/office/drawing/2014/main" id="{59642810-4C63-4B7B-AB09-A2E4D484443E}"/>
              </a:ext>
            </a:extLst>
          </p:cNvPr>
          <p:cNvCxnSpPr>
            <a:cxnSpLocks/>
            <a:stCxn id="8" idx="2"/>
          </p:cNvCxnSpPr>
          <p:nvPr/>
        </p:nvCxnSpPr>
        <p:spPr>
          <a:xfrm rot="5400000">
            <a:off x="3066243" y="2331816"/>
            <a:ext cx="281160" cy="3205646"/>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sp>
        <p:nvSpPr>
          <p:cNvPr id="25" name="Rectangle: Rounded Corners 24">
            <a:extLst>
              <a:ext uri="{FF2B5EF4-FFF2-40B4-BE49-F238E27FC236}">
                <a16:creationId xmlns:a16="http://schemas.microsoft.com/office/drawing/2014/main" id="{91C420BB-8FFC-4FEA-8449-3AE4943C5C3D}"/>
              </a:ext>
            </a:extLst>
          </p:cNvPr>
          <p:cNvSpPr/>
          <p:nvPr/>
        </p:nvSpPr>
        <p:spPr>
          <a:xfrm>
            <a:off x="159893" y="3442616"/>
            <a:ext cx="1418548" cy="1278035"/>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err="1">
                <a:solidFill>
                  <a:prstClr val="black"/>
                </a:solidFill>
                <a:latin typeface="Times New Roman" panose="02020603050405020304" pitchFamily="18" charset="0"/>
                <a:cs typeface="Times New Roman" panose="02020603050405020304" pitchFamily="18" charset="0"/>
              </a:rPr>
              <a:t>Chức</a:t>
            </a:r>
            <a:r>
              <a:rPr lang="en-US" sz="1937">
                <a:solidFill>
                  <a:prstClr val="black"/>
                </a:solidFill>
                <a:latin typeface="Times New Roman" panose="02020603050405020304" pitchFamily="18" charset="0"/>
                <a:cs typeface="Times New Roman" panose="02020603050405020304" pitchFamily="18" charset="0"/>
              </a:rPr>
              <a:t> </a:t>
            </a:r>
            <a:r>
              <a:rPr lang="en-US" sz="1937" err="1">
                <a:solidFill>
                  <a:prstClr val="black"/>
                </a:solidFill>
                <a:latin typeface="Times New Roman" panose="02020603050405020304" pitchFamily="18" charset="0"/>
                <a:cs typeface="Times New Roman" panose="02020603050405020304" pitchFamily="18" charset="0"/>
              </a:rPr>
              <a:t>năng</a:t>
            </a:r>
            <a:r>
              <a:rPr lang="en-US" sz="1937">
                <a:solidFill>
                  <a:prstClr val="black"/>
                </a:solidFill>
                <a:latin typeface="Times New Roman" panose="02020603050405020304" pitchFamily="18" charset="0"/>
                <a:cs typeface="Times New Roman" panose="02020603050405020304" pitchFamily="18" charset="0"/>
              </a:rPr>
              <a:t> </a:t>
            </a:r>
            <a:r>
              <a:rPr lang="en-US" sz="1937" err="1">
                <a:solidFill>
                  <a:prstClr val="black"/>
                </a:solidFill>
                <a:latin typeface="Times New Roman" panose="02020603050405020304" pitchFamily="18" charset="0"/>
                <a:cs typeface="Times New Roman" panose="02020603050405020304" pitchFamily="18" charset="0"/>
              </a:rPr>
              <a:t>cho</a:t>
            </a:r>
            <a:r>
              <a:rPr lang="en-US" sz="1937">
                <a:solidFill>
                  <a:prstClr val="black"/>
                </a:solidFill>
                <a:latin typeface="Times New Roman" panose="02020603050405020304" pitchFamily="18" charset="0"/>
                <a:cs typeface="Times New Roman" panose="02020603050405020304" pitchFamily="18" charset="0"/>
              </a:rPr>
              <a:t> NCC </a:t>
            </a:r>
            <a:r>
              <a:rPr lang="en-US" sz="1937" b="1" err="1">
                <a:solidFill>
                  <a:prstClr val="black"/>
                </a:solidFill>
                <a:latin typeface="Times New Roman" panose="02020603050405020304" pitchFamily="18" charset="0"/>
                <a:cs typeface="Times New Roman" panose="02020603050405020304" pitchFamily="18" charset="0"/>
              </a:rPr>
              <a:t>enterprice</a:t>
            </a:r>
            <a:endParaRPr lang="en-US" sz="1937">
              <a:solidFill>
                <a:prstClr val="black"/>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F975C9F-EC26-4C96-83A6-60C05BF18C3F}"/>
              </a:ext>
            </a:extLst>
          </p:cNvPr>
          <p:cNvSpPr/>
          <p:nvPr/>
        </p:nvSpPr>
        <p:spPr>
          <a:xfrm>
            <a:off x="8160544" y="2618315"/>
            <a:ext cx="1853059" cy="130042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7311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a:latin typeface="Times New Roman" panose="02020603050405020304" pitchFamily="18" charset="0"/>
                <a:cs typeface="Times New Roman" panose="02020603050405020304" pitchFamily="18" charset="0"/>
              </a:rPr>
              <a:t>9.2. Phát </a:t>
            </a:r>
            <a:r>
              <a:rPr lang="en-US" sz="2152" b="1" err="1">
                <a:latin typeface="Times New Roman" panose="02020603050405020304" pitchFamily="18" charset="0"/>
                <a:cs typeface="Times New Roman" panose="02020603050405020304" pitchFamily="18" charset="0"/>
              </a:rPr>
              <a:t>hành</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tem</a:t>
            </a:r>
            <a:endParaRPr lang="en-US" sz="3444">
              <a:highlight>
                <a:srgbClr val="FFFF00"/>
              </a:highlight>
              <a:latin typeface="Times New Roman" panose="02020603050405020304" pitchFamily="18" charset="0"/>
              <a:cs typeface="Times New Roman" panose="02020603050405020304" pitchFamily="18" charset="0"/>
            </a:endParaRPr>
          </a:p>
        </p:txBody>
      </p:sp>
      <p:sp>
        <p:nvSpPr>
          <p:cNvPr id="20" name="Title 3">
            <a:extLst>
              <a:ext uri="{FF2B5EF4-FFF2-40B4-BE49-F238E27FC236}">
                <a16:creationId xmlns:a16="http://schemas.microsoft.com/office/drawing/2014/main" id="{E8318E06-556A-422D-98BC-AAC438535F61}"/>
              </a:ext>
            </a:extLst>
          </p:cNvPr>
          <p:cNvSpPr txBox="1">
            <a:spLocks/>
          </p:cNvSpPr>
          <p:nvPr/>
        </p:nvSpPr>
        <p:spPr>
          <a:xfrm>
            <a:off x="235744" y="534470"/>
            <a:ext cx="11472977" cy="932326"/>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a:solidFill>
                  <a:prstClr val="black"/>
                </a:solidFill>
                <a:latin typeface="Times New Roman" panose="02020603050405020304" pitchFamily="18" charset="0"/>
                <a:cs typeface="Times New Roman" panose="02020603050405020304" pitchFamily="18" charset="0"/>
              </a:rPr>
              <a:t>B</a:t>
            </a:r>
            <a:r>
              <a:rPr lang="vi-VN" altLang="en-US" sz="1937">
                <a:solidFill>
                  <a:prstClr val="black"/>
                </a:solidFill>
                <a:latin typeface="Times New Roman" panose="02020603050405020304" pitchFamily="18" charset="0"/>
                <a:cs typeface="Times New Roman" panose="02020603050405020304" pitchFamily="18" charset="0"/>
              </a:rPr>
              <a:t>ư</a:t>
            </a:r>
            <a:r>
              <a:rPr lang="en-US" altLang="en-US" sz="1937" err="1">
                <a:solidFill>
                  <a:prstClr val="black"/>
                </a:solidFill>
                <a:latin typeface="Times New Roman" panose="02020603050405020304" pitchFamily="18" charset="0"/>
                <a:cs typeface="Times New Roman" panose="02020603050405020304" pitchFamily="18" charset="0"/>
              </a:rPr>
              <a:t>ớc</a:t>
            </a:r>
            <a:r>
              <a:rPr lang="en-US" altLang="en-US" sz="1937">
                <a:solidFill>
                  <a:prstClr val="black"/>
                </a:solidFill>
                <a:latin typeface="Times New Roman" panose="02020603050405020304" pitchFamily="18" charset="0"/>
                <a:cs typeface="Times New Roman" panose="02020603050405020304" pitchFamily="18" charset="0"/>
              </a:rPr>
              <a:t> 3 : </a:t>
            </a:r>
            <a:r>
              <a:rPr lang="en-US" altLang="en-US" sz="1937" err="1">
                <a:solidFill>
                  <a:prstClr val="black"/>
                </a:solidFill>
                <a:latin typeface="Times New Roman" panose="02020603050405020304" pitchFamily="18" charset="0"/>
                <a:cs typeface="Times New Roman" panose="02020603050405020304" pitchFamily="18" charset="0"/>
              </a:rPr>
              <a:t>Điền</a:t>
            </a:r>
            <a:r>
              <a:rPr lang="en-US" altLang="en-US" sz="1937">
                <a:solidFill>
                  <a:prstClr val="black"/>
                </a:solidFill>
                <a:latin typeface="Times New Roman" panose="02020603050405020304" pitchFamily="18" charset="0"/>
                <a:cs typeface="Times New Roman" panose="02020603050405020304" pitchFamily="18" charset="0"/>
              </a:rPr>
              <a:t> và </a:t>
            </a:r>
            <a:r>
              <a:rPr lang="en-US" altLang="en-US" sz="1937" err="1">
                <a:solidFill>
                  <a:prstClr val="black"/>
                </a:solidFill>
                <a:latin typeface="Times New Roman" panose="02020603050405020304" pitchFamily="18" charset="0"/>
                <a:cs typeface="Times New Roman" panose="02020603050405020304" pitchFamily="18" charset="0"/>
              </a:rPr>
              <a:t>chọn</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các</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thông</a:t>
            </a:r>
            <a:r>
              <a:rPr lang="en-US" altLang="en-US" sz="1937">
                <a:solidFill>
                  <a:prstClr val="black"/>
                </a:solidFill>
                <a:latin typeface="Times New Roman" panose="02020603050405020304" pitchFamily="18" charset="0"/>
                <a:cs typeface="Times New Roman" panose="02020603050405020304" pitchFamily="18" charset="0"/>
              </a:rPr>
              <a:t> tin </a:t>
            </a:r>
            <a:r>
              <a:rPr lang="en-US" altLang="en-US" sz="1937" err="1">
                <a:solidFill>
                  <a:prstClr val="black"/>
                </a:solidFill>
                <a:latin typeface="Times New Roman" panose="02020603050405020304" pitchFamily="18" charset="0"/>
                <a:cs typeface="Times New Roman" panose="02020603050405020304" pitchFamily="18" charset="0"/>
              </a:rPr>
              <a:t>cần</a:t>
            </a:r>
            <a:r>
              <a:rPr lang="en-US" altLang="en-US" sz="1937">
                <a:solidFill>
                  <a:prstClr val="black"/>
                </a:solidFill>
                <a:latin typeface="Times New Roman" panose="02020603050405020304" pitchFamily="18" charset="0"/>
                <a:cs typeface="Times New Roman" panose="02020603050405020304" pitchFamily="18" charset="0"/>
              </a:rPr>
              <a:t> thiết </a:t>
            </a:r>
            <a:r>
              <a:rPr lang="en-US" altLang="en-US" sz="1937" err="1">
                <a:solidFill>
                  <a:prstClr val="black"/>
                </a:solidFill>
                <a:latin typeface="Times New Roman" panose="02020603050405020304" pitchFamily="18" charset="0"/>
                <a:cs typeface="Times New Roman" panose="02020603050405020304" pitchFamily="18" charset="0"/>
              </a:rPr>
              <a:t>phía</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trên</a:t>
            </a:r>
            <a:r>
              <a:rPr lang="en-US" altLang="en-US" sz="1937">
                <a:solidFill>
                  <a:prstClr val="black"/>
                </a:solidFill>
                <a:latin typeface="Times New Roman" panose="02020603050405020304" pitchFamily="18" charset="0"/>
                <a:cs typeface="Times New Roman" panose="02020603050405020304" pitchFamily="18" charset="0"/>
              </a:rPr>
              <a:t> , </a:t>
            </a:r>
            <a:r>
              <a:rPr lang="en-US" altLang="en-US" sz="1937" err="1">
                <a:solidFill>
                  <a:prstClr val="black"/>
                </a:solidFill>
                <a:latin typeface="Times New Roman" panose="02020603050405020304" pitchFamily="18" charset="0"/>
                <a:cs typeface="Times New Roman" panose="02020603050405020304" pitchFamily="18" charset="0"/>
              </a:rPr>
              <a:t>tiếp</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theo</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ấn</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b="1">
                <a:solidFill>
                  <a:prstClr val="black"/>
                </a:solidFill>
                <a:latin typeface="Times New Roman" panose="02020603050405020304" pitchFamily="18" charset="0"/>
                <a:cs typeface="Times New Roman" panose="02020603050405020304" pitchFamily="18" charset="0"/>
              </a:rPr>
              <a:t>Import PO excel file</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chọn</a:t>
            </a:r>
            <a:r>
              <a:rPr lang="en-US" altLang="en-US" sz="1937">
                <a:solidFill>
                  <a:prstClr val="black"/>
                </a:solidFill>
                <a:latin typeface="Times New Roman" panose="02020603050405020304" pitchFamily="18" charset="0"/>
                <a:cs typeface="Times New Roman" panose="02020603050405020304" pitchFamily="18" charset="0"/>
              </a:rPr>
              <a:t> file PO </a:t>
            </a:r>
            <a:r>
              <a:rPr lang="en-US" altLang="en-US" sz="1937" err="1">
                <a:solidFill>
                  <a:prstClr val="black"/>
                </a:solidFill>
                <a:latin typeface="Times New Roman" panose="02020603050405020304" pitchFamily="18" charset="0"/>
                <a:cs typeface="Times New Roman" panose="02020603050405020304" pitchFamily="18" charset="0"/>
              </a:rPr>
              <a:t>tải</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về</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từ</a:t>
            </a:r>
            <a:r>
              <a:rPr lang="en-US" altLang="en-US" sz="1937">
                <a:solidFill>
                  <a:prstClr val="black"/>
                </a:solidFill>
                <a:latin typeface="Times New Roman" panose="02020603050405020304" pitchFamily="18" charset="0"/>
                <a:cs typeface="Times New Roman" panose="02020603050405020304" pitchFamily="18" charset="0"/>
              </a:rPr>
              <a:t> b</a:t>
            </a:r>
            <a:r>
              <a:rPr lang="vi-VN" altLang="en-US" sz="1937">
                <a:solidFill>
                  <a:prstClr val="black"/>
                </a:solidFill>
                <a:latin typeface="Times New Roman" panose="02020603050405020304" pitchFamily="18" charset="0"/>
                <a:cs typeface="Times New Roman" panose="02020603050405020304" pitchFamily="18" charset="0"/>
              </a:rPr>
              <a:t>ư</a:t>
            </a:r>
            <a:r>
              <a:rPr lang="en-US" altLang="en-US" sz="1937" err="1">
                <a:solidFill>
                  <a:prstClr val="black"/>
                </a:solidFill>
                <a:latin typeface="Times New Roman" panose="02020603050405020304" pitchFamily="18" charset="0"/>
                <a:cs typeface="Times New Roman" panose="02020603050405020304" pitchFamily="18" charset="0"/>
              </a:rPr>
              <a:t>ớc</a:t>
            </a:r>
            <a:r>
              <a:rPr lang="en-US" altLang="en-US" sz="1937">
                <a:solidFill>
                  <a:prstClr val="black"/>
                </a:solidFill>
                <a:latin typeface="Times New Roman" panose="02020603050405020304" pitchFamily="18" charset="0"/>
                <a:cs typeface="Times New Roman" panose="02020603050405020304" pitchFamily="18" charset="0"/>
              </a:rPr>
              <a:t> 7 “</a:t>
            </a:r>
            <a:r>
              <a:rPr lang="en-US" altLang="en-US" sz="1937" b="1">
                <a:solidFill>
                  <a:prstClr val="black"/>
                </a:solidFill>
                <a:latin typeface="Times New Roman" panose="02020603050405020304" pitchFamily="18" charset="0"/>
                <a:cs typeface="Times New Roman" panose="02020603050405020304" pitchFamily="18" charset="0"/>
              </a:rPr>
              <a:t>Download PO”</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rồi</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ấn</a:t>
            </a:r>
            <a:r>
              <a:rPr lang="en-US" altLang="en-US" sz="1937">
                <a:solidFill>
                  <a:prstClr val="black"/>
                </a:solidFill>
                <a:latin typeface="Times New Roman" panose="02020603050405020304" pitchFamily="18" charset="0"/>
                <a:cs typeface="Times New Roman" panose="02020603050405020304" pitchFamily="18" charset="0"/>
              </a:rPr>
              <a:t> “ </a:t>
            </a:r>
            <a:r>
              <a:rPr lang="en-US" altLang="en-US" sz="1937" b="1">
                <a:solidFill>
                  <a:prstClr val="black"/>
                </a:solidFill>
                <a:latin typeface="Times New Roman" panose="02020603050405020304" pitchFamily="18" charset="0"/>
                <a:cs typeface="Times New Roman" panose="02020603050405020304" pitchFamily="18" charset="0"/>
              </a:rPr>
              <a:t>Open</a:t>
            </a:r>
            <a:r>
              <a:rPr lang="en-US" altLang="en-US" sz="1937">
                <a:solidFill>
                  <a:prstClr val="black"/>
                </a:solidFill>
                <a:latin typeface="Times New Roman" panose="02020603050405020304" pitchFamily="18" charset="0"/>
                <a:cs typeface="Times New Roman" panose="02020603050405020304" pitchFamily="18" charset="0"/>
              </a:rPr>
              <a:t>”</a:t>
            </a:r>
            <a:endParaRPr lang="en-US" altLang="en-US" sz="1937">
              <a:solidFill>
                <a:srgbClr val="00B0F0"/>
              </a:solidFill>
              <a:highlight>
                <a:srgbClr val="FFFF00"/>
              </a:highligh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D928CEE-AE67-4A26-9D52-24AB94E7CEAD}"/>
              </a:ext>
            </a:extLst>
          </p:cNvPr>
          <p:cNvPicPr>
            <a:picLocks noChangeAspect="1"/>
          </p:cNvPicPr>
          <p:nvPr/>
        </p:nvPicPr>
        <p:blipFill>
          <a:blip r:embed="rId2"/>
          <a:stretch>
            <a:fillRect/>
          </a:stretch>
        </p:blipFill>
        <p:spPr>
          <a:xfrm>
            <a:off x="2904363" y="1749994"/>
            <a:ext cx="7655660" cy="501798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nvGrpSpPr>
          <p:cNvPr id="9" name="Group 8">
            <a:extLst>
              <a:ext uri="{FF2B5EF4-FFF2-40B4-BE49-F238E27FC236}">
                <a16:creationId xmlns:a16="http://schemas.microsoft.com/office/drawing/2014/main" id="{E2419A47-5929-44C7-AE62-19BCAD855A4A}"/>
              </a:ext>
            </a:extLst>
          </p:cNvPr>
          <p:cNvGrpSpPr/>
          <p:nvPr/>
        </p:nvGrpSpPr>
        <p:grpSpPr>
          <a:xfrm>
            <a:off x="61591" y="2051792"/>
            <a:ext cx="3734074" cy="1947713"/>
            <a:chOff x="-2675574" y="2206307"/>
            <a:chExt cx="2440675" cy="1809877"/>
          </a:xfrm>
        </p:grpSpPr>
        <p:sp>
          <p:nvSpPr>
            <p:cNvPr id="10" name="TextBox 15">
              <a:extLst>
                <a:ext uri="{FF2B5EF4-FFF2-40B4-BE49-F238E27FC236}">
                  <a16:creationId xmlns:a16="http://schemas.microsoft.com/office/drawing/2014/main" id="{B84DC296-BCC5-417B-A791-EFE10BBD91ED}"/>
                </a:ext>
              </a:extLst>
            </p:cNvPr>
            <p:cNvSpPr txBox="1"/>
            <p:nvPr/>
          </p:nvSpPr>
          <p:spPr>
            <a:xfrm>
              <a:off x="-2675574" y="2206307"/>
              <a:ext cx="1279592" cy="1809877"/>
            </a:xfrm>
            <a:prstGeom prst="rect">
              <a:avLst/>
            </a:prstGeom>
            <a:solidFill>
              <a:srgbClr val="FFFFCC"/>
            </a:solidFill>
            <a:ln>
              <a:solidFill>
                <a:schemeClr val="accent2">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84077"/>
              <a:r>
                <a:rPr lang="en-US" sz="1507" err="1">
                  <a:solidFill>
                    <a:prstClr val="black"/>
                  </a:solidFill>
                  <a:latin typeface="Times New Roman" panose="02020603050405020304" pitchFamily="18" charset="0"/>
                  <a:cs typeface="Times New Roman" panose="02020603050405020304" pitchFamily="18" charset="0"/>
                </a:rPr>
                <a:t>Điền</a:t>
              </a:r>
              <a:r>
                <a:rPr lang="en-US" sz="1507">
                  <a:solidFill>
                    <a:prstClr val="black"/>
                  </a:solidFill>
                  <a:latin typeface="Times New Roman" panose="02020603050405020304" pitchFamily="18" charset="0"/>
                  <a:cs typeface="Times New Roman" panose="02020603050405020304" pitchFamily="18" charset="0"/>
                </a:rPr>
                <a:t>:</a:t>
              </a:r>
            </a:p>
            <a:p>
              <a:pPr defTabSz="984077"/>
              <a:r>
                <a:rPr lang="en-US" sz="1507">
                  <a:solidFill>
                    <a:prstClr val="black"/>
                  </a:solidFill>
                  <a:latin typeface="Times New Roman" panose="02020603050405020304" pitchFamily="18" charset="0"/>
                  <a:cs typeface="Times New Roman" panose="02020603050405020304" pitchFamily="18" charset="0"/>
                </a:rPr>
                <a:t>1- </a:t>
              </a:r>
              <a:r>
                <a:rPr lang="en-US" sz="1507" err="1">
                  <a:solidFill>
                    <a:prstClr val="black"/>
                  </a:solidFill>
                  <a:latin typeface="Times New Roman" panose="02020603050405020304" pitchFamily="18" charset="0"/>
                  <a:cs typeface="Times New Roman" panose="02020603050405020304" pitchFamily="18" charset="0"/>
                </a:rPr>
                <a:t>Tên</a:t>
              </a:r>
              <a:r>
                <a:rPr lang="en-US" sz="1507">
                  <a:solidFill>
                    <a:prstClr val="black"/>
                  </a:solidFill>
                  <a:latin typeface="Times New Roman" panose="02020603050405020304" pitchFamily="18" charset="0"/>
                  <a:cs typeface="Times New Roman" panose="02020603050405020304" pitchFamily="18" charset="0"/>
                </a:rPr>
                <a:t> </a:t>
              </a:r>
              <a:r>
                <a:rPr lang="en-US" sz="1507" err="1">
                  <a:solidFill>
                    <a:prstClr val="black"/>
                  </a:solidFill>
                  <a:latin typeface="Times New Roman" panose="02020603050405020304" pitchFamily="18" charset="0"/>
                  <a:cs typeface="Times New Roman" panose="02020603050405020304" pitchFamily="18" charset="0"/>
                </a:rPr>
                <a:t>Nhà</a:t>
              </a:r>
              <a:r>
                <a:rPr lang="en-US" sz="1507">
                  <a:solidFill>
                    <a:prstClr val="black"/>
                  </a:solidFill>
                  <a:latin typeface="Times New Roman" panose="02020603050405020304" pitchFamily="18" charset="0"/>
                  <a:cs typeface="Times New Roman" panose="02020603050405020304" pitchFamily="18" charset="0"/>
                </a:rPr>
                <a:t> </a:t>
              </a:r>
              <a:r>
                <a:rPr lang="en-US" sz="1507" err="1">
                  <a:solidFill>
                    <a:prstClr val="black"/>
                  </a:solidFill>
                  <a:latin typeface="Times New Roman" panose="02020603050405020304" pitchFamily="18" charset="0"/>
                  <a:cs typeface="Times New Roman" panose="02020603050405020304" pitchFamily="18" charset="0"/>
                </a:rPr>
                <a:t>cung</a:t>
              </a:r>
              <a:r>
                <a:rPr lang="en-US" sz="1507">
                  <a:solidFill>
                    <a:prstClr val="black"/>
                  </a:solidFill>
                  <a:latin typeface="Times New Roman" panose="02020603050405020304" pitchFamily="18" charset="0"/>
                  <a:cs typeface="Times New Roman" panose="02020603050405020304" pitchFamily="18" charset="0"/>
                </a:rPr>
                <a:t> </a:t>
              </a:r>
              <a:r>
                <a:rPr lang="en-US" sz="1507" err="1">
                  <a:solidFill>
                    <a:prstClr val="black"/>
                  </a:solidFill>
                  <a:latin typeface="Times New Roman" panose="02020603050405020304" pitchFamily="18" charset="0"/>
                  <a:cs typeface="Times New Roman" panose="02020603050405020304" pitchFamily="18" charset="0"/>
                </a:rPr>
                <a:t>cấp</a:t>
              </a:r>
              <a:endParaRPr lang="en-US" sz="1507">
                <a:solidFill>
                  <a:prstClr val="black"/>
                </a:solidFill>
                <a:latin typeface="Times New Roman" panose="02020603050405020304" pitchFamily="18" charset="0"/>
                <a:cs typeface="Times New Roman" panose="02020603050405020304" pitchFamily="18" charset="0"/>
              </a:endParaRPr>
            </a:p>
            <a:p>
              <a:pPr defTabSz="984077"/>
              <a:r>
                <a:rPr lang="en-US" sz="1507">
                  <a:solidFill>
                    <a:prstClr val="black"/>
                  </a:solidFill>
                  <a:latin typeface="Times New Roman" panose="02020603050405020304" pitchFamily="18" charset="0"/>
                  <a:cs typeface="Times New Roman" panose="02020603050405020304" pitchFamily="18" charset="0"/>
                </a:rPr>
                <a:t>2- </a:t>
              </a:r>
              <a:r>
                <a:rPr lang="en-US" sz="1507" err="1">
                  <a:solidFill>
                    <a:prstClr val="black"/>
                  </a:solidFill>
                  <a:latin typeface="Times New Roman" panose="02020603050405020304" pitchFamily="18" charset="0"/>
                  <a:cs typeface="Times New Roman" panose="02020603050405020304" pitchFamily="18" charset="0"/>
                </a:rPr>
                <a:t>Địa</a:t>
              </a:r>
              <a:r>
                <a:rPr lang="en-US" sz="1507">
                  <a:solidFill>
                    <a:prstClr val="black"/>
                  </a:solidFill>
                  <a:latin typeface="Times New Roman" panose="02020603050405020304" pitchFamily="18" charset="0"/>
                  <a:cs typeface="Times New Roman" panose="02020603050405020304" pitchFamily="18" charset="0"/>
                </a:rPr>
                <a:t> chi</a:t>
              </a:r>
            </a:p>
            <a:p>
              <a:pPr defTabSz="984077"/>
              <a:r>
                <a:rPr lang="en-US" sz="1507">
                  <a:solidFill>
                    <a:prstClr val="black"/>
                  </a:solidFill>
                  <a:latin typeface="Times New Roman" panose="02020603050405020304" pitchFamily="18" charset="0"/>
                  <a:cs typeface="Times New Roman" panose="02020603050405020304" pitchFamily="18" charset="0"/>
                </a:rPr>
                <a:t>3- </a:t>
              </a:r>
              <a:r>
                <a:rPr lang="en-US" sz="1507" err="1">
                  <a:solidFill>
                    <a:prstClr val="black"/>
                  </a:solidFill>
                  <a:latin typeface="Times New Roman" panose="02020603050405020304" pitchFamily="18" charset="0"/>
                  <a:cs typeface="Times New Roman" panose="02020603050405020304" pitchFamily="18" charset="0"/>
                </a:rPr>
                <a:t>Số</a:t>
              </a:r>
              <a:r>
                <a:rPr lang="en-US" sz="1507">
                  <a:solidFill>
                    <a:prstClr val="black"/>
                  </a:solidFill>
                  <a:latin typeface="Times New Roman" panose="02020603050405020304" pitchFamily="18" charset="0"/>
                  <a:cs typeface="Times New Roman" panose="02020603050405020304" pitchFamily="18" charset="0"/>
                </a:rPr>
                <a:t> Invoice (bao </a:t>
              </a:r>
              <a:r>
                <a:rPr lang="en-US" sz="1507" err="1">
                  <a:solidFill>
                    <a:prstClr val="black"/>
                  </a:solidFill>
                  <a:latin typeface="Times New Roman" panose="02020603050405020304" pitchFamily="18" charset="0"/>
                  <a:cs typeface="Times New Roman" panose="02020603050405020304" pitchFamily="18" charset="0"/>
                </a:rPr>
                <a:t>gồm</a:t>
              </a:r>
              <a:r>
                <a:rPr lang="en-US" sz="1507">
                  <a:solidFill>
                    <a:prstClr val="black"/>
                  </a:solidFill>
                  <a:latin typeface="Times New Roman" panose="02020603050405020304" pitchFamily="18" charset="0"/>
                  <a:cs typeface="Times New Roman" panose="02020603050405020304" pitchFamily="18" charset="0"/>
                </a:rPr>
                <a:t> </a:t>
              </a:r>
              <a:r>
                <a:rPr lang="en-US" sz="1507" err="1">
                  <a:solidFill>
                    <a:prstClr val="black"/>
                  </a:solidFill>
                  <a:latin typeface="Times New Roman" panose="02020603050405020304" pitchFamily="18" charset="0"/>
                  <a:cs typeface="Times New Roman" panose="02020603050405020304" pitchFamily="18" charset="0"/>
                </a:rPr>
                <a:t>cả</a:t>
              </a:r>
              <a:r>
                <a:rPr lang="en-US" sz="1507">
                  <a:solidFill>
                    <a:prstClr val="black"/>
                  </a:solidFill>
                  <a:latin typeface="Times New Roman" panose="02020603050405020304" pitchFamily="18" charset="0"/>
                  <a:cs typeface="Times New Roman" panose="02020603050405020304" pitchFamily="18" charset="0"/>
                </a:rPr>
                <a:t> </a:t>
              </a:r>
              <a:r>
                <a:rPr lang="en-US" sz="1507" err="1">
                  <a:solidFill>
                    <a:prstClr val="black"/>
                  </a:solidFill>
                  <a:latin typeface="Times New Roman" panose="02020603050405020304" pitchFamily="18" charset="0"/>
                  <a:cs typeface="Times New Roman" panose="02020603050405020304" pitchFamily="18" charset="0"/>
                </a:rPr>
                <a:t>ký</a:t>
              </a:r>
              <a:r>
                <a:rPr lang="en-US" sz="1507">
                  <a:solidFill>
                    <a:prstClr val="black"/>
                  </a:solidFill>
                  <a:latin typeface="Times New Roman" panose="02020603050405020304" pitchFamily="18" charset="0"/>
                  <a:cs typeface="Times New Roman" panose="02020603050405020304" pitchFamily="18" charset="0"/>
                </a:rPr>
                <a:t> </a:t>
              </a:r>
              <a:r>
                <a:rPr lang="en-US" sz="1507" err="1">
                  <a:solidFill>
                    <a:prstClr val="black"/>
                  </a:solidFill>
                  <a:latin typeface="Times New Roman" panose="02020603050405020304" pitchFamily="18" charset="0"/>
                  <a:cs typeface="Times New Roman" panose="02020603050405020304" pitchFamily="18" charset="0"/>
                </a:rPr>
                <a:t>hiệu</a:t>
              </a:r>
              <a:r>
                <a:rPr lang="en-US" sz="1507">
                  <a:solidFill>
                    <a:prstClr val="black"/>
                  </a:solidFill>
                  <a:latin typeface="Times New Roman" panose="02020603050405020304" pitchFamily="18" charset="0"/>
                  <a:cs typeface="Times New Roman" panose="02020603050405020304" pitchFamily="18" charset="0"/>
                </a:rPr>
                <a:t> </a:t>
              </a:r>
              <a:r>
                <a:rPr lang="en-US" sz="1507" err="1">
                  <a:solidFill>
                    <a:prstClr val="black"/>
                  </a:solidFill>
                  <a:latin typeface="Times New Roman" panose="02020603050405020304" pitchFamily="18" charset="0"/>
                  <a:cs typeface="Times New Roman" panose="02020603050405020304" pitchFamily="18" charset="0"/>
                </a:rPr>
                <a:t>hóa</a:t>
              </a:r>
              <a:r>
                <a:rPr lang="en-US" sz="1507">
                  <a:solidFill>
                    <a:prstClr val="black"/>
                  </a:solidFill>
                  <a:latin typeface="Times New Roman" panose="02020603050405020304" pitchFamily="18" charset="0"/>
                  <a:cs typeface="Times New Roman" panose="02020603050405020304" pitchFamily="18" charset="0"/>
                </a:rPr>
                <a:t> đ</a:t>
              </a:r>
              <a:r>
                <a:rPr lang="vi-VN" sz="1507">
                  <a:solidFill>
                    <a:prstClr val="black"/>
                  </a:solidFill>
                  <a:latin typeface="Times New Roman" panose="02020603050405020304" pitchFamily="18" charset="0"/>
                  <a:cs typeface="Times New Roman" panose="02020603050405020304" pitchFamily="18" charset="0"/>
                </a:rPr>
                <a:t>ơ</a:t>
              </a:r>
              <a:r>
                <a:rPr lang="en-US" sz="1507">
                  <a:solidFill>
                    <a:prstClr val="black"/>
                  </a:solidFill>
                  <a:latin typeface="Times New Roman" panose="02020603050405020304" pitchFamily="18" charset="0"/>
                  <a:cs typeface="Times New Roman" panose="02020603050405020304" pitchFamily="18" charset="0"/>
                </a:rPr>
                <a:t>n)</a:t>
              </a:r>
            </a:p>
            <a:p>
              <a:pPr defTabSz="984077"/>
              <a:r>
                <a:rPr lang="en-US" sz="1507" err="1">
                  <a:solidFill>
                    <a:prstClr val="black"/>
                  </a:solidFill>
                  <a:latin typeface="Times New Roman" panose="02020603050405020304" pitchFamily="18" charset="0"/>
                  <a:cs typeface="Times New Roman" panose="02020603050405020304" pitchFamily="18" charset="0"/>
                </a:rPr>
                <a:t>Chọn</a:t>
              </a:r>
              <a:r>
                <a:rPr lang="en-US" sz="1507">
                  <a:solidFill>
                    <a:prstClr val="black"/>
                  </a:solidFill>
                  <a:latin typeface="Times New Roman" panose="02020603050405020304" pitchFamily="18" charset="0"/>
                  <a:cs typeface="Times New Roman" panose="02020603050405020304" pitchFamily="18" charset="0"/>
                </a:rPr>
                <a:t>:</a:t>
              </a:r>
            </a:p>
            <a:p>
              <a:pPr defTabSz="984077"/>
              <a:r>
                <a:rPr lang="en-US" sz="1507">
                  <a:solidFill>
                    <a:prstClr val="black"/>
                  </a:solidFill>
                  <a:latin typeface="Times New Roman" panose="02020603050405020304" pitchFamily="18" charset="0"/>
                  <a:cs typeface="Times New Roman" panose="02020603050405020304" pitchFamily="18" charset="0"/>
                </a:rPr>
                <a:t>4 - </a:t>
              </a:r>
              <a:r>
                <a:rPr lang="en-US" sz="1507" err="1">
                  <a:solidFill>
                    <a:prstClr val="black"/>
                  </a:solidFill>
                  <a:latin typeface="Times New Roman" panose="02020603050405020304" pitchFamily="18" charset="0"/>
                  <a:cs typeface="Times New Roman" panose="02020603050405020304" pitchFamily="18" charset="0"/>
                </a:rPr>
                <a:t>Ngày</a:t>
              </a:r>
              <a:r>
                <a:rPr lang="en-US" sz="1507">
                  <a:solidFill>
                    <a:prstClr val="black"/>
                  </a:solidFill>
                  <a:latin typeface="Times New Roman" panose="02020603050405020304" pitchFamily="18" charset="0"/>
                  <a:cs typeface="Times New Roman" panose="02020603050405020304" pitchFamily="18" charset="0"/>
                </a:rPr>
                <a:t> giao </a:t>
              </a:r>
              <a:r>
                <a:rPr lang="en-US" sz="1507" err="1">
                  <a:solidFill>
                    <a:prstClr val="black"/>
                  </a:solidFill>
                  <a:latin typeface="Times New Roman" panose="02020603050405020304" pitchFamily="18" charset="0"/>
                  <a:cs typeface="Times New Roman" panose="02020603050405020304" pitchFamily="18" charset="0"/>
                </a:rPr>
                <a:t>hàng</a:t>
              </a:r>
              <a:endParaRPr lang="vi-VN" sz="1507">
                <a:solidFill>
                  <a:prstClr val="black"/>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D9CC7F4D-9B4E-41C3-ACA3-88EB0CB7AA7B}"/>
                </a:ext>
              </a:extLst>
            </p:cNvPr>
            <p:cNvSpPr/>
            <p:nvPr/>
          </p:nvSpPr>
          <p:spPr>
            <a:xfrm>
              <a:off x="-800769" y="2389933"/>
              <a:ext cx="565870" cy="1448631"/>
            </a:xfrm>
            <a:prstGeom prst="roundRect">
              <a:avLst/>
            </a:prstGeom>
            <a:no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84077"/>
              <a:endParaRPr lang="en-US" sz="1937">
                <a:solidFill>
                  <a:prstClr val="white"/>
                </a:solidFill>
                <a:latin typeface="Calibri" panose="020F0502020204030204"/>
              </a:endParaRPr>
            </a:p>
          </p:txBody>
        </p:sp>
      </p:grpSp>
      <p:sp>
        <p:nvSpPr>
          <p:cNvPr id="13" name="Rectangle: Rounded Corners 12">
            <a:extLst>
              <a:ext uri="{FF2B5EF4-FFF2-40B4-BE49-F238E27FC236}">
                <a16:creationId xmlns:a16="http://schemas.microsoft.com/office/drawing/2014/main" id="{AEBF0C51-64BF-4448-B1E0-25051F5299C1}"/>
              </a:ext>
            </a:extLst>
          </p:cNvPr>
          <p:cNvSpPr/>
          <p:nvPr/>
        </p:nvSpPr>
        <p:spPr>
          <a:xfrm>
            <a:off x="5738251" y="2287741"/>
            <a:ext cx="1290684" cy="1150004"/>
          </a:xfrm>
          <a:prstGeom prst="roundRect">
            <a:avLst/>
          </a:prstGeom>
          <a:no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84077"/>
            <a:endParaRPr lang="en-US" sz="1937">
              <a:solidFill>
                <a:prstClr val="white"/>
              </a:solidFill>
              <a:latin typeface="Calibri" panose="020F0502020204030204"/>
            </a:endParaRPr>
          </a:p>
        </p:txBody>
      </p:sp>
      <p:sp>
        <p:nvSpPr>
          <p:cNvPr id="15" name="TextBox 15">
            <a:extLst>
              <a:ext uri="{FF2B5EF4-FFF2-40B4-BE49-F238E27FC236}">
                <a16:creationId xmlns:a16="http://schemas.microsoft.com/office/drawing/2014/main" id="{0BA1FEA7-B2FB-4BA9-AB0E-13DDA8FBFE76}"/>
              </a:ext>
            </a:extLst>
          </p:cNvPr>
          <p:cNvSpPr txBox="1"/>
          <p:nvPr/>
        </p:nvSpPr>
        <p:spPr>
          <a:xfrm>
            <a:off x="10990236" y="2146003"/>
            <a:ext cx="1957693" cy="1483868"/>
          </a:xfrm>
          <a:prstGeom prst="rect">
            <a:avLst/>
          </a:prstGeom>
          <a:solidFill>
            <a:srgbClr val="FFFFCC"/>
          </a:solidFill>
          <a:ln>
            <a:solidFill>
              <a:schemeClr val="accent2">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84077"/>
            <a:r>
              <a:rPr lang="en-US" sz="1507" err="1">
                <a:solidFill>
                  <a:prstClr val="black"/>
                </a:solidFill>
                <a:latin typeface="Times New Roman" panose="02020603050405020304" pitchFamily="18" charset="0"/>
                <a:cs typeface="Times New Roman" panose="02020603050405020304" pitchFamily="18" charset="0"/>
              </a:rPr>
              <a:t>Chọn</a:t>
            </a:r>
            <a:r>
              <a:rPr lang="en-US" sz="1507">
                <a:solidFill>
                  <a:prstClr val="black"/>
                </a:solidFill>
                <a:latin typeface="Times New Roman" panose="02020603050405020304" pitchFamily="18" charset="0"/>
                <a:cs typeface="Times New Roman" panose="02020603050405020304" pitchFamily="18" charset="0"/>
              </a:rPr>
              <a:t>:</a:t>
            </a:r>
          </a:p>
          <a:p>
            <a:pPr defTabSz="984077"/>
            <a:r>
              <a:rPr lang="en-US" sz="1507">
                <a:solidFill>
                  <a:prstClr val="black"/>
                </a:solidFill>
                <a:latin typeface="Times New Roman" panose="02020603050405020304" pitchFamily="18" charset="0"/>
                <a:cs typeface="Times New Roman" panose="02020603050405020304" pitchFamily="18" charset="0"/>
              </a:rPr>
              <a:t>1- </a:t>
            </a:r>
            <a:r>
              <a:rPr lang="en-US" sz="1507" err="1">
                <a:solidFill>
                  <a:prstClr val="black"/>
                </a:solidFill>
                <a:latin typeface="Times New Roman" panose="02020603050405020304" pitchFamily="18" charset="0"/>
                <a:cs typeface="Times New Roman" panose="02020603050405020304" pitchFamily="18" charset="0"/>
              </a:rPr>
              <a:t>Điều</a:t>
            </a:r>
            <a:r>
              <a:rPr lang="en-US" sz="1507">
                <a:solidFill>
                  <a:prstClr val="black"/>
                </a:solidFill>
                <a:latin typeface="Times New Roman" panose="02020603050405020304" pitchFamily="18" charset="0"/>
                <a:cs typeface="Times New Roman" panose="02020603050405020304" pitchFamily="18" charset="0"/>
              </a:rPr>
              <a:t> </a:t>
            </a:r>
            <a:r>
              <a:rPr lang="en-US" sz="1507" err="1">
                <a:solidFill>
                  <a:prstClr val="black"/>
                </a:solidFill>
                <a:latin typeface="Times New Roman" panose="02020603050405020304" pitchFamily="18" charset="0"/>
                <a:cs typeface="Times New Roman" panose="02020603050405020304" pitchFamily="18" charset="0"/>
              </a:rPr>
              <a:t>kiện</a:t>
            </a:r>
            <a:r>
              <a:rPr lang="en-US" sz="1507">
                <a:solidFill>
                  <a:prstClr val="black"/>
                </a:solidFill>
                <a:latin typeface="Times New Roman" panose="02020603050405020304" pitchFamily="18" charset="0"/>
                <a:cs typeface="Times New Roman" panose="02020603050405020304" pitchFamily="18" charset="0"/>
              </a:rPr>
              <a:t> </a:t>
            </a:r>
            <a:r>
              <a:rPr lang="en-US" sz="1507" err="1">
                <a:solidFill>
                  <a:prstClr val="black"/>
                </a:solidFill>
                <a:latin typeface="Times New Roman" panose="02020603050405020304" pitchFamily="18" charset="0"/>
                <a:cs typeface="Times New Roman" panose="02020603050405020304" pitchFamily="18" charset="0"/>
              </a:rPr>
              <a:t>thanh</a:t>
            </a:r>
            <a:r>
              <a:rPr lang="en-US" sz="1507">
                <a:solidFill>
                  <a:prstClr val="black"/>
                </a:solidFill>
                <a:latin typeface="Times New Roman" panose="02020603050405020304" pitchFamily="18" charset="0"/>
                <a:cs typeface="Times New Roman" panose="02020603050405020304" pitchFamily="18" charset="0"/>
              </a:rPr>
              <a:t> </a:t>
            </a:r>
            <a:r>
              <a:rPr lang="en-US" sz="1507" err="1">
                <a:solidFill>
                  <a:prstClr val="black"/>
                </a:solidFill>
                <a:latin typeface="Times New Roman" panose="02020603050405020304" pitchFamily="18" charset="0"/>
                <a:cs typeface="Times New Roman" panose="02020603050405020304" pitchFamily="18" charset="0"/>
              </a:rPr>
              <a:t>toán</a:t>
            </a:r>
            <a:endParaRPr lang="en-US" sz="1507">
              <a:solidFill>
                <a:prstClr val="black"/>
              </a:solidFill>
              <a:latin typeface="Times New Roman" panose="02020603050405020304" pitchFamily="18" charset="0"/>
              <a:cs typeface="Times New Roman" panose="02020603050405020304" pitchFamily="18" charset="0"/>
            </a:endParaRPr>
          </a:p>
          <a:p>
            <a:pPr defTabSz="984077"/>
            <a:r>
              <a:rPr lang="en-US" sz="1507">
                <a:solidFill>
                  <a:prstClr val="black"/>
                </a:solidFill>
                <a:latin typeface="Times New Roman" panose="02020603050405020304" pitchFamily="18" charset="0"/>
                <a:cs typeface="Times New Roman" panose="02020603050405020304" pitchFamily="18" charset="0"/>
              </a:rPr>
              <a:t>2- </a:t>
            </a:r>
            <a:r>
              <a:rPr lang="en-US" sz="1507" err="1">
                <a:solidFill>
                  <a:prstClr val="black"/>
                </a:solidFill>
                <a:latin typeface="Times New Roman" panose="02020603050405020304" pitchFamily="18" charset="0"/>
                <a:cs typeface="Times New Roman" panose="02020603050405020304" pitchFamily="18" charset="0"/>
              </a:rPr>
              <a:t>Điều</a:t>
            </a:r>
            <a:r>
              <a:rPr lang="en-US" sz="1507">
                <a:solidFill>
                  <a:prstClr val="black"/>
                </a:solidFill>
                <a:latin typeface="Times New Roman" panose="02020603050405020304" pitchFamily="18" charset="0"/>
                <a:cs typeface="Times New Roman" panose="02020603050405020304" pitchFamily="18" charset="0"/>
              </a:rPr>
              <a:t> </a:t>
            </a:r>
            <a:r>
              <a:rPr lang="en-US" sz="1507" err="1">
                <a:solidFill>
                  <a:prstClr val="black"/>
                </a:solidFill>
                <a:latin typeface="Times New Roman" panose="02020603050405020304" pitchFamily="18" charset="0"/>
                <a:cs typeface="Times New Roman" panose="02020603050405020304" pitchFamily="18" charset="0"/>
              </a:rPr>
              <a:t>kiện</a:t>
            </a:r>
            <a:r>
              <a:rPr lang="en-US" sz="1507">
                <a:solidFill>
                  <a:prstClr val="black"/>
                </a:solidFill>
                <a:latin typeface="Times New Roman" panose="02020603050405020304" pitchFamily="18" charset="0"/>
                <a:cs typeface="Times New Roman" panose="02020603050405020304" pitchFamily="18" charset="0"/>
              </a:rPr>
              <a:t> giao </a:t>
            </a:r>
            <a:r>
              <a:rPr lang="en-US" sz="1507" err="1">
                <a:solidFill>
                  <a:prstClr val="black"/>
                </a:solidFill>
                <a:latin typeface="Times New Roman" panose="02020603050405020304" pitchFamily="18" charset="0"/>
                <a:cs typeface="Times New Roman" panose="02020603050405020304" pitchFamily="18" charset="0"/>
              </a:rPr>
              <a:t>hàng</a:t>
            </a:r>
            <a:endParaRPr lang="en-US" sz="1507">
              <a:solidFill>
                <a:prstClr val="black"/>
              </a:solidFill>
              <a:latin typeface="Times New Roman" panose="02020603050405020304" pitchFamily="18" charset="0"/>
              <a:cs typeface="Times New Roman" panose="02020603050405020304" pitchFamily="18" charset="0"/>
            </a:endParaRPr>
          </a:p>
          <a:p>
            <a:pPr defTabSz="984077"/>
            <a:r>
              <a:rPr lang="en-US" sz="1507">
                <a:solidFill>
                  <a:prstClr val="black"/>
                </a:solidFill>
                <a:latin typeface="Times New Roman" panose="02020603050405020304" pitchFamily="18" charset="0"/>
                <a:cs typeface="Times New Roman" panose="02020603050405020304" pitchFamily="18" charset="0"/>
              </a:rPr>
              <a:t>3- Ph</a:t>
            </a:r>
            <a:r>
              <a:rPr lang="vi-VN" sz="1507">
                <a:solidFill>
                  <a:prstClr val="black"/>
                </a:solidFill>
                <a:latin typeface="Times New Roman" panose="02020603050405020304" pitchFamily="18" charset="0"/>
                <a:cs typeface="Times New Roman" panose="02020603050405020304" pitchFamily="18" charset="0"/>
              </a:rPr>
              <a:t>ư</a:t>
            </a:r>
            <a:r>
              <a:rPr lang="en-US" sz="1507" err="1">
                <a:solidFill>
                  <a:prstClr val="black"/>
                </a:solidFill>
                <a:latin typeface="Times New Roman" panose="02020603050405020304" pitchFamily="18" charset="0"/>
                <a:cs typeface="Times New Roman" panose="02020603050405020304" pitchFamily="18" charset="0"/>
              </a:rPr>
              <a:t>ơng</a:t>
            </a:r>
            <a:r>
              <a:rPr lang="en-US" sz="1507">
                <a:solidFill>
                  <a:prstClr val="black"/>
                </a:solidFill>
                <a:latin typeface="Times New Roman" panose="02020603050405020304" pitchFamily="18" charset="0"/>
                <a:cs typeface="Times New Roman" panose="02020603050405020304" pitchFamily="18" charset="0"/>
              </a:rPr>
              <a:t> </a:t>
            </a:r>
            <a:r>
              <a:rPr lang="en-US" sz="1507" err="1">
                <a:solidFill>
                  <a:prstClr val="black"/>
                </a:solidFill>
                <a:latin typeface="Times New Roman" panose="02020603050405020304" pitchFamily="18" charset="0"/>
                <a:cs typeface="Times New Roman" panose="02020603050405020304" pitchFamily="18" charset="0"/>
              </a:rPr>
              <a:t>thức</a:t>
            </a:r>
            <a:r>
              <a:rPr lang="en-US" sz="1507">
                <a:solidFill>
                  <a:prstClr val="black"/>
                </a:solidFill>
                <a:latin typeface="Times New Roman" panose="02020603050405020304" pitchFamily="18" charset="0"/>
                <a:cs typeface="Times New Roman" panose="02020603050405020304" pitchFamily="18" charset="0"/>
              </a:rPr>
              <a:t> </a:t>
            </a:r>
            <a:r>
              <a:rPr lang="en-US" sz="1507" err="1">
                <a:solidFill>
                  <a:prstClr val="black"/>
                </a:solidFill>
                <a:latin typeface="Times New Roman" panose="02020603050405020304" pitchFamily="18" charset="0"/>
                <a:cs typeface="Times New Roman" panose="02020603050405020304" pitchFamily="18" charset="0"/>
              </a:rPr>
              <a:t>vận</a:t>
            </a:r>
            <a:r>
              <a:rPr lang="en-US" sz="1507">
                <a:solidFill>
                  <a:prstClr val="black"/>
                </a:solidFill>
                <a:latin typeface="Times New Roman" panose="02020603050405020304" pitchFamily="18" charset="0"/>
                <a:cs typeface="Times New Roman" panose="02020603050405020304" pitchFamily="18" charset="0"/>
              </a:rPr>
              <a:t> </a:t>
            </a:r>
            <a:r>
              <a:rPr lang="en-US" sz="1507" err="1">
                <a:solidFill>
                  <a:prstClr val="black"/>
                </a:solidFill>
                <a:latin typeface="Times New Roman" panose="02020603050405020304" pitchFamily="18" charset="0"/>
                <a:cs typeface="Times New Roman" panose="02020603050405020304" pitchFamily="18" charset="0"/>
              </a:rPr>
              <a:t>chuyển</a:t>
            </a:r>
            <a:endParaRPr lang="en-US" sz="1507">
              <a:solidFill>
                <a:prstClr val="black"/>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149935C-A77E-4C95-8D16-22A7CD51A6BC}"/>
              </a:ext>
            </a:extLst>
          </p:cNvPr>
          <p:cNvSpPr/>
          <p:nvPr/>
        </p:nvSpPr>
        <p:spPr>
          <a:xfrm>
            <a:off x="3591189" y="4005966"/>
            <a:ext cx="984038" cy="41598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8" name="Rectangle: Rounded Corners 17">
            <a:extLst>
              <a:ext uri="{FF2B5EF4-FFF2-40B4-BE49-F238E27FC236}">
                <a16:creationId xmlns:a16="http://schemas.microsoft.com/office/drawing/2014/main" id="{84A5C497-6173-4FDA-BB2F-3562B621663B}"/>
              </a:ext>
            </a:extLst>
          </p:cNvPr>
          <p:cNvSpPr/>
          <p:nvPr/>
        </p:nvSpPr>
        <p:spPr>
          <a:xfrm>
            <a:off x="6719413" y="6223723"/>
            <a:ext cx="984038" cy="2664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9" name="Flowchart: Connector 18">
            <a:extLst>
              <a:ext uri="{FF2B5EF4-FFF2-40B4-BE49-F238E27FC236}">
                <a16:creationId xmlns:a16="http://schemas.microsoft.com/office/drawing/2014/main" id="{D502BAFC-9A2C-426C-8D6A-22A96980C33E}"/>
              </a:ext>
            </a:extLst>
          </p:cNvPr>
          <p:cNvSpPr/>
          <p:nvPr/>
        </p:nvSpPr>
        <p:spPr>
          <a:xfrm>
            <a:off x="3226105" y="4052412"/>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vi-VN" sz="1937" b="1">
                <a:solidFill>
                  <a:srgbClr val="C00000"/>
                </a:solidFill>
                <a:latin typeface="Times New Roman" panose="02020603050405020304" pitchFamily="18" charset="0"/>
              </a:rPr>
              <a:t>1</a:t>
            </a:r>
            <a:endParaRPr lang="en-US" sz="1937" b="1">
              <a:solidFill>
                <a:srgbClr val="C00000"/>
              </a:solidFill>
              <a:latin typeface="Calibri Light" panose="020F0302020204030204"/>
            </a:endParaRPr>
          </a:p>
        </p:txBody>
      </p:sp>
      <p:sp>
        <p:nvSpPr>
          <p:cNvPr id="21" name="Flowchart: Connector 20">
            <a:extLst>
              <a:ext uri="{FF2B5EF4-FFF2-40B4-BE49-F238E27FC236}">
                <a16:creationId xmlns:a16="http://schemas.microsoft.com/office/drawing/2014/main" id="{92A4FA5F-9591-4F54-A343-9ED20B9684B8}"/>
              </a:ext>
            </a:extLst>
          </p:cNvPr>
          <p:cNvSpPr/>
          <p:nvPr/>
        </p:nvSpPr>
        <p:spPr>
          <a:xfrm>
            <a:off x="6383592" y="6207594"/>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b="1">
                <a:solidFill>
                  <a:srgbClr val="C00000"/>
                </a:solidFill>
                <a:latin typeface="Calibri Light" panose="020F0302020204030204"/>
              </a:rPr>
              <a:t>2</a:t>
            </a:r>
          </a:p>
        </p:txBody>
      </p:sp>
      <p:cxnSp>
        <p:nvCxnSpPr>
          <p:cNvPr id="22" name="Connector: Elbow 21">
            <a:extLst>
              <a:ext uri="{FF2B5EF4-FFF2-40B4-BE49-F238E27FC236}">
                <a16:creationId xmlns:a16="http://schemas.microsoft.com/office/drawing/2014/main" id="{D5132DAB-0D0A-475A-BCD6-6B6FA94C9A24}"/>
              </a:ext>
            </a:extLst>
          </p:cNvPr>
          <p:cNvCxnSpPr>
            <a:cxnSpLocks/>
            <a:stCxn id="12" idx="1"/>
            <a:endCxn id="10" idx="3"/>
          </p:cNvCxnSpPr>
          <p:nvPr/>
        </p:nvCxnSpPr>
        <p:spPr>
          <a:xfrm rot="10800000">
            <a:off x="2019285" y="3025649"/>
            <a:ext cx="910637" cy="3232"/>
          </a:xfrm>
          <a:prstGeom prst="bentConnector3">
            <a:avLst>
              <a:gd name="adj1" fmla="val 50000"/>
            </a:avLst>
          </a:prstGeom>
        </p:spPr>
        <p:style>
          <a:lnRef idx="3">
            <a:schemeClr val="accent2"/>
          </a:lnRef>
          <a:fillRef idx="0">
            <a:schemeClr val="accent2"/>
          </a:fillRef>
          <a:effectRef idx="2">
            <a:schemeClr val="accent2"/>
          </a:effectRef>
          <a:fontRef idx="minor">
            <a:schemeClr val="tx1"/>
          </a:fontRef>
        </p:style>
      </p:cxnSp>
      <p:pic>
        <p:nvPicPr>
          <p:cNvPr id="3" name="Picture 2">
            <a:extLst>
              <a:ext uri="{FF2B5EF4-FFF2-40B4-BE49-F238E27FC236}">
                <a16:creationId xmlns:a16="http://schemas.microsoft.com/office/drawing/2014/main" id="{8C8123FD-6142-4F54-8C52-3B32EA8E24B7}"/>
              </a:ext>
            </a:extLst>
          </p:cNvPr>
          <p:cNvPicPr>
            <a:picLocks noChangeAspect="1"/>
          </p:cNvPicPr>
          <p:nvPr/>
        </p:nvPicPr>
        <p:blipFill>
          <a:blip r:embed="rId3"/>
          <a:stretch>
            <a:fillRect/>
          </a:stretch>
        </p:blipFill>
        <p:spPr>
          <a:xfrm>
            <a:off x="4447558" y="6767977"/>
            <a:ext cx="4722622" cy="556987"/>
          </a:xfrm>
          <a:prstGeom prst="rect">
            <a:avLst/>
          </a:prstGeom>
        </p:spPr>
      </p:pic>
      <p:sp>
        <p:nvSpPr>
          <p:cNvPr id="24" name="Rectangle: Rounded Corners 23">
            <a:extLst>
              <a:ext uri="{FF2B5EF4-FFF2-40B4-BE49-F238E27FC236}">
                <a16:creationId xmlns:a16="http://schemas.microsoft.com/office/drawing/2014/main" id="{1DA62BD4-A4DC-424C-993A-C7D068833893}"/>
              </a:ext>
            </a:extLst>
          </p:cNvPr>
          <p:cNvSpPr/>
          <p:nvPr/>
        </p:nvSpPr>
        <p:spPr>
          <a:xfrm>
            <a:off x="7527343" y="7045820"/>
            <a:ext cx="851304" cy="2444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7" name="Flowchart: Connector 26">
            <a:extLst>
              <a:ext uri="{FF2B5EF4-FFF2-40B4-BE49-F238E27FC236}">
                <a16:creationId xmlns:a16="http://schemas.microsoft.com/office/drawing/2014/main" id="{23B915E8-D6A0-450D-B702-6A452FAB0D84}"/>
              </a:ext>
            </a:extLst>
          </p:cNvPr>
          <p:cNvSpPr/>
          <p:nvPr/>
        </p:nvSpPr>
        <p:spPr>
          <a:xfrm>
            <a:off x="7209179" y="6991995"/>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b="1">
                <a:solidFill>
                  <a:srgbClr val="C00000"/>
                </a:solidFill>
                <a:latin typeface="Calibri Light" panose="020F0302020204030204"/>
              </a:rPr>
              <a:t>3</a:t>
            </a:r>
          </a:p>
        </p:txBody>
      </p:sp>
      <p:cxnSp>
        <p:nvCxnSpPr>
          <p:cNvPr id="29" name="Connector: Elbow 28">
            <a:extLst>
              <a:ext uri="{FF2B5EF4-FFF2-40B4-BE49-F238E27FC236}">
                <a16:creationId xmlns:a16="http://schemas.microsoft.com/office/drawing/2014/main" id="{836F3847-1B45-4F44-80D7-77A01DD71CB9}"/>
              </a:ext>
            </a:extLst>
          </p:cNvPr>
          <p:cNvCxnSpPr>
            <a:cxnSpLocks/>
          </p:cNvCxnSpPr>
          <p:nvPr/>
        </p:nvCxnSpPr>
        <p:spPr>
          <a:xfrm rot="10800000">
            <a:off x="7028934" y="2896074"/>
            <a:ext cx="3961301" cy="1"/>
          </a:xfrm>
          <a:prstGeom prst="bentConnector3">
            <a:avLst>
              <a:gd name="adj1" fmla="val 50000"/>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564574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61592" y="90048"/>
            <a:ext cx="12997505" cy="791753"/>
          </a:xfrm>
          <a:noFill/>
          <a:ln>
            <a:noFill/>
          </a:ln>
        </p:spPr>
        <p:txBody>
          <a:bodyPr anchor="t">
            <a:noAutofit/>
          </a:bodyPr>
          <a:lstStyle/>
          <a:p>
            <a:pPr>
              <a:lnSpc>
                <a:spcPct val="150000"/>
              </a:lnSpc>
            </a:pPr>
            <a:r>
              <a:rPr lang="en-US" sz="2152" b="1">
                <a:latin typeface="Times New Roman" panose="02020603050405020304" pitchFamily="18" charset="0"/>
                <a:cs typeface="Times New Roman" panose="02020603050405020304" pitchFamily="18" charset="0"/>
              </a:rPr>
              <a:t>9.2. Phát </a:t>
            </a:r>
            <a:r>
              <a:rPr lang="en-US" sz="2152" b="1" err="1">
                <a:latin typeface="Times New Roman" panose="02020603050405020304" pitchFamily="18" charset="0"/>
                <a:cs typeface="Times New Roman" panose="02020603050405020304" pitchFamily="18" charset="0"/>
              </a:rPr>
              <a:t>hành</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tem</a:t>
            </a:r>
            <a:endParaRPr lang="en-US" sz="3444">
              <a:highlight>
                <a:srgbClr val="FFFF00"/>
              </a:highlight>
              <a:latin typeface="Times New Roman" panose="02020603050405020304" pitchFamily="18" charset="0"/>
              <a:cs typeface="Times New Roman" panose="02020603050405020304" pitchFamily="18" charset="0"/>
            </a:endParaRPr>
          </a:p>
        </p:txBody>
      </p:sp>
      <p:sp>
        <p:nvSpPr>
          <p:cNvPr id="20" name="Title 3">
            <a:extLst>
              <a:ext uri="{FF2B5EF4-FFF2-40B4-BE49-F238E27FC236}">
                <a16:creationId xmlns:a16="http://schemas.microsoft.com/office/drawing/2014/main" id="{E8318E06-556A-422D-98BC-AAC438535F61}"/>
              </a:ext>
            </a:extLst>
          </p:cNvPr>
          <p:cNvSpPr txBox="1">
            <a:spLocks/>
          </p:cNvSpPr>
          <p:nvPr/>
        </p:nvSpPr>
        <p:spPr>
          <a:xfrm>
            <a:off x="227043" y="718344"/>
            <a:ext cx="10945732" cy="2277260"/>
          </a:xfrm>
          <a:prstGeom prst="rect">
            <a:avLst/>
          </a:prstGeom>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722">
                <a:solidFill>
                  <a:prstClr val="black"/>
                </a:solidFill>
                <a:latin typeface="Times New Roman" panose="02020603050405020304" pitchFamily="18" charset="0"/>
                <a:cs typeface="Times New Roman" panose="02020603050405020304" pitchFamily="18" charset="0"/>
              </a:rPr>
              <a:t>B</a:t>
            </a:r>
            <a:r>
              <a:rPr lang="vi-VN" altLang="en-US" sz="1722">
                <a:solidFill>
                  <a:prstClr val="black"/>
                </a:solidFill>
                <a:latin typeface="Times New Roman" panose="02020603050405020304" pitchFamily="18" charset="0"/>
                <a:cs typeface="Times New Roman" panose="02020603050405020304" pitchFamily="18" charset="0"/>
              </a:rPr>
              <a:t>ư</a:t>
            </a:r>
            <a:r>
              <a:rPr lang="en-US" altLang="en-US" sz="1722" err="1">
                <a:solidFill>
                  <a:prstClr val="black"/>
                </a:solidFill>
                <a:latin typeface="Times New Roman" panose="02020603050405020304" pitchFamily="18" charset="0"/>
                <a:cs typeface="Times New Roman" panose="02020603050405020304" pitchFamily="18" charset="0"/>
              </a:rPr>
              <a:t>ớc</a:t>
            </a:r>
            <a:r>
              <a:rPr lang="en-US" altLang="en-US" sz="1722">
                <a:solidFill>
                  <a:prstClr val="black"/>
                </a:solidFill>
                <a:latin typeface="Times New Roman" panose="02020603050405020304" pitchFamily="18" charset="0"/>
                <a:cs typeface="Times New Roman" panose="02020603050405020304" pitchFamily="18" charset="0"/>
              </a:rPr>
              <a:t> 4 : </a:t>
            </a:r>
            <a:r>
              <a:rPr lang="en-US" altLang="en-US" sz="1722" err="1">
                <a:solidFill>
                  <a:prstClr val="black"/>
                </a:solidFill>
                <a:latin typeface="Times New Roman" panose="02020603050405020304" pitchFamily="18" charset="0"/>
                <a:cs typeface="Times New Roman" panose="02020603050405020304" pitchFamily="18" charset="0"/>
              </a:rPr>
              <a:t>Chọn</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các</a:t>
            </a:r>
            <a:r>
              <a:rPr lang="en-US" altLang="en-US" sz="1722">
                <a:solidFill>
                  <a:prstClr val="black"/>
                </a:solidFill>
                <a:latin typeface="Times New Roman" panose="02020603050405020304" pitchFamily="18" charset="0"/>
                <a:cs typeface="Times New Roman" panose="02020603050405020304" pitchFamily="18" charset="0"/>
              </a:rPr>
              <a:t> PO </a:t>
            </a:r>
            <a:r>
              <a:rPr lang="en-US" altLang="en-US" sz="1722" err="1">
                <a:solidFill>
                  <a:prstClr val="black"/>
                </a:solidFill>
                <a:latin typeface="Times New Roman" panose="02020603050405020304" pitchFamily="18" charset="0"/>
                <a:cs typeface="Times New Roman" panose="02020603050405020304" pitchFamily="18" charset="0"/>
              </a:rPr>
              <a:t>phát</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hành</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tem</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nhập</a:t>
            </a:r>
            <a:r>
              <a:rPr lang="en-US" altLang="en-US" sz="1722">
                <a:solidFill>
                  <a:prstClr val="black"/>
                </a:solidFill>
                <a:latin typeface="Times New Roman" panose="02020603050405020304" pitchFamily="18" charset="0"/>
                <a:cs typeface="Times New Roman" panose="02020603050405020304" pitchFamily="18" charset="0"/>
              </a:rPr>
              <a:t> - </a:t>
            </a:r>
            <a:r>
              <a:rPr lang="en-US" altLang="en-US" sz="1722" err="1">
                <a:solidFill>
                  <a:prstClr val="black"/>
                </a:solidFill>
                <a:latin typeface="Times New Roman" panose="02020603050405020304" pitchFamily="18" charset="0"/>
                <a:cs typeface="Times New Roman" panose="02020603050405020304" pitchFamily="18" charset="0"/>
              </a:rPr>
              <a:t>sửa</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thông</a:t>
            </a:r>
            <a:r>
              <a:rPr lang="en-US" altLang="en-US" sz="1722">
                <a:solidFill>
                  <a:prstClr val="black"/>
                </a:solidFill>
                <a:latin typeface="Times New Roman" panose="02020603050405020304" pitchFamily="18" charset="0"/>
                <a:cs typeface="Times New Roman" panose="02020603050405020304" pitchFamily="18" charset="0"/>
              </a:rPr>
              <a:t> tin ở </a:t>
            </a:r>
            <a:r>
              <a:rPr lang="en-US" altLang="en-US" sz="1722" err="1">
                <a:solidFill>
                  <a:prstClr val="black"/>
                </a:solidFill>
                <a:latin typeface="Times New Roman" panose="02020603050405020304" pitchFamily="18" charset="0"/>
                <a:cs typeface="Times New Roman" panose="02020603050405020304" pitchFamily="18" charset="0"/>
              </a:rPr>
              <a:t>những</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cột</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màu</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xanh</a:t>
            </a:r>
            <a:r>
              <a:rPr lang="en-US" altLang="en-US" sz="1722">
                <a:solidFill>
                  <a:prstClr val="black"/>
                </a:solidFill>
                <a:latin typeface="Times New Roman" panose="02020603050405020304" pitchFamily="18" charset="0"/>
                <a:cs typeface="Times New Roman" panose="02020603050405020304" pitchFamily="18" charset="0"/>
              </a:rPr>
              <a:t>:</a:t>
            </a:r>
          </a:p>
          <a:p>
            <a:pPr defTabSz="531352"/>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a:solidFill>
                  <a:prstClr val="black"/>
                </a:solidFill>
                <a:highlight>
                  <a:srgbClr val="00FFFF"/>
                </a:highlight>
                <a:latin typeface="Times New Roman" panose="02020603050405020304" pitchFamily="18" charset="0"/>
                <a:cs typeface="Times New Roman" panose="02020603050405020304" pitchFamily="18" charset="0"/>
              </a:rPr>
              <a:t>DELIVERY TIME:     </a:t>
            </a:r>
            <a:r>
              <a:rPr lang="en-US" altLang="en-US" sz="1722" err="1">
                <a:solidFill>
                  <a:prstClr val="black"/>
                </a:solidFill>
                <a:latin typeface="Times New Roman" panose="02020603050405020304" pitchFamily="18" charset="0"/>
                <a:cs typeface="Times New Roman" panose="02020603050405020304" pitchFamily="18" charset="0"/>
              </a:rPr>
              <a:t>Là</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lần</a:t>
            </a:r>
            <a:r>
              <a:rPr lang="en-US" altLang="en-US" sz="1722">
                <a:solidFill>
                  <a:prstClr val="black"/>
                </a:solidFill>
                <a:latin typeface="Times New Roman" panose="02020603050405020304" pitchFamily="18" charset="0"/>
                <a:cs typeface="Times New Roman" panose="02020603050405020304" pitchFamily="18" charset="0"/>
              </a:rPr>
              <a:t> giao </a:t>
            </a:r>
            <a:r>
              <a:rPr lang="en-US" altLang="en-US" sz="1722" err="1">
                <a:solidFill>
                  <a:prstClr val="black"/>
                </a:solidFill>
                <a:latin typeface="Times New Roman" panose="02020603050405020304" pitchFamily="18" charset="0"/>
                <a:cs typeface="Times New Roman" panose="02020603050405020304" pitchFamily="18" charset="0"/>
              </a:rPr>
              <a:t>hàng</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thứ</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mấy</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của</a:t>
            </a:r>
            <a:r>
              <a:rPr lang="en-US" altLang="en-US" sz="1722">
                <a:solidFill>
                  <a:prstClr val="black"/>
                </a:solidFill>
                <a:latin typeface="Times New Roman" panose="02020603050405020304" pitchFamily="18" charset="0"/>
                <a:cs typeface="Times New Roman" panose="02020603050405020304" pitchFamily="18" charset="0"/>
              </a:rPr>
              <a:t> PO : </a:t>
            </a:r>
            <a:r>
              <a:rPr lang="en-US" altLang="en-US" sz="1722" err="1">
                <a:solidFill>
                  <a:prstClr val="black"/>
                </a:solidFill>
                <a:latin typeface="Times New Roman" panose="02020603050405020304" pitchFamily="18" charset="0"/>
                <a:cs typeface="Times New Roman" panose="02020603050405020304" pitchFamily="18" charset="0"/>
              </a:rPr>
              <a:t>lần</a:t>
            </a:r>
            <a:r>
              <a:rPr lang="en-US" altLang="en-US" sz="1722">
                <a:solidFill>
                  <a:prstClr val="black"/>
                </a:solidFill>
                <a:latin typeface="Times New Roman" panose="02020603050405020304" pitchFamily="18" charset="0"/>
                <a:cs typeface="Times New Roman" panose="02020603050405020304" pitchFamily="18" charset="0"/>
              </a:rPr>
              <a:t> 1, </a:t>
            </a:r>
            <a:r>
              <a:rPr lang="en-US" altLang="en-US" sz="1722" err="1">
                <a:solidFill>
                  <a:prstClr val="black"/>
                </a:solidFill>
                <a:latin typeface="Times New Roman" panose="02020603050405020304" pitchFamily="18" charset="0"/>
                <a:cs typeface="Times New Roman" panose="02020603050405020304" pitchFamily="18" charset="0"/>
              </a:rPr>
              <a:t>lần</a:t>
            </a:r>
            <a:r>
              <a:rPr lang="en-US" altLang="en-US" sz="1722">
                <a:solidFill>
                  <a:prstClr val="black"/>
                </a:solidFill>
                <a:latin typeface="Times New Roman" panose="02020603050405020304" pitchFamily="18" charset="0"/>
                <a:cs typeface="Times New Roman" panose="02020603050405020304" pitchFamily="18" charset="0"/>
              </a:rPr>
              <a:t> 2 </a:t>
            </a:r>
            <a:r>
              <a:rPr lang="en-US" altLang="en-US" sz="1722" err="1">
                <a:solidFill>
                  <a:prstClr val="black"/>
                </a:solidFill>
                <a:latin typeface="Times New Roman" panose="02020603050405020304" pitchFamily="18" charset="0"/>
                <a:cs typeface="Times New Roman" panose="02020603050405020304" pitchFamily="18" charset="0"/>
              </a:rPr>
              <a:t>điền</a:t>
            </a:r>
            <a:r>
              <a:rPr lang="en-US" altLang="en-US" sz="1722">
                <a:solidFill>
                  <a:prstClr val="black"/>
                </a:solidFill>
                <a:latin typeface="Times New Roman" panose="02020603050405020304" pitchFamily="18" charset="0"/>
                <a:cs typeface="Times New Roman" panose="02020603050405020304" pitchFamily="18" charset="0"/>
              </a:rPr>
              <a:t> t</a:t>
            </a:r>
            <a:r>
              <a:rPr lang="vi-VN" altLang="en-US" sz="1722">
                <a:solidFill>
                  <a:prstClr val="black"/>
                </a:solidFill>
                <a:latin typeface="Times New Roman" panose="02020603050405020304" pitchFamily="18" charset="0"/>
                <a:cs typeface="Times New Roman" panose="02020603050405020304" pitchFamily="18" charset="0"/>
              </a:rPr>
              <a:t>ư</a:t>
            </a:r>
            <a:r>
              <a:rPr lang="en-US" altLang="en-US" sz="1722" err="1">
                <a:solidFill>
                  <a:prstClr val="black"/>
                </a:solidFill>
                <a:latin typeface="Times New Roman" panose="02020603050405020304" pitchFamily="18" charset="0"/>
                <a:cs typeface="Times New Roman" panose="02020603050405020304" pitchFamily="18" charset="0"/>
              </a:rPr>
              <a:t>ơng</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ứng</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số</a:t>
            </a:r>
            <a:r>
              <a:rPr lang="en-US" altLang="en-US" sz="1722">
                <a:solidFill>
                  <a:prstClr val="black"/>
                </a:solidFill>
                <a:latin typeface="Times New Roman" panose="02020603050405020304" pitchFamily="18" charset="0"/>
                <a:cs typeface="Times New Roman" panose="02020603050405020304" pitchFamily="18" charset="0"/>
              </a:rPr>
              <a:t> 1, 2 …</a:t>
            </a:r>
          </a:p>
          <a:p>
            <a:pPr defTabSz="531352"/>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a:solidFill>
                  <a:prstClr val="black"/>
                </a:solidFill>
                <a:highlight>
                  <a:srgbClr val="00FFFF"/>
                </a:highlight>
                <a:latin typeface="Times New Roman" panose="02020603050405020304" pitchFamily="18" charset="0"/>
                <a:cs typeface="Times New Roman" panose="02020603050405020304" pitchFamily="18" charset="0"/>
              </a:rPr>
              <a:t>DELIVERY QTY :      </a:t>
            </a:r>
            <a:r>
              <a:rPr lang="en-US" altLang="en-US" sz="1722" err="1">
                <a:solidFill>
                  <a:prstClr val="black"/>
                </a:solidFill>
                <a:latin typeface="Times New Roman" panose="02020603050405020304" pitchFamily="18" charset="0"/>
                <a:cs typeface="Times New Roman" panose="02020603050405020304" pitchFamily="18" charset="0"/>
              </a:rPr>
              <a:t>Số</a:t>
            </a:r>
            <a:r>
              <a:rPr lang="en-US" altLang="en-US" sz="1722">
                <a:solidFill>
                  <a:prstClr val="black"/>
                </a:solidFill>
                <a:latin typeface="Times New Roman" panose="02020603050405020304" pitchFamily="18" charset="0"/>
                <a:cs typeface="Times New Roman" panose="02020603050405020304" pitchFamily="18" charset="0"/>
              </a:rPr>
              <a:t> l</a:t>
            </a:r>
            <a:r>
              <a:rPr lang="vi-VN" altLang="en-US" sz="1722">
                <a:solidFill>
                  <a:prstClr val="black"/>
                </a:solidFill>
                <a:latin typeface="Times New Roman" panose="02020603050405020304" pitchFamily="18" charset="0"/>
                <a:cs typeface="Times New Roman" panose="02020603050405020304" pitchFamily="18" charset="0"/>
              </a:rPr>
              <a:t>ư</a:t>
            </a:r>
            <a:r>
              <a:rPr lang="en-US" altLang="en-US" sz="1722" err="1">
                <a:solidFill>
                  <a:prstClr val="black"/>
                </a:solidFill>
                <a:latin typeface="Times New Roman" panose="02020603050405020304" pitchFamily="18" charset="0"/>
                <a:cs typeface="Times New Roman" panose="02020603050405020304" pitchFamily="18" charset="0"/>
              </a:rPr>
              <a:t>ợng</a:t>
            </a:r>
            <a:r>
              <a:rPr lang="en-US" altLang="en-US" sz="1722">
                <a:solidFill>
                  <a:prstClr val="black"/>
                </a:solidFill>
                <a:latin typeface="Times New Roman" panose="02020603050405020304" pitchFamily="18" charset="0"/>
                <a:cs typeface="Times New Roman" panose="02020603050405020304" pitchFamily="18" charset="0"/>
              </a:rPr>
              <a:t> giao </a:t>
            </a:r>
            <a:r>
              <a:rPr lang="en-US" altLang="en-US" sz="1722" err="1">
                <a:solidFill>
                  <a:prstClr val="black"/>
                </a:solidFill>
                <a:latin typeface="Times New Roman" panose="02020603050405020304" pitchFamily="18" charset="0"/>
                <a:cs typeface="Times New Roman" panose="02020603050405020304" pitchFamily="18" charset="0"/>
              </a:rPr>
              <a:t>hàng</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thực</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tế</a:t>
            </a:r>
            <a:endParaRPr lang="en-US" altLang="en-US" sz="1722">
              <a:solidFill>
                <a:prstClr val="black"/>
              </a:solidFill>
              <a:latin typeface="Times New Roman" panose="02020603050405020304" pitchFamily="18" charset="0"/>
              <a:cs typeface="Times New Roman" panose="02020603050405020304" pitchFamily="18" charset="0"/>
            </a:endParaRPr>
          </a:p>
          <a:p>
            <a:pPr defTabSz="531352"/>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a:solidFill>
                  <a:prstClr val="black"/>
                </a:solidFill>
                <a:highlight>
                  <a:srgbClr val="00FFFF"/>
                </a:highlight>
                <a:latin typeface="Times New Roman" panose="02020603050405020304" pitchFamily="18" charset="0"/>
                <a:cs typeface="Times New Roman" panose="02020603050405020304" pitchFamily="18" charset="0"/>
              </a:rPr>
              <a:t>PACKAGE COUNT : </a:t>
            </a:r>
            <a:r>
              <a:rPr lang="en-US" altLang="en-US" sz="1722">
                <a:solidFill>
                  <a:prstClr val="black"/>
                </a:solidFill>
                <a:latin typeface="Times New Roman" panose="02020603050405020304" pitchFamily="18" charset="0"/>
                <a:cs typeface="Times New Roman" panose="02020603050405020304" pitchFamily="18" charset="0"/>
              </a:rPr>
              <a:t>Đ</a:t>
            </a:r>
            <a:r>
              <a:rPr lang="vi-VN" altLang="en-US" sz="1722">
                <a:solidFill>
                  <a:prstClr val="black"/>
                </a:solidFill>
                <a:latin typeface="Times New Roman" panose="02020603050405020304" pitchFamily="18" charset="0"/>
                <a:cs typeface="Times New Roman" panose="02020603050405020304" pitchFamily="18" charset="0"/>
              </a:rPr>
              <a:t>ơ</a:t>
            </a:r>
            <a:r>
              <a:rPr lang="en-US" altLang="en-US" sz="1722">
                <a:solidFill>
                  <a:prstClr val="black"/>
                </a:solidFill>
                <a:latin typeface="Times New Roman" panose="02020603050405020304" pitchFamily="18" charset="0"/>
                <a:cs typeface="Times New Roman" panose="02020603050405020304" pitchFamily="18" charset="0"/>
              </a:rPr>
              <a:t>n </a:t>
            </a:r>
            <a:r>
              <a:rPr lang="en-US" altLang="en-US" sz="1722" err="1">
                <a:solidFill>
                  <a:prstClr val="black"/>
                </a:solidFill>
                <a:latin typeface="Times New Roman" panose="02020603050405020304" pitchFamily="18" charset="0"/>
                <a:cs typeface="Times New Roman" panose="02020603050405020304" pitchFamily="18" charset="0"/>
              </a:rPr>
              <a:t>vị</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đóng</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gói</a:t>
            </a:r>
            <a:r>
              <a:rPr lang="en-US" altLang="en-US" sz="1722">
                <a:solidFill>
                  <a:prstClr val="black"/>
                </a:solidFill>
                <a:latin typeface="Times New Roman" panose="02020603050405020304" pitchFamily="18" charset="0"/>
                <a:cs typeface="Times New Roman" panose="02020603050405020304" pitchFamily="18" charset="0"/>
              </a:rPr>
              <a:t> ( 1 </a:t>
            </a:r>
            <a:r>
              <a:rPr lang="en-US" altLang="en-US" sz="1722" err="1">
                <a:solidFill>
                  <a:prstClr val="black"/>
                </a:solidFill>
                <a:latin typeface="Times New Roman" panose="02020603050405020304" pitchFamily="18" charset="0"/>
                <a:cs typeface="Times New Roman" panose="02020603050405020304" pitchFamily="18" charset="0"/>
              </a:rPr>
              <a:t>thùng</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hộp</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hoăc</a:t>
            </a:r>
            <a:r>
              <a:rPr lang="en-US" altLang="en-US" sz="1722">
                <a:solidFill>
                  <a:prstClr val="black"/>
                </a:solidFill>
                <a:latin typeface="Times New Roman" panose="02020603050405020304" pitchFamily="18" charset="0"/>
                <a:cs typeface="Times New Roman" panose="02020603050405020304" pitchFamily="18" charset="0"/>
              </a:rPr>
              <a:t> 2,3,…</a:t>
            </a:r>
            <a:r>
              <a:rPr lang="en-US" altLang="en-US" sz="1722" err="1">
                <a:solidFill>
                  <a:prstClr val="black"/>
                </a:solidFill>
                <a:latin typeface="Times New Roman" panose="02020603050405020304" pitchFamily="18" charset="0"/>
                <a:cs typeface="Times New Roman" panose="02020603050405020304" pitchFamily="18" charset="0"/>
              </a:rPr>
              <a:t>thùng</a:t>
            </a:r>
            <a:r>
              <a:rPr lang="en-US" altLang="en-US" sz="1722">
                <a:solidFill>
                  <a:prstClr val="black"/>
                </a:solidFill>
                <a:latin typeface="Times New Roman" panose="02020603050405020304" pitchFamily="18" charset="0"/>
                <a:cs typeface="Times New Roman" panose="02020603050405020304" pitchFamily="18" charset="0"/>
              </a:rPr>
              <a:t>/</a:t>
            </a:r>
            <a:r>
              <a:rPr lang="en-US" altLang="en-US" sz="1722" err="1">
                <a:solidFill>
                  <a:prstClr val="black"/>
                </a:solidFill>
                <a:latin typeface="Times New Roman" panose="02020603050405020304" pitchFamily="18" charset="0"/>
                <a:cs typeface="Times New Roman" panose="02020603050405020304" pitchFamily="18" charset="0"/>
              </a:rPr>
              <a:t>hộp</a:t>
            </a:r>
            <a:r>
              <a:rPr lang="en-US" altLang="en-US" sz="1722">
                <a:solidFill>
                  <a:prstClr val="black"/>
                </a:solidFill>
                <a:latin typeface="Times New Roman" panose="02020603050405020304" pitchFamily="18" charset="0"/>
                <a:cs typeface="Times New Roman" panose="02020603050405020304" pitchFamily="18" charset="0"/>
              </a:rPr>
              <a:t>)</a:t>
            </a:r>
          </a:p>
          <a:p>
            <a:pPr defTabSz="531352"/>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a:solidFill>
                  <a:prstClr val="black"/>
                </a:solidFill>
                <a:highlight>
                  <a:srgbClr val="00FFFF"/>
                </a:highlight>
                <a:latin typeface="Times New Roman" panose="02020603050405020304" pitchFamily="18" charset="0"/>
                <a:cs typeface="Times New Roman" panose="02020603050405020304" pitchFamily="18" charset="0"/>
              </a:rPr>
              <a:t>ORIGIN ( </a:t>
            </a:r>
            <a:r>
              <a:rPr lang="en-US" altLang="en-US" sz="1722" err="1">
                <a:solidFill>
                  <a:prstClr val="black"/>
                </a:solidFill>
                <a:highlight>
                  <a:srgbClr val="00FFFF"/>
                </a:highlight>
                <a:latin typeface="Times New Roman" panose="02020603050405020304" pitchFamily="18" charset="0"/>
                <a:cs typeface="Times New Roman" panose="02020603050405020304" pitchFamily="18" charset="0"/>
              </a:rPr>
              <a:t>Xuất</a:t>
            </a:r>
            <a:r>
              <a:rPr lang="en-US" altLang="en-US" sz="1722">
                <a:solidFill>
                  <a:prstClr val="black"/>
                </a:solidFill>
                <a:highlight>
                  <a:srgbClr val="00FFFF"/>
                </a:highlight>
                <a:latin typeface="Times New Roman" panose="02020603050405020304" pitchFamily="18" charset="0"/>
                <a:cs typeface="Times New Roman" panose="02020603050405020304" pitchFamily="18" charset="0"/>
              </a:rPr>
              <a:t> </a:t>
            </a:r>
            <a:r>
              <a:rPr lang="en-US" altLang="en-US" sz="1722" err="1">
                <a:solidFill>
                  <a:prstClr val="black"/>
                </a:solidFill>
                <a:highlight>
                  <a:srgbClr val="00FFFF"/>
                </a:highlight>
                <a:latin typeface="Times New Roman" panose="02020603050405020304" pitchFamily="18" charset="0"/>
                <a:cs typeface="Times New Roman" panose="02020603050405020304" pitchFamily="18" charset="0"/>
              </a:rPr>
              <a:t>xứ</a:t>
            </a:r>
            <a:r>
              <a:rPr lang="en-US" altLang="en-US" sz="1722">
                <a:solidFill>
                  <a:prstClr val="black"/>
                </a:solidFill>
                <a:highlight>
                  <a:srgbClr val="00FFFF"/>
                </a:highlight>
                <a:latin typeface="Times New Roman" panose="02020603050405020304" pitchFamily="18" charset="0"/>
                <a:cs typeface="Times New Roman" panose="02020603050405020304" pitchFamily="18" charset="0"/>
              </a:rPr>
              <a:t>) :   </a:t>
            </a:r>
            <a:r>
              <a:rPr lang="en-US" altLang="en-US" sz="1722">
                <a:solidFill>
                  <a:prstClr val="black"/>
                </a:solidFill>
                <a:latin typeface="Times New Roman" panose="02020603050405020304" pitchFamily="18" charset="0"/>
                <a:cs typeface="Times New Roman" panose="02020603050405020304" pitchFamily="18" charset="0"/>
              </a:rPr>
              <a:t>Trung </a:t>
            </a:r>
            <a:r>
              <a:rPr lang="en-US" altLang="en-US" sz="1722" err="1">
                <a:solidFill>
                  <a:prstClr val="black"/>
                </a:solidFill>
                <a:latin typeface="Times New Roman" panose="02020603050405020304" pitchFamily="18" charset="0"/>
                <a:cs typeface="Times New Roman" panose="02020603050405020304" pitchFamily="18" charset="0"/>
              </a:rPr>
              <a:t>Quốc</a:t>
            </a:r>
            <a:r>
              <a:rPr lang="en-US" altLang="en-US" sz="1722">
                <a:solidFill>
                  <a:prstClr val="black"/>
                </a:solidFill>
                <a:latin typeface="Times New Roman" panose="02020603050405020304" pitchFamily="18" charset="0"/>
                <a:cs typeface="Times New Roman" panose="02020603050405020304" pitchFamily="18" charset="0"/>
              </a:rPr>
              <a:t>, Nhật, Việt Nam…..</a:t>
            </a:r>
          </a:p>
          <a:p>
            <a:pPr defTabSz="531352"/>
            <a:endParaRPr lang="en-US" altLang="en-US" sz="1722">
              <a:solidFill>
                <a:prstClr val="black"/>
              </a:solidFill>
              <a:latin typeface="Times New Roman" panose="02020603050405020304" pitchFamily="18" charset="0"/>
              <a:cs typeface="Times New Roman" panose="02020603050405020304" pitchFamily="18" charset="0"/>
            </a:endParaRPr>
          </a:p>
          <a:p>
            <a:pPr defTabSz="531352"/>
            <a:r>
              <a:rPr lang="en-US" altLang="en-US" sz="1722">
                <a:solidFill>
                  <a:prstClr val="black"/>
                </a:solidFill>
                <a:latin typeface="Times New Roman" panose="02020603050405020304" pitchFamily="18" charset="0"/>
                <a:cs typeface="Times New Roman" panose="02020603050405020304" pitchFamily="18" charset="0"/>
              </a:rPr>
              <a:t>B</a:t>
            </a:r>
            <a:r>
              <a:rPr lang="vi-VN" altLang="en-US" sz="1722">
                <a:solidFill>
                  <a:prstClr val="black"/>
                </a:solidFill>
                <a:latin typeface="Times New Roman" panose="02020603050405020304" pitchFamily="18" charset="0"/>
                <a:cs typeface="Times New Roman" panose="02020603050405020304" pitchFamily="18" charset="0"/>
              </a:rPr>
              <a:t>ư</a:t>
            </a:r>
            <a:r>
              <a:rPr lang="en-US" altLang="en-US" sz="1722" err="1">
                <a:solidFill>
                  <a:prstClr val="black"/>
                </a:solidFill>
                <a:latin typeface="Times New Roman" panose="02020603050405020304" pitchFamily="18" charset="0"/>
                <a:cs typeface="Times New Roman" panose="02020603050405020304" pitchFamily="18" charset="0"/>
              </a:rPr>
              <a:t>ớc</a:t>
            </a:r>
            <a:r>
              <a:rPr lang="en-US" altLang="en-US" sz="1722">
                <a:solidFill>
                  <a:prstClr val="black"/>
                </a:solidFill>
                <a:latin typeface="Times New Roman" panose="02020603050405020304" pitchFamily="18" charset="0"/>
                <a:cs typeface="Times New Roman" panose="02020603050405020304" pitchFamily="18" charset="0"/>
              </a:rPr>
              <a:t> 5: Click “ </a:t>
            </a:r>
            <a:r>
              <a:rPr lang="en-US" altLang="en-US" sz="1722" b="1">
                <a:solidFill>
                  <a:prstClr val="black"/>
                </a:solidFill>
                <a:latin typeface="Times New Roman" panose="02020603050405020304" pitchFamily="18" charset="0"/>
                <a:cs typeface="Times New Roman" panose="02020603050405020304" pitchFamily="18" charset="0"/>
              </a:rPr>
              <a:t>Issue</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rồi</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chọn</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vị</a:t>
            </a:r>
            <a:r>
              <a:rPr lang="en-US" altLang="en-US" sz="1722">
                <a:solidFill>
                  <a:prstClr val="black"/>
                </a:solidFill>
                <a:latin typeface="Times New Roman" panose="02020603050405020304" pitchFamily="18" charset="0"/>
                <a:cs typeface="Times New Roman" panose="02020603050405020304" pitchFamily="18" charset="0"/>
              </a:rPr>
              <a:t> </a:t>
            </a:r>
            <a:r>
              <a:rPr lang="en-US" altLang="en-US" sz="1722" err="1">
                <a:solidFill>
                  <a:prstClr val="black"/>
                </a:solidFill>
                <a:latin typeface="Times New Roman" panose="02020603050405020304" pitchFamily="18" charset="0"/>
                <a:cs typeface="Times New Roman" panose="02020603050405020304" pitchFamily="18" charset="0"/>
              </a:rPr>
              <a:t>trí</a:t>
            </a:r>
            <a:r>
              <a:rPr lang="en-US" altLang="en-US" sz="1722">
                <a:solidFill>
                  <a:prstClr val="black"/>
                </a:solidFill>
                <a:latin typeface="Times New Roman" panose="02020603050405020304" pitchFamily="18" charset="0"/>
                <a:cs typeface="Times New Roman" panose="02020603050405020304" pitchFamily="18" charset="0"/>
              </a:rPr>
              <a:t> l</a:t>
            </a:r>
            <a:r>
              <a:rPr lang="vi-VN" altLang="en-US" sz="1722">
                <a:solidFill>
                  <a:prstClr val="black"/>
                </a:solidFill>
                <a:latin typeface="Times New Roman" panose="02020603050405020304" pitchFamily="18" charset="0"/>
                <a:cs typeface="Times New Roman" panose="02020603050405020304" pitchFamily="18" charset="0"/>
              </a:rPr>
              <a:t>ư</a:t>
            </a:r>
            <a:r>
              <a:rPr lang="en-US" altLang="en-US" sz="1722">
                <a:solidFill>
                  <a:prstClr val="black"/>
                </a:solidFill>
                <a:latin typeface="Times New Roman" panose="02020603050405020304" pitchFamily="18" charset="0"/>
                <a:cs typeface="Times New Roman" panose="02020603050405020304" pitchFamily="18" charset="0"/>
              </a:rPr>
              <a:t>u file và click “</a:t>
            </a:r>
            <a:r>
              <a:rPr lang="en-US" altLang="en-US" sz="1722" b="1">
                <a:solidFill>
                  <a:prstClr val="black"/>
                </a:solidFill>
                <a:latin typeface="Times New Roman" panose="02020603050405020304" pitchFamily="18" charset="0"/>
                <a:cs typeface="Times New Roman" panose="02020603050405020304" pitchFamily="18" charset="0"/>
              </a:rPr>
              <a:t>OK</a:t>
            </a:r>
            <a:r>
              <a:rPr lang="en-US" altLang="en-US" sz="1722">
                <a:solidFill>
                  <a:prstClr val="black"/>
                </a:solidFill>
                <a:latin typeface="Times New Roman" panose="02020603050405020304" pitchFamily="18" charset="0"/>
                <a:cs typeface="Times New Roman" panose="02020603050405020304" pitchFamily="18" charset="0"/>
              </a:rPr>
              <a:t>”</a:t>
            </a:r>
          </a:p>
          <a:p>
            <a:pPr defTabSz="531352"/>
            <a:endParaRPr lang="en-US" altLang="en-US" sz="1722">
              <a:solidFill>
                <a:prstClr val="black"/>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4B94F48-32BD-4536-A794-AF27CA4F7B03}"/>
              </a:ext>
            </a:extLst>
          </p:cNvPr>
          <p:cNvPicPr>
            <a:picLocks noChangeAspect="1"/>
          </p:cNvPicPr>
          <p:nvPr/>
        </p:nvPicPr>
        <p:blipFill>
          <a:blip r:embed="rId2"/>
          <a:stretch>
            <a:fillRect/>
          </a:stretch>
        </p:blipFill>
        <p:spPr>
          <a:xfrm>
            <a:off x="9393184" y="2941605"/>
            <a:ext cx="2206458" cy="3797510"/>
          </a:xfrm>
          <a:prstGeom prst="rect">
            <a:avLst/>
          </a:prstGeom>
        </p:spPr>
      </p:pic>
      <p:pic>
        <p:nvPicPr>
          <p:cNvPr id="10" name="Picture 9">
            <a:extLst>
              <a:ext uri="{FF2B5EF4-FFF2-40B4-BE49-F238E27FC236}">
                <a16:creationId xmlns:a16="http://schemas.microsoft.com/office/drawing/2014/main" id="{676D1152-F0B9-4006-89B8-D5C8882B37CA}"/>
              </a:ext>
            </a:extLst>
          </p:cNvPr>
          <p:cNvPicPr>
            <a:picLocks noChangeAspect="1"/>
          </p:cNvPicPr>
          <p:nvPr/>
        </p:nvPicPr>
        <p:blipFill>
          <a:blip r:embed="rId3"/>
          <a:stretch>
            <a:fillRect/>
          </a:stretch>
        </p:blipFill>
        <p:spPr>
          <a:xfrm>
            <a:off x="497233" y="2937542"/>
            <a:ext cx="8895950" cy="3797510"/>
          </a:xfrm>
          <a:prstGeom prst="rect">
            <a:avLst/>
          </a:prstGeom>
        </p:spPr>
      </p:pic>
      <p:pic>
        <p:nvPicPr>
          <p:cNvPr id="5" name="Picture 4">
            <a:extLst>
              <a:ext uri="{FF2B5EF4-FFF2-40B4-BE49-F238E27FC236}">
                <a16:creationId xmlns:a16="http://schemas.microsoft.com/office/drawing/2014/main" id="{9E06702A-DE9E-44B3-A32E-4F6259D7068B}"/>
              </a:ext>
            </a:extLst>
          </p:cNvPr>
          <p:cNvPicPr>
            <a:picLocks noChangeAspect="1"/>
          </p:cNvPicPr>
          <p:nvPr/>
        </p:nvPicPr>
        <p:blipFill>
          <a:blip r:embed="rId4"/>
          <a:stretch>
            <a:fillRect/>
          </a:stretch>
        </p:blipFill>
        <p:spPr>
          <a:xfrm>
            <a:off x="9095621" y="3265499"/>
            <a:ext cx="595125" cy="1376207"/>
          </a:xfrm>
          <a:prstGeom prst="rect">
            <a:avLst/>
          </a:prstGeom>
        </p:spPr>
      </p:pic>
      <p:pic>
        <p:nvPicPr>
          <p:cNvPr id="8" name="Picture 7">
            <a:extLst>
              <a:ext uri="{FF2B5EF4-FFF2-40B4-BE49-F238E27FC236}">
                <a16:creationId xmlns:a16="http://schemas.microsoft.com/office/drawing/2014/main" id="{CE39345E-E598-405C-B38E-5428B6790225}"/>
              </a:ext>
            </a:extLst>
          </p:cNvPr>
          <p:cNvPicPr>
            <a:picLocks noChangeAspect="1"/>
          </p:cNvPicPr>
          <p:nvPr/>
        </p:nvPicPr>
        <p:blipFill>
          <a:blip r:embed="rId5"/>
          <a:stretch>
            <a:fillRect/>
          </a:stretch>
        </p:blipFill>
        <p:spPr>
          <a:xfrm>
            <a:off x="10820747" y="5722639"/>
            <a:ext cx="527734" cy="624361"/>
          </a:xfrm>
          <a:prstGeom prst="rect">
            <a:avLst/>
          </a:prstGeom>
        </p:spPr>
      </p:pic>
      <p:sp>
        <p:nvSpPr>
          <p:cNvPr id="13" name="Rectangle: Rounded Corners 12">
            <a:extLst>
              <a:ext uri="{FF2B5EF4-FFF2-40B4-BE49-F238E27FC236}">
                <a16:creationId xmlns:a16="http://schemas.microsoft.com/office/drawing/2014/main" id="{B057861C-2F71-4E9E-9EFD-F080636593CD}"/>
              </a:ext>
            </a:extLst>
          </p:cNvPr>
          <p:cNvSpPr/>
          <p:nvPr/>
        </p:nvSpPr>
        <p:spPr>
          <a:xfrm>
            <a:off x="8802557" y="5374769"/>
            <a:ext cx="2797085" cy="4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19479038-F08C-42C1-B116-7BCF01CCAFD8}"/>
              </a:ext>
            </a:extLst>
          </p:cNvPr>
          <p:cNvSpPr/>
          <p:nvPr/>
        </p:nvSpPr>
        <p:spPr>
          <a:xfrm>
            <a:off x="2543254" y="4731179"/>
            <a:ext cx="613427" cy="4188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5" name="Flowchart: Connector 14">
            <a:extLst>
              <a:ext uri="{FF2B5EF4-FFF2-40B4-BE49-F238E27FC236}">
                <a16:creationId xmlns:a16="http://schemas.microsoft.com/office/drawing/2014/main" id="{184F36F4-805E-452C-B424-DD66193AEAC8}"/>
              </a:ext>
            </a:extLst>
          </p:cNvPr>
          <p:cNvSpPr/>
          <p:nvPr/>
        </p:nvSpPr>
        <p:spPr>
          <a:xfrm>
            <a:off x="8529183" y="5115353"/>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vi-VN" sz="1937" b="1">
                <a:solidFill>
                  <a:srgbClr val="C00000"/>
                </a:solidFill>
                <a:latin typeface="Times New Roman" panose="02020603050405020304" pitchFamily="18" charset="0"/>
              </a:rPr>
              <a:t>1</a:t>
            </a:r>
            <a:endParaRPr lang="en-US" sz="1937" b="1">
              <a:solidFill>
                <a:srgbClr val="C00000"/>
              </a:solidFill>
              <a:latin typeface="Calibri Light" panose="020F0302020204030204"/>
            </a:endParaRPr>
          </a:p>
        </p:txBody>
      </p:sp>
      <p:sp>
        <p:nvSpPr>
          <p:cNvPr id="16" name="Flowchart: Connector 15">
            <a:extLst>
              <a:ext uri="{FF2B5EF4-FFF2-40B4-BE49-F238E27FC236}">
                <a16:creationId xmlns:a16="http://schemas.microsoft.com/office/drawing/2014/main" id="{748A8DA8-DB57-42AA-AF07-41F4E99627F5}"/>
              </a:ext>
            </a:extLst>
          </p:cNvPr>
          <p:cNvSpPr/>
          <p:nvPr/>
        </p:nvSpPr>
        <p:spPr>
          <a:xfrm>
            <a:off x="2269880" y="4514029"/>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b="1">
                <a:solidFill>
                  <a:srgbClr val="C00000"/>
                </a:solidFill>
                <a:latin typeface="Calibri Light" panose="020F0302020204030204"/>
              </a:rPr>
              <a:t>2</a:t>
            </a:r>
          </a:p>
        </p:txBody>
      </p:sp>
      <p:pic>
        <p:nvPicPr>
          <p:cNvPr id="12" name="Picture 11">
            <a:extLst>
              <a:ext uri="{FF2B5EF4-FFF2-40B4-BE49-F238E27FC236}">
                <a16:creationId xmlns:a16="http://schemas.microsoft.com/office/drawing/2014/main" id="{6E84E7E5-6B02-40DF-B895-6175F769FE9C}"/>
              </a:ext>
            </a:extLst>
          </p:cNvPr>
          <p:cNvPicPr>
            <a:picLocks noChangeAspect="1"/>
          </p:cNvPicPr>
          <p:nvPr/>
        </p:nvPicPr>
        <p:blipFill>
          <a:blip r:embed="rId6"/>
          <a:stretch>
            <a:fillRect/>
          </a:stretch>
        </p:blipFill>
        <p:spPr>
          <a:xfrm>
            <a:off x="4730831" y="4641706"/>
            <a:ext cx="2014837" cy="2242120"/>
          </a:xfrm>
          <a:prstGeom prst="rect">
            <a:avLst/>
          </a:prstGeom>
        </p:spPr>
      </p:pic>
      <p:sp>
        <p:nvSpPr>
          <p:cNvPr id="18" name="Rectangle: Rounded Corners 17">
            <a:extLst>
              <a:ext uri="{FF2B5EF4-FFF2-40B4-BE49-F238E27FC236}">
                <a16:creationId xmlns:a16="http://schemas.microsoft.com/office/drawing/2014/main" id="{9FBD9686-508A-4896-8B20-BBED9D434E90}"/>
              </a:ext>
            </a:extLst>
          </p:cNvPr>
          <p:cNvSpPr/>
          <p:nvPr/>
        </p:nvSpPr>
        <p:spPr>
          <a:xfrm>
            <a:off x="4730831" y="5115353"/>
            <a:ext cx="613427" cy="20943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19" name="Rectangle: Rounded Corners 18">
            <a:extLst>
              <a:ext uri="{FF2B5EF4-FFF2-40B4-BE49-F238E27FC236}">
                <a16:creationId xmlns:a16="http://schemas.microsoft.com/office/drawing/2014/main" id="{A18E64A0-0E81-4C67-BE40-CD06CCBB536B}"/>
              </a:ext>
            </a:extLst>
          </p:cNvPr>
          <p:cNvSpPr/>
          <p:nvPr/>
        </p:nvSpPr>
        <p:spPr>
          <a:xfrm>
            <a:off x="5623283" y="6622574"/>
            <a:ext cx="536631" cy="17408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endParaRPr lang="en-US" sz="1937">
              <a:solidFill>
                <a:prstClr val="white"/>
              </a:solidFill>
              <a:latin typeface="Calibri" panose="020F0502020204030204"/>
            </a:endParaRPr>
          </a:p>
        </p:txBody>
      </p:sp>
      <p:sp>
        <p:nvSpPr>
          <p:cNvPr id="22" name="Flowchart: Connector 21">
            <a:extLst>
              <a:ext uri="{FF2B5EF4-FFF2-40B4-BE49-F238E27FC236}">
                <a16:creationId xmlns:a16="http://schemas.microsoft.com/office/drawing/2014/main" id="{940D50D8-27F9-4E61-85E9-2DB9C8E4CCFF}"/>
              </a:ext>
            </a:extLst>
          </p:cNvPr>
          <p:cNvSpPr/>
          <p:nvPr/>
        </p:nvSpPr>
        <p:spPr>
          <a:xfrm>
            <a:off x="4932429" y="4812933"/>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b="1">
                <a:solidFill>
                  <a:srgbClr val="C00000"/>
                </a:solidFill>
                <a:latin typeface="Calibri Light" panose="020F0302020204030204"/>
              </a:rPr>
              <a:t>3</a:t>
            </a:r>
          </a:p>
        </p:txBody>
      </p:sp>
      <p:sp>
        <p:nvSpPr>
          <p:cNvPr id="23" name="Flowchart: Connector 22">
            <a:extLst>
              <a:ext uri="{FF2B5EF4-FFF2-40B4-BE49-F238E27FC236}">
                <a16:creationId xmlns:a16="http://schemas.microsoft.com/office/drawing/2014/main" id="{04008236-2545-4870-949D-D88B0D769EF4}"/>
              </a:ext>
            </a:extLst>
          </p:cNvPr>
          <p:cNvSpPr/>
          <p:nvPr/>
        </p:nvSpPr>
        <p:spPr>
          <a:xfrm>
            <a:off x="5699909" y="6272248"/>
            <a:ext cx="273373" cy="255353"/>
          </a:xfrm>
          <a:prstGeom prst="flowChartConnector">
            <a:avLst/>
          </a:prstGeom>
          <a:solidFill>
            <a:srgbClr val="FFFF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84077"/>
            <a:r>
              <a:rPr lang="en-US" sz="1937" b="1">
                <a:solidFill>
                  <a:srgbClr val="C00000"/>
                </a:solidFill>
                <a:latin typeface="Calibri Light" panose="020F0302020204030204"/>
              </a:rPr>
              <a:t>4</a:t>
            </a:r>
          </a:p>
        </p:txBody>
      </p:sp>
    </p:spTree>
    <p:extLst>
      <p:ext uri="{BB962C8B-B14F-4D97-AF65-F5344CB8AC3E}">
        <p14:creationId xmlns:p14="http://schemas.microsoft.com/office/powerpoint/2010/main" val="26811146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BC543C-5943-4731-8D46-F7DE93964C61}"/>
              </a:ext>
            </a:extLst>
          </p:cNvPr>
          <p:cNvSpPr>
            <a:spLocks noGrp="1"/>
          </p:cNvSpPr>
          <p:nvPr>
            <p:ph type="title"/>
          </p:nvPr>
        </p:nvSpPr>
        <p:spPr>
          <a:xfrm>
            <a:off x="123094" y="19645"/>
            <a:ext cx="11316441" cy="989953"/>
          </a:xfrm>
        </p:spPr>
        <p:txBody>
          <a:bodyPr anchor="t">
            <a:noAutofit/>
          </a:bodyPr>
          <a:lstStyle/>
          <a:p>
            <a:pPr>
              <a:lnSpc>
                <a:spcPct val="150000"/>
              </a:lnSpc>
            </a:pPr>
            <a:r>
              <a:rPr lang="en-US" sz="2152" b="1">
                <a:latin typeface="Times New Roman" panose="02020603050405020304" pitchFamily="18" charset="0"/>
                <a:cs typeface="Times New Roman" panose="02020603050405020304" pitchFamily="18" charset="0"/>
              </a:rPr>
              <a:t>9.3. H</a:t>
            </a:r>
            <a:r>
              <a:rPr lang="vi-VN" sz="2152" b="1">
                <a:latin typeface="Times New Roman" panose="02020603050405020304" pitchFamily="18" charset="0"/>
                <a:cs typeface="Times New Roman" panose="02020603050405020304" pitchFamily="18" charset="0"/>
              </a:rPr>
              <a:t>ư</a:t>
            </a:r>
            <a:r>
              <a:rPr lang="en-US" sz="2152" b="1" err="1">
                <a:latin typeface="Times New Roman" panose="02020603050405020304" pitchFamily="18" charset="0"/>
                <a:cs typeface="Times New Roman" panose="02020603050405020304" pitchFamily="18" charset="0"/>
              </a:rPr>
              <a:t>ớng</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dẫn</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giao</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hàng</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cho</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Nhà</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cung</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cấp</a:t>
            </a:r>
            <a:r>
              <a:rPr lang="en-US" sz="2152" b="1">
                <a:latin typeface="Times New Roman" panose="02020603050405020304" pitchFamily="18" charset="0"/>
                <a:cs typeface="Times New Roman" panose="02020603050405020304" pitchFamily="18" charset="0"/>
              </a:rPr>
              <a:t> </a:t>
            </a:r>
            <a:br>
              <a:rPr lang="en-US" sz="2152" b="1">
                <a:latin typeface="Times New Roman" panose="02020603050405020304" pitchFamily="18" charset="0"/>
                <a:cs typeface="Times New Roman" panose="02020603050405020304" pitchFamily="18" charset="0"/>
              </a:rPr>
            </a:br>
            <a:br>
              <a:rPr lang="en-US" sz="2152">
                <a:latin typeface="Times New Roman" panose="02020603050405020304" pitchFamily="18" charset="0"/>
                <a:cs typeface="Times New Roman" panose="02020603050405020304" pitchFamily="18" charset="0"/>
              </a:rPr>
            </a:br>
            <a:br>
              <a:rPr lang="en-US" sz="3444">
                <a:latin typeface="Times New Roman" panose="02020603050405020304" pitchFamily="18" charset="0"/>
                <a:cs typeface="Times New Roman" panose="02020603050405020304" pitchFamily="18" charset="0"/>
              </a:rPr>
            </a:br>
            <a:endParaRPr lang="en-US" sz="3444">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7E0380A-8C24-4CBB-820B-11C8A5F87262}"/>
              </a:ext>
            </a:extLst>
          </p:cNvPr>
          <p:cNvSpPr txBox="1"/>
          <p:nvPr/>
        </p:nvSpPr>
        <p:spPr>
          <a:xfrm>
            <a:off x="123094" y="718344"/>
            <a:ext cx="7402242" cy="1284711"/>
          </a:xfrm>
          <a:prstGeom prst="rect">
            <a:avLst/>
          </a:prstGeom>
          <a:solidFill>
            <a:srgbClr val="CCECFF"/>
          </a:solidFill>
          <a:ln>
            <a:solidFill>
              <a:schemeClr val="accent1"/>
            </a:solidFill>
          </a:ln>
        </p:spPr>
        <p:txBody>
          <a:bodyPr wrap="square" rtlCol="0">
            <a:spAutoFit/>
          </a:bodyPr>
          <a:lstStyle/>
          <a:p>
            <a:pPr defTabSz="984077"/>
            <a:r>
              <a:rPr lang="en-US" sz="1937" err="1">
                <a:solidFill>
                  <a:prstClr val="black"/>
                </a:solidFill>
                <a:latin typeface="Times New Roman" panose="02020603050405020304" pitchFamily="18" charset="0"/>
                <a:cs typeface="Times New Roman" panose="02020603050405020304" pitchFamily="18" charset="0"/>
              </a:rPr>
              <a:t>Hình</a:t>
            </a:r>
            <a:r>
              <a:rPr lang="en-US" sz="1937">
                <a:solidFill>
                  <a:prstClr val="black"/>
                </a:solidFill>
                <a:latin typeface="Times New Roman" panose="02020603050405020304" pitchFamily="18" charset="0"/>
                <a:cs typeface="Times New Roman" panose="02020603050405020304" pitchFamily="18" charset="0"/>
              </a:rPr>
              <a:t> </a:t>
            </a:r>
            <a:r>
              <a:rPr lang="en-US" sz="1937" err="1">
                <a:solidFill>
                  <a:prstClr val="black"/>
                </a:solidFill>
                <a:latin typeface="Times New Roman" panose="02020603050405020304" pitchFamily="18" charset="0"/>
                <a:cs typeface="Times New Roman" panose="02020603050405020304" pitchFamily="18" charset="0"/>
              </a:rPr>
              <a:t>ảnh</a:t>
            </a:r>
            <a:r>
              <a:rPr lang="en-US" sz="1937">
                <a:solidFill>
                  <a:prstClr val="black"/>
                </a:solidFill>
                <a:latin typeface="Times New Roman" panose="02020603050405020304" pitchFamily="18" charset="0"/>
                <a:cs typeface="Times New Roman" panose="02020603050405020304" pitchFamily="18" charset="0"/>
              </a:rPr>
              <a:t> file excel ( Invoice &amp; packing list)</a:t>
            </a:r>
          </a:p>
          <a:p>
            <a:pPr defTabSz="984077"/>
            <a:r>
              <a:rPr lang="en-US" sz="1937" err="1">
                <a:solidFill>
                  <a:prstClr val="black"/>
                </a:solidFill>
                <a:latin typeface="Times New Roman" panose="02020603050405020304" pitchFamily="18" charset="0"/>
                <a:cs typeface="Times New Roman" panose="02020603050405020304" pitchFamily="18" charset="0"/>
              </a:rPr>
              <a:t>Dùng</a:t>
            </a:r>
            <a:r>
              <a:rPr lang="en-US" sz="1937">
                <a:solidFill>
                  <a:prstClr val="black"/>
                </a:solidFill>
                <a:latin typeface="Times New Roman" panose="02020603050405020304" pitchFamily="18" charset="0"/>
                <a:cs typeface="Times New Roman" panose="02020603050405020304" pitchFamily="18" charset="0"/>
              </a:rPr>
              <a:t> </a:t>
            </a:r>
            <a:r>
              <a:rPr lang="en-US" sz="1937" err="1">
                <a:solidFill>
                  <a:prstClr val="black"/>
                </a:solidFill>
                <a:latin typeface="Times New Roman" panose="02020603050405020304" pitchFamily="18" charset="0"/>
                <a:cs typeface="Times New Roman" panose="02020603050405020304" pitchFamily="18" charset="0"/>
              </a:rPr>
              <a:t>để</a:t>
            </a:r>
            <a:r>
              <a:rPr lang="en-US" sz="1937">
                <a:solidFill>
                  <a:prstClr val="black"/>
                </a:solidFill>
                <a:latin typeface="Times New Roman" panose="02020603050405020304" pitchFamily="18" charset="0"/>
                <a:cs typeface="Times New Roman" panose="02020603050405020304" pitchFamily="18" charset="0"/>
              </a:rPr>
              <a:t> </a:t>
            </a:r>
            <a:r>
              <a:rPr lang="en-US" sz="1937" err="1">
                <a:solidFill>
                  <a:prstClr val="black"/>
                </a:solidFill>
                <a:latin typeface="Times New Roman" panose="02020603050405020304" pitchFamily="18" charset="0"/>
                <a:cs typeface="Times New Roman" panose="02020603050405020304" pitchFamily="18" charset="0"/>
              </a:rPr>
              <a:t>thông</a:t>
            </a:r>
            <a:r>
              <a:rPr lang="en-US" sz="1937">
                <a:solidFill>
                  <a:prstClr val="black"/>
                </a:solidFill>
                <a:latin typeface="Times New Roman" panose="02020603050405020304" pitchFamily="18" charset="0"/>
                <a:cs typeface="Times New Roman" panose="02020603050405020304" pitchFamily="18" charset="0"/>
              </a:rPr>
              <a:t> </a:t>
            </a:r>
            <a:r>
              <a:rPr lang="en-US" sz="1937" err="1">
                <a:solidFill>
                  <a:prstClr val="black"/>
                </a:solidFill>
                <a:latin typeface="Times New Roman" panose="02020603050405020304" pitchFamily="18" charset="0"/>
                <a:cs typeface="Times New Roman" panose="02020603050405020304" pitchFamily="18" charset="0"/>
              </a:rPr>
              <a:t>báo</a:t>
            </a:r>
            <a:r>
              <a:rPr lang="en-US" sz="1937">
                <a:solidFill>
                  <a:prstClr val="black"/>
                </a:solidFill>
                <a:latin typeface="Times New Roman" panose="02020603050405020304" pitchFamily="18" charset="0"/>
                <a:cs typeface="Times New Roman" panose="02020603050405020304" pitchFamily="18" charset="0"/>
              </a:rPr>
              <a:t> tr</a:t>
            </a:r>
            <a:r>
              <a:rPr lang="vi-VN" sz="1937">
                <a:solidFill>
                  <a:prstClr val="black"/>
                </a:solidFill>
                <a:latin typeface="Times New Roman" panose="02020603050405020304" pitchFamily="18" charset="0"/>
                <a:cs typeface="Times New Roman" panose="02020603050405020304" pitchFamily="18" charset="0"/>
              </a:rPr>
              <a:t>ư</a:t>
            </a:r>
            <a:r>
              <a:rPr lang="en-US" sz="1937" err="1">
                <a:solidFill>
                  <a:prstClr val="black"/>
                </a:solidFill>
                <a:latin typeface="Times New Roman" panose="02020603050405020304" pitchFamily="18" charset="0"/>
                <a:cs typeface="Times New Roman" panose="02020603050405020304" pitchFamily="18" charset="0"/>
              </a:rPr>
              <a:t>ớc</a:t>
            </a:r>
            <a:r>
              <a:rPr lang="en-US" sz="1937">
                <a:solidFill>
                  <a:prstClr val="black"/>
                </a:solidFill>
                <a:latin typeface="Times New Roman" panose="02020603050405020304" pitchFamily="18" charset="0"/>
                <a:cs typeface="Times New Roman" panose="02020603050405020304" pitchFamily="18" charset="0"/>
              </a:rPr>
              <a:t> kế </a:t>
            </a:r>
            <a:r>
              <a:rPr lang="en-US" sz="1937" err="1">
                <a:solidFill>
                  <a:prstClr val="black"/>
                </a:solidFill>
                <a:latin typeface="Times New Roman" panose="02020603050405020304" pitchFamily="18" charset="0"/>
                <a:cs typeface="Times New Roman" panose="02020603050405020304" pitchFamily="18" charset="0"/>
              </a:rPr>
              <a:t>hoạch</a:t>
            </a:r>
            <a:r>
              <a:rPr lang="en-US" sz="1937">
                <a:solidFill>
                  <a:prstClr val="black"/>
                </a:solidFill>
                <a:latin typeface="Times New Roman" panose="02020603050405020304" pitchFamily="18" charset="0"/>
                <a:cs typeface="Times New Roman" panose="02020603050405020304" pitchFamily="18" charset="0"/>
              </a:rPr>
              <a:t> giao </a:t>
            </a:r>
            <a:r>
              <a:rPr lang="en-US" sz="1937" err="1">
                <a:solidFill>
                  <a:prstClr val="black"/>
                </a:solidFill>
                <a:latin typeface="Times New Roman" panose="02020603050405020304" pitchFamily="18" charset="0"/>
                <a:cs typeface="Times New Roman" panose="02020603050405020304" pitchFamily="18" charset="0"/>
              </a:rPr>
              <a:t>hàng</a:t>
            </a:r>
            <a:r>
              <a:rPr lang="en-US" sz="1937">
                <a:solidFill>
                  <a:prstClr val="black"/>
                </a:solidFill>
                <a:latin typeface="Times New Roman" panose="02020603050405020304" pitchFamily="18" charset="0"/>
                <a:cs typeface="Times New Roman" panose="02020603050405020304" pitchFamily="18" charset="0"/>
              </a:rPr>
              <a:t> , </a:t>
            </a:r>
            <a:r>
              <a:rPr lang="en-US" sz="1937" err="1">
                <a:solidFill>
                  <a:prstClr val="black"/>
                </a:solidFill>
                <a:latin typeface="Times New Roman" panose="02020603050405020304" pitchFamily="18" charset="0"/>
                <a:cs typeface="Times New Roman" panose="02020603050405020304" pitchFamily="18" charset="0"/>
              </a:rPr>
              <a:t>yêu</a:t>
            </a:r>
            <a:r>
              <a:rPr lang="en-US" sz="1937">
                <a:solidFill>
                  <a:prstClr val="black"/>
                </a:solidFill>
                <a:latin typeface="Times New Roman" panose="02020603050405020304" pitchFamily="18" charset="0"/>
                <a:cs typeface="Times New Roman" panose="02020603050405020304" pitchFamily="18" charset="0"/>
              </a:rPr>
              <a:t> </a:t>
            </a:r>
            <a:r>
              <a:rPr lang="en-US" sz="1937" err="1">
                <a:solidFill>
                  <a:prstClr val="black"/>
                </a:solidFill>
                <a:latin typeface="Times New Roman" panose="02020603050405020304" pitchFamily="18" charset="0"/>
                <a:cs typeface="Times New Roman" panose="02020603050405020304" pitchFamily="18" charset="0"/>
              </a:rPr>
              <a:t>cầu</a:t>
            </a:r>
            <a:r>
              <a:rPr lang="en-US" sz="1937">
                <a:solidFill>
                  <a:prstClr val="black"/>
                </a:solidFill>
                <a:latin typeface="Times New Roman" panose="02020603050405020304" pitchFamily="18" charset="0"/>
                <a:cs typeface="Times New Roman" panose="02020603050405020304" pitchFamily="18" charset="0"/>
              </a:rPr>
              <a:t> </a:t>
            </a:r>
            <a:r>
              <a:rPr lang="en-US" sz="1937" err="1">
                <a:solidFill>
                  <a:prstClr val="black"/>
                </a:solidFill>
                <a:latin typeface="Times New Roman" panose="02020603050405020304" pitchFamily="18" charset="0"/>
                <a:cs typeface="Times New Roman" panose="02020603050405020304" pitchFamily="18" charset="0"/>
              </a:rPr>
              <a:t>gửi</a:t>
            </a:r>
            <a:r>
              <a:rPr lang="en-US" sz="1937">
                <a:solidFill>
                  <a:prstClr val="black"/>
                </a:solidFill>
                <a:latin typeface="Times New Roman" panose="02020603050405020304" pitchFamily="18" charset="0"/>
                <a:cs typeface="Times New Roman" panose="02020603050405020304" pitchFamily="18" charset="0"/>
              </a:rPr>
              <a:t> tr</a:t>
            </a:r>
            <a:r>
              <a:rPr lang="vi-VN" sz="1937">
                <a:solidFill>
                  <a:prstClr val="black"/>
                </a:solidFill>
                <a:latin typeface="Times New Roman" panose="02020603050405020304" pitchFamily="18" charset="0"/>
                <a:cs typeface="Times New Roman" panose="02020603050405020304" pitchFamily="18" charset="0"/>
              </a:rPr>
              <a:t>ư</a:t>
            </a:r>
            <a:r>
              <a:rPr lang="en-US" sz="1937" err="1">
                <a:solidFill>
                  <a:prstClr val="black"/>
                </a:solidFill>
                <a:latin typeface="Times New Roman" panose="02020603050405020304" pitchFamily="18" charset="0"/>
                <a:cs typeface="Times New Roman" panose="02020603050405020304" pitchFamily="18" charset="0"/>
              </a:rPr>
              <a:t>ớc</a:t>
            </a:r>
            <a:r>
              <a:rPr lang="en-US" sz="1937">
                <a:solidFill>
                  <a:prstClr val="black"/>
                </a:solidFill>
                <a:latin typeface="Times New Roman" panose="02020603050405020304" pitchFamily="18" charset="0"/>
                <a:cs typeface="Times New Roman" panose="02020603050405020304" pitchFamily="18" charset="0"/>
              </a:rPr>
              <a:t> 4 </a:t>
            </a:r>
            <a:r>
              <a:rPr lang="en-US" sz="1937" err="1">
                <a:solidFill>
                  <a:prstClr val="black"/>
                </a:solidFill>
                <a:latin typeface="Times New Roman" panose="02020603050405020304" pitchFamily="18" charset="0"/>
                <a:cs typeface="Times New Roman" panose="02020603050405020304" pitchFamily="18" charset="0"/>
              </a:rPr>
              <a:t>tiếng</a:t>
            </a:r>
            <a:r>
              <a:rPr lang="en-US" sz="1937">
                <a:solidFill>
                  <a:prstClr val="black"/>
                </a:solidFill>
                <a:latin typeface="Times New Roman" panose="02020603050405020304" pitchFamily="18" charset="0"/>
                <a:cs typeface="Times New Roman" panose="02020603050405020304" pitchFamily="18" charset="0"/>
              </a:rPr>
              <a:t> tr</a:t>
            </a:r>
            <a:r>
              <a:rPr lang="vi-VN" sz="1937">
                <a:solidFill>
                  <a:prstClr val="black"/>
                </a:solidFill>
                <a:latin typeface="Times New Roman" panose="02020603050405020304" pitchFamily="18" charset="0"/>
                <a:cs typeface="Times New Roman" panose="02020603050405020304" pitchFamily="18" charset="0"/>
              </a:rPr>
              <a:t>ư</a:t>
            </a:r>
            <a:r>
              <a:rPr lang="en-US" sz="1937" err="1">
                <a:solidFill>
                  <a:prstClr val="black"/>
                </a:solidFill>
                <a:latin typeface="Times New Roman" panose="02020603050405020304" pitchFamily="18" charset="0"/>
                <a:cs typeface="Times New Roman" panose="02020603050405020304" pitchFamily="18" charset="0"/>
              </a:rPr>
              <a:t>ớc</a:t>
            </a:r>
            <a:r>
              <a:rPr lang="en-US" sz="1937">
                <a:solidFill>
                  <a:prstClr val="black"/>
                </a:solidFill>
                <a:latin typeface="Times New Roman" panose="02020603050405020304" pitchFamily="18" charset="0"/>
                <a:cs typeface="Times New Roman" panose="02020603050405020304" pitchFamily="18" charset="0"/>
              </a:rPr>
              <a:t> </a:t>
            </a:r>
            <a:r>
              <a:rPr lang="en-US" sz="1937" err="1">
                <a:solidFill>
                  <a:prstClr val="black"/>
                </a:solidFill>
                <a:latin typeface="Times New Roman" panose="02020603050405020304" pitchFamily="18" charset="0"/>
                <a:cs typeface="Times New Roman" panose="02020603050405020304" pitchFamily="18" charset="0"/>
              </a:rPr>
              <a:t>khi</a:t>
            </a:r>
            <a:r>
              <a:rPr lang="en-US" sz="1937">
                <a:solidFill>
                  <a:prstClr val="black"/>
                </a:solidFill>
                <a:latin typeface="Times New Roman" panose="02020603050405020304" pitchFamily="18" charset="0"/>
                <a:cs typeface="Times New Roman" panose="02020603050405020304" pitchFamily="18" charset="0"/>
              </a:rPr>
              <a:t> giao </a:t>
            </a:r>
            <a:r>
              <a:rPr lang="en-US" sz="1937" err="1">
                <a:solidFill>
                  <a:prstClr val="black"/>
                </a:solidFill>
                <a:latin typeface="Times New Roman" panose="02020603050405020304" pitchFamily="18" charset="0"/>
                <a:cs typeface="Times New Roman" panose="02020603050405020304" pitchFamily="18" charset="0"/>
              </a:rPr>
              <a:t>hàng</a:t>
            </a:r>
            <a:r>
              <a:rPr lang="en-US" sz="1937">
                <a:solidFill>
                  <a:prstClr val="black"/>
                </a:solidFill>
                <a:latin typeface="Times New Roman" panose="02020603050405020304" pitchFamily="18" charset="0"/>
                <a:cs typeface="Times New Roman" panose="02020603050405020304" pitchFamily="18" charset="0"/>
              </a:rPr>
              <a:t> </a:t>
            </a:r>
            <a:r>
              <a:rPr lang="en-US" sz="1937" err="1">
                <a:solidFill>
                  <a:prstClr val="black"/>
                </a:solidFill>
                <a:latin typeface="Times New Roman" panose="02020603050405020304" pitchFamily="18" charset="0"/>
                <a:cs typeface="Times New Roman" panose="02020603050405020304" pitchFamily="18" charset="0"/>
              </a:rPr>
              <a:t>vào</a:t>
            </a:r>
            <a:r>
              <a:rPr lang="en-US" sz="1937">
                <a:solidFill>
                  <a:prstClr val="black"/>
                </a:solidFill>
                <a:latin typeface="Times New Roman" panose="02020603050405020304" pitchFamily="18" charset="0"/>
                <a:cs typeface="Times New Roman" panose="02020603050405020304" pitchFamily="18" charset="0"/>
              </a:rPr>
              <a:t> </a:t>
            </a:r>
            <a:r>
              <a:rPr lang="en-US" sz="1937" err="1">
                <a:solidFill>
                  <a:prstClr val="black"/>
                </a:solidFill>
                <a:latin typeface="Times New Roman" panose="02020603050405020304" pitchFamily="18" charset="0"/>
                <a:cs typeface="Times New Roman" panose="02020603050405020304" pitchFamily="18" charset="0"/>
              </a:rPr>
              <a:t>nhóm</a:t>
            </a:r>
            <a:r>
              <a:rPr lang="en-US" sz="1937">
                <a:solidFill>
                  <a:prstClr val="black"/>
                </a:solidFill>
                <a:latin typeface="Times New Roman" panose="02020603050405020304" pitchFamily="18" charset="0"/>
                <a:cs typeface="Times New Roman" panose="02020603050405020304" pitchFamily="18" charset="0"/>
              </a:rPr>
              <a:t> : “</a:t>
            </a:r>
            <a:r>
              <a:rPr lang="en-US" sz="1937" u="sng">
                <a:solidFill>
                  <a:prstClr val="black"/>
                </a:solidFill>
                <a:latin typeface="Times New Roman" panose="02020603050405020304" pitchFamily="18" charset="0"/>
                <a:cs typeface="Times New Roman" panose="02020603050405020304" pitchFamily="18" charset="0"/>
              </a:rPr>
              <a:t>dgi-fbhp-nonpro-msd@fujifilm.com”</a:t>
            </a:r>
            <a:endParaRPr lang="en-US" sz="1937">
              <a:solidFill>
                <a:prstClr val="black"/>
              </a:solidFill>
              <a:latin typeface="Times New Roman" panose="02020603050405020304" pitchFamily="18" charset="0"/>
              <a:cs typeface="Times New Roman" panose="02020603050405020304" pitchFamily="18" charset="0"/>
            </a:endParaRPr>
          </a:p>
          <a:p>
            <a:pPr defTabSz="984077"/>
            <a:endParaRPr lang="en-US" sz="1937">
              <a:solidFill>
                <a:prstClr val="black"/>
              </a:solidFill>
              <a:latin typeface="Calibri" panose="020F0502020204030204"/>
            </a:endParaRPr>
          </a:p>
        </p:txBody>
      </p:sp>
      <p:sp>
        <p:nvSpPr>
          <p:cNvPr id="15" name="TextBox 14">
            <a:extLst>
              <a:ext uri="{FF2B5EF4-FFF2-40B4-BE49-F238E27FC236}">
                <a16:creationId xmlns:a16="http://schemas.microsoft.com/office/drawing/2014/main" id="{0F8680A3-5A15-456F-A096-BE9C754BEAE3}"/>
              </a:ext>
            </a:extLst>
          </p:cNvPr>
          <p:cNvSpPr txBox="1"/>
          <p:nvPr/>
        </p:nvSpPr>
        <p:spPr>
          <a:xfrm>
            <a:off x="7844706" y="718344"/>
            <a:ext cx="4949508" cy="986617"/>
          </a:xfrm>
          <a:prstGeom prst="rect">
            <a:avLst/>
          </a:prstGeom>
          <a:solidFill>
            <a:srgbClr val="CCECFF"/>
          </a:solidFill>
          <a:ln>
            <a:solidFill>
              <a:schemeClr val="accent1"/>
            </a:solidFill>
          </a:ln>
        </p:spPr>
        <p:txBody>
          <a:bodyPr wrap="square" rtlCol="0">
            <a:spAutoFit/>
          </a:bodyPr>
          <a:lstStyle/>
          <a:p>
            <a:pPr defTabSz="984077"/>
            <a:r>
              <a:rPr lang="en-US" sz="1937" err="1">
                <a:solidFill>
                  <a:prstClr val="black"/>
                </a:solidFill>
                <a:latin typeface="Times New Roman" panose="02020603050405020304" pitchFamily="18" charset="0"/>
                <a:cs typeface="Times New Roman" panose="02020603050405020304" pitchFamily="18" charset="0"/>
              </a:rPr>
              <a:t>Hình</a:t>
            </a:r>
            <a:r>
              <a:rPr lang="en-US" sz="1937">
                <a:solidFill>
                  <a:prstClr val="black"/>
                </a:solidFill>
                <a:latin typeface="Times New Roman" panose="02020603050405020304" pitchFamily="18" charset="0"/>
                <a:cs typeface="Times New Roman" panose="02020603050405020304" pitchFamily="18" charset="0"/>
              </a:rPr>
              <a:t> </a:t>
            </a:r>
            <a:r>
              <a:rPr lang="en-US" sz="1937" err="1">
                <a:solidFill>
                  <a:prstClr val="black"/>
                </a:solidFill>
                <a:latin typeface="Times New Roman" panose="02020603050405020304" pitchFamily="18" charset="0"/>
                <a:cs typeface="Times New Roman" panose="02020603050405020304" pitchFamily="18" charset="0"/>
              </a:rPr>
              <a:t>ảnh</a:t>
            </a:r>
            <a:r>
              <a:rPr lang="en-US" sz="1937">
                <a:solidFill>
                  <a:prstClr val="black"/>
                </a:solidFill>
                <a:latin typeface="Times New Roman" panose="02020603050405020304" pitchFamily="18" charset="0"/>
                <a:cs typeface="Times New Roman" panose="02020603050405020304" pitchFamily="18" charset="0"/>
              </a:rPr>
              <a:t> file </a:t>
            </a:r>
            <a:r>
              <a:rPr lang="en-US" sz="1937" err="1">
                <a:solidFill>
                  <a:prstClr val="black"/>
                </a:solidFill>
                <a:latin typeface="Times New Roman" panose="02020603050405020304" pitchFamily="18" charset="0"/>
                <a:cs typeface="Times New Roman" panose="02020603050405020304" pitchFamily="18" charset="0"/>
              </a:rPr>
              <a:t>tem</a:t>
            </a:r>
            <a:r>
              <a:rPr lang="en-US" sz="1937">
                <a:solidFill>
                  <a:prstClr val="black"/>
                </a:solidFill>
                <a:latin typeface="Times New Roman" panose="02020603050405020304" pitchFamily="18" charset="0"/>
                <a:cs typeface="Times New Roman" panose="02020603050405020304" pitchFamily="18" charset="0"/>
              </a:rPr>
              <a:t> </a:t>
            </a:r>
            <a:r>
              <a:rPr lang="en-US" sz="1937" err="1">
                <a:solidFill>
                  <a:prstClr val="black"/>
                </a:solidFill>
                <a:latin typeface="Times New Roman" panose="02020603050405020304" pitchFamily="18" charset="0"/>
                <a:cs typeface="Times New Roman" panose="02020603050405020304" pitchFamily="18" charset="0"/>
              </a:rPr>
              <a:t>dán</a:t>
            </a:r>
            <a:r>
              <a:rPr lang="en-US" sz="1937">
                <a:solidFill>
                  <a:prstClr val="black"/>
                </a:solidFill>
                <a:latin typeface="Times New Roman" panose="02020603050405020304" pitchFamily="18" charset="0"/>
                <a:cs typeface="Times New Roman" panose="02020603050405020304" pitchFamily="18" charset="0"/>
              </a:rPr>
              <a:t> </a:t>
            </a:r>
            <a:r>
              <a:rPr lang="en-US" sz="1937" err="1">
                <a:solidFill>
                  <a:prstClr val="black"/>
                </a:solidFill>
                <a:latin typeface="Times New Roman" panose="02020603050405020304" pitchFamily="18" charset="0"/>
                <a:cs typeface="Times New Roman" panose="02020603050405020304" pitchFamily="18" charset="0"/>
              </a:rPr>
              <a:t>lên</a:t>
            </a:r>
            <a:r>
              <a:rPr lang="en-US" sz="1937">
                <a:solidFill>
                  <a:prstClr val="black"/>
                </a:solidFill>
                <a:latin typeface="Times New Roman" panose="02020603050405020304" pitchFamily="18" charset="0"/>
                <a:cs typeface="Times New Roman" panose="02020603050405020304" pitchFamily="18" charset="0"/>
              </a:rPr>
              <a:t> </a:t>
            </a:r>
            <a:r>
              <a:rPr lang="en-US" sz="1937" err="1">
                <a:solidFill>
                  <a:prstClr val="black"/>
                </a:solidFill>
                <a:latin typeface="Times New Roman" panose="02020603050405020304" pitchFamily="18" charset="0"/>
                <a:cs typeface="Times New Roman" panose="02020603050405020304" pitchFamily="18" charset="0"/>
              </a:rPr>
              <a:t>thùng</a:t>
            </a:r>
            <a:r>
              <a:rPr lang="en-US" sz="1937">
                <a:solidFill>
                  <a:prstClr val="black"/>
                </a:solidFill>
                <a:latin typeface="Times New Roman" panose="02020603050405020304" pitchFamily="18" charset="0"/>
                <a:cs typeface="Times New Roman" panose="02020603050405020304" pitchFamily="18" charset="0"/>
              </a:rPr>
              <a:t> </a:t>
            </a:r>
            <a:r>
              <a:rPr lang="en-US" sz="1937" err="1">
                <a:solidFill>
                  <a:prstClr val="black"/>
                </a:solidFill>
                <a:latin typeface="Times New Roman" panose="02020603050405020304" pitchFamily="18" charset="0"/>
                <a:cs typeface="Times New Roman" panose="02020603050405020304" pitchFamily="18" charset="0"/>
              </a:rPr>
              <a:t>hàng</a:t>
            </a:r>
            <a:endParaRPr lang="en-US" sz="1937">
              <a:solidFill>
                <a:prstClr val="black"/>
              </a:solidFill>
              <a:latin typeface="Times New Roman" panose="02020603050405020304" pitchFamily="18" charset="0"/>
              <a:cs typeface="Times New Roman" panose="02020603050405020304" pitchFamily="18" charset="0"/>
            </a:endParaRPr>
          </a:p>
          <a:p>
            <a:pPr defTabSz="984077"/>
            <a:r>
              <a:rPr lang="en-US" sz="1937" b="1" err="1">
                <a:solidFill>
                  <a:prstClr val="black"/>
                </a:solidFill>
                <a:latin typeface="Times New Roman" panose="02020603050405020304" pitchFamily="18" charset="0"/>
                <a:cs typeface="Times New Roman" panose="02020603050405020304" pitchFamily="18" charset="0"/>
              </a:rPr>
              <a:t>Dùng</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để</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dán</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lên</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thùng</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hàng</a:t>
            </a:r>
            <a:endParaRPr lang="en-US" sz="1937" b="1">
              <a:solidFill>
                <a:prstClr val="black"/>
              </a:solidFill>
              <a:latin typeface="Times New Roman" panose="02020603050405020304" pitchFamily="18" charset="0"/>
              <a:cs typeface="Times New Roman" panose="02020603050405020304" pitchFamily="18" charset="0"/>
            </a:endParaRPr>
          </a:p>
          <a:p>
            <a:pPr defTabSz="984077"/>
            <a:endParaRPr lang="en-US" sz="1937">
              <a:solidFill>
                <a:prstClr val="black"/>
              </a:solidFill>
              <a:latin typeface="Calibri" panose="020F0502020204030204"/>
            </a:endParaRPr>
          </a:p>
        </p:txBody>
      </p:sp>
      <p:pic>
        <p:nvPicPr>
          <p:cNvPr id="9" name="Picture 8">
            <a:extLst>
              <a:ext uri="{FF2B5EF4-FFF2-40B4-BE49-F238E27FC236}">
                <a16:creationId xmlns:a16="http://schemas.microsoft.com/office/drawing/2014/main" id="{53EAAE39-EB4C-443B-8535-EA70FB81E987}"/>
              </a:ext>
            </a:extLst>
          </p:cNvPr>
          <p:cNvPicPr>
            <a:picLocks noChangeAspect="1"/>
          </p:cNvPicPr>
          <p:nvPr/>
        </p:nvPicPr>
        <p:blipFill>
          <a:blip r:embed="rId2"/>
          <a:stretch>
            <a:fillRect/>
          </a:stretch>
        </p:blipFill>
        <p:spPr>
          <a:xfrm>
            <a:off x="7844706" y="2158251"/>
            <a:ext cx="4949508" cy="3908817"/>
          </a:xfrm>
          <a:prstGeom prst="rect">
            <a:avLst/>
          </a:prstGeom>
        </p:spPr>
      </p:pic>
      <p:pic>
        <p:nvPicPr>
          <p:cNvPr id="10" name="Picture 9">
            <a:extLst>
              <a:ext uri="{FF2B5EF4-FFF2-40B4-BE49-F238E27FC236}">
                <a16:creationId xmlns:a16="http://schemas.microsoft.com/office/drawing/2014/main" id="{E25070C2-AD76-4408-AE36-647BF38F1634}"/>
              </a:ext>
            </a:extLst>
          </p:cNvPr>
          <p:cNvPicPr>
            <a:picLocks noChangeAspect="1"/>
          </p:cNvPicPr>
          <p:nvPr/>
        </p:nvPicPr>
        <p:blipFill>
          <a:blip r:embed="rId3"/>
          <a:stretch>
            <a:fillRect/>
          </a:stretch>
        </p:blipFill>
        <p:spPr>
          <a:xfrm>
            <a:off x="170251" y="2233256"/>
            <a:ext cx="7320621" cy="3908817"/>
          </a:xfrm>
          <a:prstGeom prst="rect">
            <a:avLst/>
          </a:prstGeom>
        </p:spPr>
      </p:pic>
    </p:spTree>
    <p:extLst>
      <p:ext uri="{BB962C8B-B14F-4D97-AF65-F5344CB8AC3E}">
        <p14:creationId xmlns:p14="http://schemas.microsoft.com/office/powerpoint/2010/main" val="11803621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29E72C-0A01-4D7E-80D4-839AB45B991F}"/>
              </a:ext>
            </a:extLst>
          </p:cNvPr>
          <p:cNvPicPr>
            <a:picLocks noChangeAspect="1"/>
          </p:cNvPicPr>
          <p:nvPr/>
        </p:nvPicPr>
        <p:blipFill rotWithShape="1">
          <a:blip r:embed="rId2"/>
          <a:srcRect l="28325" t="11348" r="28875" b="12749"/>
          <a:stretch/>
        </p:blipFill>
        <p:spPr>
          <a:xfrm>
            <a:off x="664988" y="2358736"/>
            <a:ext cx="1846380" cy="1832903"/>
          </a:xfrm>
          <a:prstGeom prst="rect">
            <a:avLst/>
          </a:prstGeom>
        </p:spPr>
      </p:pic>
      <p:pic>
        <p:nvPicPr>
          <p:cNvPr id="10" name="Picture 9">
            <a:extLst>
              <a:ext uri="{FF2B5EF4-FFF2-40B4-BE49-F238E27FC236}">
                <a16:creationId xmlns:a16="http://schemas.microsoft.com/office/drawing/2014/main" id="{BC756E08-A269-4974-9FA1-73CF004E1725}"/>
              </a:ext>
            </a:extLst>
          </p:cNvPr>
          <p:cNvPicPr>
            <a:picLocks noChangeAspect="1"/>
          </p:cNvPicPr>
          <p:nvPr/>
        </p:nvPicPr>
        <p:blipFill>
          <a:blip r:embed="rId3"/>
          <a:stretch>
            <a:fillRect/>
          </a:stretch>
        </p:blipFill>
        <p:spPr>
          <a:xfrm>
            <a:off x="851413" y="2854260"/>
            <a:ext cx="736765" cy="669379"/>
          </a:xfrm>
          <a:prstGeom prst="rect">
            <a:avLst/>
          </a:prstGeom>
        </p:spPr>
      </p:pic>
      <p:sp>
        <p:nvSpPr>
          <p:cNvPr id="13" name="Title 3">
            <a:extLst>
              <a:ext uri="{FF2B5EF4-FFF2-40B4-BE49-F238E27FC236}">
                <a16:creationId xmlns:a16="http://schemas.microsoft.com/office/drawing/2014/main" id="{03037C53-5CFA-4C0C-81B6-05362D66D22B}"/>
              </a:ext>
            </a:extLst>
          </p:cNvPr>
          <p:cNvSpPr txBox="1">
            <a:spLocks/>
          </p:cNvSpPr>
          <p:nvPr/>
        </p:nvSpPr>
        <p:spPr>
          <a:xfrm>
            <a:off x="336239" y="1320335"/>
            <a:ext cx="2796083" cy="571064"/>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a:solidFill>
                  <a:prstClr val="black"/>
                </a:solidFill>
                <a:latin typeface="Times New Roman" panose="02020603050405020304" pitchFamily="18" charset="0"/>
                <a:cs typeface="Times New Roman" panose="02020603050405020304" pitchFamily="18" charset="0"/>
              </a:rPr>
              <a:t>1 PO </a:t>
            </a:r>
            <a:r>
              <a:rPr lang="en-US" altLang="en-US" sz="1937" err="1">
                <a:solidFill>
                  <a:prstClr val="black"/>
                </a:solidFill>
                <a:latin typeface="Times New Roman" panose="02020603050405020304" pitchFamily="18" charset="0"/>
                <a:cs typeface="Times New Roman" panose="02020603050405020304" pitchFamily="18" charset="0"/>
              </a:rPr>
              <a:t>đóng</a:t>
            </a:r>
            <a:r>
              <a:rPr lang="en-US" altLang="en-US" sz="1937">
                <a:solidFill>
                  <a:prstClr val="black"/>
                </a:solidFill>
                <a:latin typeface="Times New Roman" panose="02020603050405020304" pitchFamily="18" charset="0"/>
                <a:cs typeface="Times New Roman" panose="02020603050405020304" pitchFamily="18" charset="0"/>
              </a:rPr>
              <a:t> 1 </a:t>
            </a:r>
            <a:r>
              <a:rPr lang="en-US" altLang="en-US" sz="1937" err="1">
                <a:solidFill>
                  <a:prstClr val="black"/>
                </a:solidFill>
                <a:latin typeface="Times New Roman" panose="02020603050405020304" pitchFamily="18" charset="0"/>
                <a:cs typeface="Times New Roman" panose="02020603050405020304" pitchFamily="18" charset="0"/>
              </a:rPr>
              <a:t>thùng</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hàng</a:t>
            </a:r>
            <a:endParaRPr lang="en-US" altLang="en-US" sz="1937">
              <a:solidFill>
                <a:prstClr val="black"/>
              </a:solidFill>
              <a:latin typeface="Times New Roman" panose="02020603050405020304" pitchFamily="18" charset="0"/>
              <a:cs typeface="Times New Roman" panose="02020603050405020304" pitchFamily="18" charset="0"/>
            </a:endParaRPr>
          </a:p>
          <a:p>
            <a:pPr defTabSz="531352"/>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Dán</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tem</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ngoài</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thùng</a:t>
            </a:r>
            <a:r>
              <a:rPr lang="en-US" altLang="en-US" sz="1937">
                <a:solidFill>
                  <a:prstClr val="black"/>
                </a:solidFill>
                <a:latin typeface="Times New Roman" panose="02020603050405020304" pitchFamily="18" charset="0"/>
                <a:cs typeface="Times New Roman" panose="02020603050405020304" pitchFamily="18" charset="0"/>
              </a:rPr>
              <a:t>)</a:t>
            </a:r>
          </a:p>
        </p:txBody>
      </p:sp>
      <p:sp>
        <p:nvSpPr>
          <p:cNvPr id="16" name="Title 3">
            <a:extLst>
              <a:ext uri="{FF2B5EF4-FFF2-40B4-BE49-F238E27FC236}">
                <a16:creationId xmlns:a16="http://schemas.microsoft.com/office/drawing/2014/main" id="{0D26228F-71D0-4461-9845-B048EBFB3B4D}"/>
              </a:ext>
            </a:extLst>
          </p:cNvPr>
          <p:cNvSpPr txBox="1">
            <a:spLocks/>
          </p:cNvSpPr>
          <p:nvPr/>
        </p:nvSpPr>
        <p:spPr>
          <a:xfrm>
            <a:off x="3483478" y="1320335"/>
            <a:ext cx="5168477" cy="571064"/>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err="1">
                <a:solidFill>
                  <a:prstClr val="black"/>
                </a:solidFill>
                <a:latin typeface="Times New Roman" panose="02020603050405020304" pitchFamily="18" charset="0"/>
                <a:cs typeface="Times New Roman" panose="02020603050405020304" pitchFamily="18" charset="0"/>
              </a:rPr>
              <a:t>Nhiều</a:t>
            </a:r>
            <a:r>
              <a:rPr lang="en-US" altLang="en-US" sz="1937">
                <a:solidFill>
                  <a:prstClr val="black"/>
                </a:solidFill>
                <a:latin typeface="Times New Roman" panose="02020603050405020304" pitchFamily="18" charset="0"/>
                <a:cs typeface="Times New Roman" panose="02020603050405020304" pitchFamily="18" charset="0"/>
              </a:rPr>
              <a:t> PO, </a:t>
            </a:r>
            <a:r>
              <a:rPr lang="en-US" altLang="en-US" sz="1937" err="1">
                <a:solidFill>
                  <a:prstClr val="black"/>
                </a:solidFill>
                <a:latin typeface="Times New Roman" panose="02020603050405020304" pitchFamily="18" charset="0"/>
                <a:cs typeface="Times New Roman" panose="02020603050405020304" pitchFamily="18" charset="0"/>
              </a:rPr>
              <a:t>nhiều</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hàng</a:t>
            </a:r>
            <a:endParaRPr lang="en-US" altLang="en-US" sz="1937">
              <a:solidFill>
                <a:prstClr val="black"/>
              </a:solidFill>
              <a:latin typeface="Times New Roman" panose="02020603050405020304" pitchFamily="18" charset="0"/>
              <a:cs typeface="Times New Roman" panose="02020603050405020304" pitchFamily="18" charset="0"/>
            </a:endParaRPr>
          </a:p>
          <a:p>
            <a:pPr defTabSz="531352"/>
            <a:r>
              <a:rPr lang="en-US" altLang="en-US" sz="1937">
                <a:solidFill>
                  <a:prstClr val="black"/>
                </a:solidFill>
                <a:latin typeface="Times New Roman" panose="02020603050405020304" pitchFamily="18" charset="0"/>
                <a:cs typeface="Times New Roman" panose="02020603050405020304" pitchFamily="18" charset="0"/>
              </a:rPr>
              <a:t>(</a:t>
            </a:r>
            <a:r>
              <a:rPr lang="en-US" altLang="en-US" sz="1507" err="1">
                <a:solidFill>
                  <a:prstClr val="black"/>
                </a:solidFill>
                <a:latin typeface="Times New Roman" panose="02020603050405020304" pitchFamily="18" charset="0"/>
                <a:cs typeface="Times New Roman" panose="02020603050405020304" pitchFamily="18" charset="0"/>
              </a:rPr>
              <a:t>Dán</a:t>
            </a:r>
            <a:r>
              <a:rPr lang="en-US" altLang="en-US" sz="1507">
                <a:solidFill>
                  <a:prstClr val="black"/>
                </a:solidFill>
                <a:latin typeface="Times New Roman" panose="02020603050405020304" pitchFamily="18" charset="0"/>
                <a:cs typeface="Times New Roman" panose="02020603050405020304" pitchFamily="18" charset="0"/>
              </a:rPr>
              <a:t> </a:t>
            </a:r>
            <a:r>
              <a:rPr lang="en-US" altLang="en-US" sz="1507" err="1">
                <a:solidFill>
                  <a:prstClr val="black"/>
                </a:solidFill>
                <a:latin typeface="Times New Roman" panose="02020603050405020304" pitchFamily="18" charset="0"/>
                <a:cs typeface="Times New Roman" panose="02020603050405020304" pitchFamily="18" charset="0"/>
              </a:rPr>
              <a:t>tem</a:t>
            </a:r>
            <a:r>
              <a:rPr lang="en-US" altLang="en-US" sz="1507">
                <a:solidFill>
                  <a:prstClr val="black"/>
                </a:solidFill>
                <a:latin typeface="Times New Roman" panose="02020603050405020304" pitchFamily="18" charset="0"/>
                <a:cs typeface="Times New Roman" panose="02020603050405020304" pitchFamily="18" charset="0"/>
              </a:rPr>
              <a:t> </a:t>
            </a:r>
            <a:r>
              <a:rPr lang="en-US" altLang="en-US" sz="1507" err="1">
                <a:solidFill>
                  <a:prstClr val="black"/>
                </a:solidFill>
                <a:latin typeface="Times New Roman" panose="02020603050405020304" pitchFamily="18" charset="0"/>
                <a:cs typeface="Times New Roman" panose="02020603050405020304" pitchFamily="18" charset="0"/>
              </a:rPr>
              <a:t>lên</a:t>
            </a:r>
            <a:r>
              <a:rPr lang="en-US" altLang="en-US" sz="1507">
                <a:solidFill>
                  <a:prstClr val="black"/>
                </a:solidFill>
                <a:latin typeface="Times New Roman" panose="02020603050405020304" pitchFamily="18" charset="0"/>
                <a:cs typeface="Times New Roman" panose="02020603050405020304" pitchFamily="18" charset="0"/>
              </a:rPr>
              <a:t> </a:t>
            </a:r>
            <a:r>
              <a:rPr lang="en-US" altLang="en-US" sz="1507" err="1">
                <a:solidFill>
                  <a:prstClr val="black"/>
                </a:solidFill>
                <a:latin typeface="Times New Roman" panose="02020603050405020304" pitchFamily="18" charset="0"/>
                <a:cs typeface="Times New Roman" panose="02020603050405020304" pitchFamily="18" charset="0"/>
              </a:rPr>
              <a:t>từng</a:t>
            </a:r>
            <a:r>
              <a:rPr lang="en-US" altLang="en-US" sz="1507">
                <a:solidFill>
                  <a:prstClr val="black"/>
                </a:solidFill>
                <a:latin typeface="Times New Roman" panose="02020603050405020304" pitchFamily="18" charset="0"/>
                <a:cs typeface="Times New Roman" panose="02020603050405020304" pitchFamily="18" charset="0"/>
              </a:rPr>
              <a:t> PO, VD 100pcs but 1 </a:t>
            </a:r>
            <a:r>
              <a:rPr lang="en-US" altLang="en-US" sz="1507" err="1">
                <a:solidFill>
                  <a:prstClr val="black"/>
                </a:solidFill>
                <a:latin typeface="Times New Roman" panose="02020603050405020304" pitchFamily="18" charset="0"/>
                <a:cs typeface="Times New Roman" panose="02020603050405020304" pitchFamily="18" charset="0"/>
              </a:rPr>
              <a:t>tem</a:t>
            </a:r>
            <a:r>
              <a:rPr lang="en-US" altLang="en-US" sz="1507">
                <a:solidFill>
                  <a:prstClr val="black"/>
                </a:solidFill>
                <a:latin typeface="Times New Roman" panose="02020603050405020304" pitchFamily="18" charset="0"/>
                <a:cs typeface="Times New Roman" panose="02020603050405020304" pitchFamily="18" charset="0"/>
              </a:rPr>
              <a:t>, 3 </a:t>
            </a:r>
            <a:r>
              <a:rPr lang="en-US" altLang="en-US" sz="1507" err="1">
                <a:solidFill>
                  <a:prstClr val="black"/>
                </a:solidFill>
                <a:latin typeface="Times New Roman" panose="02020603050405020304" pitchFamily="18" charset="0"/>
                <a:cs typeface="Times New Roman" panose="02020603050405020304" pitchFamily="18" charset="0"/>
              </a:rPr>
              <a:t>cái</a:t>
            </a:r>
            <a:r>
              <a:rPr lang="en-US" altLang="en-US" sz="1507">
                <a:solidFill>
                  <a:prstClr val="black"/>
                </a:solidFill>
                <a:latin typeface="Times New Roman" panose="02020603050405020304" pitchFamily="18" charset="0"/>
                <a:cs typeface="Times New Roman" panose="02020603050405020304" pitchFamily="18" charset="0"/>
              </a:rPr>
              <a:t> </a:t>
            </a:r>
            <a:r>
              <a:rPr lang="en-US" altLang="en-US" sz="1507" err="1">
                <a:solidFill>
                  <a:prstClr val="black"/>
                </a:solidFill>
                <a:latin typeface="Times New Roman" panose="02020603050405020304" pitchFamily="18" charset="0"/>
                <a:cs typeface="Times New Roman" panose="02020603050405020304" pitchFamily="18" charset="0"/>
              </a:rPr>
              <a:t>tẩy</a:t>
            </a:r>
            <a:r>
              <a:rPr lang="en-US" altLang="en-US" sz="1507">
                <a:solidFill>
                  <a:prstClr val="black"/>
                </a:solidFill>
                <a:latin typeface="Times New Roman" panose="02020603050405020304" pitchFamily="18" charset="0"/>
                <a:cs typeface="Times New Roman" panose="02020603050405020304" pitchFamily="18" charset="0"/>
              </a:rPr>
              <a:t> 1 </a:t>
            </a:r>
            <a:r>
              <a:rPr lang="en-US" altLang="en-US" sz="1507" err="1">
                <a:solidFill>
                  <a:prstClr val="black"/>
                </a:solidFill>
                <a:latin typeface="Times New Roman" panose="02020603050405020304" pitchFamily="18" charset="0"/>
                <a:cs typeface="Times New Roman" panose="02020603050405020304" pitchFamily="18" charset="0"/>
              </a:rPr>
              <a:t>tem</a:t>
            </a:r>
            <a:r>
              <a:rPr lang="en-US" altLang="en-US" sz="1507">
                <a:solidFill>
                  <a:prstClr val="black"/>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2E77EDC7-EC26-4B5B-A43D-20CBB0366993}"/>
              </a:ext>
            </a:extLst>
          </p:cNvPr>
          <p:cNvPicPr>
            <a:picLocks noChangeAspect="1"/>
          </p:cNvPicPr>
          <p:nvPr/>
        </p:nvPicPr>
        <p:blipFill>
          <a:blip r:embed="rId4"/>
          <a:stretch>
            <a:fillRect/>
          </a:stretch>
        </p:blipFill>
        <p:spPr>
          <a:xfrm>
            <a:off x="3483479" y="1891399"/>
            <a:ext cx="5168476" cy="2964894"/>
          </a:xfrm>
          <a:prstGeom prst="rect">
            <a:avLst/>
          </a:prstGeom>
          <a:ln>
            <a:solidFill>
              <a:schemeClr val="accent1"/>
            </a:solidFill>
          </a:ln>
        </p:spPr>
      </p:pic>
      <p:sp>
        <p:nvSpPr>
          <p:cNvPr id="18" name="Title 3">
            <a:extLst>
              <a:ext uri="{FF2B5EF4-FFF2-40B4-BE49-F238E27FC236}">
                <a16:creationId xmlns:a16="http://schemas.microsoft.com/office/drawing/2014/main" id="{3402759B-DF4E-4203-8145-083A2EE41701}"/>
              </a:ext>
            </a:extLst>
          </p:cNvPr>
          <p:cNvSpPr txBox="1">
            <a:spLocks/>
          </p:cNvSpPr>
          <p:nvPr/>
        </p:nvSpPr>
        <p:spPr>
          <a:xfrm>
            <a:off x="336239" y="1897788"/>
            <a:ext cx="2796084" cy="2958505"/>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endParaRPr lang="en-US" altLang="en-US" sz="1937">
              <a:solidFill>
                <a:prstClr val="black"/>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314A1089-08D0-495D-9657-2B0B88A1FCEA}"/>
              </a:ext>
            </a:extLst>
          </p:cNvPr>
          <p:cNvPicPr>
            <a:picLocks noChangeAspect="1"/>
          </p:cNvPicPr>
          <p:nvPr/>
        </p:nvPicPr>
        <p:blipFill>
          <a:blip r:embed="rId3"/>
          <a:stretch>
            <a:fillRect/>
          </a:stretch>
        </p:blipFill>
        <p:spPr>
          <a:xfrm>
            <a:off x="3578411" y="4025611"/>
            <a:ext cx="551981" cy="501495"/>
          </a:xfrm>
          <a:prstGeom prst="rect">
            <a:avLst/>
          </a:prstGeom>
        </p:spPr>
      </p:pic>
      <p:pic>
        <p:nvPicPr>
          <p:cNvPr id="20" name="Picture 19">
            <a:extLst>
              <a:ext uri="{FF2B5EF4-FFF2-40B4-BE49-F238E27FC236}">
                <a16:creationId xmlns:a16="http://schemas.microsoft.com/office/drawing/2014/main" id="{965EB502-A599-4BED-9577-E1D6AF596CA9}"/>
              </a:ext>
            </a:extLst>
          </p:cNvPr>
          <p:cNvPicPr>
            <a:picLocks noChangeAspect="1"/>
          </p:cNvPicPr>
          <p:nvPr/>
        </p:nvPicPr>
        <p:blipFill>
          <a:blip r:embed="rId3"/>
          <a:stretch>
            <a:fillRect/>
          </a:stretch>
        </p:blipFill>
        <p:spPr>
          <a:xfrm>
            <a:off x="4533869" y="3690144"/>
            <a:ext cx="551981" cy="501495"/>
          </a:xfrm>
          <a:prstGeom prst="rect">
            <a:avLst/>
          </a:prstGeom>
        </p:spPr>
      </p:pic>
      <p:pic>
        <p:nvPicPr>
          <p:cNvPr id="21" name="Picture 20">
            <a:extLst>
              <a:ext uri="{FF2B5EF4-FFF2-40B4-BE49-F238E27FC236}">
                <a16:creationId xmlns:a16="http://schemas.microsoft.com/office/drawing/2014/main" id="{FA4C9103-CFCD-444D-B5AD-D272AD6762ED}"/>
              </a:ext>
            </a:extLst>
          </p:cNvPr>
          <p:cNvPicPr>
            <a:picLocks noChangeAspect="1"/>
          </p:cNvPicPr>
          <p:nvPr/>
        </p:nvPicPr>
        <p:blipFill>
          <a:blip r:embed="rId3"/>
          <a:stretch>
            <a:fillRect/>
          </a:stretch>
        </p:blipFill>
        <p:spPr>
          <a:xfrm>
            <a:off x="6589276" y="4373825"/>
            <a:ext cx="337422" cy="306560"/>
          </a:xfrm>
          <a:prstGeom prst="rect">
            <a:avLst/>
          </a:prstGeom>
        </p:spPr>
      </p:pic>
      <p:pic>
        <p:nvPicPr>
          <p:cNvPr id="22" name="Picture 21">
            <a:extLst>
              <a:ext uri="{FF2B5EF4-FFF2-40B4-BE49-F238E27FC236}">
                <a16:creationId xmlns:a16="http://schemas.microsoft.com/office/drawing/2014/main" id="{5AF4287E-B7C4-4C66-A507-7FF360FDA216}"/>
              </a:ext>
            </a:extLst>
          </p:cNvPr>
          <p:cNvPicPr>
            <a:picLocks noChangeAspect="1"/>
          </p:cNvPicPr>
          <p:nvPr/>
        </p:nvPicPr>
        <p:blipFill>
          <a:blip r:embed="rId3"/>
          <a:stretch>
            <a:fillRect/>
          </a:stretch>
        </p:blipFill>
        <p:spPr>
          <a:xfrm>
            <a:off x="5870240" y="2880549"/>
            <a:ext cx="551981" cy="501495"/>
          </a:xfrm>
          <a:prstGeom prst="rect">
            <a:avLst/>
          </a:prstGeom>
        </p:spPr>
      </p:pic>
      <p:pic>
        <p:nvPicPr>
          <p:cNvPr id="23" name="Picture 22">
            <a:extLst>
              <a:ext uri="{FF2B5EF4-FFF2-40B4-BE49-F238E27FC236}">
                <a16:creationId xmlns:a16="http://schemas.microsoft.com/office/drawing/2014/main" id="{A844FE0A-E3B3-44B5-9A86-2E2A239F2F21}"/>
              </a:ext>
            </a:extLst>
          </p:cNvPr>
          <p:cNvPicPr>
            <a:picLocks noChangeAspect="1"/>
          </p:cNvPicPr>
          <p:nvPr/>
        </p:nvPicPr>
        <p:blipFill>
          <a:blip r:embed="rId3"/>
          <a:stretch>
            <a:fillRect/>
          </a:stretch>
        </p:blipFill>
        <p:spPr>
          <a:xfrm>
            <a:off x="6563999" y="3101651"/>
            <a:ext cx="387974" cy="352489"/>
          </a:xfrm>
          <a:prstGeom prst="rect">
            <a:avLst/>
          </a:prstGeom>
        </p:spPr>
      </p:pic>
      <p:pic>
        <p:nvPicPr>
          <p:cNvPr id="24" name="Picture 23">
            <a:extLst>
              <a:ext uri="{FF2B5EF4-FFF2-40B4-BE49-F238E27FC236}">
                <a16:creationId xmlns:a16="http://schemas.microsoft.com/office/drawing/2014/main" id="{DC584E6E-B43C-412A-99A7-155688A092C6}"/>
              </a:ext>
            </a:extLst>
          </p:cNvPr>
          <p:cNvPicPr>
            <a:picLocks noChangeAspect="1"/>
          </p:cNvPicPr>
          <p:nvPr/>
        </p:nvPicPr>
        <p:blipFill>
          <a:blip r:embed="rId3"/>
          <a:stretch>
            <a:fillRect/>
          </a:stretch>
        </p:blipFill>
        <p:spPr>
          <a:xfrm>
            <a:off x="3854401" y="2289276"/>
            <a:ext cx="551981" cy="501495"/>
          </a:xfrm>
          <a:prstGeom prst="rect">
            <a:avLst/>
          </a:prstGeom>
        </p:spPr>
      </p:pic>
      <p:sp>
        <p:nvSpPr>
          <p:cNvPr id="25" name="Title 3">
            <a:extLst>
              <a:ext uri="{FF2B5EF4-FFF2-40B4-BE49-F238E27FC236}">
                <a16:creationId xmlns:a16="http://schemas.microsoft.com/office/drawing/2014/main" id="{37C1B452-66B1-4223-861A-680F88AB01A7}"/>
              </a:ext>
            </a:extLst>
          </p:cNvPr>
          <p:cNvSpPr txBox="1">
            <a:spLocks/>
          </p:cNvSpPr>
          <p:nvPr/>
        </p:nvSpPr>
        <p:spPr>
          <a:xfrm>
            <a:off x="9343814" y="1320335"/>
            <a:ext cx="3440635" cy="571064"/>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r>
              <a:rPr lang="en-US" altLang="en-US" sz="1937">
                <a:solidFill>
                  <a:prstClr val="black"/>
                </a:solidFill>
                <a:latin typeface="Times New Roman" panose="02020603050405020304" pitchFamily="18" charset="0"/>
                <a:cs typeface="Times New Roman" panose="02020603050405020304" pitchFamily="18" charset="0"/>
              </a:rPr>
              <a:t>1 PO </a:t>
            </a:r>
            <a:r>
              <a:rPr lang="en-US" altLang="en-US" sz="1937" err="1">
                <a:solidFill>
                  <a:prstClr val="black"/>
                </a:solidFill>
                <a:latin typeface="Times New Roman" panose="02020603050405020304" pitchFamily="18" charset="0"/>
                <a:cs typeface="Times New Roman" panose="02020603050405020304" pitchFamily="18" charset="0"/>
              </a:rPr>
              <a:t>đóng</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nhiều</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thùng</a:t>
            </a:r>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937" err="1">
                <a:solidFill>
                  <a:prstClr val="black"/>
                </a:solidFill>
                <a:latin typeface="Times New Roman" panose="02020603050405020304" pitchFamily="18" charset="0"/>
                <a:cs typeface="Times New Roman" panose="02020603050405020304" pitchFamily="18" charset="0"/>
              </a:rPr>
              <a:t>hàng</a:t>
            </a:r>
            <a:endParaRPr lang="en-US" altLang="en-US" sz="1937">
              <a:solidFill>
                <a:prstClr val="black"/>
              </a:solidFill>
              <a:latin typeface="Times New Roman" panose="02020603050405020304" pitchFamily="18" charset="0"/>
              <a:cs typeface="Times New Roman" panose="02020603050405020304" pitchFamily="18" charset="0"/>
            </a:endParaRPr>
          </a:p>
          <a:p>
            <a:pPr defTabSz="531352"/>
            <a:r>
              <a:rPr lang="en-US" altLang="en-US" sz="1937">
                <a:solidFill>
                  <a:prstClr val="black"/>
                </a:solidFill>
                <a:latin typeface="Times New Roman" panose="02020603050405020304" pitchFamily="18" charset="0"/>
                <a:cs typeface="Times New Roman" panose="02020603050405020304" pitchFamily="18" charset="0"/>
              </a:rPr>
              <a:t>( </a:t>
            </a:r>
            <a:r>
              <a:rPr lang="en-US" altLang="en-US" sz="1507" err="1">
                <a:solidFill>
                  <a:prstClr val="black"/>
                </a:solidFill>
                <a:latin typeface="Times New Roman" panose="02020603050405020304" pitchFamily="18" charset="0"/>
                <a:cs typeface="Times New Roman" panose="02020603050405020304" pitchFamily="18" charset="0"/>
              </a:rPr>
              <a:t>Dán</a:t>
            </a:r>
            <a:r>
              <a:rPr lang="en-US" altLang="en-US" sz="1507">
                <a:solidFill>
                  <a:prstClr val="black"/>
                </a:solidFill>
                <a:latin typeface="Times New Roman" panose="02020603050405020304" pitchFamily="18" charset="0"/>
                <a:cs typeface="Times New Roman" panose="02020603050405020304" pitchFamily="18" charset="0"/>
              </a:rPr>
              <a:t> </a:t>
            </a:r>
            <a:r>
              <a:rPr lang="en-US" altLang="en-US" sz="1507" err="1">
                <a:solidFill>
                  <a:prstClr val="black"/>
                </a:solidFill>
                <a:latin typeface="Times New Roman" panose="02020603050405020304" pitchFamily="18" charset="0"/>
                <a:cs typeface="Times New Roman" panose="02020603050405020304" pitchFamily="18" charset="0"/>
              </a:rPr>
              <a:t>tem</a:t>
            </a:r>
            <a:r>
              <a:rPr lang="en-US" altLang="en-US" sz="1507">
                <a:solidFill>
                  <a:prstClr val="black"/>
                </a:solidFill>
                <a:latin typeface="Times New Roman" panose="02020603050405020304" pitchFamily="18" charset="0"/>
                <a:cs typeface="Times New Roman" panose="02020603050405020304" pitchFamily="18" charset="0"/>
              </a:rPr>
              <a:t> </a:t>
            </a:r>
            <a:r>
              <a:rPr lang="en-US" altLang="en-US" sz="1507" err="1">
                <a:solidFill>
                  <a:prstClr val="black"/>
                </a:solidFill>
                <a:latin typeface="Times New Roman" panose="02020603050405020304" pitchFamily="18" charset="0"/>
                <a:cs typeface="Times New Roman" panose="02020603050405020304" pitchFamily="18" charset="0"/>
              </a:rPr>
              <a:t>ngoài</a:t>
            </a:r>
            <a:r>
              <a:rPr lang="en-US" altLang="en-US" sz="1507">
                <a:solidFill>
                  <a:prstClr val="black"/>
                </a:solidFill>
                <a:latin typeface="Times New Roman" panose="02020603050405020304" pitchFamily="18" charset="0"/>
                <a:cs typeface="Times New Roman" panose="02020603050405020304" pitchFamily="18" charset="0"/>
              </a:rPr>
              <a:t> </a:t>
            </a:r>
            <a:r>
              <a:rPr lang="en-US" altLang="en-US" sz="1507" err="1">
                <a:solidFill>
                  <a:prstClr val="black"/>
                </a:solidFill>
                <a:latin typeface="Times New Roman" panose="02020603050405020304" pitchFamily="18" charset="0"/>
                <a:cs typeface="Times New Roman" panose="02020603050405020304" pitchFamily="18" charset="0"/>
              </a:rPr>
              <a:t>thùng</a:t>
            </a:r>
            <a:r>
              <a:rPr lang="en-US" altLang="en-US" sz="1507">
                <a:solidFill>
                  <a:prstClr val="black"/>
                </a:solidFill>
                <a:latin typeface="Times New Roman" panose="02020603050405020304" pitchFamily="18" charset="0"/>
                <a:cs typeface="Times New Roman" panose="02020603050405020304" pitchFamily="18" charset="0"/>
              </a:rPr>
              <a:t> </a:t>
            </a:r>
            <a:r>
              <a:rPr lang="en-US" altLang="en-US" sz="1507" err="1">
                <a:solidFill>
                  <a:prstClr val="black"/>
                </a:solidFill>
                <a:latin typeface="Times New Roman" panose="02020603050405020304" pitchFamily="18" charset="0"/>
                <a:cs typeface="Times New Roman" panose="02020603050405020304" pitchFamily="18" charset="0"/>
              </a:rPr>
              <a:t>theo</a:t>
            </a:r>
            <a:r>
              <a:rPr lang="en-US" altLang="en-US" sz="1507">
                <a:solidFill>
                  <a:prstClr val="black"/>
                </a:solidFill>
                <a:latin typeface="Times New Roman" panose="02020603050405020304" pitchFamily="18" charset="0"/>
                <a:cs typeface="Times New Roman" panose="02020603050405020304" pitchFamily="18" charset="0"/>
              </a:rPr>
              <a:t> </a:t>
            </a:r>
            <a:r>
              <a:rPr lang="en-US" altLang="en-US" sz="1507" err="1">
                <a:solidFill>
                  <a:prstClr val="black"/>
                </a:solidFill>
                <a:latin typeface="Times New Roman" panose="02020603050405020304" pitchFamily="18" charset="0"/>
                <a:cs typeface="Times New Roman" panose="02020603050405020304" pitchFamily="18" charset="0"/>
              </a:rPr>
              <a:t>packcount</a:t>
            </a:r>
            <a:r>
              <a:rPr lang="en-US" altLang="en-US" sz="1937">
                <a:solidFill>
                  <a:prstClr val="black"/>
                </a:solidFill>
                <a:latin typeface="Times New Roman" panose="02020603050405020304" pitchFamily="18" charset="0"/>
                <a:cs typeface="Times New Roman" panose="02020603050405020304" pitchFamily="18" charset="0"/>
              </a:rPr>
              <a:t>)</a:t>
            </a:r>
          </a:p>
        </p:txBody>
      </p:sp>
      <p:sp>
        <p:nvSpPr>
          <p:cNvPr id="26" name="Title 3">
            <a:extLst>
              <a:ext uri="{FF2B5EF4-FFF2-40B4-BE49-F238E27FC236}">
                <a16:creationId xmlns:a16="http://schemas.microsoft.com/office/drawing/2014/main" id="{A8211B04-8184-437A-845C-582D259CBA41}"/>
              </a:ext>
            </a:extLst>
          </p:cNvPr>
          <p:cNvSpPr txBox="1">
            <a:spLocks/>
          </p:cNvSpPr>
          <p:nvPr/>
        </p:nvSpPr>
        <p:spPr>
          <a:xfrm>
            <a:off x="9343813" y="1897788"/>
            <a:ext cx="3440637" cy="2958505"/>
          </a:xfrm>
          <a:prstGeom prst="rect">
            <a:avLst/>
          </a:prstGeom>
          <a:ln>
            <a:solidFill>
              <a:schemeClr val="accent1"/>
            </a:solidFill>
          </a:ln>
        </p:spPr>
        <p:txBody>
          <a:bodyPr vert="horz" lIns="0" tIns="0" rIns="0" bIns="15497" rtlCol="0" anchor="b" anchorCtr="0">
            <a:noAutofit/>
          </a:bodyPr>
          <a:lstStyle>
            <a:lvl1pPr marL="0" marR="0" indent="0" algn="l" defTabSz="493730" rtl="0" eaLnBrk="1" fontAlgn="auto" latinLnBrk="0" hangingPunct="1">
              <a:lnSpc>
                <a:spcPct val="100000"/>
              </a:lnSpc>
              <a:spcBef>
                <a:spcPct val="0"/>
              </a:spcBef>
              <a:spcAft>
                <a:spcPts val="0"/>
              </a:spcAft>
              <a:buClrTx/>
              <a:buSzTx/>
              <a:buFontTx/>
              <a:buNone/>
              <a:tabLst/>
              <a:defRPr kumimoji="1" lang="en-US" altLang="en-US" sz="2400" b="0" i="0" u="none" strike="noStrike" kern="1200" cap="none" spc="0" normalizeH="0" baseline="0" noProof="0">
                <a:ln>
                  <a:noFill/>
                </a:ln>
                <a:solidFill>
                  <a:schemeClr val="tx2"/>
                </a:solidFill>
                <a:effectLst/>
                <a:uLnTx/>
                <a:uFillTx/>
                <a:latin typeface="+mj-lt"/>
                <a:ea typeface="+mj-ea"/>
                <a:cs typeface="+mj-cs"/>
              </a:defRPr>
            </a:lvl1pPr>
          </a:lstStyle>
          <a:p>
            <a:pPr defTabSz="531352"/>
            <a:endParaRPr lang="en-US" altLang="en-US" sz="1937">
              <a:solidFill>
                <a:prstClr val="black"/>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AED021D5-17D0-463A-B79D-29AA55640E98}"/>
              </a:ext>
            </a:extLst>
          </p:cNvPr>
          <p:cNvPicPr>
            <a:picLocks noChangeAspect="1"/>
          </p:cNvPicPr>
          <p:nvPr/>
        </p:nvPicPr>
        <p:blipFill rotWithShape="1">
          <a:blip r:embed="rId2"/>
          <a:srcRect l="28325" t="11348" r="28875" b="12749"/>
          <a:stretch/>
        </p:blipFill>
        <p:spPr>
          <a:xfrm>
            <a:off x="9529390" y="2050836"/>
            <a:ext cx="1145918" cy="1137553"/>
          </a:xfrm>
          <a:prstGeom prst="rect">
            <a:avLst/>
          </a:prstGeom>
        </p:spPr>
      </p:pic>
      <p:pic>
        <p:nvPicPr>
          <p:cNvPr id="28" name="Picture 27">
            <a:extLst>
              <a:ext uri="{FF2B5EF4-FFF2-40B4-BE49-F238E27FC236}">
                <a16:creationId xmlns:a16="http://schemas.microsoft.com/office/drawing/2014/main" id="{49CD1521-A61D-4935-9D60-D7D7E2C831CB}"/>
              </a:ext>
            </a:extLst>
          </p:cNvPr>
          <p:cNvPicPr>
            <a:picLocks noChangeAspect="1"/>
          </p:cNvPicPr>
          <p:nvPr/>
        </p:nvPicPr>
        <p:blipFill>
          <a:blip r:embed="rId3"/>
          <a:stretch>
            <a:fillRect/>
          </a:stretch>
        </p:blipFill>
        <p:spPr>
          <a:xfrm>
            <a:off x="9613579" y="2444076"/>
            <a:ext cx="457258" cy="415436"/>
          </a:xfrm>
          <a:prstGeom prst="rect">
            <a:avLst/>
          </a:prstGeom>
        </p:spPr>
      </p:pic>
      <p:pic>
        <p:nvPicPr>
          <p:cNvPr id="29" name="Picture 28">
            <a:extLst>
              <a:ext uri="{FF2B5EF4-FFF2-40B4-BE49-F238E27FC236}">
                <a16:creationId xmlns:a16="http://schemas.microsoft.com/office/drawing/2014/main" id="{7146FEB7-EF38-4A7A-8FC8-A746B1EBFD77}"/>
              </a:ext>
            </a:extLst>
          </p:cNvPr>
          <p:cNvPicPr>
            <a:picLocks noChangeAspect="1"/>
          </p:cNvPicPr>
          <p:nvPr/>
        </p:nvPicPr>
        <p:blipFill rotWithShape="1">
          <a:blip r:embed="rId2"/>
          <a:srcRect l="28325" t="11348" r="28875" b="12749"/>
          <a:stretch/>
        </p:blipFill>
        <p:spPr>
          <a:xfrm>
            <a:off x="11129980" y="2050836"/>
            <a:ext cx="1145918" cy="1137553"/>
          </a:xfrm>
          <a:prstGeom prst="rect">
            <a:avLst/>
          </a:prstGeom>
        </p:spPr>
      </p:pic>
      <p:pic>
        <p:nvPicPr>
          <p:cNvPr id="30" name="Picture 29">
            <a:extLst>
              <a:ext uri="{FF2B5EF4-FFF2-40B4-BE49-F238E27FC236}">
                <a16:creationId xmlns:a16="http://schemas.microsoft.com/office/drawing/2014/main" id="{79443589-4407-4308-84CA-2D0725FF8ABD}"/>
              </a:ext>
            </a:extLst>
          </p:cNvPr>
          <p:cNvPicPr>
            <a:picLocks noChangeAspect="1"/>
          </p:cNvPicPr>
          <p:nvPr/>
        </p:nvPicPr>
        <p:blipFill>
          <a:blip r:embed="rId3"/>
          <a:stretch>
            <a:fillRect/>
          </a:stretch>
        </p:blipFill>
        <p:spPr>
          <a:xfrm>
            <a:off x="11214168" y="2444076"/>
            <a:ext cx="457258" cy="415436"/>
          </a:xfrm>
          <a:prstGeom prst="rect">
            <a:avLst/>
          </a:prstGeom>
        </p:spPr>
      </p:pic>
      <p:pic>
        <p:nvPicPr>
          <p:cNvPr id="31" name="Picture 30">
            <a:extLst>
              <a:ext uri="{FF2B5EF4-FFF2-40B4-BE49-F238E27FC236}">
                <a16:creationId xmlns:a16="http://schemas.microsoft.com/office/drawing/2014/main" id="{7950B7CB-2B8E-41C1-A89E-0CC4F8EFB5C8}"/>
              </a:ext>
            </a:extLst>
          </p:cNvPr>
          <p:cNvPicPr>
            <a:picLocks noChangeAspect="1"/>
          </p:cNvPicPr>
          <p:nvPr/>
        </p:nvPicPr>
        <p:blipFill rotWithShape="1">
          <a:blip r:embed="rId2"/>
          <a:srcRect l="28325" t="11348" r="28875" b="12749"/>
          <a:stretch/>
        </p:blipFill>
        <p:spPr>
          <a:xfrm>
            <a:off x="9470324" y="3401515"/>
            <a:ext cx="1145918" cy="1137553"/>
          </a:xfrm>
          <a:prstGeom prst="rect">
            <a:avLst/>
          </a:prstGeom>
        </p:spPr>
      </p:pic>
      <p:pic>
        <p:nvPicPr>
          <p:cNvPr id="32" name="Picture 31">
            <a:extLst>
              <a:ext uri="{FF2B5EF4-FFF2-40B4-BE49-F238E27FC236}">
                <a16:creationId xmlns:a16="http://schemas.microsoft.com/office/drawing/2014/main" id="{1C8C949D-B078-450B-AB52-28E8F28EF56E}"/>
              </a:ext>
            </a:extLst>
          </p:cNvPr>
          <p:cNvPicPr>
            <a:picLocks noChangeAspect="1"/>
          </p:cNvPicPr>
          <p:nvPr/>
        </p:nvPicPr>
        <p:blipFill>
          <a:blip r:embed="rId3"/>
          <a:stretch>
            <a:fillRect/>
          </a:stretch>
        </p:blipFill>
        <p:spPr>
          <a:xfrm>
            <a:off x="9554513" y="3794755"/>
            <a:ext cx="457258" cy="415436"/>
          </a:xfrm>
          <a:prstGeom prst="rect">
            <a:avLst/>
          </a:prstGeom>
        </p:spPr>
      </p:pic>
      <p:pic>
        <p:nvPicPr>
          <p:cNvPr id="33" name="Picture 32">
            <a:extLst>
              <a:ext uri="{FF2B5EF4-FFF2-40B4-BE49-F238E27FC236}">
                <a16:creationId xmlns:a16="http://schemas.microsoft.com/office/drawing/2014/main" id="{54A89422-8E7D-4AC6-83EF-BD57BF3B7B60}"/>
              </a:ext>
            </a:extLst>
          </p:cNvPr>
          <p:cNvPicPr>
            <a:picLocks noChangeAspect="1"/>
          </p:cNvPicPr>
          <p:nvPr/>
        </p:nvPicPr>
        <p:blipFill rotWithShape="1">
          <a:blip r:embed="rId2"/>
          <a:srcRect l="28325" t="11348" r="28875" b="12749"/>
          <a:stretch/>
        </p:blipFill>
        <p:spPr>
          <a:xfrm>
            <a:off x="11098467" y="3314402"/>
            <a:ext cx="1145918" cy="1137553"/>
          </a:xfrm>
          <a:prstGeom prst="rect">
            <a:avLst/>
          </a:prstGeom>
        </p:spPr>
      </p:pic>
      <p:pic>
        <p:nvPicPr>
          <p:cNvPr id="34" name="Picture 33">
            <a:extLst>
              <a:ext uri="{FF2B5EF4-FFF2-40B4-BE49-F238E27FC236}">
                <a16:creationId xmlns:a16="http://schemas.microsoft.com/office/drawing/2014/main" id="{7A155598-8C65-443C-9EBE-EB81A301FF6A}"/>
              </a:ext>
            </a:extLst>
          </p:cNvPr>
          <p:cNvPicPr>
            <a:picLocks noChangeAspect="1"/>
          </p:cNvPicPr>
          <p:nvPr/>
        </p:nvPicPr>
        <p:blipFill>
          <a:blip r:embed="rId3"/>
          <a:stretch>
            <a:fillRect/>
          </a:stretch>
        </p:blipFill>
        <p:spPr>
          <a:xfrm>
            <a:off x="11182655" y="3707642"/>
            <a:ext cx="457258" cy="415436"/>
          </a:xfrm>
          <a:prstGeom prst="rect">
            <a:avLst/>
          </a:prstGeom>
        </p:spPr>
      </p:pic>
      <p:sp>
        <p:nvSpPr>
          <p:cNvPr id="35" name="Title 6">
            <a:extLst>
              <a:ext uri="{FF2B5EF4-FFF2-40B4-BE49-F238E27FC236}">
                <a16:creationId xmlns:a16="http://schemas.microsoft.com/office/drawing/2014/main" id="{ECA33E32-1ACE-48BE-9456-DEB10030C9AC}"/>
              </a:ext>
            </a:extLst>
          </p:cNvPr>
          <p:cNvSpPr>
            <a:spLocks noGrp="1"/>
          </p:cNvSpPr>
          <p:nvPr>
            <p:ph type="title"/>
          </p:nvPr>
        </p:nvSpPr>
        <p:spPr>
          <a:xfrm>
            <a:off x="123094" y="19645"/>
            <a:ext cx="11316441" cy="989953"/>
          </a:xfrm>
        </p:spPr>
        <p:txBody>
          <a:bodyPr anchor="t">
            <a:noAutofit/>
          </a:bodyPr>
          <a:lstStyle/>
          <a:p>
            <a:pPr>
              <a:lnSpc>
                <a:spcPct val="150000"/>
              </a:lnSpc>
            </a:pPr>
            <a:r>
              <a:rPr lang="en-US" sz="2152" b="1">
                <a:latin typeface="Times New Roman" panose="02020603050405020304" pitchFamily="18" charset="0"/>
                <a:cs typeface="Times New Roman" panose="02020603050405020304" pitchFamily="18" charset="0"/>
              </a:rPr>
              <a:t>9.3. H</a:t>
            </a:r>
            <a:r>
              <a:rPr lang="vi-VN" sz="2152" b="1">
                <a:latin typeface="Times New Roman" panose="02020603050405020304" pitchFamily="18" charset="0"/>
                <a:cs typeface="Times New Roman" panose="02020603050405020304" pitchFamily="18" charset="0"/>
              </a:rPr>
              <a:t>ư</a:t>
            </a:r>
            <a:r>
              <a:rPr lang="en-US" sz="2152" b="1" err="1">
                <a:latin typeface="Times New Roman" panose="02020603050405020304" pitchFamily="18" charset="0"/>
                <a:cs typeface="Times New Roman" panose="02020603050405020304" pitchFamily="18" charset="0"/>
              </a:rPr>
              <a:t>ớng</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dẫn</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giao</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hàng</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cho</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Nhà</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cung</a:t>
            </a:r>
            <a:r>
              <a:rPr lang="en-US" sz="2152" b="1">
                <a:latin typeface="Times New Roman" panose="02020603050405020304" pitchFamily="18" charset="0"/>
                <a:cs typeface="Times New Roman" panose="02020603050405020304" pitchFamily="18" charset="0"/>
              </a:rPr>
              <a:t> </a:t>
            </a:r>
            <a:r>
              <a:rPr lang="en-US" sz="2152" b="1" err="1">
                <a:latin typeface="Times New Roman" panose="02020603050405020304" pitchFamily="18" charset="0"/>
                <a:cs typeface="Times New Roman" panose="02020603050405020304" pitchFamily="18" charset="0"/>
              </a:rPr>
              <a:t>cấp</a:t>
            </a:r>
            <a:r>
              <a:rPr lang="en-US" sz="2152" b="1">
                <a:latin typeface="Times New Roman" panose="02020603050405020304" pitchFamily="18" charset="0"/>
                <a:cs typeface="Times New Roman" panose="02020603050405020304" pitchFamily="18" charset="0"/>
              </a:rPr>
              <a:t> </a:t>
            </a:r>
            <a:br>
              <a:rPr lang="en-US" sz="2152" b="1">
                <a:latin typeface="Times New Roman" panose="02020603050405020304" pitchFamily="18" charset="0"/>
                <a:cs typeface="Times New Roman" panose="02020603050405020304" pitchFamily="18" charset="0"/>
              </a:rPr>
            </a:br>
            <a:br>
              <a:rPr lang="en-US" sz="2152">
                <a:latin typeface="Times New Roman" panose="02020603050405020304" pitchFamily="18" charset="0"/>
                <a:cs typeface="Times New Roman" panose="02020603050405020304" pitchFamily="18" charset="0"/>
              </a:rPr>
            </a:br>
            <a:br>
              <a:rPr lang="en-US" sz="3444">
                <a:latin typeface="Times New Roman" panose="02020603050405020304" pitchFamily="18" charset="0"/>
                <a:cs typeface="Times New Roman" panose="02020603050405020304" pitchFamily="18" charset="0"/>
              </a:rPr>
            </a:br>
            <a:endParaRPr lang="en-US" sz="3444">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6BC70AA-9002-4946-BB07-1B0662AAB3D1}"/>
              </a:ext>
            </a:extLst>
          </p:cNvPr>
          <p:cNvSpPr/>
          <p:nvPr/>
        </p:nvSpPr>
        <p:spPr>
          <a:xfrm>
            <a:off x="366532" y="669809"/>
            <a:ext cx="5334000" cy="505055"/>
          </a:xfrm>
          <a:prstGeom prst="rect">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err="1">
                <a:solidFill>
                  <a:schemeClr val="tx1"/>
                </a:solidFill>
                <a:latin typeface="Times New Roman" panose="02020603050405020304" pitchFamily="18" charset="0"/>
                <a:cs typeface="Times New Roman" panose="02020603050405020304" pitchFamily="18" charset="0"/>
              </a:rPr>
              <a:t>Cách</a:t>
            </a:r>
            <a:r>
              <a:rPr lang="en-US" b="1">
                <a:solidFill>
                  <a:schemeClr val="tx1"/>
                </a:solidFill>
                <a:latin typeface="Times New Roman" panose="02020603050405020304" pitchFamily="18" charset="0"/>
                <a:cs typeface="Times New Roman" panose="02020603050405020304" pitchFamily="18" charset="0"/>
              </a:rPr>
              <a:t> </a:t>
            </a:r>
            <a:r>
              <a:rPr lang="en-US" b="1" err="1">
                <a:solidFill>
                  <a:schemeClr val="tx1"/>
                </a:solidFill>
                <a:latin typeface="Times New Roman" panose="02020603050405020304" pitchFamily="18" charset="0"/>
                <a:cs typeface="Times New Roman" panose="02020603050405020304" pitchFamily="18" charset="0"/>
              </a:rPr>
              <a:t>hiển</a:t>
            </a:r>
            <a:r>
              <a:rPr lang="en-US" b="1">
                <a:solidFill>
                  <a:schemeClr val="tx1"/>
                </a:solidFill>
                <a:latin typeface="Times New Roman" panose="02020603050405020304" pitchFamily="18" charset="0"/>
                <a:cs typeface="Times New Roman" panose="02020603050405020304" pitchFamily="18" charset="0"/>
              </a:rPr>
              <a:t> </a:t>
            </a:r>
            <a:r>
              <a:rPr lang="en-US" b="1" err="1">
                <a:solidFill>
                  <a:schemeClr val="tx1"/>
                </a:solidFill>
                <a:latin typeface="Times New Roman" panose="02020603050405020304" pitchFamily="18" charset="0"/>
                <a:cs typeface="Times New Roman" panose="02020603050405020304" pitchFamily="18" charset="0"/>
              </a:rPr>
              <a:t>thị</a:t>
            </a:r>
            <a:r>
              <a:rPr lang="en-US" b="1">
                <a:solidFill>
                  <a:schemeClr val="tx1"/>
                </a:solidFill>
                <a:latin typeface="Times New Roman" panose="02020603050405020304" pitchFamily="18" charset="0"/>
                <a:cs typeface="Times New Roman" panose="02020603050405020304" pitchFamily="18" charset="0"/>
              </a:rPr>
              <a:t> </a:t>
            </a:r>
            <a:r>
              <a:rPr lang="en-US" b="1" err="1">
                <a:solidFill>
                  <a:schemeClr val="tx1"/>
                </a:solidFill>
                <a:latin typeface="Times New Roman" panose="02020603050405020304" pitchFamily="18" charset="0"/>
                <a:cs typeface="Times New Roman" panose="02020603050405020304" pitchFamily="18" charset="0"/>
              </a:rPr>
              <a:t>lên</a:t>
            </a:r>
            <a:r>
              <a:rPr lang="en-US" b="1">
                <a:solidFill>
                  <a:schemeClr val="tx1"/>
                </a:solidFill>
                <a:latin typeface="Times New Roman" panose="02020603050405020304" pitchFamily="18" charset="0"/>
                <a:cs typeface="Times New Roman" panose="02020603050405020304" pitchFamily="18" charset="0"/>
              </a:rPr>
              <a:t> </a:t>
            </a:r>
            <a:r>
              <a:rPr lang="en-US" b="1" err="1">
                <a:solidFill>
                  <a:schemeClr val="tx1"/>
                </a:solidFill>
                <a:latin typeface="Times New Roman" panose="02020603050405020304" pitchFamily="18" charset="0"/>
                <a:cs typeface="Times New Roman" panose="02020603050405020304" pitchFamily="18" charset="0"/>
              </a:rPr>
              <a:t>thùng</a:t>
            </a:r>
            <a:r>
              <a:rPr lang="en-US" b="1">
                <a:solidFill>
                  <a:schemeClr val="tx1"/>
                </a:solidFill>
                <a:latin typeface="Times New Roman" panose="02020603050405020304" pitchFamily="18" charset="0"/>
                <a:cs typeface="Times New Roman" panose="02020603050405020304" pitchFamily="18" charset="0"/>
              </a:rPr>
              <a:t> </a:t>
            </a:r>
            <a:r>
              <a:rPr lang="en-US" b="1" err="1">
                <a:solidFill>
                  <a:schemeClr val="tx1"/>
                </a:solidFill>
                <a:latin typeface="Times New Roman" panose="02020603050405020304" pitchFamily="18" charset="0"/>
                <a:cs typeface="Times New Roman" panose="02020603050405020304" pitchFamily="18" charset="0"/>
              </a:rPr>
              <a:t>hàng</a:t>
            </a:r>
            <a:endParaRPr lang="en-US"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89540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4B64BC-21D5-45E3-9C1C-DD6F4B0FFB66}"/>
              </a:ext>
            </a:extLst>
          </p:cNvPr>
          <p:cNvPicPr>
            <a:picLocks noChangeAspect="1"/>
          </p:cNvPicPr>
          <p:nvPr/>
        </p:nvPicPr>
        <p:blipFill>
          <a:blip r:embed="rId2"/>
          <a:stretch>
            <a:fillRect/>
          </a:stretch>
        </p:blipFill>
        <p:spPr>
          <a:xfrm>
            <a:off x="1124184" y="1969446"/>
            <a:ext cx="3372203" cy="4172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a:extLst>
              <a:ext uri="{FF2B5EF4-FFF2-40B4-BE49-F238E27FC236}">
                <a16:creationId xmlns:a16="http://schemas.microsoft.com/office/drawing/2014/main" id="{5FF11393-4D55-4966-BB09-1BDC6DDD8520}"/>
              </a:ext>
            </a:extLst>
          </p:cNvPr>
          <p:cNvGrpSpPr/>
          <p:nvPr/>
        </p:nvGrpSpPr>
        <p:grpSpPr>
          <a:xfrm>
            <a:off x="3784852" y="1696941"/>
            <a:ext cx="787231" cy="696397"/>
            <a:chOff x="3516924" y="1237222"/>
            <a:chExt cx="731520" cy="647114"/>
          </a:xfrm>
        </p:grpSpPr>
        <p:sp>
          <p:nvSpPr>
            <p:cNvPr id="6" name="Rectangle 5">
              <a:extLst>
                <a:ext uri="{FF2B5EF4-FFF2-40B4-BE49-F238E27FC236}">
                  <a16:creationId xmlns:a16="http://schemas.microsoft.com/office/drawing/2014/main" id="{09CA4C05-3299-4FD8-9D48-3153B88A0665}"/>
                </a:ext>
              </a:extLst>
            </p:cNvPr>
            <p:cNvSpPr/>
            <p:nvPr/>
          </p:nvSpPr>
          <p:spPr>
            <a:xfrm>
              <a:off x="3699804" y="1420102"/>
              <a:ext cx="548640" cy="4642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C1E9BC6-4912-4C34-AA23-72D2F2C928D9}"/>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grpSp>
      <p:sp>
        <p:nvSpPr>
          <p:cNvPr id="8" name="TextBox 7">
            <a:extLst>
              <a:ext uri="{FF2B5EF4-FFF2-40B4-BE49-F238E27FC236}">
                <a16:creationId xmlns:a16="http://schemas.microsoft.com/office/drawing/2014/main" id="{DCC8D045-F5A6-46BE-861F-8C8FB45BBF86}"/>
              </a:ext>
            </a:extLst>
          </p:cNvPr>
          <p:cNvSpPr txBox="1"/>
          <p:nvPr/>
        </p:nvSpPr>
        <p:spPr>
          <a:xfrm>
            <a:off x="347807" y="1172511"/>
            <a:ext cx="10445945"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duyệt</a:t>
            </a:r>
            <a:r>
              <a:rPr kumimoji="0" lang="en-US"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Google Chrome;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US" sz="1937"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họn</a:t>
            </a:r>
            <a:r>
              <a:rPr kumimoji="0" lang="en-US"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Cài</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=&gt; </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Nâng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endPar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B1D5F3D2-87AE-4713-BA50-31108402BD49}"/>
              </a:ext>
            </a:extLst>
          </p:cNvPr>
          <p:cNvGrpSpPr/>
          <p:nvPr/>
        </p:nvGrpSpPr>
        <p:grpSpPr>
          <a:xfrm>
            <a:off x="1124183" y="5025009"/>
            <a:ext cx="919676" cy="590423"/>
            <a:chOff x="3516924" y="1237222"/>
            <a:chExt cx="854592" cy="548640"/>
          </a:xfrm>
        </p:grpSpPr>
        <p:sp>
          <p:nvSpPr>
            <p:cNvPr id="11" name="Rectangle 10">
              <a:extLst>
                <a:ext uri="{FF2B5EF4-FFF2-40B4-BE49-F238E27FC236}">
                  <a16:creationId xmlns:a16="http://schemas.microsoft.com/office/drawing/2014/main" id="{9E6E0693-A09B-4180-931B-6EFD8F3E91A7}"/>
                </a:ext>
              </a:extLst>
            </p:cNvPr>
            <p:cNvSpPr/>
            <p:nvPr/>
          </p:nvSpPr>
          <p:spPr>
            <a:xfrm>
              <a:off x="3699803" y="1420102"/>
              <a:ext cx="671713" cy="3657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40C00F54-715C-41F4-B032-A7BB187D0864}"/>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grpSp>
      <p:pic>
        <p:nvPicPr>
          <p:cNvPr id="13" name="Picture 12">
            <a:extLst>
              <a:ext uri="{FF2B5EF4-FFF2-40B4-BE49-F238E27FC236}">
                <a16:creationId xmlns:a16="http://schemas.microsoft.com/office/drawing/2014/main" id="{CFEF63C4-1A65-4D16-9743-E44DB39AD3DB}"/>
              </a:ext>
            </a:extLst>
          </p:cNvPr>
          <p:cNvPicPr>
            <a:picLocks noChangeAspect="1"/>
          </p:cNvPicPr>
          <p:nvPr/>
        </p:nvPicPr>
        <p:blipFill rotWithShape="1">
          <a:blip r:embed="rId3"/>
          <a:srcRect b="8467"/>
          <a:stretch/>
        </p:blipFill>
        <p:spPr>
          <a:xfrm>
            <a:off x="8196036" y="1893749"/>
            <a:ext cx="3218223" cy="5413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7ABF6184-EF8A-4F25-A420-B581B0A102A3}"/>
              </a:ext>
            </a:extLst>
          </p:cNvPr>
          <p:cNvGrpSpPr/>
          <p:nvPr/>
        </p:nvGrpSpPr>
        <p:grpSpPr>
          <a:xfrm>
            <a:off x="9805148" y="5615431"/>
            <a:ext cx="787231" cy="696397"/>
            <a:chOff x="3516924" y="1237222"/>
            <a:chExt cx="731520" cy="647114"/>
          </a:xfrm>
        </p:grpSpPr>
        <p:sp>
          <p:nvSpPr>
            <p:cNvPr id="15" name="Rectangle 14">
              <a:extLst>
                <a:ext uri="{FF2B5EF4-FFF2-40B4-BE49-F238E27FC236}">
                  <a16:creationId xmlns:a16="http://schemas.microsoft.com/office/drawing/2014/main" id="{B2912208-BDE5-4AEF-83C1-112C896FFCD9}"/>
                </a:ext>
              </a:extLst>
            </p:cNvPr>
            <p:cNvSpPr/>
            <p:nvPr/>
          </p:nvSpPr>
          <p:spPr>
            <a:xfrm>
              <a:off x="3699804" y="1420102"/>
              <a:ext cx="548640" cy="4642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B69220F3-9764-419F-955E-7BBFD2C765C9}"/>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grpSp>
      <p:sp>
        <p:nvSpPr>
          <p:cNvPr id="17" name="TextBox 16">
            <a:extLst>
              <a:ext uri="{FF2B5EF4-FFF2-40B4-BE49-F238E27FC236}">
                <a16:creationId xmlns:a16="http://schemas.microsoft.com/office/drawing/2014/main" id="{D7A727D1-788A-43AB-A218-3E0716AEA39A}"/>
              </a:ext>
            </a:extLst>
          </p:cNvPr>
          <p:cNvSpPr txBox="1"/>
          <p:nvPr/>
        </p:nvSpPr>
        <p:spPr>
          <a:xfrm>
            <a:off x="347807" y="343632"/>
            <a:ext cx="10273648"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10. H</a:t>
            </a:r>
            <a:r>
              <a:rPr kumimoji="0" lang="vi-VN"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ớng</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hiển</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thị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duyệt</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Google Chrome.</a:t>
            </a:r>
          </a:p>
        </p:txBody>
      </p:sp>
      <p:sp>
        <p:nvSpPr>
          <p:cNvPr id="18" name="Isosceles Triangle 17">
            <a:hlinkClick r:id="rId4" action="ppaction://hlinksldjump"/>
            <a:extLst>
              <a:ext uri="{FF2B5EF4-FFF2-40B4-BE49-F238E27FC236}">
                <a16:creationId xmlns:a16="http://schemas.microsoft.com/office/drawing/2014/main" id="{7DEDE8E1-1871-4FD1-B901-062751276342}"/>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0470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D78B2-28DA-4895-90CC-1C181A80C82E}"/>
              </a:ext>
            </a:extLst>
          </p:cNvPr>
          <p:cNvPicPr>
            <a:picLocks noChangeAspect="1"/>
          </p:cNvPicPr>
          <p:nvPr/>
        </p:nvPicPr>
        <p:blipFill>
          <a:blip r:embed="rId2"/>
          <a:stretch>
            <a:fillRect/>
          </a:stretch>
        </p:blipFill>
        <p:spPr>
          <a:xfrm>
            <a:off x="1078695" y="1076325"/>
            <a:ext cx="10963298" cy="6091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a:extLst>
              <a:ext uri="{FF2B5EF4-FFF2-40B4-BE49-F238E27FC236}">
                <a16:creationId xmlns:a16="http://schemas.microsoft.com/office/drawing/2014/main" id="{D4C2EC03-D060-4894-8317-4824023AA392}"/>
              </a:ext>
            </a:extLst>
          </p:cNvPr>
          <p:cNvGrpSpPr/>
          <p:nvPr/>
        </p:nvGrpSpPr>
        <p:grpSpPr>
          <a:xfrm>
            <a:off x="963943" y="4795760"/>
            <a:ext cx="1685478" cy="590423"/>
            <a:chOff x="3516924" y="1237222"/>
            <a:chExt cx="1566200" cy="548640"/>
          </a:xfrm>
        </p:grpSpPr>
        <p:sp>
          <p:nvSpPr>
            <p:cNvPr id="4" name="Rectangle 3">
              <a:extLst>
                <a:ext uri="{FF2B5EF4-FFF2-40B4-BE49-F238E27FC236}">
                  <a16:creationId xmlns:a16="http://schemas.microsoft.com/office/drawing/2014/main" id="{E962AB44-BE22-48DC-9D5F-545C56602FFA}"/>
                </a:ext>
              </a:extLst>
            </p:cNvPr>
            <p:cNvSpPr/>
            <p:nvPr/>
          </p:nvSpPr>
          <p:spPr>
            <a:xfrm>
              <a:off x="3699803" y="1420102"/>
              <a:ext cx="1383321" cy="3657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1A5FFBD-03B0-4471-BAC4-8C94B8F3101D}"/>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grpSp>
      <p:grpSp>
        <p:nvGrpSpPr>
          <p:cNvPr id="6" name="Group 5">
            <a:extLst>
              <a:ext uri="{FF2B5EF4-FFF2-40B4-BE49-F238E27FC236}">
                <a16:creationId xmlns:a16="http://schemas.microsoft.com/office/drawing/2014/main" id="{D66D56CE-CA39-4B78-8412-25FA817D367B}"/>
              </a:ext>
            </a:extLst>
          </p:cNvPr>
          <p:cNvGrpSpPr/>
          <p:nvPr/>
        </p:nvGrpSpPr>
        <p:grpSpPr>
          <a:xfrm>
            <a:off x="10683214" y="1979897"/>
            <a:ext cx="787231" cy="696397"/>
            <a:chOff x="3516924" y="1237222"/>
            <a:chExt cx="731520" cy="647114"/>
          </a:xfrm>
        </p:grpSpPr>
        <p:sp>
          <p:nvSpPr>
            <p:cNvPr id="7" name="Rectangle 6">
              <a:extLst>
                <a:ext uri="{FF2B5EF4-FFF2-40B4-BE49-F238E27FC236}">
                  <a16:creationId xmlns:a16="http://schemas.microsoft.com/office/drawing/2014/main" id="{A7D074CE-E918-4CB4-8EC2-74D2A268FBF8}"/>
                </a:ext>
              </a:extLst>
            </p:cNvPr>
            <p:cNvSpPr/>
            <p:nvPr/>
          </p:nvSpPr>
          <p:spPr>
            <a:xfrm>
              <a:off x="3699804" y="1420102"/>
              <a:ext cx="548640" cy="4642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4525F8AB-CA20-4787-8DD6-E594248A7AC2}"/>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grpSp>
      <p:sp>
        <p:nvSpPr>
          <p:cNvPr id="9" name="TextBox 8">
            <a:extLst>
              <a:ext uri="{FF2B5EF4-FFF2-40B4-BE49-F238E27FC236}">
                <a16:creationId xmlns:a16="http://schemas.microsoft.com/office/drawing/2014/main" id="{E9A8C79C-CAE6-4191-8B4C-AFB7004324C8}"/>
              </a:ext>
            </a:extLst>
          </p:cNvPr>
          <p:cNvSpPr txBox="1"/>
          <p:nvPr/>
        </p:nvSpPr>
        <p:spPr>
          <a:xfrm>
            <a:off x="752829" y="720352"/>
            <a:ext cx="10445945"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0">
            <a:extLst>
              <a:ext uri="{FF2B5EF4-FFF2-40B4-BE49-F238E27FC236}">
                <a16:creationId xmlns:a16="http://schemas.microsoft.com/office/drawing/2014/main" id="{0B4FAF4D-FD80-4B47-BE9C-F6F44B01BB3E}"/>
              </a:ext>
            </a:extLst>
          </p:cNvPr>
          <p:cNvSpPr txBox="1"/>
          <p:nvPr/>
        </p:nvSpPr>
        <p:spPr>
          <a:xfrm>
            <a:off x="347807" y="343632"/>
            <a:ext cx="10273648"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10. H</a:t>
            </a:r>
            <a:r>
              <a:rPr kumimoji="0" lang="vi-VN"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ớng</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hiển</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thị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duyệt</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Google Chrome.</a:t>
            </a:r>
          </a:p>
        </p:txBody>
      </p:sp>
    </p:spTree>
    <p:extLst>
      <p:ext uri="{BB962C8B-B14F-4D97-AF65-F5344CB8AC3E}">
        <p14:creationId xmlns:p14="http://schemas.microsoft.com/office/powerpoint/2010/main" val="27348145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4E4398-9A2C-42DC-BB8E-6582474FBEFE}"/>
              </a:ext>
            </a:extLst>
          </p:cNvPr>
          <p:cNvPicPr>
            <a:picLocks noChangeAspect="1"/>
          </p:cNvPicPr>
          <p:nvPr/>
        </p:nvPicPr>
        <p:blipFill>
          <a:blip r:embed="rId2"/>
          <a:stretch>
            <a:fillRect/>
          </a:stretch>
        </p:blipFill>
        <p:spPr>
          <a:xfrm>
            <a:off x="2532892" y="916991"/>
            <a:ext cx="7461358" cy="638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a:extLst>
              <a:ext uri="{FF2B5EF4-FFF2-40B4-BE49-F238E27FC236}">
                <a16:creationId xmlns:a16="http://schemas.microsoft.com/office/drawing/2014/main" id="{B6F7C87F-256B-4CA8-9B3E-DEAE701F2AEC}"/>
              </a:ext>
            </a:extLst>
          </p:cNvPr>
          <p:cNvGrpSpPr/>
          <p:nvPr/>
        </p:nvGrpSpPr>
        <p:grpSpPr>
          <a:xfrm>
            <a:off x="6036485" y="4776175"/>
            <a:ext cx="590423" cy="590423"/>
            <a:chOff x="3516924" y="1237222"/>
            <a:chExt cx="548640" cy="548640"/>
          </a:xfrm>
        </p:grpSpPr>
        <p:sp>
          <p:nvSpPr>
            <p:cNvPr id="4" name="Rectangle 3">
              <a:extLst>
                <a:ext uri="{FF2B5EF4-FFF2-40B4-BE49-F238E27FC236}">
                  <a16:creationId xmlns:a16="http://schemas.microsoft.com/office/drawing/2014/main" id="{5683E7F6-AACF-47F8-BFBB-724DEC2CE335}"/>
                </a:ext>
              </a:extLst>
            </p:cNvPr>
            <p:cNvSpPr/>
            <p:nvPr/>
          </p:nvSpPr>
          <p:spPr>
            <a:xfrm>
              <a:off x="3699804" y="1420102"/>
              <a:ext cx="365760" cy="3657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D1E2512F-554C-4E25-A54E-B57ABE857C31}"/>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grpSp>
      <p:sp>
        <p:nvSpPr>
          <p:cNvPr id="6" name="TextBox 5">
            <a:extLst>
              <a:ext uri="{FF2B5EF4-FFF2-40B4-BE49-F238E27FC236}">
                <a16:creationId xmlns:a16="http://schemas.microsoft.com/office/drawing/2014/main" id="{C674F638-6776-4BA0-8EDC-C813C44668AE}"/>
              </a:ext>
            </a:extLst>
          </p:cNvPr>
          <p:cNvSpPr txBox="1"/>
          <p:nvPr/>
        </p:nvSpPr>
        <p:spPr>
          <a:xfrm>
            <a:off x="464344" y="564233"/>
            <a:ext cx="10445945"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Anh” </a:t>
            </a:r>
            <a:r>
              <a:rPr kumimoji="0" lang="en-US" sz="1937"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hiển</a:t>
            </a:r>
            <a:r>
              <a:rPr kumimoji="0" lang="en-US"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thị</a:t>
            </a:r>
          </a:p>
        </p:txBody>
      </p:sp>
      <p:sp>
        <p:nvSpPr>
          <p:cNvPr id="8" name="TextBox 7">
            <a:extLst>
              <a:ext uri="{FF2B5EF4-FFF2-40B4-BE49-F238E27FC236}">
                <a16:creationId xmlns:a16="http://schemas.microsoft.com/office/drawing/2014/main" id="{AB5138DF-6A77-4294-A9EF-0F4D83301271}"/>
              </a:ext>
            </a:extLst>
          </p:cNvPr>
          <p:cNvSpPr txBox="1"/>
          <p:nvPr/>
        </p:nvSpPr>
        <p:spPr>
          <a:xfrm>
            <a:off x="311944" y="91350"/>
            <a:ext cx="10273648"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10. H</a:t>
            </a:r>
            <a:r>
              <a:rPr kumimoji="0" lang="vi-VN"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ớng</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hiển</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thị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duyệt</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Google Chrome.</a:t>
            </a:r>
          </a:p>
        </p:txBody>
      </p:sp>
    </p:spTree>
    <p:extLst>
      <p:ext uri="{BB962C8B-B14F-4D97-AF65-F5344CB8AC3E}">
        <p14:creationId xmlns:p14="http://schemas.microsoft.com/office/powerpoint/2010/main" val="16000199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A34EF5-263B-46E2-A7B5-7876EE5B44E1}"/>
              </a:ext>
            </a:extLst>
          </p:cNvPr>
          <p:cNvPicPr>
            <a:picLocks noChangeAspect="1"/>
          </p:cNvPicPr>
          <p:nvPr/>
        </p:nvPicPr>
        <p:blipFill>
          <a:blip r:embed="rId2"/>
          <a:stretch>
            <a:fillRect/>
          </a:stretch>
        </p:blipFill>
        <p:spPr>
          <a:xfrm>
            <a:off x="559544" y="656021"/>
            <a:ext cx="6000800" cy="4743098"/>
          </a:xfrm>
          <a:prstGeom prst="rect">
            <a:avLst/>
          </a:prstGeom>
        </p:spPr>
      </p:pic>
      <p:pic>
        <p:nvPicPr>
          <p:cNvPr id="3" name="Picture 2">
            <a:extLst>
              <a:ext uri="{FF2B5EF4-FFF2-40B4-BE49-F238E27FC236}">
                <a16:creationId xmlns:a16="http://schemas.microsoft.com/office/drawing/2014/main" id="{3653FA8C-6F29-49B1-9F4E-5E7A463EBEB1}"/>
              </a:ext>
            </a:extLst>
          </p:cNvPr>
          <p:cNvPicPr>
            <a:picLocks noChangeAspect="1"/>
          </p:cNvPicPr>
          <p:nvPr/>
        </p:nvPicPr>
        <p:blipFill>
          <a:blip r:embed="rId3"/>
          <a:stretch>
            <a:fillRect/>
          </a:stretch>
        </p:blipFill>
        <p:spPr>
          <a:xfrm>
            <a:off x="6757152" y="2232172"/>
            <a:ext cx="6154145" cy="4898197"/>
          </a:xfrm>
          <a:prstGeom prst="rect">
            <a:avLst/>
          </a:prstGeom>
        </p:spPr>
      </p:pic>
      <p:grpSp>
        <p:nvGrpSpPr>
          <p:cNvPr id="4" name="Group 3">
            <a:extLst>
              <a:ext uri="{FF2B5EF4-FFF2-40B4-BE49-F238E27FC236}">
                <a16:creationId xmlns:a16="http://schemas.microsoft.com/office/drawing/2014/main" id="{BA82BBD8-CB78-4CB7-9E08-B6D29064BC85}"/>
              </a:ext>
            </a:extLst>
          </p:cNvPr>
          <p:cNvGrpSpPr/>
          <p:nvPr/>
        </p:nvGrpSpPr>
        <p:grpSpPr>
          <a:xfrm>
            <a:off x="5442937" y="3027569"/>
            <a:ext cx="799725" cy="1002299"/>
            <a:chOff x="3516924" y="1237222"/>
            <a:chExt cx="743130" cy="931368"/>
          </a:xfrm>
        </p:grpSpPr>
        <p:sp>
          <p:nvSpPr>
            <p:cNvPr id="5" name="Rectangle 4">
              <a:extLst>
                <a:ext uri="{FF2B5EF4-FFF2-40B4-BE49-F238E27FC236}">
                  <a16:creationId xmlns:a16="http://schemas.microsoft.com/office/drawing/2014/main" id="{9F43E721-8587-458B-B9A6-038E670056CB}"/>
                </a:ext>
              </a:extLst>
            </p:cNvPr>
            <p:cNvSpPr/>
            <p:nvPr/>
          </p:nvSpPr>
          <p:spPr>
            <a:xfrm>
              <a:off x="3699804" y="1420102"/>
              <a:ext cx="560250" cy="7484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B663753-BE4E-4852-B6AE-E1742529496A}"/>
                </a:ext>
              </a:extLst>
            </p:cNvPr>
            <p:cNvSpPr/>
            <p:nvPr/>
          </p:nvSpPr>
          <p:spPr>
            <a:xfrm>
              <a:off x="3516924" y="1237222"/>
              <a:ext cx="365760" cy="365760"/>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grpSp>
      <p:sp>
        <p:nvSpPr>
          <p:cNvPr id="7" name="Rectangle 6">
            <a:extLst>
              <a:ext uri="{FF2B5EF4-FFF2-40B4-BE49-F238E27FC236}">
                <a16:creationId xmlns:a16="http://schemas.microsoft.com/office/drawing/2014/main" id="{A7C134BC-7B07-449A-B32A-D285CC511C95}"/>
              </a:ext>
            </a:extLst>
          </p:cNvPr>
          <p:cNvSpPr/>
          <p:nvPr/>
        </p:nvSpPr>
        <p:spPr>
          <a:xfrm>
            <a:off x="12050384" y="4930529"/>
            <a:ext cx="602917" cy="80549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Bent 11">
            <a:extLst>
              <a:ext uri="{FF2B5EF4-FFF2-40B4-BE49-F238E27FC236}">
                <a16:creationId xmlns:a16="http://schemas.microsoft.com/office/drawing/2014/main" id="{00E92342-9284-44C3-990A-964F2BC526F1}"/>
              </a:ext>
            </a:extLst>
          </p:cNvPr>
          <p:cNvSpPr/>
          <p:nvPr/>
        </p:nvSpPr>
        <p:spPr>
          <a:xfrm flipV="1">
            <a:off x="5909129" y="4029867"/>
            <a:ext cx="1213522" cy="1566059"/>
          </a:xfrm>
          <a:prstGeom prst="bentArrow">
            <a:avLst>
              <a:gd name="adj1" fmla="val 9554"/>
              <a:gd name="adj2" fmla="val 14059"/>
              <a:gd name="adj3" fmla="val 18565"/>
              <a:gd name="adj4" fmla="val 43750"/>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endParaRPr kumimoji="0" lang="en-US" sz="193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32CBB49-1029-4DC6-89D3-F45F977C1703}"/>
              </a:ext>
            </a:extLst>
          </p:cNvPr>
          <p:cNvSpPr txBox="1"/>
          <p:nvPr/>
        </p:nvSpPr>
        <p:spPr>
          <a:xfrm>
            <a:off x="1435776" y="557566"/>
            <a:ext cx="10445945"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Bỏ</a:t>
            </a:r>
            <a:r>
              <a:rPr kumimoji="0" lang="en-US"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check </a:t>
            </a:r>
            <a:r>
              <a:rPr kumimoji="0" lang="en-US" sz="1937"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Việt </a:t>
            </a:r>
            <a:r>
              <a:rPr kumimoji="0" lang="en-US" sz="1937"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bật</a:t>
            </a:r>
            <a:r>
              <a:rPr kumimoji="0" lang="en-US"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check </a:t>
            </a:r>
            <a:r>
              <a:rPr kumimoji="0" lang="en-US" sz="1937"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Anh </a:t>
            </a:r>
            <a:r>
              <a:rPr kumimoji="0" lang="en-US" sz="1937"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nh</a:t>
            </a:r>
            <a:r>
              <a:rPr kumimoji="0" lang="vi-VN"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kumimoji="0" lang="vi-VN"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1937"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ới</a:t>
            </a:r>
            <a:r>
              <a:rPr kumimoji="0" lang="en-US" sz="1937"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4" name="TextBox 13">
            <a:extLst>
              <a:ext uri="{FF2B5EF4-FFF2-40B4-BE49-F238E27FC236}">
                <a16:creationId xmlns:a16="http://schemas.microsoft.com/office/drawing/2014/main" id="{0D3291F3-5DBE-49E9-B99B-F9D29B660117}"/>
              </a:ext>
            </a:extLst>
          </p:cNvPr>
          <p:cNvSpPr txBox="1"/>
          <p:nvPr/>
        </p:nvSpPr>
        <p:spPr>
          <a:xfrm>
            <a:off x="219965" y="6326808"/>
            <a:ext cx="5616588"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Tắt</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toàn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duyệt</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5" name="TextBox 14">
            <a:extLst>
              <a:ext uri="{FF2B5EF4-FFF2-40B4-BE49-F238E27FC236}">
                <a16:creationId xmlns:a16="http://schemas.microsoft.com/office/drawing/2014/main" id="{00E653CA-4996-4BCC-9828-F8CE5A84A249}"/>
              </a:ext>
            </a:extLst>
          </p:cNvPr>
          <p:cNvSpPr txBox="1"/>
          <p:nvPr/>
        </p:nvSpPr>
        <p:spPr>
          <a:xfrm>
            <a:off x="306113" y="95697"/>
            <a:ext cx="10273648"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10. H</a:t>
            </a:r>
            <a:r>
              <a:rPr kumimoji="0" lang="vi-VN"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ớng</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hiển</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thị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duyệt</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Google Chrome.</a:t>
            </a:r>
          </a:p>
        </p:txBody>
      </p:sp>
    </p:spTree>
    <p:extLst>
      <p:ext uri="{BB962C8B-B14F-4D97-AF65-F5344CB8AC3E}">
        <p14:creationId xmlns:p14="http://schemas.microsoft.com/office/powerpoint/2010/main" val="1255186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487E06-402C-45D6-82C8-74EEE09F0861}"/>
              </a:ext>
            </a:extLst>
          </p:cNvPr>
          <p:cNvPicPr>
            <a:picLocks noChangeAspect="1"/>
          </p:cNvPicPr>
          <p:nvPr/>
        </p:nvPicPr>
        <p:blipFill rotWithShape="1">
          <a:blip r:embed="rId3"/>
          <a:srcRect l="21301" r="-1125" b="7265"/>
          <a:stretch/>
        </p:blipFill>
        <p:spPr>
          <a:xfrm>
            <a:off x="6063396" y="448909"/>
            <a:ext cx="6096000" cy="3342538"/>
          </a:xfrm>
          <a:prstGeom prst="rect">
            <a:avLst/>
          </a:prstGeom>
          <a:ln>
            <a:solidFill>
              <a:schemeClr val="bg1">
                <a:lumMod val="85000"/>
              </a:schemeClr>
            </a:solidFill>
          </a:ln>
        </p:spPr>
      </p:pic>
      <p:sp>
        <p:nvSpPr>
          <p:cNvPr id="12" name="Rectangle 11">
            <a:extLst>
              <a:ext uri="{FF2B5EF4-FFF2-40B4-BE49-F238E27FC236}">
                <a16:creationId xmlns:a16="http://schemas.microsoft.com/office/drawing/2014/main" id="{8D6D9618-E9D6-40EB-AB93-DDB47A23F78D}"/>
              </a:ext>
            </a:extLst>
          </p:cNvPr>
          <p:cNvSpPr/>
          <p:nvPr/>
        </p:nvSpPr>
        <p:spPr bwMode="gray">
          <a:xfrm>
            <a:off x="10700815" y="1271400"/>
            <a:ext cx="1065526" cy="307777"/>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6" name="Text Placeholder 1">
            <a:extLst>
              <a:ext uri="{FF2B5EF4-FFF2-40B4-BE49-F238E27FC236}">
                <a16:creationId xmlns:a16="http://schemas.microsoft.com/office/drawing/2014/main" id="{C3135B29-05DD-4791-98BF-D5347249686A}"/>
              </a:ext>
            </a:extLst>
          </p:cNvPr>
          <p:cNvSpPr txBox="1">
            <a:spLocks/>
          </p:cNvSpPr>
          <p:nvPr/>
        </p:nvSpPr>
        <p:spPr bwMode="black">
          <a:xfrm>
            <a:off x="307056" y="794544"/>
            <a:ext cx="5338888" cy="2996903"/>
          </a:xfrm>
          <a:prstGeom prst="rect">
            <a:avLst/>
          </a:prstGeom>
          <a:solidFill>
            <a:schemeClr val="accent3">
              <a:lumMod val="20000"/>
              <a:lumOff val="80000"/>
            </a:schemeClr>
          </a:solidFill>
          <a:ln>
            <a:solidFill>
              <a:schemeClr val="tx1"/>
            </a:solidFill>
          </a:ln>
        </p:spPr>
        <p:txBody>
          <a:bodyPr vert="horz" lIns="0" tIns="0" rIns="0" bIns="0" rtlCol="0">
            <a:normAutofit lnSpcReduction="10000"/>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muốn</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thay</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đổi</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tài</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khoản</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đăng</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nhập</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thống</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Ariba</a:t>
            </a:r>
            <a:b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cập</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Ariba</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2: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biểu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a:t>
            </a: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ợng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Account setting ở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hình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tròn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màu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xanh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lá</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cây</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chọn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My Account</a:t>
            </a: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3: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Thay</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đổi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địa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chỉ</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đăng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nhập</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bằng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cách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địa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chỉ</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email m</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ới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vào</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User name/Email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addresss</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4</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Kích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“Save”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để</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l</a:t>
            </a: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ư</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u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lại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thông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tin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bạn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vừa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điền</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l" defTabSz="1088558" rtl="0" eaLnBrk="1" fontAlgn="base" latinLnBrk="0" hangingPunct="1">
              <a:lnSpc>
                <a:spcPct val="160000"/>
              </a:lnSpc>
              <a:spcBef>
                <a:spcPts val="0"/>
              </a:spcBef>
              <a:spcAft>
                <a:spcPts val="0"/>
              </a:spcAft>
              <a:buClr>
                <a:srgbClr val="F0AB00"/>
              </a:buClr>
              <a:buSzPct val="80000"/>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7" name="図 2" descr="image004">
            <a:extLst>
              <a:ext uri="{FF2B5EF4-FFF2-40B4-BE49-F238E27FC236}">
                <a16:creationId xmlns:a16="http://schemas.microsoft.com/office/drawing/2014/main" id="{EA4E7DD5-26D3-4A72-9038-C799B9603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3396" y="3994944"/>
            <a:ext cx="612231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CD9ED795-3158-45AD-BA31-97EA7DB02A3C}"/>
              </a:ext>
            </a:extLst>
          </p:cNvPr>
          <p:cNvPicPr>
            <a:picLocks noChangeAspect="1"/>
          </p:cNvPicPr>
          <p:nvPr/>
        </p:nvPicPr>
        <p:blipFill rotWithShape="1">
          <a:blip r:embed="rId5"/>
          <a:srcRect l="25920" r="12573"/>
          <a:stretch/>
        </p:blipFill>
        <p:spPr>
          <a:xfrm>
            <a:off x="234769" y="3981699"/>
            <a:ext cx="5411175" cy="3138463"/>
          </a:xfrm>
          <a:prstGeom prst="rect">
            <a:avLst/>
          </a:prstGeom>
          <a:ln>
            <a:solidFill>
              <a:schemeClr val="bg1">
                <a:lumMod val="85000"/>
              </a:schemeClr>
            </a:solidFill>
          </a:ln>
        </p:spPr>
      </p:pic>
      <p:sp>
        <p:nvSpPr>
          <p:cNvPr id="19" name="Rectangle 18">
            <a:extLst>
              <a:ext uri="{FF2B5EF4-FFF2-40B4-BE49-F238E27FC236}">
                <a16:creationId xmlns:a16="http://schemas.microsoft.com/office/drawing/2014/main" id="{E457F980-7EBA-4CDC-BD3E-48547BD4C307}"/>
              </a:ext>
            </a:extLst>
          </p:cNvPr>
          <p:cNvSpPr/>
          <p:nvPr/>
        </p:nvSpPr>
        <p:spPr bwMode="gray">
          <a:xfrm>
            <a:off x="477773" y="5976144"/>
            <a:ext cx="914400" cy="304800"/>
          </a:xfrm>
          <a:prstGeom prst="rect">
            <a:avLst/>
          </a:prstGeom>
          <a:noFill/>
          <a:ln w="25400" algn="ctr">
            <a:solidFill>
              <a:srgbClr val="C0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1" name="TextBox 20">
            <a:extLst>
              <a:ext uri="{FF2B5EF4-FFF2-40B4-BE49-F238E27FC236}">
                <a16:creationId xmlns:a16="http://schemas.microsoft.com/office/drawing/2014/main" id="{08F9F32A-66FA-4329-8E13-968EC1B8ABFD}"/>
              </a:ext>
            </a:extLst>
          </p:cNvPr>
          <p:cNvSpPr txBox="1"/>
          <p:nvPr/>
        </p:nvSpPr>
        <p:spPr>
          <a:xfrm>
            <a:off x="1546497" y="5942704"/>
            <a:ext cx="526256"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1</a:t>
            </a:r>
          </a:p>
        </p:txBody>
      </p:sp>
      <p:sp>
        <p:nvSpPr>
          <p:cNvPr id="22" name="TextBox 21">
            <a:extLst>
              <a:ext uri="{FF2B5EF4-FFF2-40B4-BE49-F238E27FC236}">
                <a16:creationId xmlns:a16="http://schemas.microsoft.com/office/drawing/2014/main" id="{60684E78-A58F-4D59-BEA5-A30C1817F270}"/>
              </a:ext>
            </a:extLst>
          </p:cNvPr>
          <p:cNvSpPr txBox="1"/>
          <p:nvPr/>
        </p:nvSpPr>
        <p:spPr>
          <a:xfrm>
            <a:off x="10419206" y="1271400"/>
            <a:ext cx="563217" cy="31763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2</a:t>
            </a:r>
          </a:p>
        </p:txBody>
      </p:sp>
      <p:sp>
        <p:nvSpPr>
          <p:cNvPr id="23" name="TextBox 22">
            <a:extLst>
              <a:ext uri="{FF2B5EF4-FFF2-40B4-BE49-F238E27FC236}">
                <a16:creationId xmlns:a16="http://schemas.microsoft.com/office/drawing/2014/main" id="{7CD71506-F36A-4682-AB4F-A780DF0F343A}"/>
              </a:ext>
            </a:extLst>
          </p:cNvPr>
          <p:cNvSpPr txBox="1"/>
          <p:nvPr/>
        </p:nvSpPr>
        <p:spPr>
          <a:xfrm>
            <a:off x="9905624" y="5360124"/>
            <a:ext cx="56321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3</a:t>
            </a:r>
          </a:p>
        </p:txBody>
      </p:sp>
      <p:sp>
        <p:nvSpPr>
          <p:cNvPr id="24" name="TextBox 23">
            <a:extLst>
              <a:ext uri="{FF2B5EF4-FFF2-40B4-BE49-F238E27FC236}">
                <a16:creationId xmlns:a16="http://schemas.microsoft.com/office/drawing/2014/main" id="{1C75806F-D1B4-4445-B95C-493D73FB9469}"/>
              </a:ext>
            </a:extLst>
          </p:cNvPr>
          <p:cNvSpPr txBox="1"/>
          <p:nvPr/>
        </p:nvSpPr>
        <p:spPr>
          <a:xfrm>
            <a:off x="10598944" y="4310868"/>
            <a:ext cx="563217" cy="276999"/>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ea typeface="Arial Unicode MS" pitchFamily="34" charset="-128"/>
                <a:cs typeface="Times New Roman" panose="02020603050405020304" pitchFamily="18" charset="0"/>
              </a:rPr>
              <a:t>4</a:t>
            </a:r>
          </a:p>
        </p:txBody>
      </p:sp>
      <p:sp>
        <p:nvSpPr>
          <p:cNvPr id="13" name="TextBox 12">
            <a:extLst>
              <a:ext uri="{FF2B5EF4-FFF2-40B4-BE49-F238E27FC236}">
                <a16:creationId xmlns:a16="http://schemas.microsoft.com/office/drawing/2014/main" id="{375031AF-BB16-4AF3-AFC7-85927CEA6A11}"/>
              </a:ext>
            </a:extLst>
          </p:cNvPr>
          <p:cNvSpPr txBox="1"/>
          <p:nvPr/>
        </p:nvSpPr>
        <p:spPr>
          <a:xfrm>
            <a:off x="299912" y="162295"/>
            <a:ext cx="5117431" cy="307777"/>
          </a:xfrm>
          <a:prstGeom prst="rect">
            <a:avLst/>
          </a:prstGeom>
          <a:noFill/>
        </p:spPr>
        <p:txBody>
          <a:bodyPr wrap="square" lIns="0" tIns="0" rIns="0" bIns="0" rtlCol="0">
            <a:spAutoFit/>
          </a:bodyPr>
          <a:lstStyle/>
          <a:p>
            <a:pPr marL="0" marR="0" lvl="0" indent="0" algn="l" defTabSz="987415" rtl="0" eaLnBrk="1" fontAlgn="base" latinLnBrk="0" hangingPunct="1">
              <a:lnSpc>
                <a:spcPct val="100000"/>
              </a:lnSpc>
              <a:spcBef>
                <a:spcPct val="50000"/>
              </a:spcBef>
              <a:spcAft>
                <a:spcPct val="0"/>
              </a:spcAft>
              <a:buClr>
                <a:srgbClr val="F0AB00"/>
              </a:buClr>
              <a:buSzPct val="80000"/>
              <a:buFontTx/>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1.3.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Thay</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đổi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thông tin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tài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khoản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trên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Arial Unicode MS" pitchFamily="34" charset="-128"/>
                <a:cs typeface="Times New Roman" panose="02020603050405020304" pitchFamily="18" charset="0"/>
              </a:rPr>
              <a:t> Ariba</a:t>
            </a:r>
          </a:p>
        </p:txBody>
      </p:sp>
    </p:spTree>
    <p:extLst>
      <p:ext uri="{BB962C8B-B14F-4D97-AF65-F5344CB8AC3E}">
        <p14:creationId xmlns:p14="http://schemas.microsoft.com/office/powerpoint/2010/main" val="6941357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A6510E-E791-4E61-A690-7A26B94EBA47}"/>
              </a:ext>
            </a:extLst>
          </p:cNvPr>
          <p:cNvPicPr>
            <a:picLocks noChangeAspect="1"/>
          </p:cNvPicPr>
          <p:nvPr/>
        </p:nvPicPr>
        <p:blipFill rotWithShape="1">
          <a:blip r:embed="rId2"/>
          <a:srcRect t="4149" b="6637"/>
          <a:stretch/>
        </p:blipFill>
        <p:spPr>
          <a:xfrm>
            <a:off x="769144" y="1480344"/>
            <a:ext cx="10598856" cy="5318831"/>
          </a:xfrm>
          <a:prstGeom prst="rect">
            <a:avLst/>
          </a:prstGeom>
          <a:ln>
            <a:solidFill>
              <a:srgbClr val="595959"/>
            </a:solidFill>
          </a:ln>
        </p:spPr>
      </p:pic>
      <p:sp>
        <p:nvSpPr>
          <p:cNvPr id="3" name="TextBox 2">
            <a:extLst>
              <a:ext uri="{FF2B5EF4-FFF2-40B4-BE49-F238E27FC236}">
                <a16:creationId xmlns:a16="http://schemas.microsoft.com/office/drawing/2014/main" id="{9BADD90A-BAE0-4DDC-850B-025D887C23AC}"/>
              </a:ext>
            </a:extLst>
          </p:cNvPr>
          <p:cNvSpPr txBox="1"/>
          <p:nvPr/>
        </p:nvSpPr>
        <p:spPr>
          <a:xfrm>
            <a:off x="235744" y="211474"/>
            <a:ext cx="10273648"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11. H</a:t>
            </a:r>
            <a:r>
              <a:rPr kumimoji="0" lang="vi-VN"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ớng</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g</a:t>
            </a:r>
            <a:r>
              <a:rPr lang="en-US" sz="1937" b="1" err="1">
                <a:solidFill>
                  <a:prstClr val="black"/>
                </a:solidFill>
                <a:latin typeface="Times New Roman" panose="02020603050405020304" pitchFamily="18" charset="0"/>
                <a:cs typeface="Times New Roman" panose="02020603050405020304" pitchFamily="18" charset="0"/>
              </a:rPr>
              <a:t>ửi</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các</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câu</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hỏi</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đến</a:t>
            </a:r>
            <a:r>
              <a:rPr lang="en-US" sz="1937" b="1">
                <a:solidFill>
                  <a:prstClr val="black"/>
                </a:solidFill>
                <a:latin typeface="Times New Roman" panose="02020603050405020304" pitchFamily="18" charset="0"/>
                <a:cs typeface="Times New Roman" panose="02020603050405020304" pitchFamily="18" charset="0"/>
              </a:rPr>
              <a:t> FBHP qua </a:t>
            </a:r>
            <a:r>
              <a:rPr lang="en-US" sz="1937" b="1" err="1">
                <a:solidFill>
                  <a:prstClr val="black"/>
                </a:solidFill>
                <a:latin typeface="Times New Roman" panose="02020603050405020304" pitchFamily="18" charset="0"/>
                <a:cs typeface="Times New Roman" panose="02020603050405020304" pitchFamily="18" charset="0"/>
              </a:rPr>
              <a:t>chức</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năng</a:t>
            </a:r>
            <a:r>
              <a:rPr lang="en-US" sz="1937" b="1">
                <a:solidFill>
                  <a:prstClr val="black"/>
                </a:solidFill>
                <a:latin typeface="Times New Roman" panose="02020603050405020304" pitchFamily="18" charset="0"/>
                <a:cs typeface="Times New Roman" panose="02020603050405020304" pitchFamily="18" charset="0"/>
              </a:rPr>
              <a:t> Send message</a:t>
            </a:r>
            <a:endPar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D0BDD6A0-E1C2-45D1-ADEC-0B4D942A43F3}"/>
              </a:ext>
            </a:extLst>
          </p:cNvPr>
          <p:cNvSpPr txBox="1"/>
          <p:nvPr/>
        </p:nvSpPr>
        <p:spPr>
          <a:xfrm>
            <a:off x="259285" y="601902"/>
            <a:ext cx="11887200" cy="690702"/>
          </a:xfrm>
          <a:prstGeom prst="rect">
            <a:avLst/>
          </a:prstGeom>
          <a:noFill/>
        </p:spPr>
        <p:txBody>
          <a:bodyPr wrap="square" rtlCol="0">
            <a:spAutoFit/>
          </a:bodyPr>
          <a:lstStyle/>
          <a:p>
            <a:r>
              <a:rPr lang="en-US" err="1">
                <a:latin typeface="Times New Roman" panose="02020603050405020304" pitchFamily="18" charset="0"/>
                <a:cs typeface="Times New Roman" panose="02020603050405020304" pitchFamily="18" charset="0"/>
              </a:rPr>
              <a:t>Khi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nhà</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cung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cấp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có</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bất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cứ</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câu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hỏi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nào</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liên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quan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đến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yêu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cầu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báo</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giá</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của</a:t>
            </a:r>
            <a:r>
              <a:rPr lang="en-US">
                <a:latin typeface="Times New Roman" panose="02020603050405020304" pitchFamily="18" charset="0"/>
                <a:cs typeface="Times New Roman" panose="02020603050405020304" pitchFamily="18" charset="0"/>
              </a:rPr>
              <a:t> FBHP:</a:t>
            </a:r>
          </a:p>
          <a:p>
            <a:r>
              <a:rPr lang="en-US" b="1">
                <a:latin typeface="Times New Roman" panose="02020603050405020304" pitchFamily="18" charset="0"/>
                <a:cs typeface="Times New Roman" panose="02020603050405020304" pitchFamily="18" charset="0"/>
              </a:rPr>
              <a:t>B</a:t>
            </a:r>
            <a:r>
              <a:rPr lang="vi-VN" b="1">
                <a:latin typeface="Times New Roman" panose="02020603050405020304" pitchFamily="18" charset="0"/>
                <a:cs typeface="Times New Roman" panose="02020603050405020304" pitchFamily="18" charset="0"/>
              </a:rPr>
              <a:t>ư</a:t>
            </a:r>
            <a:r>
              <a:rPr lang="en-US" b="1" err="1">
                <a:latin typeface="Times New Roman" panose="02020603050405020304" pitchFamily="18" charset="0"/>
                <a:cs typeface="Times New Roman" panose="02020603050405020304" pitchFamily="18" charset="0"/>
              </a:rPr>
              <a:t>ớc</a:t>
            </a:r>
            <a:r>
              <a:rPr lang="en-US" b="1">
                <a:latin typeface="Times New Roman" panose="02020603050405020304" pitchFamily="18" charset="0"/>
                <a:cs typeface="Times New Roman" panose="02020603050405020304" pitchFamily="18" charset="0"/>
              </a:rPr>
              <a:t> 1</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vui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lòng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kích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vào</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chức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năng</a:t>
            </a:r>
            <a:r>
              <a:rPr lang="en-US">
                <a:latin typeface="Times New Roman" panose="02020603050405020304" pitchFamily="18" charset="0"/>
                <a:cs typeface="Times New Roman" panose="02020603050405020304" pitchFamily="18" charset="0"/>
              </a:rPr>
              <a:t> Send message </a:t>
            </a:r>
            <a:r>
              <a:rPr lang="en-US" err="1">
                <a:latin typeface="Times New Roman" panose="02020603050405020304" pitchFamily="18" charset="0"/>
                <a:cs typeface="Times New Roman" panose="02020603050405020304" pitchFamily="18" charset="0"/>
              </a:rPr>
              <a:t>trong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yêu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cầu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đó</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bằng</a:t>
            </a:r>
            <a:r>
              <a:rPr lang="en-US">
                <a:latin typeface="Times New Roman" panose="02020603050405020304" pitchFamily="18" charset="0"/>
                <a:cs typeface="Times New Roman" panose="02020603050405020304" pitchFamily="18" charset="0"/>
              </a:rPr>
              <a:t> 1 </a:t>
            </a:r>
            <a:r>
              <a:rPr lang="en-US" err="1">
                <a:latin typeface="Times New Roman" panose="02020603050405020304" pitchFamily="18" charset="0"/>
                <a:cs typeface="Times New Roman" panose="02020603050405020304" pitchFamily="18" charset="0"/>
              </a:rPr>
              <a:t>trong</a:t>
            </a:r>
            <a:r>
              <a:rPr lang="en-US">
                <a:latin typeface="Times New Roman" panose="02020603050405020304" pitchFamily="18" charset="0"/>
                <a:cs typeface="Times New Roman" panose="02020603050405020304" pitchFamily="18" charset="0"/>
              </a:rPr>
              <a:t> 2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sau</a:t>
            </a:r>
            <a:r>
              <a:rPr lang="en-US">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B0010FD2-B555-4263-9832-0FBAE43FC6F8}"/>
              </a:ext>
            </a:extLst>
          </p:cNvPr>
          <p:cNvSpPr/>
          <p:nvPr/>
        </p:nvSpPr>
        <p:spPr>
          <a:xfrm>
            <a:off x="9760744" y="2667751"/>
            <a:ext cx="609600"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CAB5B0F-49C9-4E2E-B217-74AAF9ADBA86}"/>
              </a:ext>
            </a:extLst>
          </p:cNvPr>
          <p:cNvSpPr/>
          <p:nvPr/>
        </p:nvSpPr>
        <p:spPr>
          <a:xfrm>
            <a:off x="10122845" y="4877551"/>
            <a:ext cx="1066800" cy="304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7AF44CB-F14F-42F8-8575-B83831E2FF19}"/>
              </a:ext>
            </a:extLst>
          </p:cNvPr>
          <p:cNvSpPr/>
          <p:nvPr/>
        </p:nvSpPr>
        <p:spPr>
          <a:xfrm>
            <a:off x="9227344" y="2603764"/>
            <a:ext cx="393615" cy="393615"/>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8" name="Oval 7">
            <a:extLst>
              <a:ext uri="{FF2B5EF4-FFF2-40B4-BE49-F238E27FC236}">
                <a16:creationId xmlns:a16="http://schemas.microsoft.com/office/drawing/2014/main" id="{96B7EE41-9301-4274-B84F-6344B28AB8FB}"/>
              </a:ext>
            </a:extLst>
          </p:cNvPr>
          <p:cNvSpPr/>
          <p:nvPr/>
        </p:nvSpPr>
        <p:spPr>
          <a:xfrm>
            <a:off x="9620959" y="4833143"/>
            <a:ext cx="393615" cy="393615"/>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 name="Isosceles Triangle 8">
            <a:hlinkClick r:id="rId3" action="ppaction://hlinksldjump"/>
            <a:extLst>
              <a:ext uri="{FF2B5EF4-FFF2-40B4-BE49-F238E27FC236}">
                <a16:creationId xmlns:a16="http://schemas.microsoft.com/office/drawing/2014/main" id="{8BB06746-0DAA-4681-86B9-C05B7471D171}"/>
              </a:ext>
            </a:extLst>
          </p:cNvPr>
          <p:cNvSpPr/>
          <p:nvPr/>
        </p:nvSpPr>
        <p:spPr>
          <a:xfrm rot="5400000">
            <a:off x="12540919" y="6875535"/>
            <a:ext cx="457200" cy="35382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6591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706C28-0775-4818-80C8-3058AEB7C207}"/>
              </a:ext>
            </a:extLst>
          </p:cNvPr>
          <p:cNvPicPr>
            <a:picLocks noChangeAspect="1"/>
          </p:cNvPicPr>
          <p:nvPr/>
        </p:nvPicPr>
        <p:blipFill rotWithShape="1">
          <a:blip r:embed="rId2"/>
          <a:srcRect t="3266" b="4571"/>
          <a:stretch/>
        </p:blipFill>
        <p:spPr>
          <a:xfrm>
            <a:off x="1226344" y="1664056"/>
            <a:ext cx="10522656" cy="5455088"/>
          </a:xfrm>
          <a:prstGeom prst="rect">
            <a:avLst/>
          </a:prstGeom>
          <a:ln>
            <a:solidFill>
              <a:schemeClr val="bg1">
                <a:lumMod val="75000"/>
              </a:schemeClr>
            </a:solidFill>
          </a:ln>
        </p:spPr>
      </p:pic>
      <p:sp>
        <p:nvSpPr>
          <p:cNvPr id="3" name="TextBox 2">
            <a:extLst>
              <a:ext uri="{FF2B5EF4-FFF2-40B4-BE49-F238E27FC236}">
                <a16:creationId xmlns:a16="http://schemas.microsoft.com/office/drawing/2014/main" id="{4AA375F8-C79E-4CBB-9D23-85A992AEA634}"/>
              </a:ext>
            </a:extLst>
          </p:cNvPr>
          <p:cNvSpPr txBox="1"/>
          <p:nvPr/>
        </p:nvSpPr>
        <p:spPr>
          <a:xfrm>
            <a:off x="235744" y="211474"/>
            <a:ext cx="10273648" cy="390428"/>
          </a:xfrm>
          <a:prstGeom prst="rect">
            <a:avLst/>
          </a:prstGeom>
          <a:noFill/>
        </p:spPr>
        <p:txBody>
          <a:bodyPr wrap="square" rtlCol="0">
            <a:spAutoFit/>
          </a:bodyPr>
          <a:lstStyle/>
          <a:p>
            <a:pPr marL="0" marR="0" lvl="0" indent="0" algn="l" defTabSz="984077" rtl="0" eaLnBrk="1" fontAlgn="auto" latinLnBrk="0" hangingPunct="1">
              <a:lnSpc>
                <a:spcPct val="100000"/>
              </a:lnSpc>
              <a:spcBef>
                <a:spcPts val="0"/>
              </a:spcBef>
              <a:spcAft>
                <a:spcPts val="0"/>
              </a:spcAft>
              <a:buClrTx/>
              <a:buSzTx/>
              <a:buFontTx/>
              <a:buNone/>
              <a:tabLst/>
              <a:defRPr/>
            </a:pP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11. H</a:t>
            </a:r>
            <a:r>
              <a:rPr kumimoji="0" lang="vi-VN"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ớng</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37"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g</a:t>
            </a:r>
            <a:r>
              <a:rPr lang="en-US" sz="1937" b="1" err="1">
                <a:solidFill>
                  <a:prstClr val="black"/>
                </a:solidFill>
                <a:latin typeface="Times New Roman" panose="02020603050405020304" pitchFamily="18" charset="0"/>
                <a:cs typeface="Times New Roman" panose="02020603050405020304" pitchFamily="18" charset="0"/>
              </a:rPr>
              <a:t>ửi</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các</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câu</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hỏi</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đến</a:t>
            </a:r>
            <a:r>
              <a:rPr lang="en-US" sz="1937" b="1">
                <a:solidFill>
                  <a:prstClr val="black"/>
                </a:solidFill>
                <a:latin typeface="Times New Roman" panose="02020603050405020304" pitchFamily="18" charset="0"/>
                <a:cs typeface="Times New Roman" panose="02020603050405020304" pitchFamily="18" charset="0"/>
              </a:rPr>
              <a:t> FBHP qua </a:t>
            </a:r>
            <a:r>
              <a:rPr lang="en-US" sz="1937" b="1" err="1">
                <a:solidFill>
                  <a:prstClr val="black"/>
                </a:solidFill>
                <a:latin typeface="Times New Roman" panose="02020603050405020304" pitchFamily="18" charset="0"/>
                <a:cs typeface="Times New Roman" panose="02020603050405020304" pitchFamily="18" charset="0"/>
              </a:rPr>
              <a:t>chức</a:t>
            </a:r>
            <a:r>
              <a:rPr lang="en-US" sz="1937" b="1">
                <a:solidFill>
                  <a:prstClr val="black"/>
                </a:solidFill>
                <a:latin typeface="Times New Roman" panose="02020603050405020304" pitchFamily="18" charset="0"/>
                <a:cs typeface="Times New Roman" panose="02020603050405020304" pitchFamily="18" charset="0"/>
              </a:rPr>
              <a:t> </a:t>
            </a:r>
            <a:r>
              <a:rPr lang="en-US" sz="1937" b="1" err="1">
                <a:solidFill>
                  <a:prstClr val="black"/>
                </a:solidFill>
                <a:latin typeface="Times New Roman" panose="02020603050405020304" pitchFamily="18" charset="0"/>
                <a:cs typeface="Times New Roman" panose="02020603050405020304" pitchFamily="18" charset="0"/>
              </a:rPr>
              <a:t>năng</a:t>
            </a:r>
            <a:r>
              <a:rPr lang="en-US" sz="1937" b="1">
                <a:solidFill>
                  <a:prstClr val="black"/>
                </a:solidFill>
                <a:latin typeface="Times New Roman" panose="02020603050405020304" pitchFamily="18" charset="0"/>
                <a:cs typeface="Times New Roman" panose="02020603050405020304" pitchFamily="18" charset="0"/>
              </a:rPr>
              <a:t> Send message</a:t>
            </a:r>
            <a:endParaRPr kumimoji="0" lang="en-US" sz="1937"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85A2C5E7-5322-4FB5-A27A-C47F1135A635}"/>
              </a:ext>
            </a:extLst>
          </p:cNvPr>
          <p:cNvSpPr/>
          <p:nvPr/>
        </p:nvSpPr>
        <p:spPr>
          <a:xfrm>
            <a:off x="1835944" y="3223300"/>
            <a:ext cx="4114800" cy="13716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F1623EE-1DEF-4368-BAE1-E8600F6C1BF2}"/>
              </a:ext>
            </a:extLst>
          </p:cNvPr>
          <p:cNvSpPr/>
          <p:nvPr/>
        </p:nvSpPr>
        <p:spPr>
          <a:xfrm>
            <a:off x="1347502" y="3712292"/>
            <a:ext cx="356494" cy="393615"/>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6" name="Oval 5">
            <a:extLst>
              <a:ext uri="{FF2B5EF4-FFF2-40B4-BE49-F238E27FC236}">
                <a16:creationId xmlns:a16="http://schemas.microsoft.com/office/drawing/2014/main" id="{C787B1F2-E176-4C2E-95D8-8F7A102DF9D4}"/>
              </a:ext>
            </a:extLst>
          </p:cNvPr>
          <p:cNvSpPr/>
          <p:nvPr/>
        </p:nvSpPr>
        <p:spPr>
          <a:xfrm>
            <a:off x="9760744" y="2601085"/>
            <a:ext cx="356494" cy="393615"/>
          </a:xfrm>
          <a:prstGeom prst="ellipse">
            <a:avLst/>
          </a:prstGeom>
          <a:solidFill>
            <a:srgbClr val="FFFF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077" rtl="0" eaLnBrk="1" fontAlgn="auto" latinLnBrk="0" hangingPunct="1">
              <a:lnSpc>
                <a:spcPct val="100000"/>
              </a:lnSpc>
              <a:spcBef>
                <a:spcPts val="0"/>
              </a:spcBef>
              <a:spcAft>
                <a:spcPts val="0"/>
              </a:spcAft>
              <a:buClrTx/>
              <a:buSzTx/>
              <a:buFontTx/>
              <a:buNone/>
              <a:tabLst/>
              <a:defRPr/>
            </a:pPr>
            <a:r>
              <a:rPr kumimoji="0" lang="en-US" sz="258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 name="Rectangle 6">
            <a:extLst>
              <a:ext uri="{FF2B5EF4-FFF2-40B4-BE49-F238E27FC236}">
                <a16:creationId xmlns:a16="http://schemas.microsoft.com/office/drawing/2014/main" id="{24E2407D-5300-4BE4-80C6-B9E432FB16C4}"/>
              </a:ext>
            </a:extLst>
          </p:cNvPr>
          <p:cNvSpPr/>
          <p:nvPr/>
        </p:nvSpPr>
        <p:spPr>
          <a:xfrm>
            <a:off x="10217944" y="2601085"/>
            <a:ext cx="714798" cy="39361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AE6666-4F91-4A36-A240-A1AD0D733617}"/>
              </a:ext>
            </a:extLst>
          </p:cNvPr>
          <p:cNvSpPr txBox="1"/>
          <p:nvPr/>
        </p:nvSpPr>
        <p:spPr>
          <a:xfrm>
            <a:off x="259285" y="601902"/>
            <a:ext cx="11887200" cy="989886"/>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B</a:t>
            </a:r>
            <a:r>
              <a:rPr lang="vi-VN" b="1">
                <a:latin typeface="Times New Roman" panose="02020603050405020304" pitchFamily="18" charset="0"/>
                <a:cs typeface="Times New Roman" panose="02020603050405020304" pitchFamily="18" charset="0"/>
              </a:rPr>
              <a:t>ư</a:t>
            </a:r>
            <a:r>
              <a:rPr lang="en-US" b="1" err="1">
                <a:latin typeface="Times New Roman" panose="02020603050405020304" pitchFamily="18" charset="0"/>
                <a:cs typeface="Times New Roman" panose="02020603050405020304" pitchFamily="18" charset="0"/>
              </a:rPr>
              <a:t>ớc</a:t>
            </a:r>
            <a:r>
              <a:rPr lang="en-US" b="1">
                <a:latin typeface="Times New Roman" panose="02020603050405020304" pitchFamily="18" charset="0"/>
                <a:cs typeface="Times New Roman" panose="02020603050405020304" pitchFamily="18" charset="0"/>
              </a:rPr>
              <a:t> 2</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Điền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tiêu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đề</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câu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hỏi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vào</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phần</a:t>
            </a:r>
            <a:r>
              <a:rPr lang="en-US">
                <a:latin typeface="Times New Roman" panose="02020603050405020304" pitchFamily="18" charset="0"/>
                <a:cs typeface="Times New Roman" panose="02020603050405020304" pitchFamily="18" charset="0"/>
              </a:rPr>
              <a:t> Subject </a:t>
            </a:r>
            <a:r>
              <a:rPr lang="en-US" err="1">
                <a:latin typeface="Times New Roman" panose="02020603050405020304" pitchFamily="18" charset="0"/>
                <a:cs typeface="Times New Roman" panose="02020603050405020304" pitchFamily="18" charset="0"/>
              </a:rPr>
              <a:t>và</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nội</a:t>
            </a:r>
            <a:r>
              <a:rPr lang="en-US">
                <a:latin typeface="Times New Roman" panose="02020603050405020304" pitchFamily="18" charset="0"/>
                <a:cs typeface="Times New Roman" panose="02020603050405020304" pitchFamily="18" charset="0"/>
              </a:rPr>
              <a:t> dung </a:t>
            </a:r>
            <a:r>
              <a:rPr lang="en-US" err="1">
                <a:latin typeface="Times New Roman" panose="02020603050405020304" pitchFamily="18" charset="0"/>
                <a:cs typeface="Times New Roman" panose="02020603050405020304" pitchFamily="18" charset="0"/>
              </a:rPr>
              <a:t>câu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hỏi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vào</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phần</a:t>
            </a:r>
            <a:r>
              <a:rPr lang="en-US">
                <a:latin typeface="Times New Roman" panose="02020603050405020304" pitchFamily="18" charset="0"/>
                <a:cs typeface="Times New Roman" panose="02020603050405020304" pitchFamily="18" charset="0"/>
              </a:rPr>
              <a:t> Message, </a:t>
            </a:r>
            <a:r>
              <a:rPr lang="en-US" err="1">
                <a:latin typeface="Times New Roman" panose="02020603050405020304" pitchFamily="18" charset="0"/>
                <a:cs typeface="Times New Roman" panose="02020603050405020304" pitchFamily="18" charset="0"/>
              </a:rPr>
              <a:t>nếu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có</a:t>
            </a:r>
            <a:r>
              <a:rPr lang="en-US">
                <a:latin typeface="Times New Roman" panose="02020603050405020304" pitchFamily="18" charset="0"/>
                <a:cs typeface="Times New Roman" panose="02020603050405020304" pitchFamily="18" charset="0"/>
              </a:rPr>
              <a:t> file </a:t>
            </a:r>
            <a:r>
              <a:rPr lang="en-US" err="1">
                <a:latin typeface="Times New Roman" panose="02020603050405020304" pitchFamily="18" charset="0"/>
                <a:cs typeface="Times New Roman" panose="02020603050405020304" pitchFamily="18" charset="0"/>
              </a:rPr>
              <a:t>đính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kèm</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kích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vào</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nút</a:t>
            </a:r>
            <a:r>
              <a:rPr lang="en-US">
                <a:latin typeface="Times New Roman" panose="02020603050405020304" pitchFamily="18" charset="0"/>
                <a:cs typeface="Times New Roman" panose="02020603050405020304" pitchFamily="18" charset="0"/>
              </a:rPr>
              <a:t> Add</a:t>
            </a:r>
          </a:p>
          <a:p>
            <a:r>
              <a:rPr lang="en-US" b="1" err="1">
                <a:latin typeface="Times New Roman" panose="02020603050405020304" pitchFamily="18" charset="0"/>
                <a:cs typeface="Times New Roman" panose="02020603050405020304" pitchFamily="18" charset="0"/>
              </a:rPr>
              <a:t>Bước</a:t>
            </a:r>
            <a:r>
              <a:rPr lang="en-US" b="1">
                <a:latin typeface="Times New Roman" panose="02020603050405020304" pitchFamily="18" charset="0"/>
                <a:cs typeface="Times New Roman" panose="02020603050405020304" pitchFamily="18" charset="0"/>
              </a:rPr>
              <a:t> 3</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Kích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nút</a:t>
            </a:r>
            <a:r>
              <a:rPr lang="en-US">
                <a:latin typeface="Times New Roman" panose="02020603050405020304" pitchFamily="18" charset="0"/>
                <a:cs typeface="Times New Roman" panose="02020603050405020304" pitchFamily="18" charset="0"/>
              </a:rPr>
              <a:t> </a:t>
            </a:r>
            <a:r>
              <a:rPr lang="en-US" b="1">
                <a:latin typeface="Times New Roman" panose="02020603050405020304" pitchFamily="18" charset="0"/>
                <a:cs typeface="Times New Roman" panose="02020603050405020304" pitchFamily="18" charset="0"/>
              </a:rPr>
              <a:t>Send</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để</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gửi</a:t>
            </a:r>
            <a:r>
              <a:rPr lang="en-US">
                <a:latin typeface="Times New Roman" panose="02020603050405020304" pitchFamily="18" charset="0"/>
                <a:cs typeface="Times New Roman" panose="02020603050405020304" pitchFamily="18" charset="0"/>
              </a:rPr>
              <a:t> tin </a:t>
            </a:r>
            <a:r>
              <a:rPr lang="en-US" err="1">
                <a:latin typeface="Times New Roman" panose="02020603050405020304" pitchFamily="18" charset="0"/>
                <a:cs typeface="Times New Roman" panose="02020603050405020304" pitchFamily="18" charset="0"/>
              </a:rPr>
              <a:t>nhắn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cho</a:t>
            </a:r>
            <a:r>
              <a:rPr lang="en-US">
                <a:latin typeface="Times New Roman" panose="02020603050405020304" pitchFamily="18" charset="0"/>
                <a:cs typeface="Times New Roman" panose="02020603050405020304" pitchFamily="18" charset="0"/>
              </a:rPr>
              <a:t> FBHP</a:t>
            </a:r>
          </a:p>
        </p:txBody>
      </p:sp>
    </p:spTree>
    <p:extLst>
      <p:ext uri="{BB962C8B-B14F-4D97-AF65-F5344CB8AC3E}">
        <p14:creationId xmlns:p14="http://schemas.microsoft.com/office/powerpoint/2010/main" val="18756992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7"/>
          <p:cNvSpPr txBox="1">
            <a:spLocks/>
          </p:cNvSpPr>
          <p:nvPr/>
        </p:nvSpPr>
        <p:spPr>
          <a:xfrm>
            <a:off x="6205501" y="7893512"/>
            <a:ext cx="712035" cy="207528"/>
          </a:xfrm>
          <a:prstGeom prst="rect">
            <a:avLst/>
          </a:prstGeom>
        </p:spPr>
        <p:txBody>
          <a:bodyPr/>
          <a:lstStyle>
            <a:defPPr>
              <a:defRPr lang="en-US"/>
            </a:defPPr>
            <a:lvl1pPr marL="0" algn="l" defTabSz="987415" rtl="0" eaLnBrk="1" latinLnBrk="0" hangingPunct="1">
              <a:defRPr sz="1944" kern="1200">
                <a:solidFill>
                  <a:schemeClr val="tx1"/>
                </a:solidFill>
                <a:latin typeface="+mn-lt"/>
                <a:ea typeface="+mn-ea"/>
                <a:cs typeface="+mn-cs"/>
              </a:defRPr>
            </a:lvl1pPr>
            <a:lvl2pPr marL="493707" algn="l" defTabSz="987415" rtl="0" eaLnBrk="1" latinLnBrk="0" hangingPunct="1">
              <a:defRPr sz="1944" kern="1200">
                <a:solidFill>
                  <a:schemeClr val="tx1"/>
                </a:solidFill>
                <a:latin typeface="+mn-lt"/>
                <a:ea typeface="+mn-ea"/>
                <a:cs typeface="+mn-cs"/>
              </a:defRPr>
            </a:lvl2pPr>
            <a:lvl3pPr marL="987415" algn="l" defTabSz="987415" rtl="0" eaLnBrk="1" latinLnBrk="0" hangingPunct="1">
              <a:defRPr sz="1944" kern="1200">
                <a:solidFill>
                  <a:schemeClr val="tx1"/>
                </a:solidFill>
                <a:latin typeface="+mn-lt"/>
                <a:ea typeface="+mn-ea"/>
                <a:cs typeface="+mn-cs"/>
              </a:defRPr>
            </a:lvl3pPr>
            <a:lvl4pPr marL="1481122" algn="l" defTabSz="987415" rtl="0" eaLnBrk="1" latinLnBrk="0" hangingPunct="1">
              <a:defRPr sz="1944" kern="1200">
                <a:solidFill>
                  <a:schemeClr val="tx1"/>
                </a:solidFill>
                <a:latin typeface="+mn-lt"/>
                <a:ea typeface="+mn-ea"/>
                <a:cs typeface="+mn-cs"/>
              </a:defRPr>
            </a:lvl4pPr>
            <a:lvl5pPr marL="1974830" algn="l" defTabSz="987415" rtl="0" eaLnBrk="1" latinLnBrk="0" hangingPunct="1">
              <a:defRPr sz="1944" kern="1200">
                <a:solidFill>
                  <a:schemeClr val="tx1"/>
                </a:solidFill>
                <a:latin typeface="+mn-lt"/>
                <a:ea typeface="+mn-ea"/>
                <a:cs typeface="+mn-cs"/>
              </a:defRPr>
            </a:lvl5pPr>
            <a:lvl6pPr marL="2468537" algn="l" defTabSz="987415" rtl="0" eaLnBrk="1" latinLnBrk="0" hangingPunct="1">
              <a:defRPr sz="1944" kern="1200">
                <a:solidFill>
                  <a:schemeClr val="tx1"/>
                </a:solidFill>
                <a:latin typeface="+mn-lt"/>
                <a:ea typeface="+mn-ea"/>
                <a:cs typeface="+mn-cs"/>
              </a:defRPr>
            </a:lvl6pPr>
            <a:lvl7pPr marL="2962245" algn="l" defTabSz="987415" rtl="0" eaLnBrk="1" latinLnBrk="0" hangingPunct="1">
              <a:defRPr sz="1944" kern="1200">
                <a:solidFill>
                  <a:schemeClr val="tx1"/>
                </a:solidFill>
                <a:latin typeface="+mn-lt"/>
                <a:ea typeface="+mn-ea"/>
                <a:cs typeface="+mn-cs"/>
              </a:defRPr>
            </a:lvl7pPr>
            <a:lvl8pPr marL="3455952" algn="l" defTabSz="987415" rtl="0" eaLnBrk="1" latinLnBrk="0" hangingPunct="1">
              <a:defRPr sz="1944" kern="1200">
                <a:solidFill>
                  <a:schemeClr val="tx1"/>
                </a:solidFill>
                <a:latin typeface="+mn-lt"/>
                <a:ea typeface="+mn-ea"/>
                <a:cs typeface="+mn-cs"/>
              </a:defRPr>
            </a:lvl8pPr>
            <a:lvl9pPr marL="3949659" algn="l" defTabSz="987415" rtl="0" eaLnBrk="1" latinLnBrk="0" hangingPunct="1">
              <a:defRPr sz="1944" kern="1200">
                <a:solidFill>
                  <a:schemeClr val="tx1"/>
                </a:solidFill>
                <a:latin typeface="+mn-lt"/>
                <a:ea typeface="+mn-ea"/>
                <a:cs typeface="+mn-cs"/>
              </a:defRPr>
            </a:lvl9pPr>
          </a:lstStyle>
          <a:p>
            <a:pPr defTabSz="975413">
              <a:spcBef>
                <a:spcPct val="0"/>
              </a:spcBef>
              <a:spcAft>
                <a:spcPct val="0"/>
              </a:spcAft>
              <a:defRPr/>
            </a:pPr>
            <a:fld id="{EB0432B6-DF3A-4012-B234-A14B088B809D}" type="slidenum">
              <a:rPr lang="en-US" altLang="ja-JP" sz="994" kern="0">
                <a:solidFill>
                  <a:srgbClr val="000000"/>
                </a:solidFill>
                <a:latin typeface="Arial" panose="020B0604020202020204" pitchFamily="34" charset="0"/>
                <a:ea typeface="HG丸ｺﾞｼｯｸM-PRO"/>
                <a:cs typeface="Arial" panose="020B0604020202020204" pitchFamily="34" charset="0"/>
              </a:rPr>
              <a:pPr defTabSz="975413">
                <a:spcBef>
                  <a:spcPct val="0"/>
                </a:spcBef>
                <a:spcAft>
                  <a:spcPct val="0"/>
                </a:spcAft>
                <a:defRPr/>
              </a:pPr>
              <a:t>92</a:t>
            </a:fld>
            <a:endParaRPr lang="en-US" altLang="en-US" sz="994" kern="0">
              <a:solidFill>
                <a:srgbClr val="000000"/>
              </a:solidFill>
              <a:latin typeface="Arial" panose="020B0604020202020204" pitchFamily="34" charset="0"/>
              <a:ea typeface="HG丸ｺﾞｼｯｸM-PRO"/>
              <a:cs typeface="Arial" panose="020B0604020202020204" pitchFamily="34" charset="0"/>
            </a:endParaRPr>
          </a:p>
        </p:txBody>
      </p:sp>
      <p:pic>
        <p:nvPicPr>
          <p:cNvPr id="3" name="Picture 2">
            <a:extLst>
              <a:ext uri="{FF2B5EF4-FFF2-40B4-BE49-F238E27FC236}">
                <a16:creationId xmlns:a16="http://schemas.microsoft.com/office/drawing/2014/main" id="{896BC4DE-89C4-4EC5-8D36-64A7C4525385}"/>
              </a:ext>
            </a:extLst>
          </p:cNvPr>
          <p:cNvPicPr>
            <a:picLocks noChangeAspect="1"/>
          </p:cNvPicPr>
          <p:nvPr/>
        </p:nvPicPr>
        <p:blipFill>
          <a:blip r:embed="rId2"/>
          <a:stretch>
            <a:fillRect/>
          </a:stretch>
        </p:blipFill>
        <p:spPr>
          <a:xfrm>
            <a:off x="3417094" y="2924141"/>
            <a:ext cx="6286500" cy="1316404"/>
          </a:xfrm>
          <a:prstGeom prst="rect">
            <a:avLst/>
          </a:prstGeom>
        </p:spPr>
      </p:pic>
    </p:spTree>
    <p:extLst>
      <p:ext uri="{BB962C8B-B14F-4D97-AF65-F5344CB8AC3E}">
        <p14:creationId xmlns:p14="http://schemas.microsoft.com/office/powerpoint/2010/main" val="1265907718"/>
      </p:ext>
    </p:extLst>
  </p:cSld>
  <p:clrMapOvr>
    <a:masterClrMapping/>
  </p:clrMapOvr>
</p:sld>
</file>

<file path=ppt/theme/theme1.xml><?xml version="1.0" encoding="utf-8"?>
<a:theme xmlns:a="http://schemas.openxmlformats.org/drawingml/2006/main" name="2_fx_presentation_Blue_J">
  <a:themeElements>
    <a:clrScheme name="ColorSet5">
      <a:dk1>
        <a:sysClr val="windowText" lastClr="000000"/>
      </a:dk1>
      <a:lt1>
        <a:sysClr val="window" lastClr="FFFFFF"/>
      </a:lt1>
      <a:dk2>
        <a:srgbClr val="2895D5"/>
      </a:dk2>
      <a:lt2>
        <a:srgbClr val="737373"/>
      </a:lt2>
      <a:accent1>
        <a:srgbClr val="2895D5"/>
      </a:accent1>
      <a:accent2>
        <a:srgbClr val="7EBFE6"/>
      </a:accent2>
      <a:accent3>
        <a:srgbClr val="BEDFF2"/>
      </a:accent3>
      <a:accent4>
        <a:srgbClr val="9B2583"/>
      </a:accent4>
      <a:accent5>
        <a:srgbClr val="C37CB5"/>
      </a:accent5>
      <a:accent6>
        <a:srgbClr val="E1BEDA"/>
      </a:accent6>
      <a:hlink>
        <a:srgbClr val="0000FF"/>
      </a:hlink>
      <a:folHlink>
        <a:srgbClr val="800080"/>
      </a:folHlink>
    </a:clrScheme>
    <a:fontScheme name="fx テンプレート　J">
      <a:majorFont>
        <a:latin typeface="HG丸ｺﾞｼｯｸM-PRO"/>
        <a:ea typeface="HG丸ｺﾞｼｯｸM-PRO"/>
        <a:cs typeface=""/>
      </a:majorFont>
      <a:minorFont>
        <a:latin typeface="HG丸ｺﾞｼｯｸM-PRO"/>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solidFill>
            <a:schemeClr val="tx1"/>
          </a:solidFill>
        </a:ln>
      </a:spPr>
      <a:bodyPr vert="horz" wrap="square" lIns="91440" tIns="45720" rIns="91440" bIns="45720" numCol="1" rtlCol="0" anchor="ctr" anchorCtr="0" compatLnSpc="1">
        <a:prstTxWarp prst="textNoShape">
          <a:avLst/>
        </a:prstTxWarp>
      </a:bodyPr>
      <a:lstStyle>
        <a:defPPr algn="ctr">
          <a:defRPr kumimoji="1" sz="1600" dirty="0" err="1" smtClean="0"/>
        </a:defPPr>
      </a:lst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kumimoji="1" sz="1600" dirty="0" err="1" smtClean="0"/>
        </a:defPPr>
      </a:lstStyle>
    </a:txDef>
  </a:objectDefaults>
  <a:extraClrSchemeLst/>
</a:theme>
</file>

<file path=ppt/theme/theme2.xml><?xml version="1.0" encoding="utf-8"?>
<a:theme xmlns:a="http://schemas.openxmlformats.org/drawingml/2006/main" name="SAP Ariba 2018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Ariba_2018_16x9_white.potx" id="{A32D36BE-64FF-489C-A352-3CDDCA513F23}" vid="{83865A1E-DA43-42A2-8E10-033C37C8FE47}"/>
    </a:ext>
  </a:extLst>
</a:theme>
</file>

<file path=ppt/theme/theme3.xml><?xml version="1.0" encoding="utf-8"?>
<a:theme xmlns:a="http://schemas.openxmlformats.org/drawingml/2006/main" name="SAP Ariba 2020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Ariba_2020_16x9_white" id="{26F69DB5-EC42-7C43-8DB3-A24871AD838A}" vid="{575079F9-F693-284C-B0E2-F5F49C6F9C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Xerox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Xerox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CustomAttrDateTime10 xmlns="100de3f4-da7f-4f5e-ad54-e0fe018ef34c" xsi:nil="true"/>
    <CustomAttrDateTime05 xmlns="100de3f4-da7f-4f5e-ad54-e0fe018ef34c" xsi:nil="true"/>
    <CustomAttrChoice10 xmlns="100de3f4-da7f-4f5e-ad54-e0fe018ef34c" xsi:nil="true"/>
    <Archiveable xmlns="100de3f4-da7f-4f5e-ad54-e0fe018ef34c">false</Archiveable>
    <CustomAttrString04 xmlns="100de3f4-da7f-4f5e-ad54-e0fe018ef34c" xsi:nil="true"/>
    <CustomAttrChoice07 xmlns="100de3f4-da7f-4f5e-ad54-e0fe018ef34c" xsi:nil="true"/>
    <RetentionDate xmlns="100de3f4-da7f-4f5e-ad54-e0fe018ef34c" xsi:nil="true"/>
    <CustomAttrDateTime01 xmlns="100de3f4-da7f-4f5e-ad54-e0fe018ef34c" xsi:nil="true"/>
    <CustomAttrString10 xmlns="100de3f4-da7f-4f5e-ad54-e0fe018ef34c" xsi:nil="true"/>
    <CustomAttrString05 xmlns="100de3f4-da7f-4f5e-ad54-e0fe018ef34c" xsi:nil="true"/>
    <CustomAttrChoice01 xmlns="100de3f4-da7f-4f5e-ad54-e0fe018ef34c" xsi:nil="true"/>
    <CustomAttrChoice04 xmlns="100de3f4-da7f-4f5e-ad54-e0fe018ef34c" xsi:nil="true"/>
    <TaxCatchAll xmlns="af5c3bd7-519f-4507-b047-ac88e7ba35d7" xsi:nil="true"/>
    <AutoArchive xmlns="100de3f4-da7f-4f5e-ad54-e0fe018ef34c">true</AutoArchive>
    <CustomAttrDateTime06 xmlns="100de3f4-da7f-4f5e-ad54-e0fe018ef34c" xsi:nil="true"/>
    <CustomAttrDateTime08 xmlns="100de3f4-da7f-4f5e-ad54-e0fe018ef34c" xsi:nil="true"/>
    <DocumentLanguage xmlns="100de3f4-da7f-4f5e-ad54-e0fe018ef34c">en</DocumentLanguage>
    <CustomAttrString01 xmlns="100de3f4-da7f-4f5e-ad54-e0fe018ef34c" xsi:nil="true"/>
    <CustomAttrString06 xmlns="100de3f4-da7f-4f5e-ad54-e0fe018ef34c" xsi:nil="true"/>
    <CustomAttrChoice05 xmlns="100de3f4-da7f-4f5e-ad54-e0fe018ef34c" xsi:nil="true"/>
    <CustomAttrDateTime02 xmlns="100de3f4-da7f-4f5e-ad54-e0fe018ef34c" xsi:nil="true"/>
    <CustomAttrDateTime07 xmlns="100de3f4-da7f-4f5e-ad54-e0fe018ef34c" xsi:nil="true"/>
    <CustomAttrDateTime09 xmlns="100de3f4-da7f-4f5e-ad54-e0fe018ef34c" xsi:nil="true"/>
    <CustomAttrString02 xmlns="100de3f4-da7f-4f5e-ad54-e0fe018ef34c" xsi:nil="true"/>
    <CustomAttrString07 xmlns="100de3f4-da7f-4f5e-ad54-e0fe018ef34c" xsi:nil="true"/>
    <CustomAttrString08 xmlns="100de3f4-da7f-4f5e-ad54-e0fe018ef34c" xsi:nil="true"/>
    <CustomAttrChoice02 xmlns="100de3f4-da7f-4f5e-ad54-e0fe018ef34c" xsi:nil="true"/>
    <CustomAttrChoice08 xmlns="100de3f4-da7f-4f5e-ad54-e0fe018ef34c" xsi:nil="true"/>
    <lcf76f155ced4ddcb4097134ff3c332f xmlns="a6da730f-3d71-474e-a145-293d48b86eb1">
      <Terms xmlns="http://schemas.microsoft.com/office/infopath/2007/PartnerControls"/>
    </lcf76f155ced4ddcb4097134ff3c332f>
    <CustomAttrDateTime03 xmlns="100de3f4-da7f-4f5e-ad54-e0fe018ef34c" xsi:nil="true"/>
    <CustomAttrDateTime04 xmlns="100de3f4-da7f-4f5e-ad54-e0fe018ef34c" xsi:nil="true"/>
    <CustomAttrString03 xmlns="100de3f4-da7f-4f5e-ad54-e0fe018ef34c" xsi:nil="true"/>
    <CustomAttrString09 xmlns="100de3f4-da7f-4f5e-ad54-e0fe018ef34c" xsi:nil="true"/>
    <CustomAttrChoice03 xmlns="100de3f4-da7f-4f5e-ad54-e0fe018ef34c" xsi:nil="true"/>
    <CustomAttrChoice06 xmlns="100de3f4-da7f-4f5e-ad54-e0fe018ef34c" xsi:nil="true"/>
    <CustomAttrChoice09 xmlns="100de3f4-da7f-4f5e-ad54-e0fe018ef34c" xsi:nil="true"/>
    <_dlc_DocId xmlns="af5c3bd7-519f-4507-b047-ac88e7ba35d7">S6USSCRNR6KF-1955960295-2870089</_dlc_DocId>
    <_dlc_DocIdUrl xmlns="af5c3bd7-519f-4507-b047-ac88e7ba35d7">
      <Url>https://fujifilm0.sharepoint.com/sites/jp-dms-fbhp1/01/_layouts/15/DocIdRedir.aspx?ID=S6USSCRNR6KF-1955960295-2870089</Url>
      <Description>S6USSCRNR6KF-1955960295-2870089</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General document" ma:contentTypeID="0x010100EDD0ECE172EDB142B5548E7F6B1A64E7009AA0D7C577AC7843BB0965843FE9EF97" ma:contentTypeVersion="81" ma:contentTypeDescription="Create a new document." ma:contentTypeScope="" ma:versionID="3f7a47a5606c69b5363d21691c3d938f">
  <xsd:schema xmlns:xsd="http://www.w3.org/2001/XMLSchema" xmlns:xs="http://www.w3.org/2001/XMLSchema" xmlns:p="http://schemas.microsoft.com/office/2006/metadata/properties" xmlns:ns2="100de3f4-da7f-4f5e-ad54-e0fe018ef34c" xmlns:ns3="af5c3bd7-519f-4507-b047-ac88e7ba35d7" xmlns:ns4="814b7ce8-6ae4-47fc-bd29-bd2983c441e0" xmlns:ns5="a6da730f-3d71-474e-a145-293d48b86eb1" targetNamespace="http://schemas.microsoft.com/office/2006/metadata/properties" ma:root="true" ma:fieldsID="f697e6e8ccb1eaa23b8b8bc24a998c68" ns2:_="" ns3:_="" ns4:_="" ns5:_="">
    <xsd:import namespace="100de3f4-da7f-4f5e-ad54-e0fe018ef34c"/>
    <xsd:import namespace="af5c3bd7-519f-4507-b047-ac88e7ba35d7"/>
    <xsd:import namespace="814b7ce8-6ae4-47fc-bd29-bd2983c441e0"/>
    <xsd:import namespace="a6da730f-3d71-474e-a145-293d48b86eb1"/>
    <xsd:element name="properties">
      <xsd:complexType>
        <xsd:sequence>
          <xsd:element name="documentManagement">
            <xsd:complexType>
              <xsd:all>
                <xsd:element ref="ns2:Archiveable" minOccurs="0"/>
                <xsd:element ref="ns2:AutoArchive" minOccurs="0"/>
                <xsd:element ref="ns2:RetentionDate" minOccurs="0"/>
                <xsd:element ref="ns2:DocumentLanguage" minOccurs="0"/>
                <xsd:element ref="ns2:CustomAttrString01" minOccurs="0"/>
                <xsd:element ref="ns2:CustomAttrString02" minOccurs="0"/>
                <xsd:element ref="ns2:CustomAttrString03" minOccurs="0"/>
                <xsd:element ref="ns2:CustomAttrString04" minOccurs="0"/>
                <xsd:element ref="ns2:CustomAttrString05" minOccurs="0"/>
                <xsd:element ref="ns2:CustomAttrString06" minOccurs="0"/>
                <xsd:element ref="ns2:CustomAttrString07" minOccurs="0"/>
                <xsd:element ref="ns2:CustomAttrString08" minOccurs="0"/>
                <xsd:element ref="ns2:CustomAttrString09" minOccurs="0"/>
                <xsd:element ref="ns2:CustomAttrString10" minOccurs="0"/>
                <xsd:element ref="ns2:CustomAttrChoice01" minOccurs="0"/>
                <xsd:element ref="ns2:CustomAttrChoice02" minOccurs="0"/>
                <xsd:element ref="ns2:CustomAttrChoice03" minOccurs="0"/>
                <xsd:element ref="ns2:CustomAttrChoice04" minOccurs="0"/>
                <xsd:element ref="ns2:CustomAttrChoice05" minOccurs="0"/>
                <xsd:element ref="ns2:CustomAttrChoice06" minOccurs="0"/>
                <xsd:element ref="ns2:CustomAttrChoice07" minOccurs="0"/>
                <xsd:element ref="ns2:CustomAttrChoice08" minOccurs="0"/>
                <xsd:element ref="ns2:CustomAttrChoice09" minOccurs="0"/>
                <xsd:element ref="ns2:CustomAttrChoice10" minOccurs="0"/>
                <xsd:element ref="ns2:CustomAttrDateTime01" minOccurs="0"/>
                <xsd:element ref="ns2:CustomAttrDateTime02" minOccurs="0"/>
                <xsd:element ref="ns2:CustomAttrDateTime03" minOccurs="0"/>
                <xsd:element ref="ns2:CustomAttrDateTime04" minOccurs="0"/>
                <xsd:element ref="ns2:CustomAttrDateTime05" minOccurs="0"/>
                <xsd:element ref="ns2:CustomAttrDateTime06" minOccurs="0"/>
                <xsd:element ref="ns2:CustomAttrDateTime07" minOccurs="0"/>
                <xsd:element ref="ns2:CustomAttrDateTime08" minOccurs="0"/>
                <xsd:element ref="ns2:CustomAttrDateTime09" minOccurs="0"/>
                <xsd:element ref="ns2:CustomAttrDateTime10" minOccurs="0"/>
                <xsd:element ref="ns3:_dlc_DocId" minOccurs="0"/>
                <xsd:element ref="ns3:_dlc_DocIdUrl" minOccurs="0"/>
                <xsd:element ref="ns3:_dlc_DocIdPersistId" minOccurs="0"/>
                <xsd:element ref="ns4:SharedWithUsers" minOccurs="0"/>
                <xsd:element ref="ns4:SharedWithDetails" minOccurs="0"/>
                <xsd:element ref="ns5:MediaServiceMetadata" minOccurs="0"/>
                <xsd:element ref="ns5:MediaServiceFastMetadata" minOccurs="0"/>
                <xsd:element ref="ns5:MediaServiceObjectDetectorVersions" minOccurs="0"/>
                <xsd:element ref="ns5:lcf76f155ced4ddcb4097134ff3c332f" minOccurs="0"/>
                <xsd:element ref="ns3:TaxCatchAll" minOccurs="0"/>
                <xsd:element ref="ns5:MediaServiceOCR" minOccurs="0"/>
                <xsd:element ref="ns5:MediaServiceGenerationTime" minOccurs="0"/>
                <xsd:element ref="ns5:MediaServiceEventHashCode" minOccurs="0"/>
                <xsd:element ref="ns5:MediaServiceDateTaken" minOccurs="0"/>
                <xsd:element ref="ns5:MediaServiceLocation" minOccurs="0"/>
                <xsd:element ref="ns5:MediaServiceSearchProperties" minOccurs="0"/>
                <xsd:element ref="ns5: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0de3f4-da7f-4f5e-ad54-e0fe018ef34c" elementFormDefault="qualified">
    <xsd:import namespace="http://schemas.microsoft.com/office/2006/documentManagement/types"/>
    <xsd:import namespace="http://schemas.microsoft.com/office/infopath/2007/PartnerControls"/>
    <xsd:element name="Archiveable" ma:index="2" nillable="true" ma:displayName="Archiveable" ma:default="0" ma:internalName="Archiveable">
      <xsd:simpleType>
        <xsd:restriction base="dms:Boolean"/>
      </xsd:simpleType>
    </xsd:element>
    <xsd:element name="AutoArchive" ma:index="3" nillable="true" ma:displayName="Auto Archive" ma:default="1" ma:internalName="AutoArchive">
      <xsd:simpleType>
        <xsd:restriction base="dms:Boolean"/>
      </xsd:simpleType>
    </xsd:element>
    <xsd:element name="RetentionDate" ma:index="4" nillable="true" ma:displayName="Retention Date" ma:decimals="0" ma:internalName="RetentionDate" ma:percentage="FALSE">
      <xsd:simpleType>
        <xsd:restriction base="dms:Number">
          <xsd:minInclusive value="2000"/>
        </xsd:restriction>
      </xsd:simpleType>
    </xsd:element>
    <xsd:element name="DocumentLanguage" ma:index="5" nillable="true" ma:displayName="Document Language" ma:default="en" ma:format="Dropdown" ma:internalName="DocumentLanguage">
      <xsd:simpleType>
        <xsd:restriction base="dms:Choice">
          <xsd:enumeration value="ja"/>
          <xsd:enumeration value="en"/>
        </xsd:restriction>
      </xsd:simpleType>
    </xsd:element>
    <xsd:element name="CustomAttrString01" ma:index="6" nillable="true" ma:displayName="CustomAttrString01" ma:hidden="true" ma:internalName="CustomAttrString01" ma:readOnly="false">
      <xsd:simpleType>
        <xsd:restriction base="dms:Text">
          <xsd:maxLength value="255"/>
        </xsd:restriction>
      </xsd:simpleType>
    </xsd:element>
    <xsd:element name="CustomAttrString02" ma:index="7" nillable="true" ma:displayName="CustomAttrString02" ma:hidden="true" ma:internalName="CustomAttrString02" ma:readOnly="false">
      <xsd:simpleType>
        <xsd:restriction base="dms:Text">
          <xsd:maxLength value="255"/>
        </xsd:restriction>
      </xsd:simpleType>
    </xsd:element>
    <xsd:element name="CustomAttrString03" ma:index="8" nillable="true" ma:displayName="CustomAttrString03" ma:hidden="true" ma:internalName="CustomAttrString03" ma:readOnly="false">
      <xsd:simpleType>
        <xsd:restriction base="dms:Text">
          <xsd:maxLength value="255"/>
        </xsd:restriction>
      </xsd:simpleType>
    </xsd:element>
    <xsd:element name="CustomAttrString04" ma:index="9" nillable="true" ma:displayName="CustomAttrString04" ma:hidden="true" ma:internalName="CustomAttrString04" ma:readOnly="false">
      <xsd:simpleType>
        <xsd:restriction base="dms:Text">
          <xsd:maxLength value="255"/>
        </xsd:restriction>
      </xsd:simpleType>
    </xsd:element>
    <xsd:element name="CustomAttrString05" ma:index="10" nillable="true" ma:displayName="CustomAttrString05" ma:hidden="true" ma:internalName="CustomAttrString05" ma:readOnly="false">
      <xsd:simpleType>
        <xsd:restriction base="dms:Text">
          <xsd:maxLength value="255"/>
        </xsd:restriction>
      </xsd:simpleType>
    </xsd:element>
    <xsd:element name="CustomAttrString06" ma:index="11" nillable="true" ma:displayName="CustomAttrString06" ma:hidden="true" ma:internalName="CustomAttrString06" ma:readOnly="false">
      <xsd:simpleType>
        <xsd:restriction base="dms:Text">
          <xsd:maxLength value="255"/>
        </xsd:restriction>
      </xsd:simpleType>
    </xsd:element>
    <xsd:element name="CustomAttrString07" ma:index="12" nillable="true" ma:displayName="CustomAttrString07" ma:hidden="true" ma:internalName="CustomAttrString07" ma:readOnly="false">
      <xsd:simpleType>
        <xsd:restriction base="dms:Text">
          <xsd:maxLength value="255"/>
        </xsd:restriction>
      </xsd:simpleType>
    </xsd:element>
    <xsd:element name="CustomAttrString08" ma:index="13" nillable="true" ma:displayName="CustomAttrString08" ma:hidden="true" ma:internalName="CustomAttrString08" ma:readOnly="false">
      <xsd:simpleType>
        <xsd:restriction base="dms:Text">
          <xsd:maxLength value="255"/>
        </xsd:restriction>
      </xsd:simpleType>
    </xsd:element>
    <xsd:element name="CustomAttrString09" ma:index="14" nillable="true" ma:displayName="CustomAttrString09" ma:hidden="true" ma:internalName="CustomAttrString09" ma:readOnly="false">
      <xsd:simpleType>
        <xsd:restriction base="dms:Text">
          <xsd:maxLength value="255"/>
        </xsd:restriction>
      </xsd:simpleType>
    </xsd:element>
    <xsd:element name="CustomAttrString10" ma:index="15" nillable="true" ma:displayName="CustomAttrString10" ma:hidden="true" ma:internalName="CustomAttrString10" ma:readOnly="false">
      <xsd:simpleType>
        <xsd:restriction base="dms:Text">
          <xsd:maxLength value="255"/>
        </xsd:restriction>
      </xsd:simpleType>
    </xsd:element>
    <xsd:element name="CustomAttrChoice01" ma:index="16" nillable="true" ma:displayName="CustomAttrChoice01" ma:format="Dropdown" ma:hidden="true" ma:internalName="CustomAttrChoice01" ma:readOnly="false">
      <xsd:simpleType>
        <xsd:restriction base="dms:Choice">
          <xsd:enumeration value="Enter Choice #1"/>
          <xsd:enumeration value="Enter Choice #2"/>
          <xsd:enumeration value="Enter Choice #3"/>
        </xsd:restriction>
      </xsd:simpleType>
    </xsd:element>
    <xsd:element name="CustomAttrChoice02" ma:index="17" nillable="true" ma:displayName="CustomAttrChoice02" ma:format="Dropdown" ma:hidden="true" ma:internalName="CustomAttrChoice02" ma:readOnly="false">
      <xsd:simpleType>
        <xsd:restriction base="dms:Choice">
          <xsd:enumeration value="Enter Choice #1"/>
          <xsd:enumeration value="Enter Choice #2"/>
          <xsd:enumeration value="Enter Choice #3"/>
        </xsd:restriction>
      </xsd:simpleType>
    </xsd:element>
    <xsd:element name="CustomAttrChoice03" ma:index="18" nillable="true" ma:displayName="CustomAttrChoice03" ma:format="Dropdown" ma:hidden="true" ma:internalName="CustomAttrChoice03" ma:readOnly="false">
      <xsd:simpleType>
        <xsd:restriction base="dms:Choice">
          <xsd:enumeration value="Enter Choice #1"/>
          <xsd:enumeration value="Enter Choice #2"/>
          <xsd:enumeration value="Enter Choice #3"/>
        </xsd:restriction>
      </xsd:simpleType>
    </xsd:element>
    <xsd:element name="CustomAttrChoice04" ma:index="19" nillable="true" ma:displayName="CustomAttrChoice04" ma:format="Dropdown" ma:hidden="true" ma:internalName="CustomAttrChoice04" ma:readOnly="false">
      <xsd:simpleType>
        <xsd:restriction base="dms:Choice">
          <xsd:enumeration value="Enter Choice #1"/>
          <xsd:enumeration value="Enter Choice #2"/>
          <xsd:enumeration value="Enter Choice #3"/>
        </xsd:restriction>
      </xsd:simpleType>
    </xsd:element>
    <xsd:element name="CustomAttrChoice05" ma:index="20" nillable="true" ma:displayName="CustomAttrChoice05" ma:format="Dropdown" ma:hidden="true" ma:internalName="CustomAttrChoice05" ma:readOnly="false">
      <xsd:simpleType>
        <xsd:restriction base="dms:Choice">
          <xsd:enumeration value="Enter Choice #1"/>
          <xsd:enumeration value="Enter Choice #2"/>
          <xsd:enumeration value="Enter Choice #3"/>
        </xsd:restriction>
      </xsd:simpleType>
    </xsd:element>
    <xsd:element name="CustomAttrChoice06" ma:index="21" nillable="true" ma:displayName="CustomAttrChoice06" ma:format="Dropdown" ma:hidden="true" ma:internalName="CustomAttrChoice06" ma:readOnly="false">
      <xsd:simpleType>
        <xsd:restriction base="dms:Choice">
          <xsd:enumeration value="Enter Choice #1"/>
          <xsd:enumeration value="Enter Choice #2"/>
          <xsd:enumeration value="Enter Choice #3"/>
        </xsd:restriction>
      </xsd:simpleType>
    </xsd:element>
    <xsd:element name="CustomAttrChoice07" ma:index="22" nillable="true" ma:displayName="CustomAttrChoice07" ma:format="Dropdown" ma:hidden="true" ma:internalName="CustomAttrChoice07" ma:readOnly="false">
      <xsd:simpleType>
        <xsd:restriction base="dms:Choice">
          <xsd:enumeration value="Enter Choice #1"/>
          <xsd:enumeration value="Enter Choice #2"/>
          <xsd:enumeration value="Enter Choice #3"/>
        </xsd:restriction>
      </xsd:simpleType>
    </xsd:element>
    <xsd:element name="CustomAttrChoice08" ma:index="23" nillable="true" ma:displayName="CustomAttrChoice08" ma:format="Dropdown" ma:hidden="true" ma:internalName="CustomAttrChoice08" ma:readOnly="false">
      <xsd:simpleType>
        <xsd:restriction base="dms:Choice">
          <xsd:enumeration value="Enter Choice #1"/>
          <xsd:enumeration value="Enter Choice #2"/>
          <xsd:enumeration value="Enter Choice #3"/>
        </xsd:restriction>
      </xsd:simpleType>
    </xsd:element>
    <xsd:element name="CustomAttrChoice09" ma:index="24" nillable="true" ma:displayName="CustomAttrChoice09" ma:format="Dropdown" ma:hidden="true" ma:internalName="CustomAttrChoice09" ma:readOnly="false">
      <xsd:simpleType>
        <xsd:restriction base="dms:Choice">
          <xsd:enumeration value="Enter Choice #1"/>
          <xsd:enumeration value="Enter Choice #2"/>
          <xsd:enumeration value="Enter Choice #3"/>
        </xsd:restriction>
      </xsd:simpleType>
    </xsd:element>
    <xsd:element name="CustomAttrChoice10" ma:index="25" nillable="true" ma:displayName="CustomAttrChoice10" ma:format="Dropdown" ma:hidden="true" ma:internalName="CustomAttrChoice10" ma:readOnly="false">
      <xsd:simpleType>
        <xsd:restriction base="dms:Choice">
          <xsd:enumeration value="Enter Choice #1"/>
          <xsd:enumeration value="Enter Choice #2"/>
          <xsd:enumeration value="Enter Choice #3"/>
        </xsd:restriction>
      </xsd:simpleType>
    </xsd:element>
    <xsd:element name="CustomAttrDateTime01" ma:index="26" nillable="true" ma:displayName="CustomAttrDateTime01" ma:format="DateOnly" ma:hidden="true" ma:internalName="CustomAttrDateTime01" ma:readOnly="false">
      <xsd:simpleType>
        <xsd:restriction base="dms:DateTime"/>
      </xsd:simpleType>
    </xsd:element>
    <xsd:element name="CustomAttrDateTime02" ma:index="27" nillable="true" ma:displayName="CustomAttrDateTime02" ma:format="DateOnly" ma:hidden="true" ma:internalName="CustomAttrDateTime02" ma:readOnly="false">
      <xsd:simpleType>
        <xsd:restriction base="dms:DateTime"/>
      </xsd:simpleType>
    </xsd:element>
    <xsd:element name="CustomAttrDateTime03" ma:index="28" nillable="true" ma:displayName="CustomAttrDateTime03" ma:format="DateOnly" ma:hidden="true" ma:internalName="CustomAttrDateTime03" ma:readOnly="false">
      <xsd:simpleType>
        <xsd:restriction base="dms:DateTime"/>
      </xsd:simpleType>
    </xsd:element>
    <xsd:element name="CustomAttrDateTime04" ma:index="29" nillable="true" ma:displayName="CustomAttrDateTime04" ma:format="DateOnly" ma:hidden="true" ma:internalName="CustomAttrDateTime04" ma:readOnly="false">
      <xsd:simpleType>
        <xsd:restriction base="dms:DateTime"/>
      </xsd:simpleType>
    </xsd:element>
    <xsd:element name="CustomAttrDateTime05" ma:index="30" nillable="true" ma:displayName="CustomAttrDateTime05" ma:format="DateOnly" ma:hidden="true" ma:internalName="CustomAttrDateTime05" ma:readOnly="false">
      <xsd:simpleType>
        <xsd:restriction base="dms:DateTime"/>
      </xsd:simpleType>
    </xsd:element>
    <xsd:element name="CustomAttrDateTime06" ma:index="31" nillable="true" ma:displayName="CustomAttrDateTime06" ma:format="DateOnly" ma:hidden="true" ma:internalName="CustomAttrDateTime06" ma:readOnly="false">
      <xsd:simpleType>
        <xsd:restriction base="dms:DateTime"/>
      </xsd:simpleType>
    </xsd:element>
    <xsd:element name="CustomAttrDateTime07" ma:index="32" nillable="true" ma:displayName="CustomAttrDateTime07" ma:format="DateOnly" ma:hidden="true" ma:internalName="CustomAttrDateTime07" ma:readOnly="false">
      <xsd:simpleType>
        <xsd:restriction base="dms:DateTime"/>
      </xsd:simpleType>
    </xsd:element>
    <xsd:element name="CustomAttrDateTime08" ma:index="33" nillable="true" ma:displayName="CustomAttrDateTime08" ma:format="DateOnly" ma:hidden="true" ma:internalName="CustomAttrDateTime08" ma:readOnly="false">
      <xsd:simpleType>
        <xsd:restriction base="dms:DateTime"/>
      </xsd:simpleType>
    </xsd:element>
    <xsd:element name="CustomAttrDateTime09" ma:index="34" nillable="true" ma:displayName="CustomAttrDateTime09" ma:format="DateOnly" ma:hidden="true" ma:internalName="CustomAttrDateTime09" ma:readOnly="false">
      <xsd:simpleType>
        <xsd:restriction base="dms:DateTime"/>
      </xsd:simpleType>
    </xsd:element>
    <xsd:element name="CustomAttrDateTime10" ma:index="35" nillable="true" ma:displayName="CustomAttrDateTime10" ma:format="DateOnly" ma:hidden="true" ma:internalName="CustomAttrDateTime10"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f5c3bd7-519f-4507-b047-ac88e7ba35d7" elementFormDefault="qualified">
    <xsd:import namespace="http://schemas.microsoft.com/office/2006/documentManagement/types"/>
    <xsd:import namespace="http://schemas.microsoft.com/office/infopath/2007/PartnerControls"/>
    <xsd:element name="_dlc_DocId" ma:index="40" nillable="true" ma:displayName="Document ID Value" ma:description="The value of the document ID assigned to this item." ma:indexed="true" ma:internalName="_dlc_DocId" ma:readOnly="true">
      <xsd:simpleType>
        <xsd:restriction base="dms:Text"/>
      </xsd:simpleType>
    </xsd:element>
    <xsd:element name="_dlc_DocIdUrl" ma:index="4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2" nillable="true" ma:displayName="Persist ID" ma:description="Keep ID on add." ma:hidden="true" ma:internalName="_dlc_DocIdPersistId" ma:readOnly="true">
      <xsd:simpleType>
        <xsd:restriction base="dms:Boolean"/>
      </xsd:simpleType>
    </xsd:element>
    <xsd:element name="TaxCatchAll" ma:index="52" nillable="true" ma:displayName="Taxonomy Catch All Column" ma:hidden="true" ma:list="{ab73a538-251f-41ad-ab0f-9112bd052c79}" ma:internalName="TaxCatchAll" ma:showField="CatchAllData" ma:web="af5c3bd7-519f-4507-b047-ac88e7ba35d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14b7ce8-6ae4-47fc-bd29-bd2983c441e0" elementFormDefault="qualified">
    <xsd:import namespace="http://schemas.microsoft.com/office/2006/documentManagement/types"/>
    <xsd:import namespace="http://schemas.microsoft.com/office/infopath/2007/PartnerControls"/>
    <xsd:element name="SharedWithUsers" ma:index="4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da730f-3d71-474e-a145-293d48b86eb1" elementFormDefault="qualified">
    <xsd:import namespace="http://schemas.microsoft.com/office/2006/documentManagement/types"/>
    <xsd:import namespace="http://schemas.microsoft.com/office/infopath/2007/PartnerControls"/>
    <xsd:element name="MediaServiceMetadata" ma:index="47" nillable="true" ma:displayName="MediaServiceMetadata" ma:hidden="true" ma:internalName="MediaServiceMetadata" ma:readOnly="true">
      <xsd:simpleType>
        <xsd:restriction base="dms:Note"/>
      </xsd:simpleType>
    </xsd:element>
    <xsd:element name="MediaServiceFastMetadata" ma:index="48" nillable="true" ma:displayName="MediaServiceFastMetadata" ma:hidden="true" ma:internalName="MediaServiceFastMetadata" ma:readOnly="true">
      <xsd:simpleType>
        <xsd:restriction base="dms:Note"/>
      </xsd:simpleType>
    </xsd:element>
    <xsd:element name="MediaServiceObjectDetectorVersions" ma:index="49" nillable="true" ma:displayName="MediaServiceObjectDetectorVersions" ma:hidden="true" ma:indexed="true" ma:internalName="MediaServiceObjectDetectorVersions" ma:readOnly="true">
      <xsd:simpleType>
        <xsd:restriction base="dms:Text"/>
      </xsd:simpleType>
    </xsd:element>
    <xsd:element name="lcf76f155ced4ddcb4097134ff3c332f" ma:index="51" nillable="true" ma:taxonomy="true" ma:internalName="lcf76f155ced4ddcb4097134ff3c332f" ma:taxonomyFieldName="MediaServiceImageTags" ma:displayName="Image Tags" ma:readOnly="false" ma:fieldId="{5cf76f15-5ced-4ddc-b409-7134ff3c332f}" ma:taxonomyMulti="true" ma:sspId="7c342a8c-b427-4ddf-ac8c-7978289b67cc" ma:termSetId="09814cd3-568e-fe90-9814-8d621ff8fb84" ma:anchorId="fba54fb3-c3e1-fe81-a776-ca4b69148c4d" ma:open="true" ma:isKeyword="false">
      <xsd:complexType>
        <xsd:sequence>
          <xsd:element ref="pc:Terms" minOccurs="0" maxOccurs="1"/>
        </xsd:sequence>
      </xsd:complexType>
    </xsd:element>
    <xsd:element name="MediaServiceOCR" ma:index="53" nillable="true" ma:displayName="Extracted Text" ma:internalName="MediaServiceOCR" ma:readOnly="true">
      <xsd:simpleType>
        <xsd:restriction base="dms:Note">
          <xsd:maxLength value="255"/>
        </xsd:restriction>
      </xsd:simpleType>
    </xsd:element>
    <xsd:element name="MediaServiceGenerationTime" ma:index="54" nillable="true" ma:displayName="MediaServiceGenerationTime" ma:hidden="true" ma:internalName="MediaServiceGenerationTime" ma:readOnly="true">
      <xsd:simpleType>
        <xsd:restriction base="dms:Text"/>
      </xsd:simpleType>
    </xsd:element>
    <xsd:element name="MediaServiceEventHashCode" ma:index="55" nillable="true" ma:displayName="MediaServiceEventHashCode" ma:hidden="true" ma:internalName="MediaServiceEventHashCode" ma:readOnly="true">
      <xsd:simpleType>
        <xsd:restriction base="dms:Text"/>
      </xsd:simpleType>
    </xsd:element>
    <xsd:element name="MediaServiceDateTaken" ma:index="56" nillable="true" ma:displayName="MediaServiceDateTaken" ma:hidden="true" ma:indexed="true" ma:internalName="MediaServiceDateTaken" ma:readOnly="true">
      <xsd:simpleType>
        <xsd:restriction base="dms:Text"/>
      </xsd:simpleType>
    </xsd:element>
    <xsd:element name="MediaServiceLocation" ma:index="57" nillable="true" ma:displayName="Location" ma:indexed="true" ma:internalName="MediaServiceLocation" ma:readOnly="true">
      <xsd:simpleType>
        <xsd:restriction base="dms:Text"/>
      </xsd:simpleType>
    </xsd:element>
    <xsd:element name="MediaServiceSearchProperties" ma:index="58" nillable="true" ma:displayName="MediaServiceSearchProperties" ma:hidden="true" ma:internalName="MediaServiceSearchProperties" ma:readOnly="true">
      <xsd:simpleType>
        <xsd:restriction base="dms:Note"/>
      </xsd:simpleType>
    </xsd:element>
    <xsd:element name="MediaLengthInSeconds" ma:index="5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A8D27D-98C1-41AA-91C8-9493D71D67ED}">
  <ds:schemaRefs>
    <ds:schemaRef ds:uri="http://purl.org/dc/dcmitype/"/>
    <ds:schemaRef ds:uri="http://schemas.microsoft.com/office/infopath/2007/PartnerControls"/>
    <ds:schemaRef ds:uri="af5c3bd7-519f-4507-b047-ac88e7ba35d7"/>
    <ds:schemaRef ds:uri="http://schemas.microsoft.com/office/2006/metadata/properties"/>
    <ds:schemaRef ds:uri="http://schemas.microsoft.com/office/2006/documentManagement/types"/>
    <ds:schemaRef ds:uri="814b7ce8-6ae4-47fc-bd29-bd2983c441e0"/>
    <ds:schemaRef ds:uri="http://purl.org/dc/elements/1.1/"/>
    <ds:schemaRef ds:uri="http://schemas.openxmlformats.org/package/2006/metadata/core-properties"/>
    <ds:schemaRef ds:uri="100de3f4-da7f-4f5e-ad54-e0fe018ef34c"/>
    <ds:schemaRef ds:uri="a6da730f-3d71-474e-a145-293d48b86eb1"/>
    <ds:schemaRef ds:uri="http://www.w3.org/XML/1998/namespace"/>
    <ds:schemaRef ds:uri="http://purl.org/dc/terms/"/>
  </ds:schemaRefs>
</ds:datastoreItem>
</file>

<file path=customXml/itemProps2.xml><?xml version="1.0" encoding="utf-8"?>
<ds:datastoreItem xmlns:ds="http://schemas.openxmlformats.org/officeDocument/2006/customXml" ds:itemID="{BBB27D52-5B44-4D60-A128-7955E5A502D8}">
  <ds:schemaRefs>
    <ds:schemaRef ds:uri="http://schemas.microsoft.com/sharepoint/events"/>
  </ds:schemaRefs>
</ds:datastoreItem>
</file>

<file path=customXml/itemProps3.xml><?xml version="1.0" encoding="utf-8"?>
<ds:datastoreItem xmlns:ds="http://schemas.openxmlformats.org/officeDocument/2006/customXml" ds:itemID="{AC4353B6-6541-40E9-9AA3-E55B924D8D54}">
  <ds:schemaRefs>
    <ds:schemaRef ds:uri="http://schemas.microsoft.com/sharepoint/v3/contenttype/forms"/>
  </ds:schemaRefs>
</ds:datastoreItem>
</file>

<file path=customXml/itemProps4.xml><?xml version="1.0" encoding="utf-8"?>
<ds:datastoreItem xmlns:ds="http://schemas.openxmlformats.org/officeDocument/2006/customXml" ds:itemID="{9FB091AF-25E4-4868-8EDB-8EDD93FF76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0de3f4-da7f-4f5e-ad54-e0fe018ef34c"/>
    <ds:schemaRef ds:uri="af5c3bd7-519f-4507-b047-ac88e7ba35d7"/>
    <ds:schemaRef ds:uri="814b7ce8-6ae4-47fc-bd29-bd2983c441e0"/>
    <ds:schemaRef ds:uri="a6da730f-3d71-474e-a145-293d48b86e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674</TotalTime>
  <Words>6857</Words>
  <Application>Microsoft Office PowerPoint</Application>
  <PresentationFormat>Custom</PresentationFormat>
  <Paragraphs>741</Paragraphs>
  <Slides>92</Slides>
  <Notes>44</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92</vt:i4>
      </vt:variant>
    </vt:vector>
  </HeadingPairs>
  <TitlesOfParts>
    <vt:vector size="107" baseType="lpstr">
      <vt:lpstr>72</vt:lpstr>
      <vt:lpstr>HG丸ｺﾞｼｯｸM-PRO</vt:lpstr>
      <vt:lpstr>Museo Sans For Dell</vt:lpstr>
      <vt:lpstr>Arial</vt:lpstr>
      <vt:lpstr>Calibri</vt:lpstr>
      <vt:lpstr>Calibri Light</vt:lpstr>
      <vt:lpstr>Courier New</vt:lpstr>
      <vt:lpstr>Segoe UI</vt:lpstr>
      <vt:lpstr>Symbol</vt:lpstr>
      <vt:lpstr>Times New Roman</vt:lpstr>
      <vt:lpstr>Wingdings</vt:lpstr>
      <vt:lpstr>2_fx_presentation_Blue_J</vt:lpstr>
      <vt:lpstr>SAP Ariba 2018 16x9 white</vt:lpstr>
      <vt:lpstr>SAP Ariba 2020 16x9 white</vt:lpstr>
      <vt:lpstr>Macro-Enabled Worksheet</vt:lpstr>
      <vt:lpstr>PowerPoint Presentation</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6.2. Kiểm tra chi tiết đơn hàng</vt:lpstr>
      <vt:lpstr>6.2. Kiểm tra chi tiết đơn hàng</vt:lpstr>
      <vt:lpstr>6.2. Kiểm tra chi tiết đơn hàng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Tải PO/Tạo báo cáo</vt:lpstr>
      <vt:lpstr>PowerPoint Presentation</vt:lpstr>
      <vt:lpstr>PowerPoint Presentation</vt:lpstr>
      <vt:lpstr>PowerPoint Presentation</vt:lpstr>
      <vt:lpstr>PowerPoint Presentation</vt:lpstr>
      <vt:lpstr>PowerPoint Presentation</vt:lpstr>
      <vt:lpstr>9.1. Tải công cụ phát hành tem</vt:lpstr>
      <vt:lpstr>9.1. Tải công cụ phát hành tem</vt:lpstr>
      <vt:lpstr>9.1. Tải công cụ phát hành tem</vt:lpstr>
      <vt:lpstr>9.2. Phát hành tem</vt:lpstr>
      <vt:lpstr>9.2. Phát hành tem</vt:lpstr>
      <vt:lpstr>9.2. Phát hành tem</vt:lpstr>
      <vt:lpstr>9.2. Phát hành tem</vt:lpstr>
      <vt:lpstr>9.3. Hướng dẫn giao hàng cho Nhà cung cấp    </vt:lpstr>
      <vt:lpstr>9.3. Hướng dẫn giao hàng cho Nhà cung cấp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Bui Thi Tuyen</cp:lastModifiedBy>
  <cp:revision>1</cp:revision>
  <dcterms:created xsi:type="dcterms:W3CDTF">2017-10-24T07:13:45Z</dcterms:created>
  <dcterms:modified xsi:type="dcterms:W3CDTF">2025-11-18T06:10:39Z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0x010100EDD0ECE172EDB142B5548E7F6B1A64E7009AA0D7C577AC7843BB0965843FE9EF97</vt:lpwstr>
  </property>
  <property fmtid="{D5CDD505-2E9C-101B-9397-08002B2CF9AE}" pid="3" name="_dlc_DocIdItemGuid">
    <vt:lpwstr>12165cf3-6dfb-4abf-a52c-685981122189</vt:lpwstr>
  </property>
  <property fmtid="{D5CDD505-2E9C-101B-9397-08002B2CF9AE}" pid="4" name="MediaServiceImageTags">
    <vt:lpwstr/>
  </property>
</Properties>
</file>