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notesMasterIdLst>
    <p:notesMasterId r:id="rId9"/>
  </p:notesMasterIdLst>
  <p:handoutMasterIdLst>
    <p:handoutMasterId r:id="rId10"/>
  </p:handoutMasterIdLst>
  <p:sldIdLst>
    <p:sldId id="402" r:id="rId2"/>
    <p:sldId id="436" r:id="rId3"/>
    <p:sldId id="437" r:id="rId4"/>
    <p:sldId id="438" r:id="rId5"/>
    <p:sldId id="439" r:id="rId6"/>
    <p:sldId id="440" r:id="rId7"/>
    <p:sldId id="441" r:id="rId8"/>
  </p:sldIdLst>
  <p:sldSz cx="12195175" cy="6858000"/>
  <p:notesSz cx="6858000" cy="91440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1" userDrawn="1">
          <p15:clr>
            <a:srgbClr val="A4A3A4"/>
          </p15:clr>
        </p15:guide>
        <p15:guide id="2" orient="horz" pos="1022" userDrawn="1">
          <p15:clr>
            <a:srgbClr val="A4A3A4"/>
          </p15:clr>
        </p15:guide>
        <p15:guide id="3" orient="horz" pos="4004" userDrawn="1">
          <p15:clr>
            <a:srgbClr val="A4A3A4"/>
          </p15:clr>
        </p15:guide>
        <p15:guide id="4" pos="303" userDrawn="1">
          <p15:clr>
            <a:srgbClr val="A4A3A4"/>
          </p15:clr>
        </p15:guide>
        <p15:guide id="5" pos="7356" userDrawn="1">
          <p15:clr>
            <a:srgbClr val="A4A3A4"/>
          </p15:clr>
        </p15:guide>
        <p15:guide id="7" orient="horz" pos="30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F46A7"/>
    <a:srgbClr val="970A82"/>
    <a:srgbClr val="FF3399"/>
    <a:srgbClr val="FFFFFF"/>
    <a:srgbClr val="FEE3A1"/>
    <a:srgbClr val="FFF1D0"/>
    <a:srgbClr val="FFF8E7"/>
    <a:srgbClr val="FECE59"/>
    <a:srgbClr val="0032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40" autoAdjust="0"/>
    <p:restoredTop sz="96710" autoAdjust="0"/>
  </p:normalViewPr>
  <p:slideViewPr>
    <p:cSldViewPr snapToGrid="0" showGuides="1">
      <p:cViewPr varScale="1">
        <p:scale>
          <a:sx n="92" d="100"/>
          <a:sy n="92" d="100"/>
        </p:scale>
        <p:origin x="376" y="56"/>
      </p:cViewPr>
      <p:guideLst>
        <p:guide pos="3841"/>
        <p:guide orient="horz" pos="1022"/>
        <p:guide orient="horz" pos="4004"/>
        <p:guide pos="303"/>
        <p:guide pos="7356"/>
        <p:guide orient="horz" pos="300"/>
      </p:guideLst>
    </p:cSldViewPr>
  </p:slideViewPr>
  <p:outlineViewPr>
    <p:cViewPr>
      <p:scale>
        <a:sx n="33" d="100"/>
        <a:sy n="33" d="100"/>
      </p:scale>
      <p:origin x="0" y="-639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showGuides="1">
      <p:cViewPr varScale="1">
        <p:scale>
          <a:sx n="92" d="100"/>
          <a:sy n="92" d="100"/>
        </p:scale>
        <p:origin x="404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47688" y="612775"/>
            <a:ext cx="5762625" cy="324167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9000" y="4120162"/>
            <a:ext cx="5760000" cy="456356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57512" y="8935722"/>
            <a:ext cx="942976" cy="205358"/>
          </a:xfrm>
          <a:prstGeom prst="rect">
            <a:avLst/>
          </a:prstGeom>
        </p:spPr>
        <p:txBody>
          <a:bodyPr vert="horz" lIns="91440" tIns="45720" rIns="91440" bIns="45720" rtlCol="0" anchor="b"/>
          <a:lstStyle>
            <a:lvl1pPr algn="ctr">
              <a:defRPr sz="8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4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global.sap.com/corporate-en/legal/copyright/index.epx" TargetMode="Externa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hyperlink" Target="http://www.sap.com/corporate-de/legal/copyright/index.epx"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6217668"/>
            <a:ext cx="1578462" cy="360000"/>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8000" y="3646672"/>
            <a:ext cx="1108174" cy="216000"/>
          </a:xfrm>
          <a:prstGeom prst="rect">
            <a:avLst/>
          </a:prstGeom>
        </p:spPr>
      </p:pic>
      <p:sp>
        <p:nvSpPr>
          <p:cNvPr id="5" name="Cover Image Placeholder"/>
          <p:cNvSpPr>
            <a:spLocks noGrp="1"/>
          </p:cNvSpPr>
          <p:nvPr>
            <p:ph type="pic" sz="quarter" idx="12" hasCustomPrompt="1"/>
          </p:nvPr>
        </p:nvSpPr>
        <p:spPr>
          <a:xfrm>
            <a:off x="1" y="0"/>
            <a:ext cx="12195175" cy="3430006"/>
          </a:xfrm>
          <a:solidFill>
            <a:schemeClr val="tx2">
              <a:alpha val="70000"/>
            </a:schemeClr>
          </a:solidFill>
        </p:spPr>
        <p:txBody>
          <a:bodyPr tIns="504000"/>
          <a:lstStyle>
            <a:lvl1pPr algn="ctr">
              <a:defRPr sz="1600">
                <a:solidFill>
                  <a:schemeClr val="tx1"/>
                </a:solidFill>
              </a:defRPr>
            </a:lvl1pPr>
          </a:lstStyle>
          <a:p>
            <a:r>
              <a:rPr lang="en-US" dirty="0"/>
              <a:t>Click to insert title image</a:t>
            </a:r>
          </a:p>
        </p:txBody>
      </p:sp>
      <p:grpSp>
        <p:nvGrpSpPr>
          <p:cNvPr id="2" name="Group 1"/>
          <p:cNvGrpSpPr/>
          <p:nvPr userDrawn="1"/>
        </p:nvGrpSpPr>
        <p:grpSpPr>
          <a:xfrm>
            <a:off x="9171173" y="0"/>
            <a:ext cx="3024002" cy="3430006"/>
            <a:chOff x="9171173" y="0"/>
            <a:chExt cx="3024002" cy="3430006"/>
          </a:xfrm>
        </p:grpSpPr>
        <p:sp>
          <p:nvSpPr>
            <p:cNvPr id="17" name="Rectangle 16"/>
            <p:cNvSpPr/>
            <p:nvPr userDrawn="1"/>
          </p:nvSpPr>
          <p:spPr bwMode="gray">
            <a:xfrm>
              <a:off x="11187175" y="0"/>
              <a:ext cx="100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17"/>
            <p:cNvSpPr/>
            <p:nvPr userDrawn="1"/>
          </p:nvSpPr>
          <p:spPr bwMode="gray">
            <a:xfrm>
              <a:off x="10179174" y="0"/>
              <a:ext cx="100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2" name="Rectangle 21"/>
            <p:cNvSpPr/>
            <p:nvPr userDrawn="1"/>
          </p:nvSpPr>
          <p:spPr bwMode="gray">
            <a:xfrm>
              <a:off x="9171173" y="0"/>
              <a:ext cx="100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sp>
        <p:nvSpPr>
          <p:cNvPr id="13" name="Classification"/>
          <p:cNvSpPr txBox="1"/>
          <p:nvPr userDrawn="1"/>
        </p:nvSpPr>
        <p:spPr>
          <a:xfrm>
            <a:off x="288000" y="5769666"/>
            <a:ext cx="4204855"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CUSTOMER</a:t>
            </a:r>
            <a:endParaRPr lang="en-US" sz="900" b="0" dirty="0"/>
          </a:p>
        </p:txBody>
      </p:sp>
      <p:sp>
        <p:nvSpPr>
          <p:cNvPr id="19" name="Speaker"/>
          <p:cNvSpPr>
            <a:spLocks noGrp="1"/>
          </p:cNvSpPr>
          <p:nvPr userDrawn="1">
            <p:ph type="subTitle" idx="1" hasCustomPrompt="1"/>
          </p:nvPr>
        </p:nvSpPr>
        <p:spPr bwMode="gray">
          <a:xfrm>
            <a:off x="288000" y="5130489"/>
            <a:ext cx="1090080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 </a:t>
            </a:r>
            <a:br>
              <a:rPr lang="en-US" dirty="0"/>
            </a:br>
            <a:r>
              <a:rPr lang="en-US" dirty="0"/>
              <a:t>Month 00, 2017 </a:t>
            </a:r>
          </a:p>
        </p:txBody>
      </p:sp>
      <p:sp>
        <p:nvSpPr>
          <p:cNvPr id="20" name="Presentation Title"/>
          <p:cNvSpPr>
            <a:spLocks noGrp="1"/>
          </p:cNvSpPr>
          <p:nvPr userDrawn="1">
            <p:ph type="body" sz="quarter" idx="14" hasCustomPrompt="1"/>
          </p:nvPr>
        </p:nvSpPr>
        <p:spPr>
          <a:xfrm>
            <a:off x="288000" y="4024430"/>
            <a:ext cx="10899174" cy="997196"/>
          </a:xfrm>
        </p:spPr>
        <p:txBody>
          <a:bodyPr wrap="square">
            <a:spAutoFit/>
          </a:bodyPr>
          <a:lstStyle>
            <a:lvl1pPr>
              <a:lnSpc>
                <a:spcPct val="90000"/>
              </a:lnSpc>
              <a:spcBef>
                <a:spcPts val="0"/>
              </a:spcBef>
              <a:defRPr sz="3600" b="1" baseline="0"/>
            </a:lvl1pPr>
          </a:lstStyle>
          <a:p>
            <a:pPr lvl="0"/>
            <a:r>
              <a:rPr lang="en-US" dirty="0"/>
              <a:t>Presentation Title </a:t>
            </a:r>
            <a:br>
              <a:rPr lang="en-US" dirty="0"/>
            </a:br>
            <a:r>
              <a:rPr lang="en-US" dirty="0"/>
              <a:t>Goes Here and Here.</a:t>
            </a:r>
          </a:p>
        </p:txBody>
      </p:sp>
    </p:spTree>
    <p:extLst>
      <p:ext uri="{BB962C8B-B14F-4D97-AF65-F5344CB8AC3E}">
        <p14:creationId xmlns:p14="http://schemas.microsoft.com/office/powerpoint/2010/main" val="2452717617"/>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4" name="Text placeholder - column 2"/>
          <p:cNvSpPr>
            <a:spLocks noGrp="1"/>
          </p:cNvSpPr>
          <p:nvPr>
            <p:ph type="body" sz="quarter" idx="10" hasCustomPrompt="1"/>
          </p:nvPr>
        </p:nvSpPr>
        <p:spPr>
          <a:xfrm>
            <a:off x="504000" y="1620000"/>
            <a:ext cx="5328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 column 1"/>
          <p:cNvSpPr>
            <a:spLocks noGrp="1"/>
          </p:cNvSpPr>
          <p:nvPr>
            <p:ph type="body" sz="quarter" idx="11" hasCustomPrompt="1"/>
          </p:nvPr>
        </p:nvSpPr>
        <p:spPr>
          <a:xfrm>
            <a:off x="6362477" y="1620000"/>
            <a:ext cx="5328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63048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7" name="Text Placeholder - column 3"/>
          <p:cNvSpPr>
            <a:spLocks noGrp="1"/>
          </p:cNvSpPr>
          <p:nvPr>
            <p:ph type="body" sz="quarter" idx="13" hasCustomPrompt="1"/>
          </p:nvPr>
        </p:nvSpPr>
        <p:spPr>
          <a:xfrm>
            <a:off x="8126477" y="1620000"/>
            <a:ext cx="3564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 column 2"/>
          <p:cNvSpPr>
            <a:spLocks noGrp="1"/>
          </p:cNvSpPr>
          <p:nvPr>
            <p:ph type="body" sz="quarter" idx="12" hasCustomPrompt="1"/>
          </p:nvPr>
        </p:nvSpPr>
        <p:spPr>
          <a:xfrm>
            <a:off x="4315238" y="1620000"/>
            <a:ext cx="3564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 column 1"/>
          <p:cNvSpPr>
            <a:spLocks noGrp="1"/>
          </p:cNvSpPr>
          <p:nvPr>
            <p:ph type="body" sz="quarter" idx="10" hasCustomPrompt="1"/>
          </p:nvPr>
        </p:nvSpPr>
        <p:spPr>
          <a:xfrm>
            <a:off x="504000" y="1620000"/>
            <a:ext cx="3564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86641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 text 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
        <p:nvSpPr>
          <p:cNvPr id="3" name="Text placeholder - column 2"/>
          <p:cNvSpPr>
            <a:spLocks noGrp="1"/>
          </p:cNvSpPr>
          <p:nvPr>
            <p:ph type="body" sz="quarter" idx="10" hasCustomPrompt="1"/>
          </p:nvPr>
        </p:nvSpPr>
        <p:spPr>
          <a:xfrm>
            <a:off x="504000" y="4770000"/>
            <a:ext cx="5328000" cy="108000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4"/>
          <p:cNvSpPr>
            <a:spLocks noGrp="1"/>
          </p:cNvSpPr>
          <p:nvPr>
            <p:ph type="pic" sz="quarter" idx="12" hasCustomPrompt="1"/>
          </p:nvPr>
        </p:nvSpPr>
        <p:spPr bwMode="gray">
          <a:xfrm>
            <a:off x="504000" y="1620000"/>
            <a:ext cx="5328000" cy="2631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17" name="Text placeholder - column 2"/>
          <p:cNvSpPr>
            <a:spLocks noGrp="1"/>
          </p:cNvSpPr>
          <p:nvPr>
            <p:ph type="body" sz="quarter" idx="13" hasCustomPrompt="1"/>
          </p:nvPr>
        </p:nvSpPr>
        <p:spPr>
          <a:xfrm>
            <a:off x="6362477" y="4770000"/>
            <a:ext cx="5328000" cy="108000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4"/>
          <p:cNvSpPr>
            <a:spLocks noGrp="1"/>
          </p:cNvSpPr>
          <p:nvPr>
            <p:ph type="pic" sz="quarter" idx="14" hasCustomPrompt="1"/>
          </p:nvPr>
        </p:nvSpPr>
        <p:spPr bwMode="gray">
          <a:xfrm>
            <a:off x="6362477" y="1620000"/>
            <a:ext cx="5328000" cy="2631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2504941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s - text 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
        <p:nvSpPr>
          <p:cNvPr id="3" name="Text placeholder - column 2"/>
          <p:cNvSpPr>
            <a:spLocks noGrp="1"/>
          </p:cNvSpPr>
          <p:nvPr>
            <p:ph type="body" sz="quarter" idx="10" hasCustomPrompt="1"/>
          </p:nvPr>
        </p:nvSpPr>
        <p:spPr>
          <a:xfrm>
            <a:off x="504000" y="4354921"/>
            <a:ext cx="3391200" cy="1495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4"/>
          <p:cNvSpPr>
            <a:spLocks noGrp="1"/>
          </p:cNvSpPr>
          <p:nvPr>
            <p:ph type="pic" sz="quarter" idx="12" hasCustomPrompt="1"/>
          </p:nvPr>
        </p:nvSpPr>
        <p:spPr bwMode="gray">
          <a:xfrm>
            <a:off x="504000" y="1620000"/>
            <a:ext cx="3391200" cy="2232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17" name="Text placeholder - column 2"/>
          <p:cNvSpPr>
            <a:spLocks noGrp="1"/>
          </p:cNvSpPr>
          <p:nvPr>
            <p:ph type="body" sz="quarter" idx="13" hasCustomPrompt="1"/>
          </p:nvPr>
        </p:nvSpPr>
        <p:spPr>
          <a:xfrm>
            <a:off x="8299277" y="4354921"/>
            <a:ext cx="3391200" cy="1495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4"/>
          <p:cNvSpPr>
            <a:spLocks noGrp="1"/>
          </p:cNvSpPr>
          <p:nvPr>
            <p:ph type="pic" sz="quarter" idx="14" hasCustomPrompt="1"/>
          </p:nvPr>
        </p:nvSpPr>
        <p:spPr bwMode="gray">
          <a:xfrm>
            <a:off x="8299277" y="1620000"/>
            <a:ext cx="3391200" cy="2232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9" name="Text placeholder - column 2"/>
          <p:cNvSpPr>
            <a:spLocks noGrp="1"/>
          </p:cNvSpPr>
          <p:nvPr>
            <p:ph type="body" sz="quarter" idx="15" hasCustomPrompt="1"/>
          </p:nvPr>
        </p:nvSpPr>
        <p:spPr>
          <a:xfrm>
            <a:off x="4401639" y="4354921"/>
            <a:ext cx="3391200" cy="1495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4"/>
          <p:cNvSpPr>
            <a:spLocks noGrp="1"/>
          </p:cNvSpPr>
          <p:nvPr>
            <p:ph type="pic" sz="quarter" idx="16" hasCustomPrompt="1"/>
          </p:nvPr>
        </p:nvSpPr>
        <p:spPr bwMode="gray">
          <a:xfrm>
            <a:off x="4401639" y="1620000"/>
            <a:ext cx="3391200" cy="2232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727667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columns - text 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
        <p:nvSpPr>
          <p:cNvPr id="3" name="Text placeholder - column 2"/>
          <p:cNvSpPr>
            <a:spLocks noGrp="1"/>
          </p:cNvSpPr>
          <p:nvPr>
            <p:ph type="body" sz="quarter" idx="10" hasCustomPrompt="1"/>
          </p:nvPr>
        </p:nvSpPr>
        <p:spPr>
          <a:xfrm>
            <a:off x="504000" y="3878220"/>
            <a:ext cx="2415600" cy="1971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4"/>
          <p:cNvSpPr>
            <a:spLocks noGrp="1"/>
          </p:cNvSpPr>
          <p:nvPr>
            <p:ph type="pic" sz="quarter" idx="12" hasCustomPrompt="1"/>
          </p:nvPr>
        </p:nvSpPr>
        <p:spPr bwMode="gray">
          <a:xfrm>
            <a:off x="504000" y="1620000"/>
            <a:ext cx="2415600" cy="1728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17" name="Text placeholder - column 2"/>
          <p:cNvSpPr>
            <a:spLocks noGrp="1"/>
          </p:cNvSpPr>
          <p:nvPr>
            <p:ph type="body" sz="quarter" idx="13" hasCustomPrompt="1"/>
          </p:nvPr>
        </p:nvSpPr>
        <p:spPr>
          <a:xfrm>
            <a:off x="9274877" y="3878221"/>
            <a:ext cx="2415600" cy="1971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4"/>
          <p:cNvSpPr>
            <a:spLocks noGrp="1"/>
          </p:cNvSpPr>
          <p:nvPr>
            <p:ph type="pic" sz="quarter" idx="14" hasCustomPrompt="1"/>
          </p:nvPr>
        </p:nvSpPr>
        <p:spPr bwMode="gray">
          <a:xfrm>
            <a:off x="9274877" y="1620000"/>
            <a:ext cx="2415600" cy="1728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9" name="Text placeholder - column 2"/>
          <p:cNvSpPr>
            <a:spLocks noGrp="1"/>
          </p:cNvSpPr>
          <p:nvPr>
            <p:ph type="body" sz="quarter" idx="15" hasCustomPrompt="1"/>
          </p:nvPr>
        </p:nvSpPr>
        <p:spPr>
          <a:xfrm>
            <a:off x="3427626" y="3878221"/>
            <a:ext cx="2415600" cy="1971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4"/>
          <p:cNvSpPr>
            <a:spLocks noGrp="1"/>
          </p:cNvSpPr>
          <p:nvPr>
            <p:ph type="pic" sz="quarter" idx="16" hasCustomPrompt="1"/>
          </p:nvPr>
        </p:nvSpPr>
        <p:spPr bwMode="gray">
          <a:xfrm>
            <a:off x="3427626" y="1620000"/>
            <a:ext cx="2415600" cy="1728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13" name="Text placeholder - column 2"/>
          <p:cNvSpPr>
            <a:spLocks noGrp="1"/>
          </p:cNvSpPr>
          <p:nvPr>
            <p:ph type="body" sz="quarter" idx="17" hasCustomPrompt="1"/>
          </p:nvPr>
        </p:nvSpPr>
        <p:spPr>
          <a:xfrm>
            <a:off x="6351252" y="3878221"/>
            <a:ext cx="2415600" cy="1971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4" name="Picture Placeholder 4"/>
          <p:cNvSpPr>
            <a:spLocks noGrp="1"/>
          </p:cNvSpPr>
          <p:nvPr>
            <p:ph type="pic" sz="quarter" idx="18" hasCustomPrompt="1"/>
          </p:nvPr>
        </p:nvSpPr>
        <p:spPr bwMode="gray">
          <a:xfrm>
            <a:off x="6351252" y="1620000"/>
            <a:ext cx="2415600" cy="1728000"/>
          </a:xfrm>
          <a:solidFill>
            <a:schemeClr val="tx2">
              <a:alpha val="70000"/>
            </a:schemeClr>
          </a:solid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2680594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bg1"/>
        </a:solidFill>
        <a:effectLst/>
      </p:bgPr>
    </p:bg>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4000" y="1800000"/>
            <a:ext cx="11185200" cy="3285032"/>
          </a:xfrm>
        </p:spPr>
        <p:txBody>
          <a:bodyPr/>
          <a:lstStyle>
            <a:lvl1pPr marL="395921" indent="-395921">
              <a:lnSpc>
                <a:spcPct val="90000"/>
              </a:lnSpc>
              <a:spcBef>
                <a:spcPts val="600"/>
              </a:spcBef>
              <a:defRPr sz="5999" b="1">
                <a:solidFill>
                  <a:schemeClr val="tx1"/>
                </a:solidFill>
              </a:defRPr>
            </a:lvl1pPr>
            <a:lvl2pPr marL="395921" indent="0">
              <a:buNone/>
              <a:defRPr sz="1200">
                <a:solidFill>
                  <a:schemeClr val="tx1"/>
                </a:solidFill>
              </a:defRPr>
            </a:lvl2pPr>
          </a:lstStyle>
          <a:p>
            <a:pPr lvl="0"/>
            <a:r>
              <a:rPr lang="en-US" noProof="0" dirty="0"/>
              <a:t>“Quote goes here </a:t>
            </a:r>
            <a:br>
              <a:rPr lang="en-US" noProof="0" dirty="0"/>
            </a:br>
            <a:r>
              <a:rPr lang="en-US" noProof="0" dirty="0"/>
              <a:t>and here.”</a:t>
            </a:r>
          </a:p>
          <a:p>
            <a:pPr lvl="1"/>
            <a:r>
              <a:rPr lang="en-US" noProof="0" dirty="0"/>
              <a:t>Source</a:t>
            </a:r>
          </a:p>
        </p:txBody>
      </p:sp>
      <p:sp>
        <p:nvSpPr>
          <p:cNvPr id="2" name="Title 1"/>
          <p:cNvSpPr>
            <a:spLocks noGrp="1"/>
          </p:cNvSpPr>
          <p:nvPr>
            <p:ph type="title" hasCustomPrompt="1"/>
          </p:nvPr>
        </p:nvSpPr>
        <p:spPr/>
        <p:txBody>
          <a:bodyPr/>
          <a:lstStyle>
            <a:lvl1pPr>
              <a:defRPr>
                <a:solidFill>
                  <a:schemeClr val="tx1"/>
                </a:solidFill>
              </a:defRPr>
            </a:lvl1pPr>
          </a:lstStyle>
          <a:p>
            <a:r>
              <a:rPr lang="en-US" noProof="0" dirty="0"/>
              <a:t>Insert page title (sentence case)</a:t>
            </a:r>
            <a:endParaRPr lang="en-US" dirty="0"/>
          </a:p>
        </p:txBody>
      </p:sp>
    </p:spTree>
    <p:extLst>
      <p:ext uri="{BB962C8B-B14F-4D97-AF65-F5344CB8AC3E}">
        <p14:creationId xmlns:p14="http://schemas.microsoft.com/office/powerpoint/2010/main" val="932785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image 1">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bwMode="gray">
          <a:xfrm>
            <a:off x="8127175" y="252000"/>
            <a:ext cx="4068000" cy="6606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6"/>
          <p:cNvSpPr>
            <a:spLocks noGrp="1"/>
          </p:cNvSpPr>
          <p:nvPr>
            <p:ph type="body" sz="quarter" idx="11" hasCustomPrompt="1"/>
          </p:nvPr>
        </p:nvSpPr>
        <p:spPr bwMode="gray">
          <a:xfrm>
            <a:off x="503999" y="1620000"/>
            <a:ext cx="7092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3" name="Title 2"/>
          <p:cNvSpPr>
            <a:spLocks noGrp="1"/>
          </p:cNvSpPr>
          <p:nvPr>
            <p:ph type="title" hasCustomPrompt="1"/>
          </p:nvPr>
        </p:nvSpPr>
        <p:spPr>
          <a:xfrm>
            <a:off x="504001" y="504000"/>
            <a:ext cx="7092000"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425020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text with image 2">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bwMode="gray">
          <a:xfrm>
            <a:off x="6111175" y="252000"/>
            <a:ext cx="6084000" cy="6606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6"/>
          <p:cNvSpPr>
            <a:spLocks noGrp="1"/>
          </p:cNvSpPr>
          <p:nvPr>
            <p:ph type="body" sz="quarter" idx="11" hasCustomPrompt="1"/>
          </p:nvPr>
        </p:nvSpPr>
        <p:spPr bwMode="gray">
          <a:xfrm>
            <a:off x="503999" y="1620000"/>
            <a:ext cx="5112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2" name="Title 1"/>
          <p:cNvSpPr>
            <a:spLocks noGrp="1"/>
          </p:cNvSpPr>
          <p:nvPr>
            <p:ph type="title" hasCustomPrompt="1"/>
          </p:nvPr>
        </p:nvSpPr>
        <p:spPr>
          <a:xfrm>
            <a:off x="504001" y="504000"/>
            <a:ext cx="5112000"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552787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with motion band">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bwMode="gray">
          <a:xfrm>
            <a:off x="1" y="252000"/>
            <a:ext cx="12195175" cy="6606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1901049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Full bleed image ">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bwMode="gray">
          <a:xfrm>
            <a:off x="1" y="0"/>
            <a:ext cx="12195175" cy="6858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413979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with illustration scene art">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6217668"/>
            <a:ext cx="1578462" cy="360000"/>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8000" y="3646672"/>
            <a:ext cx="1108174" cy="216000"/>
          </a:xfrm>
          <a:prstGeom prst="rect">
            <a:avLst/>
          </a:prstGeom>
        </p:spPr>
      </p:pic>
      <p:sp>
        <p:nvSpPr>
          <p:cNvPr id="5" name="Cover Image Placeholder"/>
          <p:cNvSpPr>
            <a:spLocks noGrp="1"/>
          </p:cNvSpPr>
          <p:nvPr>
            <p:ph type="pic" sz="quarter" idx="12" hasCustomPrompt="1"/>
          </p:nvPr>
        </p:nvSpPr>
        <p:spPr>
          <a:xfrm>
            <a:off x="1" y="0"/>
            <a:ext cx="12195175" cy="3430006"/>
          </a:xfrm>
          <a:noFill/>
        </p:spPr>
        <p:txBody>
          <a:bodyPr tIns="504000"/>
          <a:lstStyle>
            <a:lvl1pPr algn="ctr">
              <a:defRPr sz="1600">
                <a:solidFill>
                  <a:schemeClr val="tx1"/>
                </a:solidFill>
              </a:defRPr>
            </a:lvl1pPr>
          </a:lstStyle>
          <a:p>
            <a:r>
              <a:rPr lang="en-US" dirty="0"/>
              <a:t>Click to insert illustration scene art</a:t>
            </a:r>
          </a:p>
        </p:txBody>
      </p:sp>
      <p:sp>
        <p:nvSpPr>
          <p:cNvPr id="13" name="Classification"/>
          <p:cNvSpPr txBox="1"/>
          <p:nvPr userDrawn="1"/>
        </p:nvSpPr>
        <p:spPr>
          <a:xfrm>
            <a:off x="288000" y="5769666"/>
            <a:ext cx="4204855"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CUSTOMER</a:t>
            </a:r>
            <a:endParaRPr lang="en-US" sz="900" b="0" dirty="0"/>
          </a:p>
        </p:txBody>
      </p:sp>
      <p:sp>
        <p:nvSpPr>
          <p:cNvPr id="19" name="Speaker"/>
          <p:cNvSpPr>
            <a:spLocks noGrp="1"/>
          </p:cNvSpPr>
          <p:nvPr userDrawn="1">
            <p:ph type="subTitle" idx="1" hasCustomPrompt="1"/>
          </p:nvPr>
        </p:nvSpPr>
        <p:spPr bwMode="gray">
          <a:xfrm>
            <a:off x="288000" y="5130489"/>
            <a:ext cx="1090080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 </a:t>
            </a:r>
            <a:br>
              <a:rPr lang="en-US" dirty="0"/>
            </a:br>
            <a:r>
              <a:rPr lang="en-US" dirty="0"/>
              <a:t>Month 00, 2017 </a:t>
            </a:r>
          </a:p>
        </p:txBody>
      </p:sp>
      <p:sp>
        <p:nvSpPr>
          <p:cNvPr id="20" name="Presentation Title"/>
          <p:cNvSpPr>
            <a:spLocks noGrp="1"/>
          </p:cNvSpPr>
          <p:nvPr userDrawn="1">
            <p:ph type="body" sz="quarter" idx="14" hasCustomPrompt="1"/>
          </p:nvPr>
        </p:nvSpPr>
        <p:spPr>
          <a:xfrm>
            <a:off x="288000" y="4024430"/>
            <a:ext cx="10899174" cy="997196"/>
          </a:xfrm>
        </p:spPr>
        <p:txBody>
          <a:bodyPr wrap="square">
            <a:spAutoFit/>
          </a:bodyPr>
          <a:lstStyle>
            <a:lvl1pPr>
              <a:lnSpc>
                <a:spcPct val="90000"/>
              </a:lnSpc>
              <a:spcBef>
                <a:spcPts val="0"/>
              </a:spcBef>
              <a:defRPr sz="3600" b="1" baseline="0"/>
            </a:lvl1pPr>
          </a:lstStyle>
          <a:p>
            <a:pPr lvl="0"/>
            <a:r>
              <a:rPr lang="en-US" dirty="0"/>
              <a:t>Presentation Title </a:t>
            </a:r>
            <a:br>
              <a:rPr lang="en-US" dirty="0"/>
            </a:br>
            <a:r>
              <a:rPr lang="en-US" dirty="0"/>
              <a:t>Goes Here and Here.</a:t>
            </a:r>
          </a:p>
        </p:txBody>
      </p:sp>
    </p:spTree>
    <p:extLst>
      <p:ext uri="{BB962C8B-B14F-4D97-AF65-F5344CB8AC3E}">
        <p14:creationId xmlns:p14="http://schemas.microsoft.com/office/powerpoint/2010/main" val="1324778329"/>
      </p:ext>
    </p:extLst>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screenshot">
    <p:spTree>
      <p:nvGrpSpPr>
        <p:cNvPr id="1" name=""/>
        <p:cNvGrpSpPr/>
        <p:nvPr/>
      </p:nvGrpSpPr>
      <p:grpSpPr>
        <a:xfrm>
          <a:off x="0" y="0"/>
          <a:ext cx="0" cy="0"/>
          <a:chOff x="0" y="0"/>
          <a:chExt cx="0" cy="0"/>
        </a:xfrm>
      </p:grpSpPr>
      <p:sp>
        <p:nvSpPr>
          <p:cNvPr id="5" name="Picture Placeholder 4"/>
          <p:cNvSpPr>
            <a:spLocks noGrp="1"/>
          </p:cNvSpPr>
          <p:nvPr>
            <p:ph type="pic" sz="quarter" idx="13" hasCustomPrompt="1"/>
          </p:nvPr>
        </p:nvSpPr>
        <p:spPr bwMode="gray">
          <a:xfrm>
            <a:off x="6362477" y="1601628"/>
            <a:ext cx="5328000" cy="4230000"/>
          </a:xfrm>
          <a:solidFill>
            <a:schemeClr val="tx2">
              <a:alpha val="70000"/>
            </a:schemeClr>
          </a:solidFill>
        </p:spPr>
        <p:txBody>
          <a:bodyPr vert="horz" lIns="0" tIns="1512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screenshot</a:t>
            </a:r>
            <a:endParaRPr lang="de-DE" dirty="0"/>
          </a:p>
        </p:txBody>
      </p:sp>
      <p:sp>
        <p:nvSpPr>
          <p:cNvPr id="4" name="Text Placeholder 3"/>
          <p:cNvSpPr>
            <a:spLocks noGrp="1"/>
          </p:cNvSpPr>
          <p:nvPr>
            <p:ph type="body" sz="quarter" idx="10" hasCustomPrompt="1"/>
          </p:nvPr>
        </p:nvSpPr>
        <p:spPr>
          <a:xfrm>
            <a:off x="504000" y="1620000"/>
            <a:ext cx="5328000"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1287227243"/>
      </p:ext>
    </p:extLst>
  </p:cSld>
  <p:clrMapOvr>
    <a:masterClrMapping/>
  </p:clrMapOvr>
  <p:extLst mod="1">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504000" y="1620000"/>
            <a:ext cx="11185200" cy="4230000"/>
          </a:xfrm>
          <a:solidFill>
            <a:schemeClr val="tx2">
              <a:alpha val="70000"/>
            </a:schemeClr>
          </a:solidFill>
        </p:spPr>
        <p:txBody>
          <a:bodyPr tIns="1368000"/>
          <a:lstStyle>
            <a:lvl1pPr algn="ctr">
              <a:defRPr sz="1400" b="0"/>
            </a:lvl1pPr>
          </a:lstStyle>
          <a:p>
            <a:pPr lvl="0"/>
            <a:r>
              <a:rPr lang="en-US" dirty="0"/>
              <a:t>Click to add content</a:t>
            </a:r>
          </a:p>
        </p:txBody>
      </p:sp>
      <p:sp>
        <p:nvSpPr>
          <p:cNvPr id="2" name="Title 1"/>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4186098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lank with motion band">
    <p:spTree>
      <p:nvGrpSpPr>
        <p:cNvPr id="1" name=""/>
        <p:cNvGrpSpPr/>
        <p:nvPr/>
      </p:nvGrpSpPr>
      <p:grpSpPr>
        <a:xfrm>
          <a:off x="0" y="0"/>
          <a:ext cx="0" cy="0"/>
          <a:chOff x="0" y="0"/>
          <a:chExt cx="0" cy="0"/>
        </a:xfrm>
      </p:grpSpPr>
      <p:sp>
        <p:nvSpPr>
          <p:cNvPr id="7" name="Rectangle 6"/>
          <p:cNvSpPr/>
          <p:nvPr userDrawn="1"/>
        </p:nvSpPr>
        <p:spPr bwMode="gray">
          <a:xfrm>
            <a:off x="236220" y="1142735"/>
            <a:ext cx="11795760" cy="220929"/>
          </a:xfrm>
          <a:prstGeom prst="rect">
            <a:avLst/>
          </a:prstGeom>
          <a:solidFill>
            <a:schemeClr val="bg1"/>
          </a:solidFill>
          <a:ln w="6350" algn="ctr">
            <a:noFill/>
            <a:miter lim="800000"/>
            <a:headEnd/>
            <a:tailEnd/>
          </a:ln>
        </p:spPr>
        <p:txBody>
          <a:bodyPr lIns="89979" tIns="71983" rIns="89979" bIns="71983"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3379248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4218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hank you and contact information">
    <p:spTree>
      <p:nvGrpSpPr>
        <p:cNvPr id="1" name=""/>
        <p:cNvGrpSpPr/>
        <p:nvPr/>
      </p:nvGrpSpPr>
      <p:grpSpPr>
        <a:xfrm>
          <a:off x="0" y="0"/>
          <a:ext cx="0" cy="0"/>
          <a:chOff x="0" y="0"/>
          <a:chExt cx="0" cy="0"/>
        </a:xfrm>
      </p:grpSpPr>
      <p:sp>
        <p:nvSpPr>
          <p:cNvPr id="93" name="Contact information"/>
          <p:cNvSpPr>
            <a:spLocks noGrp="1"/>
          </p:cNvSpPr>
          <p:nvPr>
            <p:ph type="body" sz="quarter" idx="10" hasCustomPrompt="1"/>
          </p:nvPr>
        </p:nvSpPr>
        <p:spPr>
          <a:xfrm>
            <a:off x="504000" y="2905487"/>
            <a:ext cx="5328000" cy="2501010"/>
          </a:xfrm>
        </p:spPr>
        <p:txBody>
          <a:bodyPr anchor="t" anchorCtr="0">
            <a:noAutofit/>
          </a:bodyPr>
          <a:lstStyle>
            <a:lvl1pPr>
              <a:spcBef>
                <a:spcPts val="0"/>
              </a:spcBef>
              <a:spcAft>
                <a:spcPts val="1200"/>
              </a:spcAft>
              <a:defRPr sz="1600" b="0"/>
            </a:lvl1pPr>
            <a:lvl2pPr marL="0" indent="0">
              <a:spcBef>
                <a:spcPts val="0"/>
              </a:spcBef>
              <a:buNone/>
              <a:defRPr sz="1600" b="0"/>
            </a:lvl2pPr>
          </a:lstStyle>
          <a:p>
            <a:r>
              <a:rPr lang="en-US" dirty="0"/>
              <a:t>Contact information:</a:t>
            </a:r>
          </a:p>
          <a:p>
            <a:pPr lvl="1"/>
            <a:r>
              <a:rPr lang="en-US" dirty="0"/>
              <a:t>F name L name</a:t>
            </a:r>
          </a:p>
          <a:p>
            <a:pPr lvl="1"/>
            <a:r>
              <a:rPr lang="en-US" dirty="0"/>
              <a:t>Title</a:t>
            </a:r>
          </a:p>
          <a:p>
            <a:pPr lvl="1"/>
            <a:r>
              <a:rPr lang="en-US" dirty="0"/>
              <a:t>Address</a:t>
            </a:r>
          </a:p>
          <a:p>
            <a:pPr lvl="1"/>
            <a:r>
              <a:rPr lang="en-US" dirty="0"/>
              <a:t>Phone number</a:t>
            </a:r>
          </a:p>
        </p:txBody>
      </p:sp>
      <p:sp>
        <p:nvSpPr>
          <p:cNvPr id="2" name="Thank you"/>
          <p:cNvSpPr>
            <a:spLocks noGrp="1"/>
          </p:cNvSpPr>
          <p:nvPr>
            <p:ph type="ctrTitle" hasCustomPrompt="1"/>
          </p:nvPr>
        </p:nvSpPr>
        <p:spPr bwMode="gray">
          <a:xfrm>
            <a:off x="504000" y="1467009"/>
            <a:ext cx="5328000" cy="923116"/>
          </a:xfrm>
        </p:spPr>
        <p:txBody>
          <a:bodyPr anchor="t" anchorCtr="0">
            <a:noAutofit/>
          </a:bodyPr>
          <a:lstStyle>
            <a:lvl1pPr>
              <a:defRPr sz="5500">
                <a:solidFill>
                  <a:schemeClr val="accent1"/>
                </a:solidFill>
                <a:latin typeface="+mj-lt"/>
              </a:defRPr>
            </a:lvl1pPr>
          </a:lstStyle>
          <a:p>
            <a:r>
              <a:rPr lang="en-US" dirty="0"/>
              <a:t>Thank you.</a:t>
            </a:r>
            <a:endParaRPr lang="de-DE"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000" y="5994000"/>
            <a:ext cx="1578462" cy="360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4000" y="504000"/>
            <a:ext cx="1108174" cy="216000"/>
          </a:xfrm>
          <a:prstGeom prst="rect">
            <a:avLst/>
          </a:prstGeom>
        </p:spPr>
      </p:pic>
    </p:spTree>
    <p:extLst>
      <p:ext uri="{BB962C8B-B14F-4D97-AF65-F5344CB8AC3E}">
        <p14:creationId xmlns:p14="http://schemas.microsoft.com/office/powerpoint/2010/main" val="781090314"/>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sp>
        <p:nvSpPr>
          <p:cNvPr id="4" name="TextBox 3"/>
          <p:cNvSpPr txBox="1"/>
          <p:nvPr/>
        </p:nvSpPr>
        <p:spPr bwMode="gray">
          <a:xfrm>
            <a:off x="503999" y="1620000"/>
            <a:ext cx="11185200" cy="3153980"/>
          </a:xfrm>
          <a:prstGeom prst="rect">
            <a:avLst/>
          </a:prstGeom>
          <a:noFill/>
        </p:spPr>
        <p:txBody>
          <a:bodyPr wrap="square" lIns="0" tIns="0" rIns="0" bIns="0" rtlCol="0">
            <a:spAutoFit/>
          </a:bodyPr>
          <a:lstStyle/>
          <a:p>
            <a:pPr>
              <a:spcBef>
                <a:spcPts val="1200"/>
              </a:spcBef>
            </a:pPr>
            <a:r>
              <a:rPr lang="en-US" sz="1100" kern="1200" dirty="0">
                <a:solidFill>
                  <a:schemeClr val="tx1"/>
                </a:solidFill>
                <a:latin typeface="Arial"/>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1200"/>
              </a:spcBef>
            </a:pPr>
            <a:r>
              <a:rPr lang="en-US" sz="1100" kern="1200" dirty="0">
                <a:solidFill>
                  <a:schemeClr val="tx1"/>
                </a:solidFill>
                <a:latin typeface="Arial"/>
                <a:ea typeface="Arial Unicode MS" panose="020B0604020202020204" pitchFamily="34" charset="-128"/>
                <a:cs typeface="+mn-cs"/>
              </a:rPr>
              <a:t>The information contained herein may be changed without prior notice. Some software products marketed by SAP SE and its distributors contain proprietary software components </a:t>
            </a:r>
            <a:br>
              <a:rPr lang="en-US" sz="1100" kern="1200" dirty="0">
                <a:solidFill>
                  <a:schemeClr val="tx1"/>
                </a:solidFill>
                <a:latin typeface="Arial"/>
                <a:ea typeface="Arial Unicode MS" panose="020B0604020202020204" pitchFamily="34" charset="-128"/>
                <a:cs typeface="+mn-cs"/>
              </a:rPr>
            </a:br>
            <a:r>
              <a:rPr lang="en-US" sz="1100" kern="1200" dirty="0">
                <a:solidFill>
                  <a:schemeClr val="tx1"/>
                </a:solidFill>
                <a:latin typeface="Arial"/>
                <a:ea typeface="Arial Unicode MS" panose="020B0604020202020204" pitchFamily="34" charset="-128"/>
                <a:cs typeface="+mn-cs"/>
              </a:rPr>
              <a:t>of other software vendors. National product specifications may vary.</a:t>
            </a:r>
          </a:p>
          <a:p>
            <a:pPr>
              <a:spcBef>
                <a:spcPts val="1200"/>
              </a:spcBef>
            </a:pPr>
            <a:r>
              <a:rPr lang="en-US" sz="1100" kern="1200" dirty="0">
                <a:solidFill>
                  <a:schemeClr val="tx1"/>
                </a:solidFill>
                <a:latin typeface="Arial"/>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a:t>
            </a:r>
            <a:br>
              <a:rPr lang="en-US" sz="1100" kern="1200" dirty="0">
                <a:solidFill>
                  <a:schemeClr val="tx1"/>
                </a:solidFill>
                <a:latin typeface="Arial"/>
                <a:ea typeface="Arial Unicode MS" panose="020B0604020202020204" pitchFamily="34" charset="-128"/>
                <a:cs typeface="+mn-cs"/>
              </a:rPr>
            </a:br>
            <a:r>
              <a:rPr lang="en-US" sz="1100" kern="1200" dirty="0">
                <a:solidFill>
                  <a:schemeClr val="tx1"/>
                </a:solidFill>
                <a:latin typeface="Arial"/>
                <a:ea typeface="Arial Unicode MS" panose="020B0604020202020204" pitchFamily="34" charset="-128"/>
                <a:cs typeface="+mn-cs"/>
              </a:rPr>
              <a:t>set forth in the express warranty statements accompanying such products and services, if any. Nothing herein should be construed as constituting an additional warranty. </a:t>
            </a:r>
          </a:p>
          <a:p>
            <a:pPr>
              <a:spcBef>
                <a:spcPts val="1200"/>
              </a:spcBef>
            </a:pPr>
            <a:r>
              <a:rPr lang="en-US" sz="1100" kern="1200" dirty="0">
                <a:solidFill>
                  <a:schemeClr val="tx1"/>
                </a:solidFill>
                <a:latin typeface="Arial"/>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 </a:t>
            </a:r>
            <a:br>
              <a:rPr lang="en-US" sz="1100" kern="1200" dirty="0">
                <a:solidFill>
                  <a:schemeClr val="tx1"/>
                </a:solidFill>
                <a:latin typeface="Arial"/>
                <a:ea typeface="Arial Unicode MS" panose="020B0604020202020204" pitchFamily="34" charset="-128"/>
                <a:cs typeface="+mn-cs"/>
              </a:rPr>
            </a:br>
            <a:r>
              <a:rPr lang="en-US" sz="1100" kern="1200" dirty="0">
                <a:solidFill>
                  <a:schemeClr val="tx1"/>
                </a:solidFill>
                <a:latin typeface="Arial"/>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1200"/>
              </a:spcBef>
            </a:pPr>
            <a:r>
              <a:rPr lang="en-US" sz="1100" kern="1200" dirty="0">
                <a:solidFill>
                  <a:schemeClr val="tx1"/>
                </a:solidFill>
                <a:latin typeface="Arial"/>
                <a:ea typeface="Arial Unicode MS" panose="020B0604020202020204" pitchFamily="34" charset="-128"/>
                <a:cs typeface="+mn-cs"/>
              </a:rPr>
              <a:t>SAP and other SAP products and services mentioned herein as well as their respective logos are trademarks or registered trademarks of SAP SE (or an SAP affiliate company) </a:t>
            </a:r>
            <a:br>
              <a:rPr lang="en-US" sz="1100" kern="1200" dirty="0">
                <a:solidFill>
                  <a:schemeClr val="tx1"/>
                </a:solidFill>
                <a:latin typeface="Arial"/>
                <a:ea typeface="Arial Unicode MS" panose="020B0604020202020204" pitchFamily="34" charset="-128"/>
                <a:cs typeface="+mn-cs"/>
              </a:rPr>
            </a:br>
            <a:r>
              <a:rPr lang="en-US" sz="1100" kern="1200" dirty="0">
                <a:solidFill>
                  <a:schemeClr val="tx1"/>
                </a:solidFill>
                <a:latin typeface="Arial"/>
                <a:ea typeface="Arial Unicode MS" panose="020B0604020202020204" pitchFamily="34" charset="-128"/>
                <a:cs typeface="+mn-cs"/>
              </a:rPr>
              <a:t>in Germany and other countries. All other product and service names mentioned are the trademarks of their respective companies. </a:t>
            </a:r>
            <a:br>
              <a:rPr lang="en-US" sz="1100" kern="1200" dirty="0">
                <a:solidFill>
                  <a:schemeClr val="tx1"/>
                </a:solidFill>
                <a:latin typeface="Arial"/>
                <a:ea typeface="Arial Unicode MS" panose="020B0604020202020204" pitchFamily="34" charset="-128"/>
                <a:cs typeface="+mn-cs"/>
              </a:rPr>
            </a:br>
            <a:r>
              <a:rPr lang="en-US" sz="1100" kern="1200" dirty="0">
                <a:solidFill>
                  <a:schemeClr val="tx1"/>
                </a:solidFill>
                <a:latin typeface="Arial"/>
                <a:ea typeface="Arial Unicode MS" panose="020B0604020202020204" pitchFamily="34" charset="-128"/>
                <a:cs typeface="+mn-cs"/>
              </a:rPr>
              <a:t>See </a:t>
            </a:r>
            <a:r>
              <a:rPr lang="en-US" sz="1100" kern="1200" dirty="0">
                <a:solidFill>
                  <a:schemeClr val="tx2"/>
                </a:solidFill>
                <a:latin typeface="Arial"/>
                <a:ea typeface="Arial Unicode MS" panose="020B0604020202020204" pitchFamily="34" charset="-128"/>
                <a:cs typeface="+mn-cs"/>
                <a:hlinkClick r:id="rId2"/>
              </a:rPr>
              <a:t>http://global.sap.com/corporate-en/legal/copyright/index.epx</a:t>
            </a:r>
            <a:r>
              <a:rPr lang="en-US" sz="1100" kern="1200" dirty="0">
                <a:solidFill>
                  <a:schemeClr val="tx2"/>
                </a:solidFill>
                <a:latin typeface="Arial"/>
                <a:ea typeface="Arial Unicode MS" panose="020B0604020202020204" pitchFamily="34" charset="-128"/>
                <a:cs typeface="+mn-cs"/>
              </a:rPr>
              <a:t> </a:t>
            </a:r>
            <a:r>
              <a:rPr lang="en-US" sz="1100" kern="1200" dirty="0">
                <a:solidFill>
                  <a:schemeClr val="tx1"/>
                </a:solidFill>
                <a:latin typeface="Arial"/>
                <a:ea typeface="Arial Unicode MS" panose="020B0604020202020204" pitchFamily="34" charset="-128"/>
                <a:cs typeface="+mn-cs"/>
              </a:rPr>
              <a:t>for additional trademark information and notices.</a:t>
            </a:r>
          </a:p>
        </p:txBody>
      </p:sp>
      <p:sp>
        <p:nvSpPr>
          <p:cNvPr id="5" name="TextBox 4"/>
          <p:cNvSpPr txBox="1"/>
          <p:nvPr userDrawn="1"/>
        </p:nvSpPr>
        <p:spPr bwMode="gray">
          <a:xfrm>
            <a:off x="504000" y="719834"/>
            <a:ext cx="9540674" cy="369246"/>
          </a:xfrm>
          <a:prstGeom prst="rect">
            <a:avLst/>
          </a:prstGeom>
        </p:spPr>
        <p:txBody>
          <a:bodyPr vert="horz" wrap="square" lIns="0" tIns="0" rIns="0" bIns="0" rtlCol="0" anchor="t" anchorCtr="0">
            <a:spAutoFit/>
          </a:bodyPr>
          <a:lstStyle>
            <a:lvl1pPr>
              <a:spcBef>
                <a:spcPct val="0"/>
              </a:spcBef>
              <a:buNone/>
              <a:defRPr sz="2400" b="1" baseline="0">
                <a:latin typeface="+mj-lt"/>
                <a:ea typeface="+mj-ea"/>
                <a:cs typeface="+mj-cs"/>
              </a:defRPr>
            </a:lvl1pPr>
          </a:lstStyle>
          <a:p>
            <a:pPr lvl="0"/>
            <a:r>
              <a:rPr lang="en-US" sz="2400" b="0" noProof="0" dirty="0"/>
              <a:t>© 2017 SAP SE or an SAP affiliate company. All rights reserved.</a:t>
            </a:r>
          </a:p>
        </p:txBody>
      </p:sp>
      <p:grpSp>
        <p:nvGrpSpPr>
          <p:cNvPr id="16" name="Group 15"/>
          <p:cNvGrpSpPr/>
          <p:nvPr userDrawn="1"/>
        </p:nvGrpSpPr>
        <p:grpSpPr>
          <a:xfrm>
            <a:off x="0" y="0"/>
            <a:ext cx="12196800" cy="251942"/>
            <a:chOff x="0" y="0"/>
            <a:chExt cx="12196800" cy="251942"/>
          </a:xfrm>
        </p:grpSpPr>
        <p:sp>
          <p:nvSpPr>
            <p:cNvPr id="17" name="Rectangle 16"/>
            <p:cNvSpPr/>
            <p:nvPr userDrawn="1"/>
          </p:nvSpPr>
          <p:spPr bwMode="gray">
            <a:xfrm>
              <a:off x="0" y="0"/>
              <a:ext cx="12196800" cy="251942"/>
            </a:xfrm>
            <a:prstGeom prst="rect">
              <a:avLst/>
            </a:prstGeom>
            <a:solidFill>
              <a:srgbClr val="000000"/>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nvGrpSpPr>
            <p:cNvPr id="18" name="Secondary Motion Band"/>
            <p:cNvGrpSpPr/>
            <p:nvPr userDrawn="1"/>
          </p:nvGrpSpPr>
          <p:grpSpPr>
            <a:xfrm>
              <a:off x="10683752" y="0"/>
              <a:ext cx="1513048" cy="251942"/>
              <a:chOff x="10682127" y="0"/>
              <a:chExt cx="1513048" cy="252000"/>
            </a:xfrm>
          </p:grpSpPr>
          <p:sp>
            <p:nvSpPr>
              <p:cNvPr id="19" name="Rectangle 18"/>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1" name="Rectangle 20"/>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grpSp>
    </p:spTree>
    <p:extLst>
      <p:ext uri="{BB962C8B-B14F-4D97-AF65-F5344CB8AC3E}">
        <p14:creationId xmlns:p14="http://schemas.microsoft.com/office/powerpoint/2010/main" val="4519251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Copyright german">
    <p:spTree>
      <p:nvGrpSpPr>
        <p:cNvPr id="1" name=""/>
        <p:cNvGrpSpPr/>
        <p:nvPr/>
      </p:nvGrpSpPr>
      <p:grpSpPr>
        <a:xfrm>
          <a:off x="0" y="0"/>
          <a:ext cx="0" cy="0"/>
          <a:chOff x="0" y="0"/>
          <a:chExt cx="0" cy="0"/>
        </a:xfrm>
      </p:grpSpPr>
      <p:sp>
        <p:nvSpPr>
          <p:cNvPr id="4" name="TextBox 3"/>
          <p:cNvSpPr txBox="1"/>
          <p:nvPr userDrawn="1"/>
        </p:nvSpPr>
        <p:spPr bwMode="gray">
          <a:xfrm>
            <a:off x="504000" y="1620000"/>
            <a:ext cx="11185200" cy="3830931"/>
          </a:xfrm>
          <a:prstGeom prst="rect">
            <a:avLst/>
          </a:prstGeom>
          <a:noFill/>
        </p:spPr>
        <p:txBody>
          <a:bodyPr wrap="square" lIns="0" tIns="0" rIns="0" bIns="0" rtlCol="0">
            <a:spAutoFit/>
          </a:bodyPr>
          <a:lstStyle/>
          <a:p>
            <a:pPr>
              <a:spcBef>
                <a:spcPts val="1200"/>
              </a:spcBef>
            </a:pPr>
            <a:r>
              <a:rPr lang="de-DE" sz="1100" kern="1200" noProof="0" dirty="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SAP SE oder ein SAP-Konzernunternehmen nicht gestattet.</a:t>
            </a:r>
          </a:p>
          <a:p>
            <a:pPr>
              <a:spcBef>
                <a:spcPts val="1200"/>
              </a:spcBef>
            </a:pPr>
            <a:r>
              <a:rPr lang="de-DE" sz="1100" kern="1200" noProof="0" dirty="0">
                <a:solidFill>
                  <a:schemeClr val="tx1"/>
                </a:solidFill>
                <a:effectLst/>
                <a:latin typeface="Arial"/>
                <a:ea typeface="+mn-ea"/>
                <a:cs typeface="+mn-cs"/>
              </a:rPr>
              <a:t>In dieser Publikation enthaltene Informationen können ohne vorherige Ankündigung geändert werden. Die von SAP SE oder deren Vertriebsfirmen angebotenen Softwareprodukte können Softwarekomponenten auch anderer Softwarehersteller enthalten. Produkte können länderspezifische Unterschiede aufweisen.</a:t>
            </a:r>
          </a:p>
          <a:p>
            <a:pPr>
              <a:spcBef>
                <a:spcPts val="1200"/>
              </a:spcBef>
            </a:pPr>
            <a:r>
              <a:rPr lang="de-DE" sz="1100" kern="1200" noProof="0" dirty="0">
                <a:solidFill>
                  <a:schemeClr val="tx1"/>
                </a:solidFill>
                <a:effectLst/>
                <a:latin typeface="Arial"/>
                <a:ea typeface="+mn-ea"/>
                <a:cs typeface="+mn-cs"/>
              </a:rPr>
              <a:t>Die vorliegenden Unterlagen werden von der SAP SE oder einem SAP-Konzernunternehmen bereitgestellt und dienen ausschließlich zu Informationszwecken. </a:t>
            </a:r>
            <a:br>
              <a:rPr lang="de-DE" sz="1100" kern="1200" noProof="0" dirty="0">
                <a:solidFill>
                  <a:schemeClr val="tx1"/>
                </a:solidFill>
                <a:effectLst/>
                <a:latin typeface="Arial"/>
                <a:ea typeface="+mn-ea"/>
                <a:cs typeface="+mn-cs"/>
              </a:rPr>
            </a:br>
            <a:r>
              <a:rPr lang="de-DE" sz="1100" kern="1200" noProof="0" dirty="0">
                <a:solidFill>
                  <a:schemeClr val="tx1"/>
                </a:solidFill>
                <a:effectLst/>
                <a:latin typeface="Arial"/>
                <a:ea typeface="+mn-ea"/>
                <a:cs typeface="+mn-cs"/>
              </a:rPr>
              <a:t>Die SAP SE oder ihre Konzernunternehmen übernehmen keinerlei Haftung oder Gewährleistung für Fehler oder Unvollständigkeiten in dieser Publikation. </a:t>
            </a:r>
            <a:br>
              <a:rPr lang="de-DE" sz="1100" kern="1200" noProof="0" dirty="0">
                <a:solidFill>
                  <a:schemeClr val="tx1"/>
                </a:solidFill>
                <a:effectLst/>
                <a:latin typeface="Arial"/>
                <a:ea typeface="+mn-ea"/>
                <a:cs typeface="+mn-cs"/>
              </a:rPr>
            </a:br>
            <a:r>
              <a:rPr lang="de-DE" sz="1100" kern="1200" noProof="0" dirty="0">
                <a:solidFill>
                  <a:schemeClr val="tx1"/>
                </a:solidFill>
                <a:effectLst/>
                <a:latin typeface="Arial"/>
                <a:ea typeface="+mn-ea"/>
                <a:cs typeface="+mn-cs"/>
              </a:rPr>
              <a:t>Die SAP SE 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1200"/>
              </a:spcBef>
            </a:pPr>
            <a:r>
              <a:rPr lang="de-DE" sz="1100" kern="1200" noProof="0" dirty="0">
                <a:solidFill>
                  <a:schemeClr val="tx1"/>
                </a:solidFill>
                <a:effectLst/>
                <a:latin typeface="Arial"/>
                <a:ea typeface="+mn-ea"/>
                <a:cs typeface="+mn-cs"/>
              </a:rPr>
              <a:t>Insbesondere sind die SAP SE 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SAP SE oder ihrer Konzernunternehmen können von der SAP SE oder ihren Konzernunternehmen jederzeit und ohne Angabe von Gründen unangekündigt geändert werden. 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Dem Leser wird empfohlen, diesen vorausschauenden Aussagen kein übertriebenes Vertrauen zu schenken und sich bei Kaufentscheidungen nicht auf sie zu stützen.</a:t>
            </a:r>
          </a:p>
          <a:p>
            <a:pPr>
              <a:spcBef>
                <a:spcPts val="1200"/>
              </a:spcBef>
            </a:pPr>
            <a:r>
              <a:rPr lang="de-DE" sz="1100" kern="1200" noProof="0" dirty="0">
                <a:solidFill>
                  <a:schemeClr val="tx1"/>
                </a:solidFill>
                <a:effectLst/>
                <a:latin typeface="Arial"/>
                <a:ea typeface="+mn-ea"/>
                <a:cs typeface="+mn-cs"/>
              </a:rPr>
              <a:t>SAP und andere in diesem Dokument erwähnte Produkte und Dienstleistungen von SAP sowie die dazugehörigen Logos sind Marken oder eingetragene Marken der SAP SE </a:t>
            </a:r>
            <a:br>
              <a:rPr lang="de-DE" sz="1100" kern="1200" noProof="0" dirty="0">
                <a:solidFill>
                  <a:schemeClr val="tx1"/>
                </a:solidFill>
                <a:effectLst/>
                <a:latin typeface="Arial"/>
                <a:ea typeface="+mn-ea"/>
                <a:cs typeface="+mn-cs"/>
              </a:rPr>
            </a:br>
            <a:r>
              <a:rPr lang="de-DE" sz="1100" kern="1200" noProof="0" dirty="0">
                <a:solidFill>
                  <a:schemeClr val="tx1"/>
                </a:solidFill>
                <a:effectLst/>
                <a:latin typeface="Arial"/>
                <a:ea typeface="+mn-ea"/>
                <a:cs typeface="+mn-cs"/>
              </a:rPr>
              <a:t>(oder von einem SAP-Konzernunternehmen) in Deutschland und verschiedenen anderen Ländern weltweit. Alle anderen Namen von Produkten und Dienstleistungen sind Marken der jeweiligen Firmen. </a:t>
            </a:r>
            <a:br>
              <a:rPr lang="de-DE" sz="1100" kern="1200" noProof="0" dirty="0">
                <a:solidFill>
                  <a:schemeClr val="tx1"/>
                </a:solidFill>
                <a:effectLst/>
                <a:latin typeface="Arial"/>
                <a:ea typeface="+mn-ea"/>
                <a:cs typeface="+mn-cs"/>
              </a:rPr>
            </a:br>
            <a:r>
              <a:rPr lang="de-DE" sz="1100" kern="1200" noProof="0" dirty="0">
                <a:solidFill>
                  <a:schemeClr val="tx1"/>
                </a:solidFill>
                <a:effectLst/>
                <a:latin typeface="Arial"/>
                <a:ea typeface="+mn-ea"/>
                <a:cs typeface="+mn-cs"/>
              </a:rPr>
              <a:t>Zusätzliche Informationen zur Marke und Vermerke finden Sie auf der Seite </a:t>
            </a:r>
            <a:r>
              <a:rPr lang="de-DE" sz="1100" kern="1200" noProof="0" dirty="0">
                <a:solidFill>
                  <a:schemeClr val="tx1"/>
                </a:solidFill>
                <a:effectLst/>
                <a:latin typeface="Arial"/>
                <a:ea typeface="+mn-ea"/>
                <a:cs typeface="+mn-cs"/>
                <a:hlinkClick r:id="rId2"/>
              </a:rPr>
              <a:t>http://www.sap.com/corporate-de/legal/copyright/index.epx</a:t>
            </a:r>
            <a:endParaRPr lang="de-DE" sz="1100" kern="1200" noProof="0" dirty="0">
              <a:solidFill>
                <a:schemeClr val="tx1"/>
              </a:solidFill>
              <a:effectLst/>
              <a:latin typeface="Arial"/>
              <a:ea typeface="+mn-ea"/>
              <a:cs typeface="+mn-cs"/>
            </a:endParaRPr>
          </a:p>
        </p:txBody>
      </p:sp>
      <p:sp>
        <p:nvSpPr>
          <p:cNvPr id="5" name="TextBox 4"/>
          <p:cNvSpPr txBox="1"/>
          <p:nvPr userDrawn="1"/>
        </p:nvSpPr>
        <p:spPr bwMode="gray">
          <a:xfrm>
            <a:off x="504000" y="719834"/>
            <a:ext cx="11185200" cy="369246"/>
          </a:xfrm>
          <a:prstGeom prst="rect">
            <a:avLst/>
          </a:prstGeom>
        </p:spPr>
        <p:txBody>
          <a:bodyPr vert="horz" wrap="square" lIns="0" tIns="0" rIns="0" bIns="0" rtlCol="0" anchor="t" anchorCtr="0">
            <a:spAutoFit/>
          </a:bodyPr>
          <a:lstStyle>
            <a:lvl1pPr>
              <a:spcBef>
                <a:spcPct val="0"/>
              </a:spcBef>
              <a:buNone/>
              <a:defRPr sz="2400" b="1" baseline="0">
                <a:latin typeface="+mj-lt"/>
                <a:ea typeface="+mj-ea"/>
                <a:cs typeface="+mj-cs"/>
              </a:defRPr>
            </a:lvl1pPr>
          </a:lstStyle>
          <a:p>
            <a:pPr lvl="0"/>
            <a:r>
              <a:rPr lang="en-US" sz="2400" b="0" noProof="0" dirty="0"/>
              <a:t>© </a:t>
            </a:r>
            <a:r>
              <a:rPr lang="de-DE" sz="2400" b="0" noProof="0" dirty="0"/>
              <a:t>2017 SAP SE oder ein SAP-Konzernunternehmen. Alle Rechte vorbehalten.</a:t>
            </a:r>
          </a:p>
        </p:txBody>
      </p:sp>
      <p:grpSp>
        <p:nvGrpSpPr>
          <p:cNvPr id="16" name="Group 15"/>
          <p:cNvGrpSpPr/>
          <p:nvPr userDrawn="1"/>
        </p:nvGrpSpPr>
        <p:grpSpPr>
          <a:xfrm>
            <a:off x="0" y="0"/>
            <a:ext cx="12196800" cy="251942"/>
            <a:chOff x="0" y="0"/>
            <a:chExt cx="12196800" cy="251942"/>
          </a:xfrm>
        </p:grpSpPr>
        <p:sp>
          <p:nvSpPr>
            <p:cNvPr id="17" name="Rectangle 16"/>
            <p:cNvSpPr/>
            <p:nvPr userDrawn="1"/>
          </p:nvSpPr>
          <p:spPr bwMode="gray">
            <a:xfrm>
              <a:off x="0" y="0"/>
              <a:ext cx="12196800" cy="251942"/>
            </a:xfrm>
            <a:prstGeom prst="rect">
              <a:avLst/>
            </a:prstGeom>
            <a:solidFill>
              <a:srgbClr val="000000"/>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nvGrpSpPr>
            <p:cNvPr id="18" name="Secondary Motion Band"/>
            <p:cNvGrpSpPr/>
            <p:nvPr userDrawn="1"/>
          </p:nvGrpSpPr>
          <p:grpSpPr>
            <a:xfrm>
              <a:off x="10683752" y="0"/>
              <a:ext cx="1513048" cy="251942"/>
              <a:chOff x="10682127" y="0"/>
              <a:chExt cx="1513048" cy="252000"/>
            </a:xfrm>
          </p:grpSpPr>
          <p:sp>
            <p:nvSpPr>
              <p:cNvPr id="19" name="Rectangle 18"/>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1" name="Rectangle 20"/>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grpSp>
    </p:spTree>
    <p:extLst>
      <p:ext uri="{BB962C8B-B14F-4D97-AF65-F5344CB8AC3E}">
        <p14:creationId xmlns:p14="http://schemas.microsoft.com/office/powerpoint/2010/main" val="191186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hite">
    <p:spTree>
      <p:nvGrpSpPr>
        <p:cNvPr id="1" name=""/>
        <p:cNvGrpSpPr/>
        <p:nvPr/>
      </p:nvGrpSpPr>
      <p:grpSpPr>
        <a:xfrm>
          <a:off x="0" y="0"/>
          <a:ext cx="0" cy="0"/>
          <a:chOff x="0" y="0"/>
          <a:chExt cx="0" cy="0"/>
        </a:xfrm>
      </p:grpSpPr>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CUSTOMER</a:t>
            </a:r>
            <a:endParaRPr lang="en-US" sz="900" b="0" dirty="0"/>
          </a:p>
        </p:txBody>
      </p:sp>
      <p:sp>
        <p:nvSpPr>
          <p:cNvPr id="6" name="Speaker"/>
          <p:cNvSpPr>
            <a:spLocks noGrp="1"/>
          </p:cNvSpPr>
          <p:nvPr userDrawn="1">
            <p:ph type="subTitle" idx="1" hasCustomPrompt="1"/>
          </p:nvPr>
        </p:nvSpPr>
        <p:spPr bwMode="gray">
          <a:xfrm>
            <a:off x="288000" y="4268503"/>
            <a:ext cx="8595171"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Month 00, 2017 </a:t>
            </a:r>
          </a:p>
        </p:txBody>
      </p:sp>
      <p:sp>
        <p:nvSpPr>
          <p:cNvPr id="10" name="Presentation Title"/>
          <p:cNvSpPr>
            <a:spLocks noGrp="1"/>
          </p:cNvSpPr>
          <p:nvPr>
            <p:ph type="body" sz="quarter" idx="14" hasCustomPrompt="1"/>
          </p:nvPr>
        </p:nvSpPr>
        <p:spPr>
          <a:xfrm>
            <a:off x="288000" y="2706317"/>
            <a:ext cx="8595171" cy="997196"/>
          </a:xfrm>
        </p:spPr>
        <p:txBody>
          <a:bodyPr wrap="square">
            <a:noAutofit/>
          </a:bodyPr>
          <a:lstStyle>
            <a:lvl1pPr>
              <a:lnSpc>
                <a:spcPct val="90000"/>
              </a:lnSpc>
              <a:spcBef>
                <a:spcPts val="0"/>
              </a:spcBef>
              <a:defRPr sz="3600" b="1" baseline="0"/>
            </a:lvl1pPr>
          </a:lstStyle>
          <a:p>
            <a:pPr lvl="0"/>
            <a:r>
              <a:rPr lang="en-US" dirty="0"/>
              <a:t>Title Goes Here </a:t>
            </a:r>
            <a:br>
              <a:rPr lang="en-US" dirty="0"/>
            </a:br>
            <a:r>
              <a:rPr lang="en-US" dirty="0"/>
              <a:t>and Here and Here.</a:t>
            </a:r>
          </a:p>
        </p:txBody>
      </p:sp>
      <p:grpSp>
        <p:nvGrpSpPr>
          <p:cNvPr id="2" name="Group 1"/>
          <p:cNvGrpSpPr/>
          <p:nvPr userDrawn="1"/>
        </p:nvGrpSpPr>
        <p:grpSpPr>
          <a:xfrm>
            <a:off x="9171173" y="0"/>
            <a:ext cx="3024002" cy="6858000"/>
            <a:chOff x="9171173" y="0"/>
            <a:chExt cx="3024002" cy="6855990"/>
          </a:xfrm>
        </p:grpSpPr>
        <p:sp>
          <p:nvSpPr>
            <p:cNvPr id="17" name="Rectangle 16"/>
            <p:cNvSpPr/>
            <p:nvPr userDrawn="1"/>
          </p:nvSpPr>
          <p:spPr bwMode="gray">
            <a:xfrm>
              <a:off x="11187175" y="0"/>
              <a:ext cx="1008000" cy="6855990"/>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17"/>
            <p:cNvSpPr/>
            <p:nvPr userDrawn="1"/>
          </p:nvSpPr>
          <p:spPr bwMode="gray">
            <a:xfrm>
              <a:off x="10179174" y="0"/>
              <a:ext cx="1008000" cy="685599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2" name="Rectangle 21"/>
            <p:cNvSpPr/>
            <p:nvPr userDrawn="1"/>
          </p:nvSpPr>
          <p:spPr bwMode="gray">
            <a:xfrm>
              <a:off x="9171173" y="0"/>
              <a:ext cx="1008000" cy="685599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6217668"/>
            <a:ext cx="1578462" cy="360000"/>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8000" y="1880235"/>
            <a:ext cx="1108174" cy="216000"/>
          </a:xfrm>
          <a:prstGeom prst="rect">
            <a:avLst/>
          </a:prstGeom>
        </p:spPr>
      </p:pic>
    </p:spTree>
    <p:extLst>
      <p:ext uri="{BB962C8B-B14F-4D97-AF65-F5344CB8AC3E}">
        <p14:creationId xmlns:p14="http://schemas.microsoft.com/office/powerpoint/2010/main" val="1982410628"/>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with pictogram">
    <p:spTree>
      <p:nvGrpSpPr>
        <p:cNvPr id="1" name=""/>
        <p:cNvGrpSpPr/>
        <p:nvPr/>
      </p:nvGrpSpPr>
      <p:grpSpPr>
        <a:xfrm>
          <a:off x="0" y="0"/>
          <a:ext cx="0" cy="0"/>
          <a:chOff x="0" y="0"/>
          <a:chExt cx="0" cy="0"/>
        </a:xfrm>
      </p:grpSpPr>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CUSTOMER</a:t>
            </a:r>
            <a:endParaRPr lang="en-US" sz="900" b="0" dirty="0"/>
          </a:p>
        </p:txBody>
      </p:sp>
      <p:sp>
        <p:nvSpPr>
          <p:cNvPr id="6" name="Speaker"/>
          <p:cNvSpPr>
            <a:spLocks noGrp="1"/>
          </p:cNvSpPr>
          <p:nvPr userDrawn="1">
            <p:ph type="subTitle" idx="1" hasCustomPrompt="1"/>
          </p:nvPr>
        </p:nvSpPr>
        <p:spPr bwMode="gray">
          <a:xfrm>
            <a:off x="288001" y="4268503"/>
            <a:ext cx="637343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 </a:t>
            </a:r>
            <a:br>
              <a:rPr lang="en-US" dirty="0"/>
            </a:br>
            <a:r>
              <a:rPr lang="en-US" dirty="0"/>
              <a:t>Month 00, 2017 </a:t>
            </a:r>
          </a:p>
        </p:txBody>
      </p:sp>
      <p:sp>
        <p:nvSpPr>
          <p:cNvPr id="10" name="Presentation Title"/>
          <p:cNvSpPr>
            <a:spLocks noGrp="1"/>
          </p:cNvSpPr>
          <p:nvPr>
            <p:ph type="body" sz="quarter" idx="14" hasCustomPrompt="1"/>
          </p:nvPr>
        </p:nvSpPr>
        <p:spPr>
          <a:xfrm>
            <a:off x="288001" y="2706317"/>
            <a:ext cx="6373430" cy="997196"/>
          </a:xfrm>
        </p:spPr>
        <p:txBody>
          <a:bodyPr wrap="square">
            <a:noAutofit/>
          </a:bodyPr>
          <a:lstStyle>
            <a:lvl1pPr>
              <a:lnSpc>
                <a:spcPct val="90000"/>
              </a:lnSpc>
              <a:spcBef>
                <a:spcPts val="0"/>
              </a:spcBef>
              <a:defRPr sz="3600" b="1" baseline="0"/>
            </a:lvl1pPr>
          </a:lstStyle>
          <a:p>
            <a:pPr lvl="0"/>
            <a:r>
              <a:rPr lang="en-US" dirty="0"/>
              <a:t>Title Goes Here </a:t>
            </a:r>
            <a:br>
              <a:rPr lang="en-US" dirty="0"/>
            </a:br>
            <a:r>
              <a:rPr lang="en-US" dirty="0"/>
              <a:t>and Here and Here.</a:t>
            </a:r>
          </a:p>
        </p:txBody>
      </p:sp>
      <p:sp>
        <p:nvSpPr>
          <p:cNvPr id="7" name="Picture Placeholder 6"/>
          <p:cNvSpPr>
            <a:spLocks noGrp="1"/>
          </p:cNvSpPr>
          <p:nvPr>
            <p:ph type="pic" sz="quarter" idx="16"/>
          </p:nvPr>
        </p:nvSpPr>
        <p:spPr>
          <a:xfrm>
            <a:off x="6954855" y="963000"/>
            <a:ext cx="4932000" cy="4932000"/>
          </a:xfrm>
        </p:spPr>
        <p:txBody>
          <a:bodyPr/>
          <a:lstStyle/>
          <a:p>
            <a:endParaRPr lang="de-DE"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6217668"/>
            <a:ext cx="1578462" cy="360000"/>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8000" y="1880235"/>
            <a:ext cx="1108174" cy="216000"/>
          </a:xfrm>
          <a:prstGeom prst="rect">
            <a:avLst/>
          </a:prstGeom>
        </p:spPr>
      </p:pic>
    </p:spTree>
    <p:extLst>
      <p:ext uri="{BB962C8B-B14F-4D97-AF65-F5344CB8AC3E}">
        <p14:creationId xmlns:p14="http://schemas.microsoft.com/office/powerpoint/2010/main" val="304804629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Agenda items placeholder"/>
          <p:cNvSpPr>
            <a:spLocks noGrp="1"/>
          </p:cNvSpPr>
          <p:nvPr>
            <p:ph type="body" sz="quarter" idx="10" hasCustomPrompt="1"/>
          </p:nvPr>
        </p:nvSpPr>
        <p:spPr>
          <a:xfrm>
            <a:off x="504000" y="1620000"/>
            <a:ext cx="11185200" cy="4230000"/>
          </a:xfrm>
        </p:spPr>
        <p:txBody>
          <a:bodyPr>
            <a:noAutofit/>
          </a:bodyPr>
          <a:lstStyle>
            <a:lvl1pPr marL="0" marR="0" indent="0" algn="l" defTabSz="1088558" rtl="0" eaLnBrk="1" fontAlgn="auto" latinLnBrk="0" hangingPunct="1">
              <a:lnSpc>
                <a:spcPct val="100000"/>
              </a:lnSpc>
              <a:spcBef>
                <a:spcPts val="3000"/>
              </a:spcBef>
              <a:spcAft>
                <a:spcPts val="0"/>
              </a:spcAft>
              <a:buClr>
                <a:schemeClr val="accent1"/>
              </a:buClr>
              <a:buSzPct val="80000"/>
              <a:buFontTx/>
              <a:buNone/>
              <a:tabLst/>
              <a:defRPr sz="2000" b="0"/>
            </a:lvl1pPr>
            <a:lvl2pPr marL="179964" marR="0" indent="-179964" algn="l" defTabSz="1088558" rtl="0" eaLnBrk="1" fontAlgn="auto" latinLnBrk="0" hangingPunct="1">
              <a:lnSpc>
                <a:spcPct val="100000"/>
              </a:lnSpc>
              <a:spcBef>
                <a:spcPts val="600"/>
              </a:spcBef>
              <a:spcAft>
                <a:spcPts val="0"/>
              </a:spcAft>
              <a:buClr>
                <a:schemeClr val="accent1"/>
              </a:buClr>
              <a:buSzPct val="100000"/>
              <a:buFont typeface="Wingdings" panose="05000000000000000000" pitchFamily="2" charset="2"/>
              <a:buChar char="§"/>
              <a:tabLst/>
              <a:defRPr sz="1800"/>
            </a:lvl2pPr>
            <a:lvl3pPr marL="359928" marR="0" indent="-179352" algn="l" defTabSz="1088558" rtl="0" eaLnBrk="1" fontAlgn="auto" latinLnBrk="0" hangingPunct="1">
              <a:lnSpc>
                <a:spcPct val="100000"/>
              </a:lnSpc>
              <a:spcBef>
                <a:spcPts val="400"/>
              </a:spcBef>
              <a:spcAft>
                <a:spcPts val="0"/>
              </a:spcAft>
              <a:buClr>
                <a:schemeClr val="tx1"/>
              </a:buClr>
              <a:buSzPct val="100000"/>
              <a:buFont typeface="Arial" pitchFamily="34" charset="0"/>
              <a:buChar char="–"/>
              <a:tabLst/>
              <a:defRPr sz="1800" baseline="0"/>
            </a:lvl3pPr>
            <a:lvl4pPr marL="539892" marR="0" indent="-179964" algn="l" defTabSz="1088558" rtl="0" eaLnBrk="1" fontAlgn="auto" latinLnBrk="0" hangingPunct="1">
              <a:lnSpc>
                <a:spcPct val="100000"/>
              </a:lnSpc>
              <a:spcBef>
                <a:spcPts val="250"/>
              </a:spcBef>
              <a:spcAft>
                <a:spcPts val="0"/>
              </a:spcAft>
              <a:buClr>
                <a:schemeClr val="tx1"/>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a:t>Agenda Item/Divider Headline</a:t>
            </a:r>
          </a:p>
          <a:p>
            <a:pPr lvl="1"/>
            <a:r>
              <a:rPr lang="en-US" dirty="0"/>
              <a:t>Details</a:t>
            </a:r>
          </a:p>
        </p:txBody>
      </p:sp>
      <p:sp>
        <p:nvSpPr>
          <p:cNvPr id="3" name="Agenda title"/>
          <p:cNvSpPr>
            <a:spLocks noGrp="1"/>
          </p:cNvSpPr>
          <p:nvPr>
            <p:ph type="title" hasCustomPrompt="1"/>
          </p:nvPr>
        </p:nvSpPr>
        <p:spPr/>
        <p:txBody>
          <a:bodyPr/>
          <a:lstStyle>
            <a:lvl1pPr>
              <a:defRPr/>
            </a:lvl1pPr>
          </a:lstStyle>
          <a:p>
            <a:r>
              <a:rPr lang="en-US" dirty="0"/>
              <a:t>Agenda</a:t>
            </a:r>
          </a:p>
        </p:txBody>
      </p:sp>
    </p:spTree>
    <p:extLst>
      <p:ext uri="{BB962C8B-B14F-4D97-AF65-F5344CB8AC3E}">
        <p14:creationId xmlns:p14="http://schemas.microsoft.com/office/powerpoint/2010/main" val="185936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spTree>
      <p:nvGrpSpPr>
        <p:cNvPr id="1" name=""/>
        <p:cNvGrpSpPr/>
        <p:nvPr/>
      </p:nvGrpSpPr>
      <p:grpSpPr>
        <a:xfrm>
          <a:off x="0" y="0"/>
          <a:ext cx="0" cy="0"/>
          <a:chOff x="0" y="0"/>
          <a:chExt cx="0" cy="0"/>
        </a:xfrm>
      </p:grpSpPr>
      <p:sp>
        <p:nvSpPr>
          <p:cNvPr id="2" name="Divider text"/>
          <p:cNvSpPr>
            <a:spLocks noGrp="1"/>
          </p:cNvSpPr>
          <p:nvPr>
            <p:ph type="ctrTitle" hasCustomPrompt="1"/>
          </p:nvPr>
        </p:nvSpPr>
        <p:spPr bwMode="gray">
          <a:xfrm>
            <a:off x="504000" y="3090446"/>
            <a:ext cx="11185200" cy="677108"/>
          </a:xfrm>
        </p:spPr>
        <p:txBody>
          <a:bodyPr anchor="ctr" anchorCtr="0">
            <a:noAutofit/>
          </a:bodyPr>
          <a:lstStyle>
            <a:lvl1pPr>
              <a:defRPr sz="4400">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410952787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image">
    <p:spTree>
      <p:nvGrpSpPr>
        <p:cNvPr id="1" name=""/>
        <p:cNvGrpSpPr/>
        <p:nvPr/>
      </p:nvGrpSpPr>
      <p:grpSpPr>
        <a:xfrm>
          <a:off x="0" y="0"/>
          <a:ext cx="0" cy="0"/>
          <a:chOff x="0" y="0"/>
          <a:chExt cx="0" cy="0"/>
        </a:xfrm>
      </p:grpSpPr>
      <p:sp>
        <p:nvSpPr>
          <p:cNvPr id="4" name="Divider image placeholder"/>
          <p:cNvSpPr>
            <a:spLocks noGrp="1"/>
          </p:cNvSpPr>
          <p:nvPr>
            <p:ph type="pic" sz="quarter" idx="12" hasCustomPrompt="1"/>
          </p:nvPr>
        </p:nvSpPr>
        <p:spPr>
          <a:xfrm>
            <a:off x="1" y="3427200"/>
            <a:ext cx="12195175" cy="3430800"/>
          </a:xfrm>
          <a:noFill/>
        </p:spPr>
        <p:txBody>
          <a:bodyPr tIns="324000"/>
          <a:lstStyle>
            <a:lvl1pPr marL="0" marR="0" indent="0" algn="ctr" defTabSz="1088558" rtl="0" eaLnBrk="1" fontAlgn="auto" latinLnBrk="0" hangingPunct="1">
              <a:lnSpc>
                <a:spcPct val="100000"/>
              </a:lnSpc>
              <a:spcBef>
                <a:spcPts val="1200"/>
              </a:spcBef>
              <a:spcAft>
                <a:spcPts val="0"/>
              </a:spcAft>
              <a:buClr>
                <a:schemeClr val="accent1"/>
              </a:buClr>
              <a:buSzPct val="80000"/>
              <a:buFontTx/>
              <a:buNone/>
              <a:tabLst/>
              <a:defRPr sz="1600">
                <a:solidFill>
                  <a:schemeClr val="tx1"/>
                </a:solidFill>
              </a:defRPr>
            </a:lvl1pPr>
          </a:lstStyle>
          <a:p>
            <a:r>
              <a:rPr lang="en-US" dirty="0"/>
              <a:t>Click to insert image or illustration scene art</a:t>
            </a:r>
          </a:p>
        </p:txBody>
      </p:sp>
      <p:sp>
        <p:nvSpPr>
          <p:cNvPr id="2" name="Divider text"/>
          <p:cNvSpPr>
            <a:spLocks noGrp="1"/>
          </p:cNvSpPr>
          <p:nvPr>
            <p:ph type="ctrTitle" hasCustomPrompt="1"/>
          </p:nvPr>
        </p:nvSpPr>
        <p:spPr bwMode="gray">
          <a:xfrm>
            <a:off x="504000" y="1375046"/>
            <a:ext cx="11185200" cy="677108"/>
          </a:xfrm>
        </p:spPr>
        <p:txBody>
          <a:bodyPr anchor="t" anchorCtr="0">
            <a:noAutofit/>
          </a:bodyPr>
          <a:lstStyle>
            <a:lvl1pPr>
              <a:defRPr sz="4400">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100898527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46674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ext placeholder - column 2"/>
          <p:cNvSpPr>
            <a:spLocks noGrp="1"/>
          </p:cNvSpPr>
          <p:nvPr>
            <p:ph type="body" sz="quarter" idx="10" hasCustomPrompt="1"/>
          </p:nvPr>
        </p:nvSpPr>
        <p:spPr>
          <a:xfrm>
            <a:off x="503999" y="1620000"/>
            <a:ext cx="11186477"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129332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549413" y="6536751"/>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dirty="0"/>
          </a:p>
        </p:txBody>
      </p:sp>
      <p:sp>
        <p:nvSpPr>
          <p:cNvPr id="11" name="Classification"/>
          <p:cNvSpPr txBox="1"/>
          <p:nvPr userDrawn="1"/>
        </p:nvSpPr>
        <p:spPr bwMode="black">
          <a:xfrm>
            <a:off x="2814655" y="6559834"/>
            <a:ext cx="440826" cy="92333"/>
          </a:xfrm>
          <a:prstGeom prst="rect">
            <a:avLst/>
          </a:prstGeom>
          <a:noFill/>
        </p:spPr>
        <p:txBody>
          <a:bodyPr wrap="none" lIns="0" tIns="0" rIns="0" bIns="0" rtlCol="0">
            <a:sp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a:solidFill>
                  <a:schemeClr val="tx1"/>
                </a:solidFill>
                <a:latin typeface="Arial"/>
                <a:ea typeface="Arial Unicode MS"/>
                <a:cs typeface="Arial Unicode MS" pitchFamily="34" charset="-128"/>
                <a:sym typeface="Arial"/>
              </a:rPr>
              <a:t>CUSTOMER</a:t>
            </a:r>
            <a:endParaRPr kumimoji="0" lang="en-US" sz="600" b="0" i="0" u="none" kern="0" baseline="0" dirty="0">
              <a:solidFill>
                <a:schemeClr val="tx1"/>
              </a:solidFill>
              <a:latin typeface="Arial"/>
              <a:ea typeface="Arial Unicode MS"/>
              <a:cs typeface="Arial Unicode MS" pitchFamily="34" charset="-128"/>
              <a:sym typeface="Arial"/>
            </a:endParaRPr>
          </a:p>
        </p:txBody>
      </p:sp>
      <p:sp>
        <p:nvSpPr>
          <p:cNvPr id="10" name="Copyright"/>
          <p:cNvSpPr txBox="1"/>
          <p:nvPr userDrawn="1"/>
        </p:nvSpPr>
        <p:spPr bwMode="black">
          <a:xfrm>
            <a:off x="504001" y="6559834"/>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dirty="0">
                <a:solidFill>
                  <a:schemeClr val="tx1"/>
                </a:solidFill>
              </a:rPr>
              <a:t>2017 SAP SE or an SAP affiliate company. All rights reserved.  </a:t>
            </a:r>
            <a:r>
              <a:rPr kumimoji="0" lang="en-US" sz="600" b="0" i="0" u="none" kern="0" baseline="0" dirty="0">
                <a:solidFill>
                  <a:schemeClr val="tx1"/>
                </a:solidFill>
                <a:latin typeface="Arial"/>
                <a:ea typeface="Arial Unicode MS"/>
                <a:cs typeface="Arial Unicode MS" pitchFamily="34" charset="-128"/>
                <a:sym typeface="Arial"/>
              </a:rPr>
              <a:t>ǀ</a:t>
            </a:r>
          </a:p>
        </p:txBody>
      </p:sp>
      <p:sp>
        <p:nvSpPr>
          <p:cNvPr id="3" name="Text Placeholder 2"/>
          <p:cNvSpPr>
            <a:spLocks noGrp="1"/>
          </p:cNvSpPr>
          <p:nvPr userDrawn="1">
            <p:ph type="body" idx="1"/>
          </p:nvPr>
        </p:nvSpPr>
        <p:spPr bwMode="gray">
          <a:xfrm>
            <a:off x="504001" y="1620000"/>
            <a:ext cx="11186476" cy="4230235"/>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1"/>
          <p:cNvSpPr>
            <a:spLocks noGrp="1"/>
          </p:cNvSpPr>
          <p:nvPr userDrawn="1">
            <p:ph type="title"/>
          </p:nvPr>
        </p:nvSpPr>
        <p:spPr bwMode="gray">
          <a:xfrm>
            <a:off x="504001" y="504000"/>
            <a:ext cx="11186476" cy="369332"/>
          </a:xfrm>
          <a:prstGeom prst="rect">
            <a:avLst/>
          </a:prstGeom>
        </p:spPr>
        <p:txBody>
          <a:bodyPr vert="horz" wrap="square" lIns="0" tIns="0" rIns="0" bIns="0" rtlCol="0" anchor="t" anchorCtr="0">
            <a:spAutoFit/>
          </a:bodyPr>
          <a:lstStyle/>
          <a:p>
            <a:r>
              <a:rPr lang="en-US" noProof="0" dirty="0"/>
              <a:t>Insert page title (sentence case)</a:t>
            </a:r>
          </a:p>
        </p:txBody>
      </p:sp>
      <p:grpSp>
        <p:nvGrpSpPr>
          <p:cNvPr id="4" name="Group 3"/>
          <p:cNvGrpSpPr/>
          <p:nvPr userDrawn="1"/>
        </p:nvGrpSpPr>
        <p:grpSpPr>
          <a:xfrm>
            <a:off x="0" y="0"/>
            <a:ext cx="12196800" cy="251942"/>
            <a:chOff x="0" y="0"/>
            <a:chExt cx="12196800" cy="251942"/>
          </a:xfrm>
        </p:grpSpPr>
        <p:sp>
          <p:nvSpPr>
            <p:cNvPr id="13" name="Rectangle 12"/>
            <p:cNvSpPr/>
            <p:nvPr userDrawn="1"/>
          </p:nvSpPr>
          <p:spPr bwMode="gray">
            <a:xfrm>
              <a:off x="0" y="0"/>
              <a:ext cx="12196800" cy="251942"/>
            </a:xfrm>
            <a:prstGeom prst="rect">
              <a:avLst/>
            </a:prstGeom>
            <a:solidFill>
              <a:srgbClr val="000000"/>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nvGrpSpPr>
            <p:cNvPr id="14" name="Secondary Motion Band"/>
            <p:cNvGrpSpPr/>
            <p:nvPr userDrawn="1"/>
          </p:nvGrpSpPr>
          <p:grpSpPr>
            <a:xfrm>
              <a:off x="10683752" y="0"/>
              <a:ext cx="1513048" cy="251942"/>
              <a:chOff x="10682127" y="0"/>
              <a:chExt cx="1513048" cy="252000"/>
            </a:xfrm>
          </p:grpSpPr>
          <p:sp>
            <p:nvSpPr>
              <p:cNvPr id="15" name="Rectangle 14"/>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9" name="Rectangle 18"/>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grpSp>
    </p:spTree>
    <p:extLst>
      <p:ext uri="{BB962C8B-B14F-4D97-AF65-F5344CB8AC3E}">
        <p14:creationId xmlns:p14="http://schemas.microsoft.com/office/powerpoint/2010/main" val="3408294523"/>
      </p:ext>
    </p:extLst>
  </p:cSld>
  <p:clrMap bg1="lt1" tx1="dk1" bg2="lt2" tx2="dk2" accent1="accent1" accent2="accent2" accent3="accent3" accent4="accent4" accent5="accent5" accent6="accent6" hlink="hlink" folHlink="folHlink"/>
  <p:sldLayoutIdLst>
    <p:sldLayoutId id="2147483772" r:id="rId1"/>
    <p:sldLayoutId id="2147483776" r:id="rId2"/>
    <p:sldLayoutId id="2147483773" r:id="rId3"/>
    <p:sldLayoutId id="2147483775" r:id="rId4"/>
    <p:sldLayoutId id="2147483741" r:id="rId5"/>
    <p:sldLayoutId id="2147483765" r:id="rId6"/>
    <p:sldLayoutId id="2147483767" r:id="rId7"/>
    <p:sldLayoutId id="2147483743" r:id="rId8"/>
    <p:sldLayoutId id="2147483774" r:id="rId9"/>
    <p:sldLayoutId id="2147483745" r:id="rId10"/>
    <p:sldLayoutId id="2147483760" r:id="rId11"/>
    <p:sldLayoutId id="2147483768" r:id="rId12"/>
    <p:sldLayoutId id="2147483769" r:id="rId13"/>
    <p:sldLayoutId id="2147483770" r:id="rId14"/>
    <p:sldLayoutId id="2147483744" r:id="rId15"/>
    <p:sldLayoutId id="2147483757" r:id="rId16"/>
    <p:sldLayoutId id="2147483748" r:id="rId17"/>
    <p:sldLayoutId id="2147483762" r:id="rId18"/>
    <p:sldLayoutId id="2147483771" r:id="rId19"/>
    <p:sldLayoutId id="2147483763" r:id="rId20"/>
    <p:sldLayoutId id="2147483751" r:id="rId21"/>
    <p:sldLayoutId id="2147483753" r:id="rId22"/>
    <p:sldLayoutId id="2147483756" r:id="rId23"/>
    <p:sldLayoutId id="2147483740" r:id="rId24"/>
    <p:sldLayoutId id="2147483754" r:id="rId25"/>
    <p:sldLayoutId id="2147483755" r:id="rId26"/>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88000" y="2706317"/>
            <a:ext cx="8595171" cy="997196"/>
          </a:xfrm>
        </p:spPr>
        <p:txBody>
          <a:bodyPr/>
          <a:lstStyle/>
          <a:p>
            <a:r>
              <a:rPr lang="en-US" sz="3200" dirty="0"/>
              <a:t>Flex Master Data</a:t>
            </a:r>
            <a:endParaRPr lang="en-US" sz="3200" dirty="0">
              <a:solidFill>
                <a:schemeClr val="accent1"/>
              </a:solidFill>
            </a:endParaRPr>
          </a:p>
        </p:txBody>
      </p:sp>
    </p:spTree>
    <p:extLst>
      <p:ext uri="{BB962C8B-B14F-4D97-AF65-F5344CB8AC3E}">
        <p14:creationId xmlns:p14="http://schemas.microsoft.com/office/powerpoint/2010/main" val="331687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sz="1800" dirty="0"/>
              <a:t>What is Flex Master Data?</a:t>
            </a:r>
          </a:p>
          <a:p>
            <a:pPr lvl="1"/>
            <a:r>
              <a:rPr lang="en-US" dirty="0"/>
              <a:t>A custom-defined data structure designed to meet a specific business need</a:t>
            </a:r>
          </a:p>
          <a:p>
            <a:pPr lvl="0"/>
            <a:endParaRPr lang="en-US" sz="1800" dirty="0"/>
          </a:p>
          <a:p>
            <a:pPr lvl="0"/>
            <a:r>
              <a:rPr lang="en-US" sz="1800" dirty="0"/>
              <a:t>When to use Flex Master Data?</a:t>
            </a:r>
          </a:p>
          <a:p>
            <a:pPr lvl="1"/>
            <a:r>
              <a:rPr lang="en-US" dirty="0"/>
              <a:t>To house complex data that cannot be stored in a normal header field, such as a text field</a:t>
            </a:r>
          </a:p>
          <a:p>
            <a:pPr lvl="2"/>
            <a:r>
              <a:rPr lang="en-US" dirty="0"/>
              <a:t>A text field can store the names of hospitals</a:t>
            </a:r>
          </a:p>
          <a:p>
            <a:pPr lvl="2"/>
            <a:r>
              <a:rPr lang="en-US" dirty="0"/>
              <a:t>A Flex Master Data field can store the names of hospitals and attributes such as their addresses, phone numbers, and the name of the hospital administrator</a:t>
            </a:r>
          </a:p>
          <a:p>
            <a:endParaRPr lang="en-US" dirty="0"/>
          </a:p>
        </p:txBody>
      </p:sp>
      <p:sp>
        <p:nvSpPr>
          <p:cNvPr id="3" name="Title 2"/>
          <p:cNvSpPr>
            <a:spLocks noGrp="1"/>
          </p:cNvSpPr>
          <p:nvPr>
            <p:ph type="title"/>
          </p:nvPr>
        </p:nvSpPr>
        <p:spPr>
          <a:xfrm>
            <a:off x="504001" y="504000"/>
            <a:ext cx="11186476" cy="369332"/>
          </a:xfrm>
        </p:spPr>
        <p:txBody>
          <a:bodyPr/>
          <a:lstStyle/>
          <a:p>
            <a:r>
              <a:rPr lang="en-US" dirty="0"/>
              <a:t>Overview</a:t>
            </a:r>
          </a:p>
        </p:txBody>
      </p:sp>
    </p:spTree>
    <p:extLst>
      <p:ext uri="{BB962C8B-B14F-4D97-AF65-F5344CB8AC3E}">
        <p14:creationId xmlns:p14="http://schemas.microsoft.com/office/powerpoint/2010/main" val="128483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dirty="0"/>
              <a:t>The structure of a Flex Master Data element is defined by a configurable template</a:t>
            </a:r>
          </a:p>
          <a:p>
            <a:pPr lvl="1"/>
            <a:r>
              <a:rPr lang="en-US" dirty="0"/>
              <a:t>Every Flex Master Data template is comprised of two default fields:</a:t>
            </a:r>
          </a:p>
          <a:p>
            <a:pPr lvl="2"/>
            <a:r>
              <a:rPr lang="en-US" dirty="0"/>
              <a:t>UniqueName</a:t>
            </a:r>
          </a:p>
          <a:p>
            <a:pPr lvl="2"/>
            <a:r>
              <a:rPr lang="en-US" dirty="0"/>
              <a:t>Name</a:t>
            </a:r>
          </a:p>
          <a:p>
            <a:pPr lvl="1"/>
            <a:r>
              <a:rPr lang="en-US" dirty="0"/>
              <a:t>Custom fields (attributes) are defined by the customer</a:t>
            </a:r>
          </a:p>
          <a:p>
            <a:pPr lvl="0"/>
            <a:endParaRPr lang="en-US" dirty="0"/>
          </a:p>
          <a:p>
            <a:pPr lvl="0"/>
            <a:r>
              <a:rPr lang="en-US" dirty="0"/>
              <a:t>Who creates the structure of the Flex Master Data template?</a:t>
            </a:r>
          </a:p>
          <a:p>
            <a:pPr marL="342900" lvl="1" indent="-342900">
              <a:buFont typeface="+mj-lt"/>
              <a:buAutoNum type="arabicPeriod"/>
            </a:pPr>
            <a:r>
              <a:rPr lang="en-US" dirty="0"/>
              <a:t>The customer documents the attributes that are needed</a:t>
            </a:r>
          </a:p>
          <a:p>
            <a:pPr marL="342900" lvl="1" indent="-342900">
              <a:buFont typeface="+mj-lt"/>
              <a:buAutoNum type="arabicPeriod"/>
            </a:pPr>
            <a:r>
              <a:rPr lang="en-US" dirty="0"/>
              <a:t>SAP Ariba configures the Flex Master Data template to include the requested attributes</a:t>
            </a:r>
          </a:p>
          <a:p>
            <a:pPr marL="342900" lvl="1" indent="-342900">
              <a:buFont typeface="+mj-lt"/>
              <a:buAutoNum type="arabicPeriod"/>
            </a:pPr>
            <a:r>
              <a:rPr lang="en-US" dirty="0"/>
              <a:t>The customer populates the Flex Master Data template with the necessary data </a:t>
            </a:r>
          </a:p>
          <a:p>
            <a:endParaRPr lang="en-US" dirty="0"/>
          </a:p>
        </p:txBody>
      </p:sp>
      <p:sp>
        <p:nvSpPr>
          <p:cNvPr id="3" name="Title 2"/>
          <p:cNvSpPr>
            <a:spLocks noGrp="1"/>
          </p:cNvSpPr>
          <p:nvPr>
            <p:ph type="title"/>
          </p:nvPr>
        </p:nvSpPr>
        <p:spPr/>
        <p:txBody>
          <a:bodyPr/>
          <a:lstStyle/>
          <a:p>
            <a:r>
              <a:rPr lang="en-US" dirty="0"/>
              <a:t>Structure of Flex Master Data</a:t>
            </a:r>
          </a:p>
        </p:txBody>
      </p:sp>
    </p:spTree>
    <p:extLst>
      <p:ext uri="{BB962C8B-B14F-4D97-AF65-F5344CB8AC3E}">
        <p14:creationId xmlns:p14="http://schemas.microsoft.com/office/powerpoint/2010/main" val="42002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04001" y="1432963"/>
            <a:ext cx="11186477" cy="4230000"/>
          </a:xfrm>
        </p:spPr>
        <p:txBody>
          <a:bodyPr/>
          <a:lstStyle/>
          <a:p>
            <a:pPr lvl="0"/>
            <a:r>
              <a:rPr lang="en-US" dirty="0"/>
              <a:t>Default Fields: UniqueName, Name</a:t>
            </a:r>
          </a:p>
          <a:p>
            <a:pPr lvl="0"/>
            <a:r>
              <a:rPr lang="en-US" dirty="0"/>
              <a:t>Custom Attributes: City, State, Administrator</a:t>
            </a:r>
          </a:p>
          <a:p>
            <a:endParaRPr lang="en-US" dirty="0"/>
          </a:p>
        </p:txBody>
      </p:sp>
      <p:sp>
        <p:nvSpPr>
          <p:cNvPr id="3" name="Title 2"/>
          <p:cNvSpPr>
            <a:spLocks noGrp="1"/>
          </p:cNvSpPr>
          <p:nvPr>
            <p:ph type="title"/>
          </p:nvPr>
        </p:nvSpPr>
        <p:spPr/>
        <p:txBody>
          <a:bodyPr/>
          <a:lstStyle/>
          <a:p>
            <a:r>
              <a:rPr lang="en-US" dirty="0"/>
              <a:t>Flex Master Data File</a:t>
            </a:r>
          </a:p>
        </p:txBody>
      </p:sp>
      <p:pic>
        <p:nvPicPr>
          <p:cNvPr id="4" name="Picture 6" descr="C:\Users\I837212\AppData\Local\Temp\SNAGHTML3ff5a56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3746" y="3207045"/>
            <a:ext cx="8574768" cy="254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548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p:cNvPicPr>
            <a:picLocks noChangeAspect="1"/>
          </p:cNvPicPr>
          <p:nvPr/>
        </p:nvPicPr>
        <p:blipFill>
          <a:blip r:embed="rId2"/>
          <a:stretch>
            <a:fillRect/>
          </a:stretch>
        </p:blipFill>
        <p:spPr>
          <a:xfrm>
            <a:off x="1535475" y="2830180"/>
            <a:ext cx="3146709" cy="3278636"/>
          </a:xfrm>
          <a:prstGeom prst="rect">
            <a:avLst/>
          </a:prstGeom>
        </p:spPr>
      </p:pic>
      <p:sp>
        <p:nvSpPr>
          <p:cNvPr id="3" name="Title 2"/>
          <p:cNvSpPr>
            <a:spLocks noGrp="1"/>
          </p:cNvSpPr>
          <p:nvPr>
            <p:ph type="title"/>
          </p:nvPr>
        </p:nvSpPr>
        <p:spPr/>
        <p:txBody>
          <a:bodyPr/>
          <a:lstStyle/>
          <a:p>
            <a:r>
              <a:rPr lang="en-US" dirty="0"/>
              <a:t>Using Flex Master Data in Projects</a:t>
            </a:r>
          </a:p>
        </p:txBody>
      </p:sp>
      <p:pic>
        <p:nvPicPr>
          <p:cNvPr id="12" name="Picture 11"/>
          <p:cNvPicPr>
            <a:picLocks noChangeAspect="1"/>
          </p:cNvPicPr>
          <p:nvPr/>
        </p:nvPicPr>
        <p:blipFill>
          <a:blip r:embed="rId3"/>
          <a:stretch>
            <a:fillRect/>
          </a:stretch>
        </p:blipFill>
        <p:spPr>
          <a:xfrm>
            <a:off x="1050037" y="6096869"/>
            <a:ext cx="3454578" cy="355618"/>
          </a:xfrm>
          <a:prstGeom prst="rect">
            <a:avLst/>
          </a:prstGeom>
        </p:spPr>
      </p:pic>
      <p:pic>
        <p:nvPicPr>
          <p:cNvPr id="13" name="Picture 12"/>
          <p:cNvPicPr>
            <a:picLocks noChangeAspect="1"/>
          </p:cNvPicPr>
          <p:nvPr/>
        </p:nvPicPr>
        <p:blipFill>
          <a:blip r:embed="rId4"/>
          <a:stretch>
            <a:fillRect/>
          </a:stretch>
        </p:blipFill>
        <p:spPr>
          <a:xfrm>
            <a:off x="6968382" y="5961980"/>
            <a:ext cx="3784795" cy="336567"/>
          </a:xfrm>
          <a:prstGeom prst="rect">
            <a:avLst/>
          </a:prstGeom>
        </p:spPr>
      </p:pic>
      <p:cxnSp>
        <p:nvCxnSpPr>
          <p:cNvPr id="16" name="Straight Arrow Connector 15"/>
          <p:cNvCxnSpPr/>
          <p:nvPr/>
        </p:nvCxnSpPr>
        <p:spPr>
          <a:xfrm>
            <a:off x="9079796" y="2379241"/>
            <a:ext cx="0" cy="40059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Text Placeholder 2"/>
          <p:cNvSpPr txBox="1">
            <a:spLocks/>
          </p:cNvSpPr>
          <p:nvPr/>
        </p:nvSpPr>
        <p:spPr bwMode="gray">
          <a:xfrm>
            <a:off x="274060" y="1445691"/>
            <a:ext cx="5669541" cy="283869"/>
          </a:xfrm>
          <a:prstGeom prst="rect">
            <a:avLst/>
          </a:prstGeom>
        </p:spPr>
        <p:txBody>
          <a:bodyPr vert="horz" lIns="0" tIns="0" rIns="0" bIns="0" rtlCol="0">
            <a:noAutofit/>
          </a:bodyPr>
          <a:lst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a:lstStyle>
          <a:p>
            <a:pPr algn="ctr"/>
            <a:r>
              <a:rPr lang="en-US" sz="1200" dirty="0"/>
              <a:t>Users can search for the appropriate value by Name or ID (UniqueName)</a:t>
            </a:r>
          </a:p>
        </p:txBody>
      </p:sp>
      <p:sp>
        <p:nvSpPr>
          <p:cNvPr id="22" name="Text Placeholder 2"/>
          <p:cNvSpPr txBox="1">
            <a:spLocks/>
          </p:cNvSpPr>
          <p:nvPr/>
        </p:nvSpPr>
        <p:spPr bwMode="gray">
          <a:xfrm>
            <a:off x="6290614" y="1067910"/>
            <a:ext cx="5326613" cy="269893"/>
          </a:xfrm>
          <a:prstGeom prst="rect">
            <a:avLst/>
          </a:prstGeom>
        </p:spPr>
        <p:txBody>
          <a:bodyPr vert="horz" lIns="0" tIns="0" rIns="0" bIns="0" rtlCol="0">
            <a:noAutofit/>
          </a:bodyPr>
          <a:lstStyle>
            <a:lvl1pPr marL="0" indent="0" algn="l" defTabSz="1088231" rtl="0" eaLnBrk="1" latinLnBrk="0" hangingPunct="1">
              <a:spcBef>
                <a:spcPts val="600"/>
              </a:spcBef>
              <a:buClr>
                <a:schemeClr val="accent1"/>
              </a:buClr>
              <a:buSzPct val="80000"/>
              <a:buFontTx/>
              <a:buNone/>
              <a:defRPr sz="1799" b="0" kern="1200">
                <a:solidFill>
                  <a:schemeClr val="tx1"/>
                </a:solidFill>
                <a:latin typeface="+mn-lt"/>
                <a:ea typeface="+mn-ea"/>
                <a:cs typeface="+mn-cs"/>
              </a:defRPr>
            </a:lvl1pPr>
            <a:lvl2pPr marL="179910" indent="-179910" algn="l" defTabSz="1088231" rtl="0" eaLnBrk="1" latinLnBrk="0" hangingPunct="1">
              <a:spcBef>
                <a:spcPts val="600"/>
              </a:spcBef>
              <a:buClr>
                <a:schemeClr val="accent1"/>
              </a:buClr>
              <a:buSzPct val="100000"/>
              <a:buFont typeface="Wingdings" pitchFamily="2" charset="2"/>
              <a:buChar char="§"/>
              <a:defRPr sz="1600" kern="1200">
                <a:solidFill>
                  <a:schemeClr val="tx1"/>
                </a:solidFill>
                <a:latin typeface="+mn-lt"/>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400" kern="1200" noProof="0">
                <a:solidFill>
                  <a:schemeClr val="tx1"/>
                </a:solidFill>
                <a:latin typeface="+mn-lt"/>
                <a:ea typeface="+mn-ea"/>
                <a:cs typeface="+mn-cs"/>
              </a:defRPr>
            </a:lvl3pPr>
            <a:lvl4pPr marL="539730" indent="-179910" algn="l" defTabSz="1088231"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a:lstStyle>
          <a:p>
            <a:pPr algn="ctr"/>
            <a:r>
              <a:rPr lang="en-US" sz="1600" b="1" dirty="0"/>
              <a:t>Flex Master Data Multiple Select</a:t>
            </a:r>
            <a:endParaRPr lang="en-US" sz="1600" dirty="0"/>
          </a:p>
        </p:txBody>
      </p:sp>
      <p:sp>
        <p:nvSpPr>
          <p:cNvPr id="23" name="Text Placeholder 2"/>
          <p:cNvSpPr txBox="1">
            <a:spLocks/>
          </p:cNvSpPr>
          <p:nvPr/>
        </p:nvSpPr>
        <p:spPr bwMode="gray">
          <a:xfrm>
            <a:off x="274060" y="1058765"/>
            <a:ext cx="5326613" cy="294000"/>
          </a:xfrm>
          <a:prstGeom prst="rect">
            <a:avLst/>
          </a:prstGeom>
        </p:spPr>
        <p:txBody>
          <a:bodyPr vert="horz" lIns="0" tIns="0" rIns="0" bIns="0" rtlCol="0">
            <a:noAutofit/>
          </a:bodyPr>
          <a:lstStyle>
            <a:lvl1pPr marL="0" indent="0" algn="l" defTabSz="1088231" rtl="0" eaLnBrk="1" latinLnBrk="0" hangingPunct="1">
              <a:spcBef>
                <a:spcPts val="1799"/>
              </a:spcBef>
              <a:buClr>
                <a:schemeClr val="accent1"/>
              </a:buClr>
              <a:buSzPct val="80000"/>
              <a:buFontTx/>
              <a:buNone/>
              <a:defRPr sz="1999" b="0" kern="1200">
                <a:solidFill>
                  <a:schemeClr val="tx1"/>
                </a:solidFill>
                <a:latin typeface="+mn-lt"/>
                <a:ea typeface="+mn-ea"/>
                <a:cs typeface="+mn-cs"/>
              </a:defRPr>
            </a:lvl1pPr>
            <a:lvl2pPr marL="179910" indent="-179910" algn="l" defTabSz="1088231" rtl="0" eaLnBrk="1" latinLnBrk="0" hangingPunct="1">
              <a:spcBef>
                <a:spcPts val="600"/>
              </a:spcBef>
              <a:buClr>
                <a:schemeClr val="accent1"/>
              </a:buClr>
              <a:buSzPct val="100000"/>
              <a:buFont typeface="Wingdings" pitchFamily="2" charset="2"/>
              <a:buChar char="§"/>
              <a:defRPr sz="1799" kern="1200">
                <a:solidFill>
                  <a:schemeClr val="tx1"/>
                </a:solidFill>
                <a:latin typeface="+mn-lt"/>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799" kern="1200" noProof="0" dirty="0" smtClean="0">
                <a:solidFill>
                  <a:schemeClr val="tx1"/>
                </a:solidFill>
                <a:latin typeface="+mn-lt"/>
                <a:ea typeface="+mn-ea"/>
                <a:cs typeface="+mn-cs"/>
              </a:defRPr>
            </a:lvl3pPr>
            <a:lvl4pPr marL="539730" indent="-179910" algn="l" defTabSz="1088231"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a:lstStyle>
          <a:p>
            <a:pPr algn="ctr"/>
            <a:r>
              <a:rPr lang="en-US" sz="1600" b="1" dirty="0"/>
              <a:t>Flex Master Data Single Select</a:t>
            </a:r>
            <a:endParaRPr lang="en-US" sz="1600" dirty="0"/>
          </a:p>
          <a:p>
            <a:endParaRPr lang="en-US" dirty="0"/>
          </a:p>
        </p:txBody>
      </p:sp>
      <p:sp>
        <p:nvSpPr>
          <p:cNvPr id="24" name="Text Placeholder 2"/>
          <p:cNvSpPr txBox="1">
            <a:spLocks/>
          </p:cNvSpPr>
          <p:nvPr/>
        </p:nvSpPr>
        <p:spPr bwMode="gray">
          <a:xfrm>
            <a:off x="6510679" y="1445690"/>
            <a:ext cx="5138235" cy="283869"/>
          </a:xfrm>
          <a:prstGeom prst="rect">
            <a:avLst/>
          </a:prstGeom>
        </p:spPr>
        <p:txBody>
          <a:bodyPr vert="horz" lIns="0" tIns="0" rIns="0" bIns="0" rtlCol="0">
            <a:noAutofit/>
          </a:bodyPr>
          <a:lst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a:lstStyle>
          <a:p>
            <a:pPr algn="ctr"/>
            <a:r>
              <a:rPr lang="en-US" sz="1200" dirty="0"/>
              <a:t>Users can search for the appropriate value(s) by Name or ID (UniqueName)</a:t>
            </a:r>
          </a:p>
        </p:txBody>
      </p:sp>
      <p:pic>
        <p:nvPicPr>
          <p:cNvPr id="27" name="Picture 26"/>
          <p:cNvPicPr>
            <a:picLocks noChangeAspect="1"/>
          </p:cNvPicPr>
          <p:nvPr/>
        </p:nvPicPr>
        <p:blipFill>
          <a:blip r:embed="rId5"/>
          <a:stretch>
            <a:fillRect/>
          </a:stretch>
        </p:blipFill>
        <p:spPr>
          <a:xfrm>
            <a:off x="1293609" y="1800674"/>
            <a:ext cx="3429176" cy="685835"/>
          </a:xfrm>
          <a:prstGeom prst="rect">
            <a:avLst/>
          </a:prstGeom>
        </p:spPr>
      </p:pic>
      <p:pic>
        <p:nvPicPr>
          <p:cNvPr id="29" name="Picture 28"/>
          <p:cNvPicPr>
            <a:picLocks noChangeAspect="1"/>
          </p:cNvPicPr>
          <p:nvPr/>
        </p:nvPicPr>
        <p:blipFill>
          <a:blip r:embed="rId6"/>
          <a:stretch>
            <a:fillRect/>
          </a:stretch>
        </p:blipFill>
        <p:spPr>
          <a:xfrm>
            <a:off x="7387503" y="2031175"/>
            <a:ext cx="2946551" cy="215911"/>
          </a:xfrm>
          <a:prstGeom prst="rect">
            <a:avLst/>
          </a:prstGeom>
        </p:spPr>
      </p:pic>
      <p:sp>
        <p:nvSpPr>
          <p:cNvPr id="33" name="Rectangle 32"/>
          <p:cNvSpPr/>
          <p:nvPr/>
        </p:nvSpPr>
        <p:spPr bwMode="gray">
          <a:xfrm>
            <a:off x="6345382" y="936173"/>
            <a:ext cx="5399133" cy="5575463"/>
          </a:xfrm>
          <a:prstGeom prst="rect">
            <a:avLst/>
          </a:prstGeom>
          <a:noFill/>
          <a:ln w="6350" algn="ctr">
            <a:solidFill>
              <a:schemeClr val="tx1"/>
            </a:solidFill>
            <a:miter lim="800000"/>
            <a:headEnd/>
            <a:tailEnd/>
          </a:ln>
          <a:effectLst>
            <a:outerShdw blurRad="50800" dist="38100" dir="2700000" algn="tl" rotWithShape="0">
              <a:prstClr val="black">
                <a:alpha val="40000"/>
              </a:prstClr>
            </a:outerShdw>
          </a:effectLst>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34" name="Rectangle 33"/>
          <p:cNvSpPr/>
          <p:nvPr/>
        </p:nvSpPr>
        <p:spPr bwMode="gray">
          <a:xfrm>
            <a:off x="425188" y="964001"/>
            <a:ext cx="5399133" cy="5575463"/>
          </a:xfrm>
          <a:prstGeom prst="rect">
            <a:avLst/>
          </a:prstGeom>
          <a:noFill/>
          <a:ln w="6350" algn="ctr">
            <a:solidFill>
              <a:schemeClr val="tx1"/>
            </a:solidFill>
            <a:miter lim="800000"/>
            <a:headEnd/>
            <a:tailEnd/>
          </a:ln>
          <a:effectLst>
            <a:outerShdw blurRad="50800" dist="38100" dir="2700000" algn="tl" rotWithShape="0">
              <a:prstClr val="black">
                <a:alpha val="40000"/>
              </a:prstClr>
            </a:outerShdw>
          </a:effectLst>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pic>
        <p:nvPicPr>
          <p:cNvPr id="35" name="Picture 34"/>
          <p:cNvPicPr>
            <a:picLocks noChangeAspect="1"/>
          </p:cNvPicPr>
          <p:nvPr/>
        </p:nvPicPr>
        <p:blipFill>
          <a:blip r:embed="rId7"/>
          <a:stretch>
            <a:fillRect/>
          </a:stretch>
        </p:blipFill>
        <p:spPr>
          <a:xfrm>
            <a:off x="6458048" y="2980136"/>
            <a:ext cx="5173799" cy="2662519"/>
          </a:xfrm>
          <a:prstGeom prst="rect">
            <a:avLst/>
          </a:prstGeom>
        </p:spPr>
      </p:pic>
      <p:cxnSp>
        <p:nvCxnSpPr>
          <p:cNvPr id="37" name="Straight Arrow Connector 36"/>
          <p:cNvCxnSpPr/>
          <p:nvPr/>
        </p:nvCxnSpPr>
        <p:spPr>
          <a:xfrm>
            <a:off x="9083005" y="5413210"/>
            <a:ext cx="0" cy="40059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2907999" y="5561383"/>
            <a:ext cx="0" cy="40059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907999" y="2579539"/>
            <a:ext cx="0" cy="40059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96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03999" y="1620000"/>
            <a:ext cx="11494037" cy="4230000"/>
          </a:xfrm>
        </p:spPr>
        <p:txBody>
          <a:bodyPr/>
          <a:lstStyle/>
          <a:p>
            <a:pPr lvl="1"/>
            <a:r>
              <a:rPr lang="en-US" dirty="0"/>
              <a:t>Only </a:t>
            </a:r>
            <a:r>
              <a:rPr lang="en-US" b="1" dirty="0"/>
              <a:t>Names</a:t>
            </a:r>
            <a:r>
              <a:rPr lang="en-US" dirty="0"/>
              <a:t> are reportable</a:t>
            </a:r>
          </a:p>
          <a:p>
            <a:pPr lvl="1"/>
            <a:r>
              <a:rPr lang="en-US" dirty="0"/>
              <a:t>IDs (</a:t>
            </a:r>
            <a:r>
              <a:rPr lang="en-US" b="1" dirty="0"/>
              <a:t>UniqueName</a:t>
            </a:r>
            <a:r>
              <a:rPr lang="en-US" dirty="0"/>
              <a:t>) and custom attributes are </a:t>
            </a:r>
            <a:r>
              <a:rPr lang="en-US" u="sng" dirty="0"/>
              <a:t>not</a:t>
            </a:r>
            <a:r>
              <a:rPr lang="en-US" dirty="0"/>
              <a:t> reportable</a:t>
            </a:r>
          </a:p>
        </p:txBody>
      </p:sp>
      <p:sp>
        <p:nvSpPr>
          <p:cNvPr id="3" name="Title 2"/>
          <p:cNvSpPr>
            <a:spLocks noGrp="1"/>
          </p:cNvSpPr>
          <p:nvPr>
            <p:ph type="title"/>
          </p:nvPr>
        </p:nvSpPr>
        <p:spPr/>
        <p:txBody>
          <a:bodyPr/>
          <a:lstStyle/>
          <a:p>
            <a:r>
              <a:rPr lang="en-US" dirty="0"/>
              <a:t>Reporting Limitations</a:t>
            </a:r>
          </a:p>
        </p:txBody>
      </p:sp>
      <p:pic>
        <p:nvPicPr>
          <p:cNvPr id="4" name="Picture 4" descr="C:\Users\I837212\AppData\Local\Temp\SNAGHTML3ffae5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680" y="3429388"/>
            <a:ext cx="1402055" cy="5383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I837212\AppData\Local\Temp\SNAGHTML3ff7a60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488" y="2696677"/>
            <a:ext cx="8574768" cy="2542201"/>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1"/>
          <p:cNvSpPr txBox="1">
            <a:spLocks/>
          </p:cNvSpPr>
          <p:nvPr/>
        </p:nvSpPr>
        <p:spPr bwMode="gray">
          <a:xfrm>
            <a:off x="503999" y="5436435"/>
            <a:ext cx="11186477" cy="827130"/>
          </a:xfrm>
          <a:prstGeom prst="rect">
            <a:avLst/>
          </a:prstGeom>
        </p:spPr>
        <p:txBody>
          <a:bodyPr vert="horz" lIns="0" tIns="0" rIns="0" bIns="0" rtlCol="0">
            <a:noAutofit/>
          </a:bodyPr>
          <a:lst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a:lstStyle>
          <a:p>
            <a:r>
              <a:rPr lang="en-US" sz="1800" dirty="0"/>
              <a:t>The </a:t>
            </a:r>
            <a:r>
              <a:rPr lang="en-US" sz="1800" b="1" dirty="0"/>
              <a:t>Name</a:t>
            </a:r>
            <a:r>
              <a:rPr lang="en-US" sz="1800" dirty="0"/>
              <a:t>, </a:t>
            </a:r>
            <a:r>
              <a:rPr lang="en-US" sz="1800" b="1" dirty="0"/>
              <a:t>UniqueName</a:t>
            </a:r>
            <a:r>
              <a:rPr lang="en-US" sz="1800" dirty="0"/>
              <a:t>, and custom attributes are </a:t>
            </a:r>
            <a:r>
              <a:rPr lang="en-US" sz="1800" u="sng" dirty="0"/>
              <a:t>not</a:t>
            </a:r>
            <a:r>
              <a:rPr lang="en-US" sz="1800" dirty="0"/>
              <a:t> reportable for FMD fields that are created in Procurement Workspaces and Procurement Workspace Requests</a:t>
            </a:r>
          </a:p>
        </p:txBody>
      </p:sp>
    </p:spTree>
    <p:extLst>
      <p:ext uri="{BB962C8B-B14F-4D97-AF65-F5344CB8AC3E}">
        <p14:creationId xmlns:p14="http://schemas.microsoft.com/office/powerpoint/2010/main" val="3118109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03999" y="1620000"/>
            <a:ext cx="11452474" cy="4230000"/>
          </a:xfrm>
        </p:spPr>
        <p:txBody>
          <a:bodyPr/>
          <a:lstStyle/>
          <a:p>
            <a:r>
              <a:rPr lang="en-US" sz="1800" dirty="0"/>
              <a:t>Additional, separate Custom Header Fields can be used to “extract” the attributes and make the data reportable</a:t>
            </a:r>
          </a:p>
        </p:txBody>
      </p:sp>
      <p:sp>
        <p:nvSpPr>
          <p:cNvPr id="3" name="Title 2"/>
          <p:cNvSpPr>
            <a:spLocks noGrp="1"/>
          </p:cNvSpPr>
          <p:nvPr>
            <p:ph type="title"/>
          </p:nvPr>
        </p:nvSpPr>
        <p:spPr>
          <a:xfrm>
            <a:off x="504001" y="504000"/>
            <a:ext cx="11186476" cy="369332"/>
          </a:xfrm>
        </p:spPr>
        <p:txBody>
          <a:bodyPr/>
          <a:lstStyle/>
          <a:p>
            <a:r>
              <a:rPr lang="en-US" dirty="0"/>
              <a:t>Overcoming Reporting Limitations</a:t>
            </a:r>
          </a:p>
        </p:txBody>
      </p:sp>
      <p:sp>
        <p:nvSpPr>
          <p:cNvPr id="9" name="Text Placeholder 2"/>
          <p:cNvSpPr txBox="1">
            <a:spLocks/>
          </p:cNvSpPr>
          <p:nvPr/>
        </p:nvSpPr>
        <p:spPr bwMode="gray">
          <a:xfrm>
            <a:off x="503869" y="2625287"/>
            <a:ext cx="5326613" cy="588000"/>
          </a:xfrm>
          <a:prstGeom prst="rect">
            <a:avLst/>
          </a:prstGeom>
        </p:spPr>
        <p:txBody>
          <a:bodyPr vert="horz" lIns="0" tIns="0" rIns="0" bIns="0" rtlCol="0">
            <a:noAutofit/>
          </a:bodyPr>
          <a:lstStyle>
            <a:lvl1pPr marL="0" indent="0" algn="l" defTabSz="1088231" rtl="0" eaLnBrk="1" latinLnBrk="0" hangingPunct="1">
              <a:spcBef>
                <a:spcPts val="1799"/>
              </a:spcBef>
              <a:buClr>
                <a:schemeClr val="accent1"/>
              </a:buClr>
              <a:buSzPct val="80000"/>
              <a:buFontTx/>
              <a:buNone/>
              <a:defRPr sz="1999" b="0" kern="1200">
                <a:solidFill>
                  <a:schemeClr val="tx1"/>
                </a:solidFill>
                <a:latin typeface="+mn-lt"/>
                <a:ea typeface="+mn-ea"/>
                <a:cs typeface="+mn-cs"/>
              </a:defRPr>
            </a:lvl1pPr>
            <a:lvl2pPr marL="179910" indent="-179910" algn="l" defTabSz="1088231" rtl="0" eaLnBrk="1" latinLnBrk="0" hangingPunct="1">
              <a:spcBef>
                <a:spcPts val="600"/>
              </a:spcBef>
              <a:buClr>
                <a:schemeClr val="accent1"/>
              </a:buClr>
              <a:buSzPct val="100000"/>
              <a:buFont typeface="Wingdings" pitchFamily="2" charset="2"/>
              <a:buChar char="§"/>
              <a:defRPr sz="1799" kern="1200">
                <a:solidFill>
                  <a:schemeClr val="tx1"/>
                </a:solidFill>
                <a:latin typeface="+mn-lt"/>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799" kern="1200" noProof="0" dirty="0" smtClean="0">
                <a:solidFill>
                  <a:schemeClr val="tx1"/>
                </a:solidFill>
                <a:latin typeface="+mn-lt"/>
                <a:ea typeface="+mn-ea"/>
                <a:cs typeface="+mn-cs"/>
              </a:defRPr>
            </a:lvl3pPr>
            <a:lvl4pPr marL="539730" indent="-179910" algn="l" defTabSz="1088231"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a:lstStyle>
          <a:p>
            <a:pPr algn="ctr"/>
            <a:r>
              <a:rPr lang="en-US" sz="1600" b="1" dirty="0"/>
              <a:t>Flex Master Data Single Select</a:t>
            </a:r>
            <a:endParaRPr lang="en-US" sz="1600" dirty="0"/>
          </a:p>
          <a:p>
            <a:endParaRPr lang="en-US" dirty="0"/>
          </a:p>
        </p:txBody>
      </p:sp>
      <p:sp>
        <p:nvSpPr>
          <p:cNvPr id="10" name="Text Placeholder 2"/>
          <p:cNvSpPr txBox="1">
            <a:spLocks/>
          </p:cNvSpPr>
          <p:nvPr/>
        </p:nvSpPr>
        <p:spPr bwMode="gray">
          <a:xfrm>
            <a:off x="6301586" y="2620225"/>
            <a:ext cx="5326613" cy="588000"/>
          </a:xfrm>
          <a:prstGeom prst="rect">
            <a:avLst/>
          </a:prstGeom>
        </p:spPr>
        <p:txBody>
          <a:bodyPr vert="horz" lIns="0" tIns="0" rIns="0" bIns="0" rtlCol="0">
            <a:noAutofit/>
          </a:bodyPr>
          <a:lstStyle>
            <a:lvl1pPr marL="0" indent="0" algn="l" defTabSz="1088231" rtl="0" eaLnBrk="1" latinLnBrk="0" hangingPunct="1">
              <a:spcBef>
                <a:spcPts val="600"/>
              </a:spcBef>
              <a:buClr>
                <a:schemeClr val="accent1"/>
              </a:buClr>
              <a:buSzPct val="80000"/>
              <a:buFontTx/>
              <a:buNone/>
              <a:defRPr sz="1799" b="0" kern="1200">
                <a:solidFill>
                  <a:schemeClr val="tx1"/>
                </a:solidFill>
                <a:latin typeface="+mn-lt"/>
                <a:ea typeface="+mn-ea"/>
                <a:cs typeface="+mn-cs"/>
              </a:defRPr>
            </a:lvl1pPr>
            <a:lvl2pPr marL="179910" indent="-179910" algn="l" defTabSz="1088231" rtl="0" eaLnBrk="1" latinLnBrk="0" hangingPunct="1">
              <a:spcBef>
                <a:spcPts val="600"/>
              </a:spcBef>
              <a:buClr>
                <a:schemeClr val="accent1"/>
              </a:buClr>
              <a:buSzPct val="100000"/>
              <a:buFont typeface="Wingdings" pitchFamily="2" charset="2"/>
              <a:buChar char="§"/>
              <a:defRPr sz="1600" kern="1200">
                <a:solidFill>
                  <a:schemeClr val="tx1"/>
                </a:solidFill>
                <a:latin typeface="+mn-lt"/>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400" kern="1200" noProof="0">
                <a:solidFill>
                  <a:schemeClr val="tx1"/>
                </a:solidFill>
                <a:latin typeface="+mn-lt"/>
                <a:ea typeface="+mn-ea"/>
                <a:cs typeface="+mn-cs"/>
              </a:defRPr>
            </a:lvl3pPr>
            <a:lvl4pPr marL="539730" indent="-179910" algn="l" defTabSz="1088231"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a:lstStyle>
          <a:p>
            <a:pPr algn="ctr"/>
            <a:r>
              <a:rPr lang="en-US" sz="1600" b="1" dirty="0"/>
              <a:t>Flex Master Data Multiple Select</a:t>
            </a:r>
            <a:endParaRPr lang="en-US" sz="1600" dirty="0"/>
          </a:p>
        </p:txBody>
      </p:sp>
      <p:pic>
        <p:nvPicPr>
          <p:cNvPr id="11" name="Picture 10"/>
          <p:cNvPicPr>
            <a:picLocks noChangeAspect="1"/>
          </p:cNvPicPr>
          <p:nvPr/>
        </p:nvPicPr>
        <p:blipFill>
          <a:blip r:embed="rId2"/>
          <a:stretch>
            <a:fillRect/>
          </a:stretch>
        </p:blipFill>
        <p:spPr>
          <a:xfrm>
            <a:off x="1312879" y="3213287"/>
            <a:ext cx="3708591" cy="1384371"/>
          </a:xfrm>
          <a:prstGeom prst="rect">
            <a:avLst/>
          </a:prstGeom>
        </p:spPr>
      </p:pic>
      <p:pic>
        <p:nvPicPr>
          <p:cNvPr id="12" name="Picture 11"/>
          <p:cNvPicPr>
            <a:picLocks noChangeAspect="1"/>
          </p:cNvPicPr>
          <p:nvPr/>
        </p:nvPicPr>
        <p:blipFill>
          <a:blip r:embed="rId3"/>
          <a:stretch>
            <a:fillRect/>
          </a:stretch>
        </p:blipFill>
        <p:spPr>
          <a:xfrm>
            <a:off x="7062969" y="3213287"/>
            <a:ext cx="3803845" cy="1416123"/>
          </a:xfrm>
          <a:prstGeom prst="rect">
            <a:avLst/>
          </a:prstGeom>
        </p:spPr>
      </p:pic>
      <p:sp>
        <p:nvSpPr>
          <p:cNvPr id="13" name="Rectangle 12"/>
          <p:cNvSpPr/>
          <p:nvPr/>
        </p:nvSpPr>
        <p:spPr bwMode="gray">
          <a:xfrm>
            <a:off x="6639362" y="2479964"/>
            <a:ext cx="4728294" cy="2493818"/>
          </a:xfrm>
          <a:prstGeom prst="rect">
            <a:avLst/>
          </a:prstGeom>
          <a:noFill/>
          <a:ln w="6350" algn="ctr">
            <a:solidFill>
              <a:schemeClr val="tx1"/>
            </a:solidFill>
            <a:miter lim="800000"/>
            <a:headEnd/>
            <a:tailEnd/>
          </a:ln>
          <a:effectLst>
            <a:outerShdw blurRad="50800" dist="38100" dir="2700000" algn="tl" rotWithShape="0">
              <a:prstClr val="black">
                <a:alpha val="40000"/>
              </a:prstClr>
            </a:outerShdw>
          </a:effectLst>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4" name="Rectangle 13"/>
          <p:cNvSpPr/>
          <p:nvPr/>
        </p:nvSpPr>
        <p:spPr bwMode="gray">
          <a:xfrm>
            <a:off x="803027" y="2488091"/>
            <a:ext cx="4728294" cy="2493818"/>
          </a:xfrm>
          <a:prstGeom prst="rect">
            <a:avLst/>
          </a:prstGeom>
          <a:noFill/>
          <a:ln w="6350" algn="ctr">
            <a:solidFill>
              <a:schemeClr val="tx1"/>
            </a:solidFill>
            <a:miter lim="800000"/>
            <a:headEnd/>
            <a:tailEnd/>
          </a:ln>
          <a:effectLst>
            <a:outerShdw blurRad="50800" dist="38100" dir="2700000" algn="tl" rotWithShape="0">
              <a:prstClr val="black">
                <a:alpha val="40000"/>
              </a:prstClr>
            </a:outerShdw>
          </a:effectLst>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5" name="Text Placeholder 1"/>
          <p:cNvSpPr txBox="1">
            <a:spLocks/>
          </p:cNvSpPr>
          <p:nvPr/>
        </p:nvSpPr>
        <p:spPr bwMode="gray">
          <a:xfrm>
            <a:off x="503999" y="5436435"/>
            <a:ext cx="11186477" cy="827130"/>
          </a:xfrm>
          <a:prstGeom prst="rect">
            <a:avLst/>
          </a:prstGeom>
        </p:spPr>
        <p:txBody>
          <a:bodyPr vert="horz" lIns="0" tIns="0" rIns="0" bIns="0" rtlCol="0">
            <a:noAutofit/>
          </a:bodyPr>
          <a:lst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a:lstStyle>
          <a:p>
            <a:r>
              <a:rPr lang="en-US" sz="1800" dirty="0"/>
              <a:t>Additional, separate Custom Header Fields can be used to “extract” the </a:t>
            </a:r>
            <a:r>
              <a:rPr lang="en-US" sz="1800" b="1" dirty="0"/>
              <a:t>Name</a:t>
            </a:r>
            <a:r>
              <a:rPr lang="en-US" sz="1800" dirty="0"/>
              <a:t>, </a:t>
            </a:r>
            <a:r>
              <a:rPr lang="en-US" sz="1800" b="1" dirty="0"/>
              <a:t>UniqueName</a:t>
            </a:r>
            <a:r>
              <a:rPr lang="en-US" sz="1800" dirty="0"/>
              <a:t>, and custom attributes for FMD fields that are created in Procurement Workspaces and Procurement Workspace Requests</a:t>
            </a:r>
          </a:p>
        </p:txBody>
      </p:sp>
    </p:spTree>
    <p:extLst>
      <p:ext uri="{BB962C8B-B14F-4D97-AF65-F5344CB8AC3E}">
        <p14:creationId xmlns:p14="http://schemas.microsoft.com/office/powerpoint/2010/main" val="898569763"/>
      </p:ext>
    </p:extLst>
  </p:cSld>
  <p:clrMapOvr>
    <a:masterClrMapping/>
  </p:clrMapOvr>
</p:sld>
</file>

<file path=ppt/theme/theme1.xml><?xml version="1.0" encoding="utf-8"?>
<a:theme xmlns:a="http://schemas.openxmlformats.org/drawingml/2006/main" name="SAP_Ariba_2017_16x9_white">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_Ariba_2017_16x9_white.potx" id="{A66194A8-0A13-4AFE-9D71-E4A64BDFDB51}" vid="{0503F04F-DABF-4DC8-A6CF-F98ACF2F587C}"/>
    </a:ext>
  </a:ext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1469</TotalTime>
  <Words>343</Words>
  <Application>Microsoft Office PowerPoint</Application>
  <PresentationFormat>Custom</PresentationFormat>
  <Paragraphs>37</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Courier New</vt:lpstr>
      <vt:lpstr>Symbol</vt:lpstr>
      <vt:lpstr>wingdings</vt:lpstr>
      <vt:lpstr>wingdings</vt:lpstr>
      <vt:lpstr>SAP_Ariba_2017_16x9_white</vt:lpstr>
      <vt:lpstr>PowerPoint Presentation</vt:lpstr>
      <vt:lpstr>Overview</vt:lpstr>
      <vt:lpstr>Structure of Flex Master Data</vt:lpstr>
      <vt:lpstr>Flex Master Data File</vt:lpstr>
      <vt:lpstr>Using Flex Master Data in Projects</vt:lpstr>
      <vt:lpstr>Reporting Limitations</vt:lpstr>
      <vt:lpstr>Overcoming Reporting Limitations</vt:lpstr>
    </vt:vector>
  </TitlesOfParts>
  <Company>SAP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Next-Gen_Customer-Facing</dc:title>
  <dc:creator>Bangalore Krishna, Vinay Kumar</dc:creator>
  <cp:keywords>2017/16:9/white</cp:keywords>
  <cp:lastModifiedBy>Muir, Mara</cp:lastModifiedBy>
  <cp:revision>377</cp:revision>
  <dcterms:created xsi:type="dcterms:W3CDTF">2015-10-14T11:21:43Z</dcterms:created>
  <dcterms:modified xsi:type="dcterms:W3CDTF">2018-01-31T15:25:33Z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