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984" r:id="rId4"/>
    <p:sldMasterId id="2147484982" r:id="rId5"/>
    <p:sldMasterId id="2147485001" r:id="rId6"/>
  </p:sldMasterIdLst>
  <p:notesMasterIdLst>
    <p:notesMasterId r:id="rId23"/>
  </p:notesMasterIdLst>
  <p:handoutMasterIdLst>
    <p:handoutMasterId r:id="rId24"/>
  </p:handoutMasterIdLst>
  <p:sldIdLst>
    <p:sldId id="258" r:id="rId7"/>
    <p:sldId id="298" r:id="rId8"/>
    <p:sldId id="297" r:id="rId9"/>
    <p:sldId id="299" r:id="rId10"/>
    <p:sldId id="296" r:id="rId11"/>
    <p:sldId id="288" r:id="rId12"/>
    <p:sldId id="287" r:id="rId13"/>
    <p:sldId id="289" r:id="rId14"/>
    <p:sldId id="301" r:id="rId15"/>
    <p:sldId id="303" r:id="rId16"/>
    <p:sldId id="292" r:id="rId17"/>
    <p:sldId id="304" r:id="rId18"/>
    <p:sldId id="295" r:id="rId19"/>
    <p:sldId id="305" r:id="rId20"/>
    <p:sldId id="294" r:id="rId21"/>
    <p:sldId id="286" r:id="rId22"/>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2" pos="2880" userDrawn="1">
          <p15:clr>
            <a:srgbClr val="A4A3A4"/>
          </p15:clr>
        </p15:guide>
        <p15:guide id="9" pos="5759">
          <p15:clr>
            <a:srgbClr val="A4A3A4"/>
          </p15:clr>
        </p15:guide>
        <p15:guide id="10" pos="5497">
          <p15:clr>
            <a:srgbClr val="A4A3A4"/>
          </p15:clr>
        </p15:guide>
        <p15:guide id="12" pos="2878">
          <p15:clr>
            <a:srgbClr val="A4A3A4"/>
          </p15:clr>
        </p15:guide>
        <p15:guide id="1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282"/>
    <a:srgbClr val="C00000"/>
    <a:srgbClr val="A3C6FF"/>
    <a:srgbClr val="052C70"/>
    <a:srgbClr val="003383"/>
    <a:srgbClr val="C5DBFF"/>
    <a:srgbClr val="004E87"/>
    <a:srgbClr val="031E73"/>
    <a:srgbClr val="003087"/>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C5F1EB-5417-475D-8B07-F415EE5732D6}" v="262" dt="2024-04-03T11:18:29.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7" autoAdjust="0"/>
    <p:restoredTop sz="96291"/>
  </p:normalViewPr>
  <p:slideViewPr>
    <p:cSldViewPr snapToGrid="0" snapToObjects="1">
      <p:cViewPr varScale="1">
        <p:scale>
          <a:sx n="145" d="100"/>
          <a:sy n="145" d="100"/>
        </p:scale>
        <p:origin x="528" y="120"/>
      </p:cViewPr>
      <p:guideLst>
        <p:guide pos="2880"/>
        <p:guide pos="5759"/>
        <p:guide pos="5497"/>
        <p:guide pos="2878"/>
        <p:guide orient="horz" pos="162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1" d="100"/>
          <a:sy n="81"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rao Garcia, Judit" userId="426af503-b183-4de8-af16-6edc16558e2f" providerId="ADAL" clId="{8FC5F1EB-5417-475D-8B07-F415EE5732D6}"/>
    <pc:docChg chg="undo redo custSel modSld">
      <pc:chgData name="Guirao Garcia, Judit" userId="426af503-b183-4de8-af16-6edc16558e2f" providerId="ADAL" clId="{8FC5F1EB-5417-475D-8B07-F415EE5732D6}" dt="2024-04-03T11:18:37.222" v="1421" actId="14100"/>
      <pc:docMkLst>
        <pc:docMk/>
      </pc:docMkLst>
      <pc:sldChg chg="modSp mod">
        <pc:chgData name="Guirao Garcia, Judit" userId="426af503-b183-4de8-af16-6edc16558e2f" providerId="ADAL" clId="{8FC5F1EB-5417-475D-8B07-F415EE5732D6}" dt="2024-04-02T12:00:55.603" v="887"/>
        <pc:sldMkLst>
          <pc:docMk/>
          <pc:sldMk cId="2064080274" sldId="287"/>
        </pc:sldMkLst>
        <pc:spChg chg="mod">
          <ac:chgData name="Guirao Garcia, Judit" userId="426af503-b183-4de8-af16-6edc16558e2f" providerId="ADAL" clId="{8FC5F1EB-5417-475D-8B07-F415EE5732D6}" dt="2024-04-02T12:00:55.603" v="887"/>
          <ac:spMkLst>
            <pc:docMk/>
            <pc:sldMk cId="2064080274" sldId="287"/>
            <ac:spMk id="4" creationId="{9C54858F-9862-402E-8600-06DCA6C93EB6}"/>
          </ac:spMkLst>
        </pc:spChg>
        <pc:spChg chg="mod">
          <ac:chgData name="Guirao Garcia, Judit" userId="426af503-b183-4de8-af16-6edc16558e2f" providerId="ADAL" clId="{8FC5F1EB-5417-475D-8B07-F415EE5732D6}" dt="2024-04-02T12:00:16.746" v="883"/>
          <ac:spMkLst>
            <pc:docMk/>
            <pc:sldMk cId="2064080274" sldId="287"/>
            <ac:spMk id="5" creationId="{2E5FE3D7-BDD0-4EDF-9FF8-E019CBF74427}"/>
          </ac:spMkLst>
        </pc:spChg>
        <pc:spChg chg="mod">
          <ac:chgData name="Guirao Garcia, Judit" userId="426af503-b183-4de8-af16-6edc16558e2f" providerId="ADAL" clId="{8FC5F1EB-5417-475D-8B07-F415EE5732D6}" dt="2024-04-02T11:59:59.052" v="882"/>
          <ac:spMkLst>
            <pc:docMk/>
            <pc:sldMk cId="2064080274" sldId="287"/>
            <ac:spMk id="7" creationId="{3495B296-0870-6644-B5C8-F78A12A89394}"/>
          </ac:spMkLst>
        </pc:spChg>
        <pc:spChg chg="mod">
          <ac:chgData name="Guirao Garcia, Judit" userId="426af503-b183-4de8-af16-6edc16558e2f" providerId="ADAL" clId="{8FC5F1EB-5417-475D-8B07-F415EE5732D6}" dt="2024-04-02T12:00:42.370" v="886" actId="6549"/>
          <ac:spMkLst>
            <pc:docMk/>
            <pc:sldMk cId="2064080274" sldId="287"/>
            <ac:spMk id="8" creationId="{475C5D9A-EC05-4AB2-ABC4-95AE9B0567ED}"/>
          </ac:spMkLst>
        </pc:spChg>
      </pc:sldChg>
      <pc:sldChg chg="addSp modSp mod">
        <pc:chgData name="Guirao Garcia, Judit" userId="426af503-b183-4de8-af16-6edc16558e2f" providerId="ADAL" clId="{8FC5F1EB-5417-475D-8B07-F415EE5732D6}" dt="2024-04-02T11:59:40.682" v="881" actId="20577"/>
        <pc:sldMkLst>
          <pc:docMk/>
          <pc:sldMk cId="148929669" sldId="288"/>
        </pc:sldMkLst>
        <pc:spChg chg="mod">
          <ac:chgData name="Guirao Garcia, Judit" userId="426af503-b183-4de8-af16-6edc16558e2f" providerId="ADAL" clId="{8FC5F1EB-5417-475D-8B07-F415EE5732D6}" dt="2024-04-02T10:56:40.210" v="847" actId="20577"/>
          <ac:spMkLst>
            <pc:docMk/>
            <pc:sldMk cId="148929669" sldId="288"/>
            <ac:spMk id="7" creationId="{3495B296-0870-6644-B5C8-F78A12A89394}"/>
          </ac:spMkLst>
        </pc:spChg>
        <pc:spChg chg="mod">
          <ac:chgData name="Guirao Garcia, Judit" userId="426af503-b183-4de8-af16-6edc16558e2f" providerId="ADAL" clId="{8FC5F1EB-5417-475D-8B07-F415EE5732D6}" dt="2024-04-02T11:59:40.682" v="881" actId="20577"/>
          <ac:spMkLst>
            <pc:docMk/>
            <pc:sldMk cId="148929669" sldId="288"/>
            <ac:spMk id="8" creationId="{475C5D9A-EC05-4AB2-ABC4-95AE9B0567ED}"/>
          </ac:spMkLst>
        </pc:spChg>
        <pc:spChg chg="mod">
          <ac:chgData name="Guirao Garcia, Judit" userId="426af503-b183-4de8-af16-6edc16558e2f" providerId="ADAL" clId="{8FC5F1EB-5417-475D-8B07-F415EE5732D6}" dt="2024-04-02T11:57:22.888" v="860" actId="164"/>
          <ac:spMkLst>
            <pc:docMk/>
            <pc:sldMk cId="148929669" sldId="288"/>
            <ac:spMk id="31" creationId="{D3A28E56-9DCF-4372-BA93-AF35B8E6DFC9}"/>
          </ac:spMkLst>
        </pc:spChg>
        <pc:grpChg chg="add mod">
          <ac:chgData name="Guirao Garcia, Judit" userId="426af503-b183-4de8-af16-6edc16558e2f" providerId="ADAL" clId="{8FC5F1EB-5417-475D-8B07-F415EE5732D6}" dt="2024-04-02T11:59:21.403" v="880" actId="14100"/>
          <ac:grpSpMkLst>
            <pc:docMk/>
            <pc:sldMk cId="148929669" sldId="288"/>
            <ac:grpSpMk id="2" creationId="{31C25064-EAD0-477D-A3DA-764C153F54FC}"/>
          </ac:grpSpMkLst>
        </pc:grpChg>
        <pc:picChg chg="mod">
          <ac:chgData name="Guirao Garcia, Judit" userId="426af503-b183-4de8-af16-6edc16558e2f" providerId="ADAL" clId="{8FC5F1EB-5417-475D-8B07-F415EE5732D6}" dt="2024-04-02T11:57:22.888" v="860" actId="164"/>
          <ac:picMkLst>
            <pc:docMk/>
            <pc:sldMk cId="148929669" sldId="288"/>
            <ac:picMk id="30" creationId="{536FDA56-3FF4-4361-90E4-A7CB99C7F908}"/>
          </ac:picMkLst>
        </pc:picChg>
      </pc:sldChg>
      <pc:sldChg chg="addSp delSp modSp mod delAnim modAnim">
        <pc:chgData name="Guirao Garcia, Judit" userId="426af503-b183-4de8-af16-6edc16558e2f" providerId="ADAL" clId="{8FC5F1EB-5417-475D-8B07-F415EE5732D6}" dt="2024-04-03T11:16:52.032" v="1404" actId="14100"/>
        <pc:sldMkLst>
          <pc:docMk/>
          <pc:sldMk cId="1449732102" sldId="289"/>
        </pc:sldMkLst>
        <pc:spChg chg="mod">
          <ac:chgData name="Guirao Garcia, Judit" userId="426af503-b183-4de8-af16-6edc16558e2f" providerId="ADAL" clId="{8FC5F1EB-5417-475D-8B07-F415EE5732D6}" dt="2024-04-02T16:09:56.892" v="959" actId="20577"/>
          <ac:spMkLst>
            <pc:docMk/>
            <pc:sldMk cId="1449732102" sldId="289"/>
            <ac:spMk id="7" creationId="{AE2693C1-D5C6-40A6-BBB9-48928DD8CEBD}"/>
          </ac:spMkLst>
        </pc:spChg>
        <pc:spChg chg="add mod">
          <ac:chgData name="Guirao Garcia, Judit" userId="426af503-b183-4de8-af16-6edc16558e2f" providerId="ADAL" clId="{8FC5F1EB-5417-475D-8B07-F415EE5732D6}" dt="2024-04-03T11:16:44.048" v="1401" actId="14100"/>
          <ac:spMkLst>
            <pc:docMk/>
            <pc:sldMk cId="1449732102" sldId="289"/>
            <ac:spMk id="8" creationId="{3A069BB1-669A-452E-B2CB-50C8CC1B015E}"/>
          </ac:spMkLst>
        </pc:spChg>
        <pc:spChg chg="mod">
          <ac:chgData name="Guirao Garcia, Judit" userId="426af503-b183-4de8-af16-6edc16558e2f" providerId="ADAL" clId="{8FC5F1EB-5417-475D-8B07-F415EE5732D6}" dt="2024-04-02T16:11:54.421" v="960"/>
          <ac:spMkLst>
            <pc:docMk/>
            <pc:sldMk cId="1449732102" sldId="289"/>
            <ac:spMk id="10" creationId="{5669F31A-C54F-465E-A438-A192D11B0C59}"/>
          </ac:spMkLst>
        </pc:spChg>
        <pc:spChg chg="mod">
          <ac:chgData name="Guirao Garcia, Judit" userId="426af503-b183-4de8-af16-6edc16558e2f" providerId="ADAL" clId="{8FC5F1EB-5417-475D-8B07-F415EE5732D6}" dt="2024-04-02T16:00:41.681" v="890" actId="20577"/>
          <ac:spMkLst>
            <pc:docMk/>
            <pc:sldMk cId="1449732102" sldId="289"/>
            <ac:spMk id="11" creationId="{BC38A19C-EF0A-409A-B8D3-E3AC69866E4A}"/>
          </ac:spMkLst>
        </pc:spChg>
        <pc:spChg chg="add mod">
          <ac:chgData name="Guirao Garcia, Judit" userId="426af503-b183-4de8-af16-6edc16558e2f" providerId="ADAL" clId="{8FC5F1EB-5417-475D-8B07-F415EE5732D6}" dt="2024-04-03T08:16:56.694" v="1386" actId="1076"/>
          <ac:spMkLst>
            <pc:docMk/>
            <pc:sldMk cId="1449732102" sldId="289"/>
            <ac:spMk id="12" creationId="{85435A87-59D6-4FF9-89AB-9CD1D7930395}"/>
          </ac:spMkLst>
        </pc:spChg>
        <pc:spChg chg="mod">
          <ac:chgData name="Guirao Garcia, Judit" userId="426af503-b183-4de8-af16-6edc16558e2f" providerId="ADAL" clId="{8FC5F1EB-5417-475D-8B07-F415EE5732D6}" dt="2024-04-02T16:00:58.004" v="893" actId="6549"/>
          <ac:spMkLst>
            <pc:docMk/>
            <pc:sldMk cId="1449732102" sldId="289"/>
            <ac:spMk id="13" creationId="{42B62490-7459-49A4-91A6-D7E3F69C7BDA}"/>
          </ac:spMkLst>
        </pc:spChg>
        <pc:picChg chg="add mod ord">
          <ac:chgData name="Guirao Garcia, Judit" userId="426af503-b183-4de8-af16-6edc16558e2f" providerId="ADAL" clId="{8FC5F1EB-5417-475D-8B07-F415EE5732D6}" dt="2024-04-03T11:16:39.174" v="1400" actId="1076"/>
          <ac:picMkLst>
            <pc:docMk/>
            <pc:sldMk cId="1449732102" sldId="289"/>
            <ac:picMk id="2" creationId="{77FD9DAF-9A1D-4F38-8729-340BDFE15C01}"/>
          </ac:picMkLst>
        </pc:picChg>
        <pc:picChg chg="del">
          <ac:chgData name="Guirao Garcia, Judit" userId="426af503-b183-4de8-af16-6edc16558e2f" providerId="ADAL" clId="{8FC5F1EB-5417-475D-8B07-F415EE5732D6}" dt="2024-04-03T11:16:20.535" v="1396" actId="478"/>
          <ac:picMkLst>
            <pc:docMk/>
            <pc:sldMk cId="1449732102" sldId="289"/>
            <ac:picMk id="3" creationId="{59229344-54C9-4891-B6B5-A5F701555F0C}"/>
          </ac:picMkLst>
        </pc:picChg>
        <pc:cxnChg chg="add mod">
          <ac:chgData name="Guirao Garcia, Judit" userId="426af503-b183-4de8-af16-6edc16558e2f" providerId="ADAL" clId="{8FC5F1EB-5417-475D-8B07-F415EE5732D6}" dt="2024-04-03T11:16:52.032" v="1404" actId="14100"/>
          <ac:cxnSpMkLst>
            <pc:docMk/>
            <pc:sldMk cId="1449732102" sldId="289"/>
            <ac:cxnSpMk id="9" creationId="{A8601D7E-F386-493E-8FFE-8BABCB892D96}"/>
          </ac:cxnSpMkLst>
        </pc:cxnChg>
      </pc:sldChg>
      <pc:sldChg chg="addSp delSp modSp mod">
        <pc:chgData name="Guirao Garcia, Judit" userId="426af503-b183-4de8-af16-6edc16558e2f" providerId="ADAL" clId="{8FC5F1EB-5417-475D-8B07-F415EE5732D6}" dt="2024-04-02T16:24:56.505" v="1089" actId="20577"/>
        <pc:sldMkLst>
          <pc:docMk/>
          <pc:sldMk cId="1969489554" sldId="292"/>
        </pc:sldMkLst>
        <pc:spChg chg="add del mod">
          <ac:chgData name="Guirao Garcia, Judit" userId="426af503-b183-4de8-af16-6edc16558e2f" providerId="ADAL" clId="{8FC5F1EB-5417-475D-8B07-F415EE5732D6}" dt="2024-04-02T16:20:35.183" v="1049" actId="20577"/>
          <ac:spMkLst>
            <pc:docMk/>
            <pc:sldMk cId="1969489554" sldId="292"/>
            <ac:spMk id="6" creationId="{56342E82-12BA-4252-B5CF-96656737FDC6}"/>
          </ac:spMkLst>
        </pc:spChg>
        <pc:spChg chg="mod">
          <ac:chgData name="Guirao Garcia, Judit" userId="426af503-b183-4de8-af16-6edc16558e2f" providerId="ADAL" clId="{8FC5F1EB-5417-475D-8B07-F415EE5732D6}" dt="2024-04-02T16:22:55.862" v="1087" actId="20577"/>
          <ac:spMkLst>
            <pc:docMk/>
            <pc:sldMk cId="1969489554" sldId="292"/>
            <ac:spMk id="8" creationId="{272F81E1-0543-414B-B306-72406C27DBB9}"/>
          </ac:spMkLst>
        </pc:spChg>
        <pc:spChg chg="mod">
          <ac:chgData name="Guirao Garcia, Judit" userId="426af503-b183-4de8-af16-6edc16558e2f" providerId="ADAL" clId="{8FC5F1EB-5417-475D-8B07-F415EE5732D6}" dt="2024-04-02T16:21:10.254" v="1061" actId="20577"/>
          <ac:spMkLst>
            <pc:docMk/>
            <pc:sldMk cId="1969489554" sldId="292"/>
            <ac:spMk id="12" creationId="{44581B5A-4543-41B5-BB46-F0B2CDE4BC19}"/>
          </ac:spMkLst>
        </pc:spChg>
        <pc:spChg chg="mod">
          <ac:chgData name="Guirao Garcia, Judit" userId="426af503-b183-4de8-af16-6edc16558e2f" providerId="ADAL" clId="{8FC5F1EB-5417-475D-8B07-F415EE5732D6}" dt="2024-04-02T16:22:33.642" v="1084" actId="20577"/>
          <ac:spMkLst>
            <pc:docMk/>
            <pc:sldMk cId="1969489554" sldId="292"/>
            <ac:spMk id="13" creationId="{E4411A4C-C101-4DD4-AB27-102FC3FA087C}"/>
          </ac:spMkLst>
        </pc:spChg>
        <pc:spChg chg="mod">
          <ac:chgData name="Guirao Garcia, Judit" userId="426af503-b183-4de8-af16-6edc16558e2f" providerId="ADAL" clId="{8FC5F1EB-5417-475D-8B07-F415EE5732D6}" dt="2024-04-02T16:18:11.025" v="1008"/>
          <ac:spMkLst>
            <pc:docMk/>
            <pc:sldMk cId="1969489554" sldId="292"/>
            <ac:spMk id="14" creationId="{5C86C3C7-6EE8-4656-BD91-97B95A2F8F4B}"/>
          </ac:spMkLst>
        </pc:spChg>
        <pc:spChg chg="mod">
          <ac:chgData name="Guirao Garcia, Judit" userId="426af503-b183-4de8-af16-6edc16558e2f" providerId="ADAL" clId="{8FC5F1EB-5417-475D-8B07-F415EE5732D6}" dt="2024-04-02T16:24:56.505" v="1089" actId="20577"/>
          <ac:spMkLst>
            <pc:docMk/>
            <pc:sldMk cId="1969489554" sldId="292"/>
            <ac:spMk id="16" creationId="{E4CE6CC0-125D-4917-8C05-81099F056972}"/>
          </ac:spMkLst>
        </pc:spChg>
      </pc:sldChg>
      <pc:sldChg chg="modSp mod">
        <pc:chgData name="Guirao Garcia, Judit" userId="426af503-b183-4de8-af16-6edc16558e2f" providerId="ADAL" clId="{8FC5F1EB-5417-475D-8B07-F415EE5732D6}" dt="2024-04-02T16:31:49.873" v="1257" actId="313"/>
        <pc:sldMkLst>
          <pc:docMk/>
          <pc:sldMk cId="578700714" sldId="294"/>
        </pc:sldMkLst>
        <pc:spChg chg="mod">
          <ac:chgData name="Guirao Garcia, Judit" userId="426af503-b183-4de8-af16-6edc16558e2f" providerId="ADAL" clId="{8FC5F1EB-5417-475D-8B07-F415EE5732D6}" dt="2024-04-02T16:31:49.873" v="1257" actId="313"/>
          <ac:spMkLst>
            <pc:docMk/>
            <pc:sldMk cId="578700714" sldId="294"/>
            <ac:spMk id="8" creationId="{475C5D9A-EC05-4AB2-ABC4-95AE9B0567ED}"/>
          </ac:spMkLst>
        </pc:spChg>
        <pc:spChg chg="mod">
          <ac:chgData name="Guirao Garcia, Judit" userId="426af503-b183-4de8-af16-6edc16558e2f" providerId="ADAL" clId="{8FC5F1EB-5417-475D-8B07-F415EE5732D6}" dt="2024-04-02T16:30:17.823" v="1231" actId="20577"/>
          <ac:spMkLst>
            <pc:docMk/>
            <pc:sldMk cId="578700714" sldId="294"/>
            <ac:spMk id="17" creationId="{550C7349-7D2E-44CB-AFAD-2BAB69C0940A}"/>
          </ac:spMkLst>
        </pc:spChg>
      </pc:sldChg>
      <pc:sldChg chg="modSp mod">
        <pc:chgData name="Guirao Garcia, Judit" userId="426af503-b183-4de8-af16-6edc16558e2f" providerId="ADAL" clId="{8FC5F1EB-5417-475D-8B07-F415EE5732D6}" dt="2024-04-03T08:15:31.360" v="1375" actId="20577"/>
        <pc:sldMkLst>
          <pc:docMk/>
          <pc:sldMk cId="3615661271" sldId="295"/>
        </pc:sldMkLst>
        <pc:spChg chg="mod">
          <ac:chgData name="Guirao Garcia, Judit" userId="426af503-b183-4de8-af16-6edc16558e2f" providerId="ADAL" clId="{8FC5F1EB-5417-475D-8B07-F415EE5732D6}" dt="2024-04-02T16:27:27.365" v="1152" actId="20577"/>
          <ac:spMkLst>
            <pc:docMk/>
            <pc:sldMk cId="3615661271" sldId="295"/>
            <ac:spMk id="6" creationId="{56342E82-12BA-4252-B5CF-96656737FDC6}"/>
          </ac:spMkLst>
        </pc:spChg>
        <pc:spChg chg="mod">
          <ac:chgData name="Guirao Garcia, Judit" userId="426af503-b183-4de8-af16-6edc16558e2f" providerId="ADAL" clId="{8FC5F1EB-5417-475D-8B07-F415EE5732D6}" dt="2024-04-03T08:15:31.360" v="1375" actId="20577"/>
          <ac:spMkLst>
            <pc:docMk/>
            <pc:sldMk cId="3615661271" sldId="295"/>
            <ac:spMk id="10" creationId="{7820B16E-E7C9-47BB-9D92-55F74CD22F3B}"/>
          </ac:spMkLst>
        </pc:spChg>
        <pc:spChg chg="mod">
          <ac:chgData name="Guirao Garcia, Judit" userId="426af503-b183-4de8-af16-6edc16558e2f" providerId="ADAL" clId="{8FC5F1EB-5417-475D-8B07-F415EE5732D6}" dt="2024-04-02T16:26:51.758" v="1120"/>
          <ac:spMkLst>
            <pc:docMk/>
            <pc:sldMk cId="3615661271" sldId="295"/>
            <ac:spMk id="11" creationId="{3ADC7B72-17B5-4E04-AC16-2091A2562099}"/>
          </ac:spMkLst>
        </pc:spChg>
        <pc:spChg chg="mod">
          <ac:chgData name="Guirao Garcia, Judit" userId="426af503-b183-4de8-af16-6edc16558e2f" providerId="ADAL" clId="{8FC5F1EB-5417-475D-8B07-F415EE5732D6}" dt="2024-04-02T16:26:57.990" v="1121"/>
          <ac:spMkLst>
            <pc:docMk/>
            <pc:sldMk cId="3615661271" sldId="295"/>
            <ac:spMk id="12" creationId="{DF36F336-73E3-451F-8EA3-443BF55526CB}"/>
          </ac:spMkLst>
        </pc:spChg>
        <pc:spChg chg="mod">
          <ac:chgData name="Guirao Garcia, Judit" userId="426af503-b183-4de8-af16-6edc16558e2f" providerId="ADAL" clId="{8FC5F1EB-5417-475D-8B07-F415EE5732D6}" dt="2024-04-02T16:27:35.188" v="1168" actId="20577"/>
          <ac:spMkLst>
            <pc:docMk/>
            <pc:sldMk cId="3615661271" sldId="295"/>
            <ac:spMk id="16" creationId="{AD5832F2-AA09-4FE1-8F61-197024B4D7AA}"/>
          </ac:spMkLst>
        </pc:spChg>
      </pc:sldChg>
      <pc:sldChg chg="modSp mod">
        <pc:chgData name="Guirao Garcia, Judit" userId="426af503-b183-4de8-af16-6edc16558e2f" providerId="ADAL" clId="{8FC5F1EB-5417-475D-8B07-F415EE5732D6}" dt="2024-04-02T10:20:47.425" v="797" actId="14100"/>
        <pc:sldMkLst>
          <pc:docMk/>
          <pc:sldMk cId="3571738479" sldId="296"/>
        </pc:sldMkLst>
        <pc:spChg chg="mod">
          <ac:chgData name="Guirao Garcia, Judit" userId="426af503-b183-4de8-af16-6edc16558e2f" providerId="ADAL" clId="{8FC5F1EB-5417-475D-8B07-F415EE5732D6}" dt="2024-04-02T10:20:11.193" v="787" actId="14100"/>
          <ac:spMkLst>
            <pc:docMk/>
            <pc:sldMk cId="3571738479" sldId="296"/>
            <ac:spMk id="4" creationId="{8210D946-19CD-4065-9991-532A73CD36BD}"/>
          </ac:spMkLst>
        </pc:spChg>
        <pc:spChg chg="mod">
          <ac:chgData name="Guirao Garcia, Judit" userId="426af503-b183-4de8-af16-6edc16558e2f" providerId="ADAL" clId="{8FC5F1EB-5417-475D-8B07-F415EE5732D6}" dt="2024-04-02T09:47:10.217" v="278" actId="20577"/>
          <ac:spMkLst>
            <pc:docMk/>
            <pc:sldMk cId="3571738479" sldId="296"/>
            <ac:spMk id="7" creationId="{3495B296-0870-6644-B5C8-F78A12A89394}"/>
          </ac:spMkLst>
        </pc:spChg>
        <pc:spChg chg="mod">
          <ac:chgData name="Guirao Garcia, Judit" userId="426af503-b183-4de8-af16-6edc16558e2f" providerId="ADAL" clId="{8FC5F1EB-5417-475D-8B07-F415EE5732D6}" dt="2024-04-02T10:13:13.015" v="596" actId="14100"/>
          <ac:spMkLst>
            <pc:docMk/>
            <pc:sldMk cId="3571738479" sldId="296"/>
            <ac:spMk id="8" creationId="{475C5D9A-EC05-4AB2-ABC4-95AE9B0567ED}"/>
          </ac:spMkLst>
        </pc:spChg>
        <pc:spChg chg="mod">
          <ac:chgData name="Guirao Garcia, Judit" userId="426af503-b183-4de8-af16-6edc16558e2f" providerId="ADAL" clId="{8FC5F1EB-5417-475D-8B07-F415EE5732D6}" dt="2024-04-02T10:20:33.433" v="791" actId="14100"/>
          <ac:spMkLst>
            <pc:docMk/>
            <pc:sldMk cId="3571738479" sldId="296"/>
            <ac:spMk id="23" creationId="{AAC80AEB-F706-4129-8CD0-95DADC9CEA26}"/>
          </ac:spMkLst>
        </pc:spChg>
        <pc:grpChg chg="mod">
          <ac:chgData name="Guirao Garcia, Judit" userId="426af503-b183-4de8-af16-6edc16558e2f" providerId="ADAL" clId="{8FC5F1EB-5417-475D-8B07-F415EE5732D6}" dt="2024-04-02T10:20:02.174" v="785"/>
          <ac:grpSpMkLst>
            <pc:docMk/>
            <pc:sldMk cId="3571738479" sldId="296"/>
            <ac:grpSpMk id="9" creationId="{EDF9D96C-8717-470D-8DEF-DFA33DBE57A5}"/>
          </ac:grpSpMkLst>
        </pc:grpChg>
        <pc:graphicFrameChg chg="mod">
          <ac:chgData name="Guirao Garcia, Judit" userId="426af503-b183-4de8-af16-6edc16558e2f" providerId="ADAL" clId="{8FC5F1EB-5417-475D-8B07-F415EE5732D6}" dt="2024-04-02T10:20:02.174" v="785"/>
          <ac:graphicFrameMkLst>
            <pc:docMk/>
            <pc:sldMk cId="3571738479" sldId="296"/>
            <ac:graphicFrameMk id="17" creationId="{FEF95699-31B0-49FE-B1DE-FA28BF14D7E1}"/>
          </ac:graphicFrameMkLst>
        </pc:graphicFrameChg>
        <pc:picChg chg="mod">
          <ac:chgData name="Guirao Garcia, Judit" userId="426af503-b183-4de8-af16-6edc16558e2f" providerId="ADAL" clId="{8FC5F1EB-5417-475D-8B07-F415EE5732D6}" dt="2024-04-02T10:20:02.174" v="785"/>
          <ac:picMkLst>
            <pc:docMk/>
            <pc:sldMk cId="3571738479" sldId="296"/>
            <ac:picMk id="3" creationId="{FD728C0B-4A6E-46B5-9D71-3B09C8A99E1B}"/>
          </ac:picMkLst>
        </pc:picChg>
        <pc:picChg chg="mod">
          <ac:chgData name="Guirao Garcia, Judit" userId="426af503-b183-4de8-af16-6edc16558e2f" providerId="ADAL" clId="{8FC5F1EB-5417-475D-8B07-F415EE5732D6}" dt="2024-04-02T10:20:02.174" v="785"/>
          <ac:picMkLst>
            <pc:docMk/>
            <pc:sldMk cId="3571738479" sldId="296"/>
            <ac:picMk id="16" creationId="{C3AC8045-62BB-4B00-B60F-F88FA22FE923}"/>
          </ac:picMkLst>
        </pc:picChg>
        <pc:picChg chg="mod">
          <ac:chgData name="Guirao Garcia, Judit" userId="426af503-b183-4de8-af16-6edc16558e2f" providerId="ADAL" clId="{8FC5F1EB-5417-475D-8B07-F415EE5732D6}" dt="2024-04-02T10:20:02.174" v="785"/>
          <ac:picMkLst>
            <pc:docMk/>
            <pc:sldMk cId="3571738479" sldId="296"/>
            <ac:picMk id="18" creationId="{920BCEF4-EB3C-49BB-B1A5-511E388D93C2}"/>
          </ac:picMkLst>
        </pc:picChg>
        <pc:picChg chg="mod">
          <ac:chgData name="Guirao Garcia, Judit" userId="426af503-b183-4de8-af16-6edc16558e2f" providerId="ADAL" clId="{8FC5F1EB-5417-475D-8B07-F415EE5732D6}" dt="2024-04-02T10:20:47.425" v="797" actId="14100"/>
          <ac:picMkLst>
            <pc:docMk/>
            <pc:sldMk cId="3571738479" sldId="296"/>
            <ac:picMk id="27" creationId="{27499C5C-76C5-4032-AF90-DB3B6425BD68}"/>
          </ac:picMkLst>
        </pc:picChg>
        <pc:cxnChg chg="mod">
          <ac:chgData name="Guirao Garcia, Judit" userId="426af503-b183-4de8-af16-6edc16558e2f" providerId="ADAL" clId="{8FC5F1EB-5417-475D-8B07-F415EE5732D6}" dt="2024-04-02T10:20:38.438" v="793" actId="14100"/>
          <ac:cxnSpMkLst>
            <pc:docMk/>
            <pc:sldMk cId="3571738479" sldId="296"/>
            <ac:cxnSpMk id="29" creationId="{11C2DB63-52C0-4449-B1F3-43BE89FADADB}"/>
          </ac:cxnSpMkLst>
        </pc:cxnChg>
      </pc:sldChg>
      <pc:sldChg chg="modSp mod">
        <pc:chgData name="Guirao Garcia, Judit" userId="426af503-b183-4de8-af16-6edc16558e2f" providerId="ADAL" clId="{8FC5F1EB-5417-475D-8B07-F415EE5732D6}" dt="2024-04-02T09:40:58.317" v="19" actId="20577"/>
        <pc:sldMkLst>
          <pc:docMk/>
          <pc:sldMk cId="4205502088" sldId="297"/>
        </pc:sldMkLst>
        <pc:spChg chg="mod">
          <ac:chgData name="Guirao Garcia, Judit" userId="426af503-b183-4de8-af16-6edc16558e2f" providerId="ADAL" clId="{8FC5F1EB-5417-475D-8B07-F415EE5732D6}" dt="2024-04-02T09:38:49.264" v="0" actId="20577"/>
          <ac:spMkLst>
            <pc:docMk/>
            <pc:sldMk cId="4205502088" sldId="297"/>
            <ac:spMk id="2" creationId="{1894647D-B6B2-4C7F-8568-890D0273EF4C}"/>
          </ac:spMkLst>
        </pc:spChg>
        <pc:spChg chg="mod">
          <ac:chgData name="Guirao Garcia, Judit" userId="426af503-b183-4de8-af16-6edc16558e2f" providerId="ADAL" clId="{8FC5F1EB-5417-475D-8B07-F415EE5732D6}" dt="2024-04-02T09:40:58.317" v="19" actId="20577"/>
          <ac:spMkLst>
            <pc:docMk/>
            <pc:sldMk cId="4205502088" sldId="297"/>
            <ac:spMk id="9" creationId="{B7C58DAC-7D0C-44FB-BEFD-63ED0355D771}"/>
          </ac:spMkLst>
        </pc:spChg>
      </pc:sldChg>
      <pc:sldChg chg="modSp mod">
        <pc:chgData name="Guirao Garcia, Judit" userId="426af503-b183-4de8-af16-6edc16558e2f" providerId="ADAL" clId="{8FC5F1EB-5417-475D-8B07-F415EE5732D6}" dt="2024-04-02T09:46:58.641" v="246" actId="20577"/>
        <pc:sldMkLst>
          <pc:docMk/>
          <pc:sldMk cId="2554529909" sldId="298"/>
        </pc:sldMkLst>
        <pc:spChg chg="mod">
          <ac:chgData name="Guirao Garcia, Judit" userId="426af503-b183-4de8-af16-6edc16558e2f" providerId="ADAL" clId="{8FC5F1EB-5417-475D-8B07-F415EE5732D6}" dt="2024-04-02T09:46:58.641" v="246" actId="20577"/>
          <ac:spMkLst>
            <pc:docMk/>
            <pc:sldMk cId="2554529909" sldId="298"/>
            <ac:spMk id="3" creationId="{976A532A-940C-46FE-AF76-26229CC01FB6}"/>
          </ac:spMkLst>
        </pc:spChg>
      </pc:sldChg>
      <pc:sldChg chg="modSp mod">
        <pc:chgData name="Guirao Garcia, Judit" userId="426af503-b183-4de8-af16-6edc16558e2f" providerId="ADAL" clId="{8FC5F1EB-5417-475D-8B07-F415EE5732D6}" dt="2024-04-03T07:56:15.527" v="1266" actId="1076"/>
        <pc:sldMkLst>
          <pc:docMk/>
          <pc:sldMk cId="985270987" sldId="299"/>
        </pc:sldMkLst>
        <pc:spChg chg="mod">
          <ac:chgData name="Guirao Garcia, Judit" userId="426af503-b183-4de8-af16-6edc16558e2f" providerId="ADAL" clId="{8FC5F1EB-5417-475D-8B07-F415EE5732D6}" dt="2024-04-03T07:56:09.622" v="1265" actId="20577"/>
          <ac:spMkLst>
            <pc:docMk/>
            <pc:sldMk cId="985270987" sldId="299"/>
            <ac:spMk id="5" creationId="{D7A69BEC-67EF-43ED-82B4-A5FB3209A041}"/>
          </ac:spMkLst>
        </pc:spChg>
        <pc:spChg chg="mod">
          <ac:chgData name="Guirao Garcia, Judit" userId="426af503-b183-4de8-af16-6edc16558e2f" providerId="ADAL" clId="{8FC5F1EB-5417-475D-8B07-F415EE5732D6}" dt="2024-04-02T09:41:19.735" v="40" actId="20577"/>
          <ac:spMkLst>
            <pc:docMk/>
            <pc:sldMk cId="985270987" sldId="299"/>
            <ac:spMk id="7" creationId="{3495B296-0870-6644-B5C8-F78A12A89394}"/>
          </ac:spMkLst>
        </pc:spChg>
        <pc:picChg chg="mod">
          <ac:chgData name="Guirao Garcia, Judit" userId="426af503-b183-4de8-af16-6edc16558e2f" providerId="ADAL" clId="{8FC5F1EB-5417-475D-8B07-F415EE5732D6}" dt="2024-04-03T07:56:15.527" v="1266" actId="1076"/>
          <ac:picMkLst>
            <pc:docMk/>
            <pc:sldMk cId="985270987" sldId="299"/>
            <ac:picMk id="6" creationId="{200BCF8D-1819-4279-BF78-8F1527E62078}"/>
          </ac:picMkLst>
        </pc:picChg>
      </pc:sldChg>
      <pc:sldChg chg="modSp mod">
        <pc:chgData name="Guirao Garcia, Judit" userId="426af503-b183-4de8-af16-6edc16558e2f" providerId="ADAL" clId="{8FC5F1EB-5417-475D-8B07-F415EE5732D6}" dt="2024-04-02T16:14:31.049" v="987" actId="5793"/>
        <pc:sldMkLst>
          <pc:docMk/>
          <pc:sldMk cId="4280853412" sldId="301"/>
        </pc:sldMkLst>
        <pc:spChg chg="mod">
          <ac:chgData name="Guirao Garcia, Judit" userId="426af503-b183-4de8-af16-6edc16558e2f" providerId="ADAL" clId="{8FC5F1EB-5417-475D-8B07-F415EE5732D6}" dt="2024-04-02T16:14:31.049" v="987" actId="5793"/>
          <ac:spMkLst>
            <pc:docMk/>
            <pc:sldMk cId="4280853412" sldId="301"/>
            <ac:spMk id="5" creationId="{5A2280EE-0768-4D0F-9819-639637767609}"/>
          </ac:spMkLst>
        </pc:spChg>
        <pc:spChg chg="mod">
          <ac:chgData name="Guirao Garcia, Judit" userId="426af503-b183-4de8-af16-6edc16558e2f" providerId="ADAL" clId="{8FC5F1EB-5417-475D-8B07-F415EE5732D6}" dt="2024-04-02T16:11:57.323" v="961"/>
          <ac:spMkLst>
            <pc:docMk/>
            <pc:sldMk cId="4280853412" sldId="301"/>
            <ac:spMk id="6" creationId="{263B399C-933E-470A-B421-EE2F92A1A4D6}"/>
          </ac:spMkLst>
        </pc:spChg>
        <pc:spChg chg="mod">
          <ac:chgData name="Guirao Garcia, Judit" userId="426af503-b183-4de8-af16-6edc16558e2f" providerId="ADAL" clId="{8FC5F1EB-5417-475D-8B07-F415EE5732D6}" dt="2024-04-02T16:12:59.222" v="966" actId="20577"/>
          <ac:spMkLst>
            <pc:docMk/>
            <pc:sldMk cId="4280853412" sldId="301"/>
            <ac:spMk id="7" creationId="{DF824959-27A9-476F-B9CB-4278E7504153}"/>
          </ac:spMkLst>
        </pc:spChg>
      </pc:sldChg>
      <pc:sldChg chg="modSp mod">
        <pc:chgData name="Guirao Garcia, Judit" userId="426af503-b183-4de8-af16-6edc16558e2f" providerId="ADAL" clId="{8FC5F1EB-5417-475D-8B07-F415EE5732D6}" dt="2024-04-02T16:18:04.031" v="1007" actId="6549"/>
        <pc:sldMkLst>
          <pc:docMk/>
          <pc:sldMk cId="172829887" sldId="303"/>
        </pc:sldMkLst>
        <pc:spChg chg="mod">
          <ac:chgData name="Guirao Garcia, Judit" userId="426af503-b183-4de8-af16-6edc16558e2f" providerId="ADAL" clId="{8FC5F1EB-5417-475D-8B07-F415EE5732D6}" dt="2024-04-02T16:18:04.031" v="1007" actId="6549"/>
          <ac:spMkLst>
            <pc:docMk/>
            <pc:sldMk cId="172829887" sldId="303"/>
            <ac:spMk id="5" creationId="{5A2280EE-0768-4D0F-9819-639637767609}"/>
          </ac:spMkLst>
        </pc:spChg>
        <pc:spChg chg="mod">
          <ac:chgData name="Guirao Garcia, Judit" userId="426af503-b183-4de8-af16-6edc16558e2f" providerId="ADAL" clId="{8FC5F1EB-5417-475D-8B07-F415EE5732D6}" dt="2024-04-02T16:14:47.747" v="988"/>
          <ac:spMkLst>
            <pc:docMk/>
            <pc:sldMk cId="172829887" sldId="303"/>
            <ac:spMk id="6" creationId="{263B399C-933E-470A-B421-EE2F92A1A4D6}"/>
          </ac:spMkLst>
        </pc:spChg>
        <pc:spChg chg="mod">
          <ac:chgData name="Guirao Garcia, Judit" userId="426af503-b183-4de8-af16-6edc16558e2f" providerId="ADAL" clId="{8FC5F1EB-5417-475D-8B07-F415EE5732D6}" dt="2024-04-02T16:15:05.812" v="1004" actId="20577"/>
          <ac:spMkLst>
            <pc:docMk/>
            <pc:sldMk cId="172829887" sldId="303"/>
            <ac:spMk id="7" creationId="{DF824959-27A9-476F-B9CB-4278E7504153}"/>
          </ac:spMkLst>
        </pc:spChg>
      </pc:sldChg>
      <pc:sldChg chg="addSp delSp modSp mod delAnim modAnim">
        <pc:chgData name="Guirao Garcia, Judit" userId="426af503-b183-4de8-af16-6edc16558e2f" providerId="ADAL" clId="{8FC5F1EB-5417-475D-8B07-F415EE5732D6}" dt="2024-04-03T11:18:13.731" v="1416" actId="1076"/>
        <pc:sldMkLst>
          <pc:docMk/>
          <pc:sldMk cId="1303428101" sldId="304"/>
        </pc:sldMkLst>
        <pc:spChg chg="mod">
          <ac:chgData name="Guirao Garcia, Judit" userId="426af503-b183-4de8-af16-6edc16558e2f" providerId="ADAL" clId="{8FC5F1EB-5417-475D-8B07-F415EE5732D6}" dt="2024-04-02T16:23:24.357" v="1088"/>
          <ac:spMkLst>
            <pc:docMk/>
            <pc:sldMk cId="1303428101" sldId="304"/>
            <ac:spMk id="4" creationId="{0E5E05B7-0E2A-BD97-F4AE-F93A6AB98729}"/>
          </ac:spMkLst>
        </pc:spChg>
        <pc:spChg chg="mod">
          <ac:chgData name="Guirao Garcia, Judit" userId="426af503-b183-4de8-af16-6edc16558e2f" providerId="ADAL" clId="{8FC5F1EB-5417-475D-8B07-F415EE5732D6}" dt="2024-04-02T16:26:39.218" v="1119" actId="20577"/>
          <ac:spMkLst>
            <pc:docMk/>
            <pc:sldMk cId="1303428101" sldId="304"/>
            <ac:spMk id="6" creationId="{56342E82-12BA-4252-B5CF-96656737FDC6}"/>
          </ac:spMkLst>
        </pc:spChg>
        <pc:spChg chg="add mod">
          <ac:chgData name="Guirao Garcia, Judit" userId="426af503-b183-4de8-af16-6edc16558e2f" providerId="ADAL" clId="{8FC5F1EB-5417-475D-8B07-F415EE5732D6}" dt="2024-04-03T11:18:09.532" v="1415" actId="14100"/>
          <ac:spMkLst>
            <pc:docMk/>
            <pc:sldMk cId="1303428101" sldId="304"/>
            <ac:spMk id="7" creationId="{EBB85B86-D654-4291-BC74-2C400820D505}"/>
          </ac:spMkLst>
        </pc:spChg>
        <pc:spChg chg="mod">
          <ac:chgData name="Guirao Garcia, Judit" userId="426af503-b183-4de8-af16-6edc16558e2f" providerId="ADAL" clId="{8FC5F1EB-5417-475D-8B07-F415EE5732D6}" dt="2024-04-02T16:25:07.070" v="1103" actId="20577"/>
          <ac:spMkLst>
            <pc:docMk/>
            <pc:sldMk cId="1303428101" sldId="304"/>
            <ac:spMk id="8" creationId="{7ACF74FB-BAB4-279C-7708-50D6AE10EA7B}"/>
          </ac:spMkLst>
        </pc:spChg>
        <pc:spChg chg="add del mod">
          <ac:chgData name="Guirao Garcia, Judit" userId="426af503-b183-4de8-af16-6edc16558e2f" providerId="ADAL" clId="{8FC5F1EB-5417-475D-8B07-F415EE5732D6}" dt="2024-04-03T08:17:02.353" v="1388" actId="478"/>
          <ac:spMkLst>
            <pc:docMk/>
            <pc:sldMk cId="1303428101" sldId="304"/>
            <ac:spMk id="9" creationId="{20738262-32D1-4F1B-A399-71403407D63B}"/>
          </ac:spMkLst>
        </pc:spChg>
        <pc:spChg chg="add mod">
          <ac:chgData name="Guirao Garcia, Judit" userId="426af503-b183-4de8-af16-6edc16558e2f" providerId="ADAL" clId="{8FC5F1EB-5417-475D-8B07-F415EE5732D6}" dt="2024-04-03T11:18:13.731" v="1416" actId="1076"/>
          <ac:spMkLst>
            <pc:docMk/>
            <pc:sldMk cId="1303428101" sldId="304"/>
            <ac:spMk id="11" creationId="{1051D69B-3D1C-4260-80DB-7133C257B85F}"/>
          </ac:spMkLst>
        </pc:spChg>
        <pc:picChg chg="add del mod">
          <ac:chgData name="Guirao Garcia, Judit" userId="426af503-b183-4de8-af16-6edc16558e2f" providerId="ADAL" clId="{8FC5F1EB-5417-475D-8B07-F415EE5732D6}" dt="2024-04-03T11:17:35.638" v="1407" actId="478"/>
          <ac:picMkLst>
            <pc:docMk/>
            <pc:sldMk cId="1303428101" sldId="304"/>
            <ac:picMk id="2" creationId="{3D215CFA-7CA0-4E3C-A9B2-33E2317E8FB3}"/>
          </ac:picMkLst>
        </pc:picChg>
        <pc:picChg chg="del mod">
          <ac:chgData name="Guirao Garcia, Judit" userId="426af503-b183-4de8-af16-6edc16558e2f" providerId="ADAL" clId="{8FC5F1EB-5417-475D-8B07-F415EE5732D6}" dt="2024-04-03T11:17:19.522" v="1405" actId="478"/>
          <ac:picMkLst>
            <pc:docMk/>
            <pc:sldMk cId="1303428101" sldId="304"/>
            <ac:picMk id="3" creationId="{DFE778DB-AD34-492E-AB10-9FEC4F82A8DD}"/>
          </ac:picMkLst>
        </pc:picChg>
        <pc:picChg chg="add mod">
          <ac:chgData name="Guirao Garcia, Judit" userId="426af503-b183-4de8-af16-6edc16558e2f" providerId="ADAL" clId="{8FC5F1EB-5417-475D-8B07-F415EE5732D6}" dt="2024-04-03T11:17:59.185" v="1412" actId="1076"/>
          <ac:picMkLst>
            <pc:docMk/>
            <pc:sldMk cId="1303428101" sldId="304"/>
            <ac:picMk id="5" creationId="{607D39FE-113F-4B47-8E02-539BFB967882}"/>
          </ac:picMkLst>
        </pc:picChg>
      </pc:sldChg>
      <pc:sldChg chg="addSp delSp modSp mod delAnim modAnim">
        <pc:chgData name="Guirao Garcia, Judit" userId="426af503-b183-4de8-af16-6edc16558e2f" providerId="ADAL" clId="{8FC5F1EB-5417-475D-8B07-F415EE5732D6}" dt="2024-04-03T11:18:37.222" v="1421" actId="14100"/>
        <pc:sldMkLst>
          <pc:docMk/>
          <pc:sldMk cId="380792041" sldId="305"/>
        </pc:sldMkLst>
        <pc:spChg chg="mod">
          <ac:chgData name="Guirao Garcia, Judit" userId="426af503-b183-4de8-af16-6edc16558e2f" providerId="ADAL" clId="{8FC5F1EB-5417-475D-8B07-F415EE5732D6}" dt="2024-04-02T16:29:04.305" v="1208"/>
          <ac:spMkLst>
            <pc:docMk/>
            <pc:sldMk cId="380792041" sldId="305"/>
            <ac:spMk id="4" creationId="{9A07609B-4FA4-54A2-ED96-9383128F4BC8}"/>
          </ac:spMkLst>
        </pc:spChg>
        <pc:spChg chg="mod">
          <ac:chgData name="Guirao Garcia, Judit" userId="426af503-b183-4de8-af16-6edc16558e2f" providerId="ADAL" clId="{8FC5F1EB-5417-475D-8B07-F415EE5732D6}" dt="2024-04-02T16:29:25.340" v="1212" actId="20577"/>
          <ac:spMkLst>
            <pc:docMk/>
            <pc:sldMk cId="380792041" sldId="305"/>
            <ac:spMk id="6" creationId="{56342E82-12BA-4252-B5CF-96656737FDC6}"/>
          </ac:spMkLst>
        </pc:spChg>
        <pc:spChg chg="add mod">
          <ac:chgData name="Guirao Garcia, Judit" userId="426af503-b183-4de8-af16-6edc16558e2f" providerId="ADAL" clId="{8FC5F1EB-5417-475D-8B07-F415EE5732D6}" dt="2024-04-03T08:19:25.963" v="1393" actId="14100"/>
          <ac:spMkLst>
            <pc:docMk/>
            <pc:sldMk cId="380792041" sldId="305"/>
            <ac:spMk id="7" creationId="{87216165-F5D7-4DBD-B7FB-DFB94FD31DF4}"/>
          </ac:spMkLst>
        </pc:spChg>
        <pc:spChg chg="mod">
          <ac:chgData name="Guirao Garcia, Judit" userId="426af503-b183-4de8-af16-6edc16558e2f" providerId="ADAL" clId="{8FC5F1EB-5417-475D-8B07-F415EE5732D6}" dt="2024-04-02T16:29:09.669" v="1209"/>
          <ac:spMkLst>
            <pc:docMk/>
            <pc:sldMk cId="380792041" sldId="305"/>
            <ac:spMk id="8" creationId="{B18394CC-356F-AB97-4915-034A8FB5B4AB}"/>
          </ac:spMkLst>
        </pc:spChg>
        <pc:spChg chg="add del mod">
          <ac:chgData name="Guirao Garcia, Judit" userId="426af503-b183-4de8-af16-6edc16558e2f" providerId="ADAL" clId="{8FC5F1EB-5417-475D-8B07-F415EE5732D6}" dt="2024-04-03T08:17:10.698" v="1391" actId="478"/>
          <ac:spMkLst>
            <pc:docMk/>
            <pc:sldMk cId="380792041" sldId="305"/>
            <ac:spMk id="9" creationId="{702432A6-EA2C-4BC4-B0B4-4425E68C417E}"/>
          </ac:spMkLst>
        </pc:spChg>
        <pc:spChg chg="add mod">
          <ac:chgData name="Guirao Garcia, Judit" userId="426af503-b183-4de8-af16-6edc16558e2f" providerId="ADAL" clId="{8FC5F1EB-5417-475D-8B07-F415EE5732D6}" dt="2024-04-03T08:17:14.123" v="1392" actId="1076"/>
          <ac:spMkLst>
            <pc:docMk/>
            <pc:sldMk cId="380792041" sldId="305"/>
            <ac:spMk id="11" creationId="{44A6F356-DFD3-4278-A8FB-A28B6DBFEC31}"/>
          </ac:spMkLst>
        </pc:spChg>
        <pc:picChg chg="del mod">
          <ac:chgData name="Guirao Garcia, Judit" userId="426af503-b183-4de8-af16-6edc16558e2f" providerId="ADAL" clId="{8FC5F1EB-5417-475D-8B07-F415EE5732D6}" dt="2024-04-03T11:18:16.614" v="1417" actId="478"/>
          <ac:picMkLst>
            <pc:docMk/>
            <pc:sldMk cId="380792041" sldId="305"/>
            <ac:picMk id="2" creationId="{AA1B886F-412F-4D5A-8337-646D44E14117}"/>
          </ac:picMkLst>
        </pc:picChg>
        <pc:picChg chg="add mod">
          <ac:chgData name="Guirao Garcia, Judit" userId="426af503-b183-4de8-af16-6edc16558e2f" providerId="ADAL" clId="{8FC5F1EB-5417-475D-8B07-F415EE5732D6}" dt="2024-04-03T11:18:37.222" v="1421" actId="14100"/>
          <ac:picMkLst>
            <pc:docMk/>
            <pc:sldMk cId="380792041" sldId="305"/>
            <ac:picMk id="3" creationId="{B05D8D8F-023D-438F-9C6E-257F8A18E2A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8A164-DEAC-4DAB-BCAC-1ABE99F404F5}" type="doc">
      <dgm:prSet loTypeId="urn:microsoft.com/office/officeart/2005/8/layout/hChevron3" loCatId="process" qsTypeId="urn:microsoft.com/office/officeart/2005/8/quickstyle/simple1" qsCatId="simple" csTypeId="urn:microsoft.com/office/officeart/2005/8/colors/accent1_1" csCatId="accent1" phldr="1"/>
      <dgm:spPr/>
    </dgm:pt>
    <dgm:pt modelId="{8AAF19B7-2EA1-43BC-8406-5B45903AE0EB}">
      <dgm:prSet phldrT="[Texto]" custT="1"/>
      <dgm:spPr>
        <a:solidFill>
          <a:schemeClr val="bg1">
            <a:lumMod val="85000"/>
          </a:schemeClr>
        </a:solidFill>
        <a:ln>
          <a:solidFill>
            <a:schemeClr val="bg1"/>
          </a:solidFill>
        </a:ln>
      </dgm:spPr>
      <dgm:t>
        <a:bodyPr/>
        <a:lstStyle/>
        <a:p>
          <a:r>
            <a:rPr lang="es-ES" sz="900" dirty="0" err="1">
              <a:solidFill>
                <a:schemeClr val="tx1">
                  <a:lumMod val="90000"/>
                  <a:lumOff val="10000"/>
                </a:schemeClr>
              </a:solidFill>
            </a:rPr>
            <a:t>Upload</a:t>
          </a:r>
          <a:r>
            <a:rPr lang="es-ES" sz="900" dirty="0">
              <a:solidFill>
                <a:schemeClr val="tx1">
                  <a:lumMod val="90000"/>
                  <a:lumOff val="10000"/>
                </a:schemeClr>
              </a:solidFill>
            </a:rPr>
            <a:t> in Test </a:t>
          </a:r>
          <a:r>
            <a:rPr lang="es-ES" sz="900" dirty="0" err="1">
              <a:solidFill>
                <a:schemeClr val="tx1">
                  <a:lumMod val="90000"/>
                  <a:lumOff val="10000"/>
                </a:schemeClr>
              </a:solidFill>
            </a:rPr>
            <a:t>System</a:t>
          </a:r>
          <a:endParaRPr lang="es-ES" sz="900" dirty="0">
            <a:solidFill>
              <a:schemeClr val="tx1">
                <a:lumMod val="90000"/>
                <a:lumOff val="10000"/>
              </a:schemeClr>
            </a:solidFill>
          </a:endParaRPr>
        </a:p>
        <a:p>
          <a:endParaRPr lang="es-ES" sz="300" dirty="0">
            <a:solidFill>
              <a:schemeClr val="tx1">
                <a:lumMod val="90000"/>
                <a:lumOff val="10000"/>
              </a:schemeClr>
            </a:solidFill>
          </a:endParaRPr>
        </a:p>
        <a:p>
          <a:r>
            <a:rPr lang="es-ES" sz="900" b="1" dirty="0">
              <a:solidFill>
                <a:schemeClr val="tx1">
                  <a:lumMod val="90000"/>
                  <a:lumOff val="10000"/>
                </a:schemeClr>
              </a:solidFill>
            </a:rPr>
            <a:t>SUPPLIER</a:t>
          </a:r>
        </a:p>
      </dgm:t>
    </dgm:pt>
    <dgm:pt modelId="{CAD44866-F7A0-4641-8EED-399AD75D149D}" type="parTrans" cxnId="{41D83E71-6287-4F02-9E6C-8C4DEC5AC589}">
      <dgm:prSet/>
      <dgm:spPr/>
      <dgm:t>
        <a:bodyPr/>
        <a:lstStyle/>
        <a:p>
          <a:endParaRPr lang="es-ES" sz="900">
            <a:solidFill>
              <a:schemeClr val="tx1">
                <a:lumMod val="90000"/>
                <a:lumOff val="10000"/>
              </a:schemeClr>
            </a:solidFill>
          </a:endParaRPr>
        </a:p>
      </dgm:t>
    </dgm:pt>
    <dgm:pt modelId="{ECCC0FDC-F421-40C6-8458-001641EF03AC}" type="sibTrans" cxnId="{41D83E71-6287-4F02-9E6C-8C4DEC5AC589}">
      <dgm:prSet/>
      <dgm:spPr/>
      <dgm:t>
        <a:bodyPr/>
        <a:lstStyle/>
        <a:p>
          <a:endParaRPr lang="es-ES" sz="900">
            <a:solidFill>
              <a:schemeClr val="tx1">
                <a:lumMod val="90000"/>
                <a:lumOff val="10000"/>
              </a:schemeClr>
            </a:solidFill>
          </a:endParaRPr>
        </a:p>
      </dgm:t>
    </dgm:pt>
    <dgm:pt modelId="{C8839954-38E2-4A4D-B77E-12EB8390E591}">
      <dgm:prSet phldrT="[Texto]" custT="1"/>
      <dgm:spPr>
        <a:solidFill>
          <a:schemeClr val="bg1">
            <a:lumMod val="85000"/>
          </a:schemeClr>
        </a:solidFill>
        <a:ln>
          <a:solidFill>
            <a:schemeClr val="bg1"/>
          </a:solidFill>
        </a:ln>
      </dgm:spPr>
      <dgm:t>
        <a:bodyPr/>
        <a:lstStyle/>
        <a:p>
          <a:r>
            <a:rPr lang="es-ES" sz="900" dirty="0">
              <a:solidFill>
                <a:schemeClr val="tx1">
                  <a:lumMod val="90000"/>
                  <a:lumOff val="10000"/>
                </a:schemeClr>
              </a:solidFill>
            </a:rPr>
            <a:t>Approval in Test </a:t>
          </a:r>
          <a:r>
            <a:rPr lang="es-ES" sz="900" dirty="0" err="1">
              <a:solidFill>
                <a:schemeClr val="tx1">
                  <a:lumMod val="90000"/>
                  <a:lumOff val="10000"/>
                </a:schemeClr>
              </a:solidFill>
            </a:rPr>
            <a:t>System</a:t>
          </a:r>
          <a:endParaRPr lang="es-ES" sz="900" dirty="0">
            <a:solidFill>
              <a:schemeClr val="tx1">
                <a:lumMod val="90000"/>
                <a:lumOff val="10000"/>
              </a:schemeClr>
            </a:solidFill>
          </a:endParaRPr>
        </a:p>
        <a:p>
          <a:endParaRPr lang="es-ES" sz="900" dirty="0">
            <a:solidFill>
              <a:schemeClr val="tx1">
                <a:lumMod val="90000"/>
                <a:lumOff val="10000"/>
              </a:schemeClr>
            </a:solidFill>
          </a:endParaRPr>
        </a:p>
      </dgm:t>
    </dgm:pt>
    <dgm:pt modelId="{E493D333-1534-4327-A399-BA0625BE0D84}" type="parTrans" cxnId="{8BCB2607-1BB7-4CBB-8E42-8CC13C2B2EDC}">
      <dgm:prSet/>
      <dgm:spPr/>
      <dgm:t>
        <a:bodyPr/>
        <a:lstStyle/>
        <a:p>
          <a:endParaRPr lang="es-ES" sz="900">
            <a:solidFill>
              <a:schemeClr val="tx1">
                <a:lumMod val="90000"/>
                <a:lumOff val="10000"/>
              </a:schemeClr>
            </a:solidFill>
          </a:endParaRPr>
        </a:p>
      </dgm:t>
    </dgm:pt>
    <dgm:pt modelId="{6FD8DE27-AF55-4C72-921E-45B48EAE14D1}" type="sibTrans" cxnId="{8BCB2607-1BB7-4CBB-8E42-8CC13C2B2EDC}">
      <dgm:prSet/>
      <dgm:spPr/>
      <dgm:t>
        <a:bodyPr/>
        <a:lstStyle/>
        <a:p>
          <a:endParaRPr lang="es-ES" sz="900">
            <a:solidFill>
              <a:schemeClr val="tx1">
                <a:lumMod val="90000"/>
                <a:lumOff val="10000"/>
              </a:schemeClr>
            </a:solidFill>
          </a:endParaRPr>
        </a:p>
      </dgm:t>
    </dgm:pt>
    <dgm:pt modelId="{3F8FBC04-BD70-4751-89E8-F4E97417C1F2}">
      <dgm:prSet phldrT="[Texto]" custT="1"/>
      <dgm:spPr>
        <a:solidFill>
          <a:schemeClr val="bg1">
            <a:lumMod val="85000"/>
          </a:schemeClr>
        </a:solidFill>
        <a:ln>
          <a:solidFill>
            <a:schemeClr val="bg1"/>
          </a:solidFill>
        </a:ln>
      </dgm:spPr>
      <dgm:t>
        <a:bodyPr/>
        <a:lstStyle/>
        <a:p>
          <a:r>
            <a:rPr lang="es-ES" sz="900" dirty="0" err="1">
              <a:solidFill>
                <a:schemeClr val="tx1">
                  <a:lumMod val="90000"/>
                  <a:lumOff val="10000"/>
                </a:schemeClr>
              </a:solidFill>
            </a:rPr>
            <a:t>Upload</a:t>
          </a:r>
          <a:r>
            <a:rPr lang="es-ES" sz="900" dirty="0">
              <a:solidFill>
                <a:schemeClr val="tx1">
                  <a:lumMod val="90000"/>
                  <a:lumOff val="10000"/>
                </a:schemeClr>
              </a:solidFill>
            </a:rPr>
            <a:t> in Production </a:t>
          </a:r>
          <a:r>
            <a:rPr lang="es-ES" sz="900" dirty="0" err="1">
              <a:solidFill>
                <a:schemeClr val="tx1">
                  <a:lumMod val="90000"/>
                  <a:lumOff val="10000"/>
                </a:schemeClr>
              </a:solidFill>
            </a:rPr>
            <a:t>System</a:t>
          </a:r>
          <a:endParaRPr lang="es-ES" sz="900" dirty="0">
            <a:solidFill>
              <a:schemeClr val="tx1">
                <a:lumMod val="90000"/>
                <a:lumOff val="10000"/>
              </a:schemeClr>
            </a:solidFill>
          </a:endParaRPr>
        </a:p>
        <a:p>
          <a:r>
            <a:rPr lang="es-ES" sz="900" b="1" dirty="0">
              <a:solidFill>
                <a:schemeClr val="tx1">
                  <a:lumMod val="90000"/>
                  <a:lumOff val="10000"/>
                </a:schemeClr>
              </a:solidFill>
            </a:rPr>
            <a:t>SUPPLIER</a:t>
          </a:r>
          <a:endParaRPr lang="es-ES" sz="900" dirty="0">
            <a:solidFill>
              <a:schemeClr val="tx1">
                <a:lumMod val="90000"/>
                <a:lumOff val="10000"/>
              </a:schemeClr>
            </a:solidFill>
          </a:endParaRPr>
        </a:p>
      </dgm:t>
    </dgm:pt>
    <dgm:pt modelId="{75BBC44A-6536-4FBB-BE87-2C81487A4333}" type="parTrans" cxnId="{56BEFC1B-690E-40E3-A23C-6F2C6800AFFD}">
      <dgm:prSet/>
      <dgm:spPr/>
      <dgm:t>
        <a:bodyPr/>
        <a:lstStyle/>
        <a:p>
          <a:endParaRPr lang="es-ES" sz="900">
            <a:solidFill>
              <a:schemeClr val="tx1">
                <a:lumMod val="90000"/>
                <a:lumOff val="10000"/>
              </a:schemeClr>
            </a:solidFill>
          </a:endParaRPr>
        </a:p>
      </dgm:t>
    </dgm:pt>
    <dgm:pt modelId="{50725545-35E4-4E4A-8426-7421523211D5}" type="sibTrans" cxnId="{56BEFC1B-690E-40E3-A23C-6F2C6800AFFD}">
      <dgm:prSet/>
      <dgm:spPr/>
      <dgm:t>
        <a:bodyPr/>
        <a:lstStyle/>
        <a:p>
          <a:endParaRPr lang="es-ES" sz="900">
            <a:solidFill>
              <a:schemeClr val="tx1">
                <a:lumMod val="90000"/>
                <a:lumOff val="10000"/>
              </a:schemeClr>
            </a:solidFill>
          </a:endParaRPr>
        </a:p>
      </dgm:t>
    </dgm:pt>
    <dgm:pt modelId="{54F19EAF-070E-49E7-B6A7-A3EF91C794FF}">
      <dgm:prSet phldrT="[Texto]" custT="1"/>
      <dgm:spPr>
        <a:solidFill>
          <a:schemeClr val="bg1">
            <a:lumMod val="85000"/>
          </a:schemeClr>
        </a:solidFill>
        <a:ln>
          <a:solidFill>
            <a:schemeClr val="bg1"/>
          </a:solidFill>
        </a:ln>
      </dgm:spPr>
      <dgm:t>
        <a:bodyPr/>
        <a:lstStyle/>
        <a:p>
          <a:r>
            <a:rPr lang="es-ES" sz="900" dirty="0" err="1">
              <a:solidFill>
                <a:schemeClr val="tx1">
                  <a:lumMod val="90000"/>
                  <a:lumOff val="10000"/>
                </a:schemeClr>
              </a:solidFill>
            </a:rPr>
            <a:t>Sending</a:t>
          </a:r>
          <a:r>
            <a:rPr lang="es-ES" sz="900" dirty="0">
              <a:solidFill>
                <a:schemeClr val="tx1">
                  <a:lumMod val="90000"/>
                  <a:lumOff val="10000"/>
                </a:schemeClr>
              </a:solidFill>
            </a:rPr>
            <a:t> </a:t>
          </a:r>
          <a:r>
            <a:rPr lang="es-ES" sz="900" dirty="0" err="1">
              <a:solidFill>
                <a:schemeClr val="tx1">
                  <a:lumMod val="90000"/>
                  <a:lumOff val="10000"/>
                </a:schemeClr>
              </a:solidFill>
            </a:rPr>
            <a:t>template</a:t>
          </a:r>
          <a:r>
            <a:rPr lang="es-ES" sz="900" dirty="0">
              <a:solidFill>
                <a:schemeClr val="tx1">
                  <a:lumMod val="90000"/>
                  <a:lumOff val="10000"/>
                </a:schemeClr>
              </a:solidFill>
            </a:rPr>
            <a:t> </a:t>
          </a:r>
          <a:r>
            <a:rPr lang="es-ES" sz="900" dirty="0" err="1">
              <a:solidFill>
                <a:schemeClr val="tx1">
                  <a:lumMod val="90000"/>
                  <a:lumOff val="10000"/>
                </a:schemeClr>
              </a:solidFill>
            </a:rPr>
            <a:t>for</a:t>
          </a:r>
          <a:r>
            <a:rPr lang="es-ES" sz="900" dirty="0">
              <a:solidFill>
                <a:schemeClr val="tx1">
                  <a:lumMod val="90000"/>
                  <a:lumOff val="10000"/>
                </a:schemeClr>
              </a:solidFill>
            </a:rPr>
            <a:t> data </a:t>
          </a:r>
          <a:r>
            <a:rPr lang="es-ES" sz="900" dirty="0" err="1">
              <a:solidFill>
                <a:schemeClr val="tx1">
                  <a:lumMod val="90000"/>
                  <a:lumOff val="10000"/>
                </a:schemeClr>
              </a:solidFill>
            </a:rPr>
            <a:t>upload</a:t>
          </a:r>
          <a:r>
            <a:rPr lang="es-ES" sz="900" dirty="0">
              <a:solidFill>
                <a:schemeClr val="tx1">
                  <a:lumMod val="90000"/>
                  <a:lumOff val="10000"/>
                </a:schemeClr>
              </a:solidFill>
            </a:rPr>
            <a:t> to supplier</a:t>
          </a:r>
        </a:p>
        <a:p>
          <a:endParaRPr lang="es-ES" sz="900" dirty="0">
            <a:solidFill>
              <a:schemeClr val="tx1">
                <a:lumMod val="90000"/>
                <a:lumOff val="10000"/>
              </a:schemeClr>
            </a:solidFill>
          </a:endParaRPr>
        </a:p>
      </dgm:t>
    </dgm:pt>
    <dgm:pt modelId="{EA756EB1-7AB7-4D60-98BA-804E7DA62D1C}" type="parTrans" cxnId="{CC249E9F-6763-4EE7-BA12-AF3D454DDF48}">
      <dgm:prSet/>
      <dgm:spPr/>
      <dgm:t>
        <a:bodyPr/>
        <a:lstStyle/>
        <a:p>
          <a:endParaRPr lang="es-ES" sz="900">
            <a:solidFill>
              <a:schemeClr val="tx1">
                <a:lumMod val="90000"/>
                <a:lumOff val="10000"/>
              </a:schemeClr>
            </a:solidFill>
          </a:endParaRPr>
        </a:p>
      </dgm:t>
    </dgm:pt>
    <dgm:pt modelId="{8D6F88BE-45CE-4BBE-8DF2-BD2652B39310}" type="sibTrans" cxnId="{CC249E9F-6763-4EE7-BA12-AF3D454DDF48}">
      <dgm:prSet/>
      <dgm:spPr/>
      <dgm:t>
        <a:bodyPr/>
        <a:lstStyle/>
        <a:p>
          <a:endParaRPr lang="es-ES" sz="900">
            <a:solidFill>
              <a:schemeClr val="tx1">
                <a:lumMod val="90000"/>
                <a:lumOff val="10000"/>
              </a:schemeClr>
            </a:solidFill>
          </a:endParaRPr>
        </a:p>
      </dgm:t>
    </dgm:pt>
    <dgm:pt modelId="{703AC85A-FC08-4909-A8F5-9B05373C3F62}">
      <dgm:prSet phldrT="[Texto]" custT="1"/>
      <dgm:spPr>
        <a:solidFill>
          <a:schemeClr val="bg1">
            <a:lumMod val="85000"/>
          </a:schemeClr>
        </a:solidFill>
        <a:ln>
          <a:noFill/>
        </a:ln>
      </dgm:spPr>
      <dgm:t>
        <a:bodyPr/>
        <a:lstStyle/>
        <a:p>
          <a:r>
            <a:rPr lang="es-ES" sz="900" dirty="0">
              <a:solidFill>
                <a:schemeClr val="tx1">
                  <a:lumMod val="90000"/>
                  <a:lumOff val="10000"/>
                </a:schemeClr>
              </a:solidFill>
            </a:rPr>
            <a:t>Approval in production </a:t>
          </a:r>
          <a:r>
            <a:rPr lang="es-ES" sz="900" dirty="0" err="1">
              <a:solidFill>
                <a:schemeClr val="tx1">
                  <a:lumMod val="90000"/>
                  <a:lumOff val="10000"/>
                </a:schemeClr>
              </a:solidFill>
            </a:rPr>
            <a:t>system</a:t>
          </a:r>
          <a:endParaRPr lang="es-ES" sz="900" dirty="0">
            <a:solidFill>
              <a:schemeClr val="tx1">
                <a:lumMod val="90000"/>
                <a:lumOff val="10000"/>
              </a:schemeClr>
            </a:solidFill>
          </a:endParaRPr>
        </a:p>
        <a:p>
          <a:endParaRPr lang="es-ES" sz="900" dirty="0">
            <a:solidFill>
              <a:schemeClr val="tx1">
                <a:lumMod val="90000"/>
                <a:lumOff val="10000"/>
              </a:schemeClr>
            </a:solidFill>
          </a:endParaRPr>
        </a:p>
      </dgm:t>
    </dgm:pt>
    <dgm:pt modelId="{B2F32F68-5FB1-4C6D-BE51-4FB2C41972A1}" type="parTrans" cxnId="{0D5FD807-30BA-4912-844D-EA9896AD0087}">
      <dgm:prSet/>
      <dgm:spPr/>
      <dgm:t>
        <a:bodyPr/>
        <a:lstStyle/>
        <a:p>
          <a:endParaRPr lang="es-ES" sz="900">
            <a:solidFill>
              <a:schemeClr val="tx1">
                <a:lumMod val="90000"/>
                <a:lumOff val="10000"/>
              </a:schemeClr>
            </a:solidFill>
          </a:endParaRPr>
        </a:p>
      </dgm:t>
    </dgm:pt>
    <dgm:pt modelId="{AEA146E3-1E7C-406A-A4AD-F3B7DB9A2AEA}" type="sibTrans" cxnId="{0D5FD807-30BA-4912-844D-EA9896AD0087}">
      <dgm:prSet/>
      <dgm:spPr/>
      <dgm:t>
        <a:bodyPr/>
        <a:lstStyle/>
        <a:p>
          <a:endParaRPr lang="es-ES" sz="900">
            <a:solidFill>
              <a:schemeClr val="tx1">
                <a:lumMod val="90000"/>
                <a:lumOff val="10000"/>
              </a:schemeClr>
            </a:solidFill>
          </a:endParaRPr>
        </a:p>
      </dgm:t>
    </dgm:pt>
    <dgm:pt modelId="{8016EBE7-5D6D-424D-9507-1C2432004A39}" type="pres">
      <dgm:prSet presAssocID="{1CC8A164-DEAC-4DAB-BCAC-1ABE99F404F5}" presName="Name0" presStyleCnt="0">
        <dgm:presLayoutVars>
          <dgm:dir/>
          <dgm:resizeHandles val="exact"/>
        </dgm:presLayoutVars>
      </dgm:prSet>
      <dgm:spPr/>
    </dgm:pt>
    <dgm:pt modelId="{7A70F559-88B5-4DB5-8DD1-8F5E71111ABB}" type="pres">
      <dgm:prSet presAssocID="{54F19EAF-070E-49E7-B6A7-A3EF91C794FF}" presName="parTxOnly" presStyleLbl="node1" presStyleIdx="0" presStyleCnt="5" custLinFactNeighborX="-822" custLinFactNeighborY="-10">
        <dgm:presLayoutVars>
          <dgm:bulletEnabled val="1"/>
        </dgm:presLayoutVars>
      </dgm:prSet>
      <dgm:spPr/>
    </dgm:pt>
    <dgm:pt modelId="{7DFEE29F-4731-442B-A569-FF4406DA79FE}" type="pres">
      <dgm:prSet presAssocID="{8D6F88BE-45CE-4BBE-8DF2-BD2652B39310}" presName="parSpace" presStyleCnt="0"/>
      <dgm:spPr/>
    </dgm:pt>
    <dgm:pt modelId="{704ADD28-EF9D-4B82-B484-28A5FC3B9B1D}" type="pres">
      <dgm:prSet presAssocID="{8AAF19B7-2EA1-43BC-8406-5B45903AE0EB}" presName="parTxOnly" presStyleLbl="node1" presStyleIdx="1" presStyleCnt="5" custLinFactNeighborY="-1084">
        <dgm:presLayoutVars>
          <dgm:bulletEnabled val="1"/>
        </dgm:presLayoutVars>
      </dgm:prSet>
      <dgm:spPr/>
    </dgm:pt>
    <dgm:pt modelId="{956D76FC-568C-4315-AB3D-1CB2DDC4843B}" type="pres">
      <dgm:prSet presAssocID="{ECCC0FDC-F421-40C6-8458-001641EF03AC}" presName="parSpace" presStyleCnt="0"/>
      <dgm:spPr/>
    </dgm:pt>
    <dgm:pt modelId="{B11765B3-F62E-4039-9FA2-78D58D84FC64}" type="pres">
      <dgm:prSet presAssocID="{C8839954-38E2-4A4D-B77E-12EB8390E591}" presName="parTxOnly" presStyleLbl="node1" presStyleIdx="2" presStyleCnt="5" custLinFactNeighborX="512" custLinFactNeighborY="-978">
        <dgm:presLayoutVars>
          <dgm:bulletEnabled val="1"/>
        </dgm:presLayoutVars>
      </dgm:prSet>
      <dgm:spPr/>
    </dgm:pt>
    <dgm:pt modelId="{5AD81794-A350-4CCC-A11C-DB024AFE4539}" type="pres">
      <dgm:prSet presAssocID="{6FD8DE27-AF55-4C72-921E-45B48EAE14D1}" presName="parSpace" presStyleCnt="0"/>
      <dgm:spPr/>
    </dgm:pt>
    <dgm:pt modelId="{8BABCFA9-B3BF-4E01-910F-D8AF060AA9B0}" type="pres">
      <dgm:prSet presAssocID="{3F8FBC04-BD70-4751-89E8-F4E97417C1F2}" presName="parTxOnly" presStyleLbl="node1" presStyleIdx="3" presStyleCnt="5" custLinFactNeighborY="-1084">
        <dgm:presLayoutVars>
          <dgm:bulletEnabled val="1"/>
        </dgm:presLayoutVars>
      </dgm:prSet>
      <dgm:spPr/>
    </dgm:pt>
    <dgm:pt modelId="{4854B074-DF87-4C6C-947E-ACCAB56BCC52}" type="pres">
      <dgm:prSet presAssocID="{50725545-35E4-4E4A-8426-7421523211D5}" presName="parSpace" presStyleCnt="0"/>
      <dgm:spPr/>
    </dgm:pt>
    <dgm:pt modelId="{568F9198-78C8-4EC9-A4B9-13E607EC315F}" type="pres">
      <dgm:prSet presAssocID="{703AC85A-FC08-4909-A8F5-9B05373C3F62}" presName="parTxOnly" presStyleLbl="node1" presStyleIdx="4" presStyleCnt="5" custScaleX="100205" custLinFactNeighborY="-1084">
        <dgm:presLayoutVars>
          <dgm:bulletEnabled val="1"/>
        </dgm:presLayoutVars>
      </dgm:prSet>
      <dgm:spPr/>
    </dgm:pt>
  </dgm:ptLst>
  <dgm:cxnLst>
    <dgm:cxn modelId="{8BCB2607-1BB7-4CBB-8E42-8CC13C2B2EDC}" srcId="{1CC8A164-DEAC-4DAB-BCAC-1ABE99F404F5}" destId="{C8839954-38E2-4A4D-B77E-12EB8390E591}" srcOrd="2" destOrd="0" parTransId="{E493D333-1534-4327-A399-BA0625BE0D84}" sibTransId="{6FD8DE27-AF55-4C72-921E-45B48EAE14D1}"/>
    <dgm:cxn modelId="{0D5FD807-30BA-4912-844D-EA9896AD0087}" srcId="{1CC8A164-DEAC-4DAB-BCAC-1ABE99F404F5}" destId="{703AC85A-FC08-4909-A8F5-9B05373C3F62}" srcOrd="4" destOrd="0" parTransId="{B2F32F68-5FB1-4C6D-BE51-4FB2C41972A1}" sibTransId="{AEA146E3-1E7C-406A-A4AD-F3B7DB9A2AEA}"/>
    <dgm:cxn modelId="{3B279111-2E8D-48E6-9CFC-375E818F5001}" type="presOf" srcId="{54F19EAF-070E-49E7-B6A7-A3EF91C794FF}" destId="{7A70F559-88B5-4DB5-8DD1-8F5E71111ABB}" srcOrd="0" destOrd="0" presId="urn:microsoft.com/office/officeart/2005/8/layout/hChevron3"/>
    <dgm:cxn modelId="{56BEFC1B-690E-40E3-A23C-6F2C6800AFFD}" srcId="{1CC8A164-DEAC-4DAB-BCAC-1ABE99F404F5}" destId="{3F8FBC04-BD70-4751-89E8-F4E97417C1F2}" srcOrd="3" destOrd="0" parTransId="{75BBC44A-6536-4FBB-BE87-2C81487A4333}" sibTransId="{50725545-35E4-4E4A-8426-7421523211D5}"/>
    <dgm:cxn modelId="{D995852C-76D0-4D20-BD8A-6BD8E40DE3A8}" type="presOf" srcId="{C8839954-38E2-4A4D-B77E-12EB8390E591}" destId="{B11765B3-F62E-4039-9FA2-78D58D84FC64}" srcOrd="0" destOrd="0" presId="urn:microsoft.com/office/officeart/2005/8/layout/hChevron3"/>
    <dgm:cxn modelId="{E3CBF05B-1CCC-4CA0-809E-C2C2CDB02398}" type="presOf" srcId="{8AAF19B7-2EA1-43BC-8406-5B45903AE0EB}" destId="{704ADD28-EF9D-4B82-B484-28A5FC3B9B1D}" srcOrd="0" destOrd="0" presId="urn:microsoft.com/office/officeart/2005/8/layout/hChevron3"/>
    <dgm:cxn modelId="{6FD0F167-785C-4B78-8AA3-41AE8EC945E0}" type="presOf" srcId="{3F8FBC04-BD70-4751-89E8-F4E97417C1F2}" destId="{8BABCFA9-B3BF-4E01-910F-D8AF060AA9B0}" srcOrd="0" destOrd="0" presId="urn:microsoft.com/office/officeart/2005/8/layout/hChevron3"/>
    <dgm:cxn modelId="{41D83E71-6287-4F02-9E6C-8C4DEC5AC589}" srcId="{1CC8A164-DEAC-4DAB-BCAC-1ABE99F404F5}" destId="{8AAF19B7-2EA1-43BC-8406-5B45903AE0EB}" srcOrd="1" destOrd="0" parTransId="{CAD44866-F7A0-4641-8EED-399AD75D149D}" sibTransId="{ECCC0FDC-F421-40C6-8458-001641EF03AC}"/>
    <dgm:cxn modelId="{CC249E9F-6763-4EE7-BA12-AF3D454DDF48}" srcId="{1CC8A164-DEAC-4DAB-BCAC-1ABE99F404F5}" destId="{54F19EAF-070E-49E7-B6A7-A3EF91C794FF}" srcOrd="0" destOrd="0" parTransId="{EA756EB1-7AB7-4D60-98BA-804E7DA62D1C}" sibTransId="{8D6F88BE-45CE-4BBE-8DF2-BD2652B39310}"/>
    <dgm:cxn modelId="{0AFD9CB4-0DAA-4E5D-A6DB-700A4115F7A2}" type="presOf" srcId="{1CC8A164-DEAC-4DAB-BCAC-1ABE99F404F5}" destId="{8016EBE7-5D6D-424D-9507-1C2432004A39}" srcOrd="0" destOrd="0" presId="urn:microsoft.com/office/officeart/2005/8/layout/hChevron3"/>
    <dgm:cxn modelId="{977324FD-F63F-43B6-90FB-B9663143F140}" type="presOf" srcId="{703AC85A-FC08-4909-A8F5-9B05373C3F62}" destId="{568F9198-78C8-4EC9-A4B9-13E607EC315F}" srcOrd="0" destOrd="0" presId="urn:microsoft.com/office/officeart/2005/8/layout/hChevron3"/>
    <dgm:cxn modelId="{FDC8CBE7-3FD6-40F3-BC14-3312046CA499}" type="presParOf" srcId="{8016EBE7-5D6D-424D-9507-1C2432004A39}" destId="{7A70F559-88B5-4DB5-8DD1-8F5E71111ABB}" srcOrd="0" destOrd="0" presId="urn:microsoft.com/office/officeart/2005/8/layout/hChevron3"/>
    <dgm:cxn modelId="{F29FF6AD-05BF-4FF6-BE65-6CF7B2EBCB26}" type="presParOf" srcId="{8016EBE7-5D6D-424D-9507-1C2432004A39}" destId="{7DFEE29F-4731-442B-A569-FF4406DA79FE}" srcOrd="1" destOrd="0" presId="urn:microsoft.com/office/officeart/2005/8/layout/hChevron3"/>
    <dgm:cxn modelId="{3C6C1364-F902-4F1D-9F36-148AFDB9824C}" type="presParOf" srcId="{8016EBE7-5D6D-424D-9507-1C2432004A39}" destId="{704ADD28-EF9D-4B82-B484-28A5FC3B9B1D}" srcOrd="2" destOrd="0" presId="urn:microsoft.com/office/officeart/2005/8/layout/hChevron3"/>
    <dgm:cxn modelId="{B99B553B-5EE0-4B18-A1EF-B39DCD07A343}" type="presParOf" srcId="{8016EBE7-5D6D-424D-9507-1C2432004A39}" destId="{956D76FC-568C-4315-AB3D-1CB2DDC4843B}" srcOrd="3" destOrd="0" presId="urn:microsoft.com/office/officeart/2005/8/layout/hChevron3"/>
    <dgm:cxn modelId="{AFF3EFC2-FF38-4FA3-B327-E7CEAE99FBD3}" type="presParOf" srcId="{8016EBE7-5D6D-424D-9507-1C2432004A39}" destId="{B11765B3-F62E-4039-9FA2-78D58D84FC64}" srcOrd="4" destOrd="0" presId="urn:microsoft.com/office/officeart/2005/8/layout/hChevron3"/>
    <dgm:cxn modelId="{AD207BBD-F69A-4848-89AC-F6B5CA8A059A}" type="presParOf" srcId="{8016EBE7-5D6D-424D-9507-1C2432004A39}" destId="{5AD81794-A350-4CCC-A11C-DB024AFE4539}" srcOrd="5" destOrd="0" presId="urn:microsoft.com/office/officeart/2005/8/layout/hChevron3"/>
    <dgm:cxn modelId="{BE17A509-E621-4FE9-804B-6C2489F4191B}" type="presParOf" srcId="{8016EBE7-5D6D-424D-9507-1C2432004A39}" destId="{8BABCFA9-B3BF-4E01-910F-D8AF060AA9B0}" srcOrd="6" destOrd="0" presId="urn:microsoft.com/office/officeart/2005/8/layout/hChevron3"/>
    <dgm:cxn modelId="{A95F6617-7C01-4E4D-A519-3E017BDE24F7}" type="presParOf" srcId="{8016EBE7-5D6D-424D-9507-1C2432004A39}" destId="{4854B074-DF87-4C6C-947E-ACCAB56BCC52}" srcOrd="7" destOrd="0" presId="urn:microsoft.com/office/officeart/2005/8/layout/hChevron3"/>
    <dgm:cxn modelId="{E2BB0CFF-9257-4252-8B5E-A66595B19862}" type="presParOf" srcId="{8016EBE7-5D6D-424D-9507-1C2432004A39}" destId="{568F9198-78C8-4EC9-A4B9-13E607EC315F}"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0F559-88B5-4DB5-8DD1-8F5E71111ABB}">
      <dsp:nvSpPr>
        <dsp:cNvPr id="0" name=""/>
        <dsp:cNvSpPr/>
      </dsp:nvSpPr>
      <dsp:spPr>
        <a:xfrm>
          <a:off x="0" y="783165"/>
          <a:ext cx="1573990" cy="629596"/>
        </a:xfrm>
        <a:prstGeom prst="homePlate">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err="1">
              <a:solidFill>
                <a:schemeClr val="tx1">
                  <a:lumMod val="90000"/>
                  <a:lumOff val="10000"/>
                </a:schemeClr>
              </a:solidFill>
            </a:rPr>
            <a:t>Sending</a:t>
          </a:r>
          <a:r>
            <a:rPr lang="es-ES" sz="900" kern="1200" dirty="0">
              <a:solidFill>
                <a:schemeClr val="tx1">
                  <a:lumMod val="90000"/>
                  <a:lumOff val="10000"/>
                </a:schemeClr>
              </a:solidFill>
            </a:rPr>
            <a:t> </a:t>
          </a:r>
          <a:r>
            <a:rPr lang="es-ES" sz="900" kern="1200" dirty="0" err="1">
              <a:solidFill>
                <a:schemeClr val="tx1">
                  <a:lumMod val="90000"/>
                  <a:lumOff val="10000"/>
                </a:schemeClr>
              </a:solidFill>
            </a:rPr>
            <a:t>template</a:t>
          </a:r>
          <a:r>
            <a:rPr lang="es-ES" sz="900" kern="1200" dirty="0">
              <a:solidFill>
                <a:schemeClr val="tx1">
                  <a:lumMod val="90000"/>
                  <a:lumOff val="10000"/>
                </a:schemeClr>
              </a:solidFill>
            </a:rPr>
            <a:t> </a:t>
          </a:r>
          <a:r>
            <a:rPr lang="es-ES" sz="900" kern="1200" dirty="0" err="1">
              <a:solidFill>
                <a:schemeClr val="tx1">
                  <a:lumMod val="90000"/>
                  <a:lumOff val="10000"/>
                </a:schemeClr>
              </a:solidFill>
            </a:rPr>
            <a:t>for</a:t>
          </a:r>
          <a:r>
            <a:rPr lang="es-ES" sz="900" kern="1200" dirty="0">
              <a:solidFill>
                <a:schemeClr val="tx1">
                  <a:lumMod val="90000"/>
                  <a:lumOff val="10000"/>
                </a:schemeClr>
              </a:solidFill>
            </a:rPr>
            <a:t> data </a:t>
          </a:r>
          <a:r>
            <a:rPr lang="es-ES" sz="900" kern="1200" dirty="0" err="1">
              <a:solidFill>
                <a:schemeClr val="tx1">
                  <a:lumMod val="90000"/>
                  <a:lumOff val="10000"/>
                </a:schemeClr>
              </a:solidFill>
            </a:rPr>
            <a:t>upload</a:t>
          </a:r>
          <a:r>
            <a:rPr lang="es-ES" sz="900" kern="1200" dirty="0">
              <a:solidFill>
                <a:schemeClr val="tx1">
                  <a:lumMod val="90000"/>
                  <a:lumOff val="10000"/>
                </a:schemeClr>
              </a:solidFill>
            </a:rPr>
            <a:t> to supplier</a:t>
          </a:r>
        </a:p>
        <a:p>
          <a:pPr marL="0" lvl="0" indent="0" algn="ctr" defTabSz="400050">
            <a:lnSpc>
              <a:spcPct val="90000"/>
            </a:lnSpc>
            <a:spcBef>
              <a:spcPct val="0"/>
            </a:spcBef>
            <a:spcAft>
              <a:spcPct val="35000"/>
            </a:spcAft>
            <a:buNone/>
          </a:pPr>
          <a:endParaRPr lang="es-ES" sz="900" kern="1200" dirty="0">
            <a:solidFill>
              <a:schemeClr val="tx1">
                <a:lumMod val="90000"/>
                <a:lumOff val="10000"/>
              </a:schemeClr>
            </a:solidFill>
          </a:endParaRPr>
        </a:p>
      </dsp:txBody>
      <dsp:txXfrm>
        <a:off x="0" y="783165"/>
        <a:ext cx="1416591" cy="629596"/>
      </dsp:txXfrm>
    </dsp:sp>
    <dsp:sp modelId="{704ADD28-EF9D-4B82-B484-28A5FC3B9B1D}">
      <dsp:nvSpPr>
        <dsp:cNvPr id="0" name=""/>
        <dsp:cNvSpPr/>
      </dsp:nvSpPr>
      <dsp:spPr>
        <a:xfrm>
          <a:off x="1261780" y="776403"/>
          <a:ext cx="1573990" cy="629596"/>
        </a:xfrm>
        <a:prstGeom prst="chevron">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err="1">
              <a:solidFill>
                <a:schemeClr val="tx1">
                  <a:lumMod val="90000"/>
                  <a:lumOff val="10000"/>
                </a:schemeClr>
              </a:solidFill>
            </a:rPr>
            <a:t>Upload</a:t>
          </a:r>
          <a:r>
            <a:rPr lang="es-ES" sz="900" kern="1200" dirty="0">
              <a:solidFill>
                <a:schemeClr val="tx1">
                  <a:lumMod val="90000"/>
                  <a:lumOff val="10000"/>
                </a:schemeClr>
              </a:solidFill>
            </a:rPr>
            <a:t> in Test </a:t>
          </a:r>
          <a:r>
            <a:rPr lang="es-ES" sz="900" kern="1200" dirty="0" err="1">
              <a:solidFill>
                <a:schemeClr val="tx1">
                  <a:lumMod val="90000"/>
                  <a:lumOff val="10000"/>
                </a:schemeClr>
              </a:solidFill>
            </a:rPr>
            <a:t>System</a:t>
          </a:r>
          <a:endParaRPr lang="es-ES" sz="900" kern="1200" dirty="0">
            <a:solidFill>
              <a:schemeClr val="tx1">
                <a:lumMod val="90000"/>
                <a:lumOff val="10000"/>
              </a:schemeClr>
            </a:solidFill>
          </a:endParaRPr>
        </a:p>
        <a:p>
          <a:pPr marL="0" lvl="0" indent="0" algn="ctr" defTabSz="400050">
            <a:lnSpc>
              <a:spcPct val="90000"/>
            </a:lnSpc>
            <a:spcBef>
              <a:spcPct val="0"/>
            </a:spcBef>
            <a:spcAft>
              <a:spcPct val="35000"/>
            </a:spcAft>
            <a:buNone/>
          </a:pPr>
          <a:endParaRPr lang="es-ES" sz="300" kern="1200" dirty="0">
            <a:solidFill>
              <a:schemeClr val="tx1">
                <a:lumMod val="90000"/>
                <a:lumOff val="10000"/>
              </a:schemeClr>
            </a:solidFill>
          </a:endParaRPr>
        </a:p>
        <a:p>
          <a:pPr marL="0" lvl="0" indent="0" algn="ctr" defTabSz="400050">
            <a:lnSpc>
              <a:spcPct val="90000"/>
            </a:lnSpc>
            <a:spcBef>
              <a:spcPct val="0"/>
            </a:spcBef>
            <a:spcAft>
              <a:spcPct val="35000"/>
            </a:spcAft>
            <a:buNone/>
          </a:pPr>
          <a:r>
            <a:rPr lang="es-ES" sz="900" b="1" kern="1200" dirty="0">
              <a:solidFill>
                <a:schemeClr val="tx1">
                  <a:lumMod val="90000"/>
                  <a:lumOff val="10000"/>
                </a:schemeClr>
              </a:solidFill>
            </a:rPr>
            <a:t>SUPPLIER</a:t>
          </a:r>
        </a:p>
      </dsp:txBody>
      <dsp:txXfrm>
        <a:off x="1576578" y="776403"/>
        <a:ext cx="944394" cy="629596"/>
      </dsp:txXfrm>
    </dsp:sp>
    <dsp:sp modelId="{B11765B3-F62E-4039-9FA2-78D58D84FC64}">
      <dsp:nvSpPr>
        <dsp:cNvPr id="0" name=""/>
        <dsp:cNvSpPr/>
      </dsp:nvSpPr>
      <dsp:spPr>
        <a:xfrm>
          <a:off x="2522585" y="777070"/>
          <a:ext cx="1573990" cy="629596"/>
        </a:xfrm>
        <a:prstGeom prst="chevron">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Approval in Test </a:t>
          </a:r>
          <a:r>
            <a:rPr lang="es-ES" sz="900" kern="1200" dirty="0" err="1">
              <a:solidFill>
                <a:schemeClr val="tx1">
                  <a:lumMod val="90000"/>
                  <a:lumOff val="10000"/>
                </a:schemeClr>
              </a:solidFill>
            </a:rPr>
            <a:t>System</a:t>
          </a:r>
          <a:endParaRPr lang="es-ES" sz="900" kern="1200" dirty="0">
            <a:solidFill>
              <a:schemeClr val="tx1">
                <a:lumMod val="90000"/>
                <a:lumOff val="10000"/>
              </a:schemeClr>
            </a:solidFill>
          </a:endParaRPr>
        </a:p>
        <a:p>
          <a:pPr marL="0" lvl="0" indent="0" algn="ctr" defTabSz="400050">
            <a:lnSpc>
              <a:spcPct val="90000"/>
            </a:lnSpc>
            <a:spcBef>
              <a:spcPct val="0"/>
            </a:spcBef>
            <a:spcAft>
              <a:spcPct val="35000"/>
            </a:spcAft>
            <a:buNone/>
          </a:pPr>
          <a:endParaRPr lang="es-ES" sz="900" kern="1200" dirty="0">
            <a:solidFill>
              <a:schemeClr val="tx1">
                <a:lumMod val="90000"/>
                <a:lumOff val="10000"/>
              </a:schemeClr>
            </a:solidFill>
          </a:endParaRPr>
        </a:p>
      </dsp:txBody>
      <dsp:txXfrm>
        <a:off x="2837383" y="777070"/>
        <a:ext cx="944394" cy="629596"/>
      </dsp:txXfrm>
    </dsp:sp>
    <dsp:sp modelId="{8BABCFA9-B3BF-4E01-910F-D8AF060AA9B0}">
      <dsp:nvSpPr>
        <dsp:cNvPr id="0" name=""/>
        <dsp:cNvSpPr/>
      </dsp:nvSpPr>
      <dsp:spPr>
        <a:xfrm>
          <a:off x="3780166" y="776403"/>
          <a:ext cx="1573990" cy="629596"/>
        </a:xfrm>
        <a:prstGeom prst="chevron">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err="1">
              <a:solidFill>
                <a:schemeClr val="tx1">
                  <a:lumMod val="90000"/>
                  <a:lumOff val="10000"/>
                </a:schemeClr>
              </a:solidFill>
            </a:rPr>
            <a:t>Upload</a:t>
          </a:r>
          <a:r>
            <a:rPr lang="es-ES" sz="900" kern="1200" dirty="0">
              <a:solidFill>
                <a:schemeClr val="tx1">
                  <a:lumMod val="90000"/>
                  <a:lumOff val="10000"/>
                </a:schemeClr>
              </a:solidFill>
            </a:rPr>
            <a:t> in Production </a:t>
          </a:r>
          <a:r>
            <a:rPr lang="es-ES" sz="900" kern="1200" dirty="0" err="1">
              <a:solidFill>
                <a:schemeClr val="tx1">
                  <a:lumMod val="90000"/>
                  <a:lumOff val="10000"/>
                </a:schemeClr>
              </a:solidFill>
            </a:rPr>
            <a:t>System</a:t>
          </a:r>
          <a:endParaRPr lang="es-ES" sz="900" kern="1200" dirty="0">
            <a:solidFill>
              <a:schemeClr val="tx1">
                <a:lumMod val="90000"/>
                <a:lumOff val="10000"/>
              </a:schemeClr>
            </a:solidFill>
          </a:endParaRPr>
        </a:p>
        <a:p>
          <a:pPr marL="0" lvl="0" indent="0" algn="ctr" defTabSz="400050">
            <a:lnSpc>
              <a:spcPct val="90000"/>
            </a:lnSpc>
            <a:spcBef>
              <a:spcPct val="0"/>
            </a:spcBef>
            <a:spcAft>
              <a:spcPct val="35000"/>
            </a:spcAft>
            <a:buNone/>
          </a:pPr>
          <a:r>
            <a:rPr lang="es-ES" sz="900" b="1" kern="1200" dirty="0">
              <a:solidFill>
                <a:schemeClr val="tx1">
                  <a:lumMod val="90000"/>
                  <a:lumOff val="10000"/>
                </a:schemeClr>
              </a:solidFill>
            </a:rPr>
            <a:t>SUPPLIER</a:t>
          </a:r>
          <a:endParaRPr lang="es-ES" sz="900" kern="1200" dirty="0">
            <a:solidFill>
              <a:schemeClr val="tx1">
                <a:lumMod val="90000"/>
                <a:lumOff val="10000"/>
              </a:schemeClr>
            </a:solidFill>
          </a:endParaRPr>
        </a:p>
      </dsp:txBody>
      <dsp:txXfrm>
        <a:off x="4094964" y="776403"/>
        <a:ext cx="944394" cy="629596"/>
      </dsp:txXfrm>
    </dsp:sp>
    <dsp:sp modelId="{568F9198-78C8-4EC9-A4B9-13E607EC315F}">
      <dsp:nvSpPr>
        <dsp:cNvPr id="0" name=""/>
        <dsp:cNvSpPr/>
      </dsp:nvSpPr>
      <dsp:spPr>
        <a:xfrm>
          <a:off x="5039359" y="776403"/>
          <a:ext cx="1577217" cy="629596"/>
        </a:xfrm>
        <a:prstGeom prst="chevron">
          <a:avLst/>
        </a:prstGeom>
        <a:solidFill>
          <a:schemeClr val="bg1">
            <a:lumMod val="8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s-ES" sz="900" kern="1200" dirty="0">
              <a:solidFill>
                <a:schemeClr val="tx1">
                  <a:lumMod val="90000"/>
                  <a:lumOff val="10000"/>
                </a:schemeClr>
              </a:solidFill>
            </a:rPr>
            <a:t>Approval in production </a:t>
          </a:r>
          <a:r>
            <a:rPr lang="es-ES" sz="900" kern="1200" dirty="0" err="1">
              <a:solidFill>
                <a:schemeClr val="tx1">
                  <a:lumMod val="90000"/>
                  <a:lumOff val="10000"/>
                </a:schemeClr>
              </a:solidFill>
            </a:rPr>
            <a:t>system</a:t>
          </a:r>
          <a:endParaRPr lang="es-ES" sz="900" kern="1200" dirty="0">
            <a:solidFill>
              <a:schemeClr val="tx1">
                <a:lumMod val="90000"/>
                <a:lumOff val="10000"/>
              </a:schemeClr>
            </a:solidFill>
          </a:endParaRPr>
        </a:p>
        <a:p>
          <a:pPr marL="0" lvl="0" indent="0" algn="ctr" defTabSz="400050">
            <a:lnSpc>
              <a:spcPct val="90000"/>
            </a:lnSpc>
            <a:spcBef>
              <a:spcPct val="0"/>
            </a:spcBef>
            <a:spcAft>
              <a:spcPct val="35000"/>
            </a:spcAft>
            <a:buNone/>
          </a:pPr>
          <a:endParaRPr lang="es-ES" sz="900" kern="1200" dirty="0">
            <a:solidFill>
              <a:schemeClr val="tx1">
                <a:lumMod val="90000"/>
                <a:lumOff val="10000"/>
              </a:schemeClr>
            </a:solidFill>
          </a:endParaRPr>
        </a:p>
      </dsp:txBody>
      <dsp:txXfrm>
        <a:off x="5354157" y="776403"/>
        <a:ext cx="947621" cy="62959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C711D8-EC7E-5245-8E5F-BD8F8FB44EE6}" type="datetime1">
              <a:rPr lang="en-US" smtClean="0"/>
              <a:t>4/3/2024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Presentation Title  |  Presenter’s Name |  Date | BUSINESS USE ONLY</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B1DF9B-8392-3E41-B1DB-77ECA7BC33F4}" type="slidenum">
              <a:rPr lang="en-US" smtClean="0"/>
              <a:t>‹Nº›</a:t>
            </a:fld>
            <a:endParaRPr lang="en-US"/>
          </a:p>
        </p:txBody>
      </p:sp>
    </p:spTree>
    <p:extLst>
      <p:ext uri="{BB962C8B-B14F-4D97-AF65-F5344CB8AC3E}">
        <p14:creationId xmlns:p14="http://schemas.microsoft.com/office/powerpoint/2010/main" val="709606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45D2C14A-69FA-C447-AA89-C6C051FB4F6A}" type="datetime1">
              <a:rPr lang="en-US" smtClean="0"/>
              <a:t>4/3/2024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r>
              <a:rPr lang="en-GB"/>
              <a:t>Presentation Title  |  Presenter’s Name |  Date | BUSINESS USE ONLY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943083D5-0FA9-AA4B-9629-358660124725}" type="slidenum">
              <a:rPr lang="en-GB"/>
              <a:pPr>
                <a:defRPr/>
              </a:pPr>
              <a:t>‹Nº›</a:t>
            </a:fld>
            <a:endParaRPr lang="en-GB"/>
          </a:p>
        </p:txBody>
      </p:sp>
    </p:spTree>
    <p:extLst>
      <p:ext uri="{BB962C8B-B14F-4D97-AF65-F5344CB8AC3E}">
        <p14:creationId xmlns:p14="http://schemas.microsoft.com/office/powerpoint/2010/main" val="394117506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ifols: CC: Cover slide">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11188" y="1842344"/>
            <a:ext cx="8316000" cy="369888"/>
          </a:xfrm>
          <a:prstGeom prst="rect">
            <a:avLst/>
          </a:prstGeom>
        </p:spPr>
        <p:txBody>
          <a:bodyPr lIns="0" rIns="0"/>
          <a:lstStyle>
            <a:lvl1pPr marL="0" indent="0">
              <a:buNone/>
              <a:tabLst>
                <a:tab pos="2801938" algn="l"/>
              </a:tabLst>
              <a:defRPr sz="2400">
                <a:solidFill>
                  <a:srgbClr val="003087"/>
                </a:solidFill>
              </a:defRPr>
            </a:lvl1pPr>
          </a:lstStyle>
          <a:p>
            <a:pPr>
              <a:defRPr/>
            </a:pPr>
            <a:r>
              <a:rPr lang="en-US" noProof="0" dirty="0"/>
              <a:t>Click to edit subtitle</a:t>
            </a:r>
          </a:p>
        </p:txBody>
      </p:sp>
      <p:sp>
        <p:nvSpPr>
          <p:cNvPr id="4" name="Título 1"/>
          <p:cNvSpPr>
            <a:spLocks noGrp="1"/>
          </p:cNvSpPr>
          <p:nvPr>
            <p:ph type="title" hasCustomPrompt="1"/>
          </p:nvPr>
        </p:nvSpPr>
        <p:spPr bwMode="auto">
          <a:xfrm>
            <a:off x="611188" y="1317625"/>
            <a:ext cx="8316000" cy="492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45720" numCol="1" anchor="t" anchorCtr="0" compatLnSpc="1">
            <a:prstTxWarp prst="textNoShape">
              <a:avLst/>
            </a:prstTxWarp>
          </a:bodyPr>
          <a:lstStyle>
            <a:lvl1pPr>
              <a:defRPr sz="3200" baseline="0">
                <a:solidFill>
                  <a:srgbClr val="003087"/>
                </a:solidFill>
              </a:defRPr>
            </a:lvl1pPr>
          </a:lstStyle>
          <a:p>
            <a:r>
              <a:rPr lang="en-US" noProof="0" dirty="0"/>
              <a:t>Click to edit title</a:t>
            </a:r>
          </a:p>
        </p:txBody>
      </p:sp>
      <p:sp>
        <p:nvSpPr>
          <p:cNvPr id="10" name="Marcador de texto 2"/>
          <p:cNvSpPr>
            <a:spLocks noGrp="1"/>
          </p:cNvSpPr>
          <p:nvPr>
            <p:ph type="body" sz="quarter" idx="11" hasCustomPrompt="1"/>
          </p:nvPr>
        </p:nvSpPr>
        <p:spPr>
          <a:xfrm>
            <a:off x="611188" y="2539257"/>
            <a:ext cx="8316000" cy="369888"/>
          </a:xfrm>
          <a:prstGeom prst="rect">
            <a:avLst/>
          </a:prstGeom>
        </p:spPr>
        <p:txBody>
          <a:bodyPr lIns="0" rIns="0"/>
          <a:lstStyle>
            <a:lvl1pPr marL="0" indent="0">
              <a:buNone/>
              <a:defRPr sz="1600">
                <a:solidFill>
                  <a:schemeClr val="tx1"/>
                </a:solidFill>
              </a:defRPr>
            </a:lvl1pPr>
          </a:lstStyle>
          <a:p>
            <a:pPr>
              <a:defRPr/>
            </a:pPr>
            <a:r>
              <a:rPr lang="en-US" noProof="0"/>
              <a:t>Presenter title goes here</a:t>
            </a:r>
          </a:p>
        </p:txBody>
      </p:sp>
      <p:sp>
        <p:nvSpPr>
          <p:cNvPr id="11" name="Marcador de texto 2"/>
          <p:cNvSpPr>
            <a:spLocks noGrp="1"/>
          </p:cNvSpPr>
          <p:nvPr>
            <p:ph type="body" sz="quarter" idx="12" hasCustomPrompt="1"/>
          </p:nvPr>
        </p:nvSpPr>
        <p:spPr>
          <a:xfrm>
            <a:off x="611188" y="2909145"/>
            <a:ext cx="8316000" cy="369888"/>
          </a:xfrm>
          <a:prstGeom prst="rect">
            <a:avLst/>
          </a:prstGeom>
        </p:spPr>
        <p:txBody>
          <a:bodyPr lIns="0" rIns="0"/>
          <a:lstStyle>
            <a:lvl1pPr marL="0" indent="0">
              <a:buNone/>
              <a:defRPr sz="1600" baseline="0">
                <a:solidFill>
                  <a:schemeClr val="tx1"/>
                </a:solidFill>
              </a:defRPr>
            </a:lvl1pPr>
          </a:lstStyle>
          <a:p>
            <a:pPr>
              <a:defRPr/>
            </a:pPr>
            <a:r>
              <a:rPr lang="en-US" noProof="0"/>
              <a:t>Presentation date goes here</a:t>
            </a:r>
          </a:p>
        </p:txBody>
      </p:sp>
    </p:spTree>
    <p:extLst>
      <p:ext uri="{BB962C8B-B14F-4D97-AF65-F5344CB8AC3E}">
        <p14:creationId xmlns:p14="http://schemas.microsoft.com/office/powerpoint/2010/main" val="225932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ifols: CC: 13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5286" y="4019865"/>
            <a:ext cx="2592002"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5" name="Content Placeholder 11"/>
          <p:cNvSpPr>
            <a:spLocks noGrp="1"/>
          </p:cNvSpPr>
          <p:nvPr>
            <p:ph sz="quarter" idx="20" hasCustomPrompt="1"/>
          </p:nvPr>
        </p:nvSpPr>
        <p:spPr>
          <a:xfrm>
            <a:off x="3275031" y="1384300"/>
            <a:ext cx="2592000"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19" name="Content Placeholder 11"/>
          <p:cNvSpPr>
            <a:spLocks noGrp="1"/>
          </p:cNvSpPr>
          <p:nvPr>
            <p:ph sz="quarter" idx="21" hasCustomPrompt="1"/>
          </p:nvPr>
        </p:nvSpPr>
        <p:spPr>
          <a:xfrm>
            <a:off x="398654" y="1384300"/>
            <a:ext cx="2591998" cy="2417366"/>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20" name="Text Placeholder 13"/>
          <p:cNvSpPr>
            <a:spLocks noGrp="1"/>
          </p:cNvSpPr>
          <p:nvPr>
            <p:ph type="body" sz="quarter" idx="22" hasCustomPrompt="1"/>
          </p:nvPr>
        </p:nvSpPr>
        <p:spPr>
          <a:xfrm>
            <a:off x="3275031" y="4020597"/>
            <a:ext cx="2592000"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21" name="Content Placeholder 11"/>
          <p:cNvSpPr>
            <a:spLocks noGrp="1"/>
          </p:cNvSpPr>
          <p:nvPr>
            <p:ph sz="quarter" idx="24" hasCustomPrompt="1"/>
          </p:nvPr>
        </p:nvSpPr>
        <p:spPr>
          <a:xfrm>
            <a:off x="6198108" y="1384300"/>
            <a:ext cx="2536474"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Add charts and images</a:t>
            </a:r>
          </a:p>
        </p:txBody>
      </p:sp>
      <p:sp>
        <p:nvSpPr>
          <p:cNvPr id="22" name="Text Placeholder 13"/>
          <p:cNvSpPr>
            <a:spLocks noGrp="1"/>
          </p:cNvSpPr>
          <p:nvPr>
            <p:ph type="body" sz="quarter" idx="25" hasCustomPrompt="1"/>
          </p:nvPr>
        </p:nvSpPr>
        <p:spPr>
          <a:xfrm>
            <a:off x="6214408" y="4020597"/>
            <a:ext cx="2532366"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0" name="Text Placeholder 10">
            <a:extLst>
              <a:ext uri="{FF2B5EF4-FFF2-40B4-BE49-F238E27FC236}">
                <a16:creationId xmlns:a16="http://schemas.microsoft.com/office/drawing/2014/main" id="{D5CD1BE0-3A4A-BE47-BE3E-04D84550B72B}"/>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2" name="Title 14">
            <a:extLst>
              <a:ext uri="{FF2B5EF4-FFF2-40B4-BE49-F238E27FC236}">
                <a16:creationId xmlns:a16="http://schemas.microsoft.com/office/drawing/2014/main" id="{3B8B3211-5F8E-2449-B878-54C40A20A4B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2681315862"/>
      </p:ext>
    </p:extLst>
  </p:cSld>
  <p:clrMapOvr>
    <a:masterClrMapping/>
  </p:clrMapOvr>
  <p:extLst>
    <p:ext uri="{DCECCB84-F9BA-43D5-87BE-67443E8EF086}">
      <p15:sldGuideLst xmlns:p15="http://schemas.microsoft.com/office/powerpoint/2012/main">
        <p15:guide id="1" pos="240" userDrawn="1">
          <p15:clr>
            <a:srgbClr val="FBAE40"/>
          </p15:clr>
        </p15:guide>
        <p15:guide id="5" pos="2064" userDrawn="1">
          <p15:clr>
            <a:srgbClr val="FBAE40"/>
          </p15:clr>
        </p15:guide>
        <p15:guide id="6" pos="1872" userDrawn="1">
          <p15:clr>
            <a:srgbClr val="FBAE40"/>
          </p15:clr>
        </p15:guide>
        <p15:guide id="8" pos="3696" userDrawn="1">
          <p15:clr>
            <a:srgbClr val="FBAE40"/>
          </p15:clr>
        </p15:guide>
        <p15:guide id="9" pos="3912" userDrawn="1">
          <p15:clr>
            <a:srgbClr val="FBAE40"/>
          </p15:clr>
        </p15:guide>
        <p15:guide id="10" orient="horz" pos="8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ifols CC: Blank Slid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066451F-35A9-4C4F-9B09-47F823B40EC9}"/>
              </a:ext>
            </a:extLst>
          </p:cNvPr>
          <p:cNvSpPr/>
          <p:nvPr userDrawn="1"/>
        </p:nvSpPr>
        <p:spPr>
          <a:xfrm>
            <a:off x="7233313" y="-1"/>
            <a:ext cx="1910687" cy="2130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10B1323D-ABC4-E04B-974A-344BAE34784D}"/>
              </a:ext>
            </a:extLst>
          </p:cNvPr>
          <p:cNvPicPr>
            <a:picLocks noChangeAspect="1"/>
          </p:cNvPicPr>
          <p:nvPr userDrawn="1"/>
        </p:nvPicPr>
        <p:blipFill rotWithShape="1">
          <a:blip r:embed="rId2"/>
          <a:srcRect l="-7937" t="9254" r="60196" b="30731"/>
          <a:stretch/>
        </p:blipFill>
        <p:spPr>
          <a:xfrm rot="16200000">
            <a:off x="6849749" y="-163517"/>
            <a:ext cx="2130735" cy="2457767"/>
          </a:xfrm>
          <a:prstGeom prst="rect">
            <a:avLst/>
          </a:prstGeom>
        </p:spPr>
      </p:pic>
    </p:spTree>
    <p:extLst>
      <p:ext uri="{BB962C8B-B14F-4D97-AF65-F5344CB8AC3E}">
        <p14:creationId xmlns:p14="http://schemas.microsoft.com/office/powerpoint/2010/main" val="361441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rifols CC: Blank Slid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93B548-1A70-B742-B1C6-6A54849863FB}"/>
              </a:ext>
            </a:extLst>
          </p:cNvPr>
          <p:cNvPicPr>
            <a:picLocks noChangeAspect="1"/>
          </p:cNvPicPr>
          <p:nvPr userDrawn="1"/>
        </p:nvPicPr>
        <p:blipFill rotWithShape="1">
          <a:blip r:embed="rId2"/>
          <a:srcRect b="69546"/>
          <a:stretch/>
        </p:blipFill>
        <p:spPr>
          <a:xfrm rot="5400000" flipH="1">
            <a:off x="-1560314" y="1507933"/>
            <a:ext cx="4327242" cy="1206615"/>
          </a:xfrm>
          <a:prstGeom prst="rect">
            <a:avLst/>
          </a:prstGeom>
        </p:spPr>
      </p:pic>
    </p:spTree>
    <p:extLst>
      <p:ext uri="{BB962C8B-B14F-4D97-AF65-F5344CB8AC3E}">
        <p14:creationId xmlns:p14="http://schemas.microsoft.com/office/powerpoint/2010/main" val="233416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rifols CC: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8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Título 1"/>
          <p:cNvSpPr txBox="1">
            <a:spLocks/>
          </p:cNvSpPr>
          <p:nvPr userDrawn="1"/>
        </p:nvSpPr>
        <p:spPr bwMode="auto">
          <a:xfrm>
            <a:off x="396848" y="2117813"/>
            <a:ext cx="8492683" cy="49212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0" tIns="0" rIns="0" bIns="45720" numCol="1" anchor="t" anchorCtr="0" compatLnSpc="1">
            <a:prstTxWarp prst="textNoShape">
              <a:avLst/>
            </a:prstTxWarp>
          </a:bodyPr>
          <a:lstStyle>
            <a:lvl1pPr algn="ctr" defTabSz="457200" rtl="0" eaLnBrk="1" latinLnBrk="0" hangingPunct="1">
              <a:spcBef>
                <a:spcPct val="0"/>
              </a:spcBef>
              <a:buNone/>
              <a:defRPr sz="4000" kern="1200" baseline="0">
                <a:solidFill>
                  <a:srgbClr val="003087"/>
                </a:solidFill>
                <a:latin typeface="+mj-lt"/>
                <a:ea typeface="+mj-ea"/>
                <a:cs typeface="+mj-cs"/>
              </a:defRPr>
            </a:lvl1pPr>
          </a:lstStyle>
          <a:p>
            <a:pPr algn="l"/>
            <a:r>
              <a:rPr lang="en-US" b="1" dirty="0"/>
              <a:t>THANK YOU!</a:t>
            </a:r>
          </a:p>
        </p:txBody>
      </p:sp>
      <p:sp>
        <p:nvSpPr>
          <p:cNvPr id="5" name="Rectángulo 4"/>
          <p:cNvSpPr/>
          <p:nvPr userDrawn="1"/>
        </p:nvSpPr>
        <p:spPr>
          <a:xfrm>
            <a:off x="0" y="4089400"/>
            <a:ext cx="9144000" cy="1054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8EB788-C444-8C49-93B6-5C9A45ADB6BD}"/>
              </a:ext>
            </a:extLst>
          </p:cNvPr>
          <p:cNvPicPr>
            <a:picLocks noChangeAspect="1"/>
          </p:cNvPicPr>
          <p:nvPr userDrawn="1"/>
        </p:nvPicPr>
        <p:blipFill>
          <a:blip r:embed="rId2"/>
          <a:stretch>
            <a:fillRect/>
          </a:stretch>
        </p:blipFill>
        <p:spPr>
          <a:xfrm>
            <a:off x="4675288" y="1056932"/>
            <a:ext cx="4463125" cy="4086568"/>
          </a:xfrm>
          <a:prstGeom prst="rect">
            <a:avLst/>
          </a:prstGeom>
        </p:spPr>
      </p:pic>
      <p:sp>
        <p:nvSpPr>
          <p:cNvPr id="7" name="Rectángulo 6">
            <a:extLst>
              <a:ext uri="{FF2B5EF4-FFF2-40B4-BE49-F238E27FC236}">
                <a16:creationId xmlns:a16="http://schemas.microsoft.com/office/drawing/2014/main" id="{070F8C98-C19D-914A-A4E4-1F3C66754441}"/>
              </a:ext>
            </a:extLst>
          </p:cNvPr>
          <p:cNvSpPr/>
          <p:nvPr userDrawn="1"/>
        </p:nvSpPr>
        <p:spPr>
          <a:xfrm>
            <a:off x="7233313" y="0"/>
            <a:ext cx="1910687" cy="1100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53520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ifols: CC: Section slide (Sub Sectio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D9D954-E3C9-5646-BDF9-76437AB244FE}"/>
              </a:ext>
            </a:extLst>
          </p:cNvPr>
          <p:cNvSpPr/>
          <p:nvPr userDrawn="1"/>
        </p:nvSpPr>
        <p:spPr>
          <a:xfrm>
            <a:off x="0" y="4653776"/>
            <a:ext cx="2126166" cy="489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itle 8"/>
          <p:cNvSpPr>
            <a:spLocks noGrp="1"/>
          </p:cNvSpPr>
          <p:nvPr>
            <p:ph type="title" hasCustomPrompt="1"/>
          </p:nvPr>
        </p:nvSpPr>
        <p:spPr>
          <a:xfrm>
            <a:off x="375237" y="1504237"/>
            <a:ext cx="7008202" cy="430887"/>
          </a:xfrm>
          <a:prstGeom prst="rect">
            <a:avLst/>
          </a:prstGeom>
        </p:spPr>
        <p:txBody>
          <a:bodyPr wrap="square" lIns="0" tIns="0" rIns="0" bIns="0">
            <a:spAutoFit/>
          </a:bodyPr>
          <a:lstStyle>
            <a:lvl1pPr algn="l">
              <a:defRPr sz="2800" b="0">
                <a:solidFill>
                  <a:schemeClr val="accent6"/>
                </a:solidFill>
                <a:latin typeface="Arial"/>
              </a:defRPr>
            </a:lvl1pPr>
          </a:lstStyle>
          <a:p>
            <a:r>
              <a:rPr lang="en-US" noProof="0" dirty="0"/>
              <a:t>Click here to edit text</a:t>
            </a:r>
          </a:p>
        </p:txBody>
      </p:sp>
      <p:pic>
        <p:nvPicPr>
          <p:cNvPr id="6" name="Imagen 5">
            <a:extLst>
              <a:ext uri="{FF2B5EF4-FFF2-40B4-BE49-F238E27FC236}">
                <a16:creationId xmlns:a16="http://schemas.microsoft.com/office/drawing/2014/main" id="{91B6673A-5A66-1C4D-88C8-CC546C9ED3A0}"/>
              </a:ext>
            </a:extLst>
          </p:cNvPr>
          <p:cNvPicPr>
            <a:picLocks noChangeAspect="1"/>
          </p:cNvPicPr>
          <p:nvPr userDrawn="1"/>
        </p:nvPicPr>
        <p:blipFill rotWithShape="1">
          <a:blip r:embed="rId2"/>
          <a:srcRect b="31268"/>
          <a:stretch/>
        </p:blipFill>
        <p:spPr>
          <a:xfrm flipH="1">
            <a:off x="0" y="2710662"/>
            <a:ext cx="3865756" cy="2432839"/>
          </a:xfrm>
          <a:prstGeom prst="rect">
            <a:avLst/>
          </a:prstGeom>
        </p:spPr>
      </p:pic>
    </p:spTree>
    <p:extLst>
      <p:ext uri="{BB962C8B-B14F-4D97-AF65-F5344CB8AC3E}">
        <p14:creationId xmlns:p14="http://schemas.microsoft.com/office/powerpoint/2010/main" val="1449942085"/>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
        <p:nvSpPr>
          <p:cNvPr id="10" name="Text Placeholder 13">
            <a:extLst>
              <a:ext uri="{FF2B5EF4-FFF2-40B4-BE49-F238E27FC236}">
                <a16:creationId xmlns:a16="http://schemas.microsoft.com/office/drawing/2014/main" id="{95609C6A-7935-854D-94CE-61CB3154A4E4}"/>
              </a:ext>
            </a:extLst>
          </p:cNvPr>
          <p:cNvSpPr>
            <a:spLocks noGrp="1"/>
          </p:cNvSpPr>
          <p:nvPr>
            <p:ph type="body" sz="quarter" idx="11" hasCustomPrompt="1"/>
          </p:nvPr>
        </p:nvSpPr>
        <p:spPr>
          <a:xfrm>
            <a:off x="416790" y="1388000"/>
            <a:ext cx="8295409" cy="3057620"/>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1492126871"/>
      </p:ext>
    </p:extLst>
  </p:cSld>
  <p:clrMapOvr>
    <a:masterClrMapping/>
  </p:clrMapOvr>
  <p:extLst>
    <p:ext uri="{DCECCB84-F9BA-43D5-87BE-67443E8EF086}">
      <p15:sldGuideLst xmlns:p15="http://schemas.microsoft.com/office/powerpoint/2012/main">
        <p15:guide id="1" orient="horz" pos="169">
          <p15:clr>
            <a:srgbClr val="FBAE40"/>
          </p15:clr>
        </p15:guide>
        <p15:guide id="2" pos="41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ifols: CC: 2 Contents table">
    <p:spTree>
      <p:nvGrpSpPr>
        <p:cNvPr id="1" name=""/>
        <p:cNvGrpSpPr/>
        <p:nvPr/>
      </p:nvGrpSpPr>
      <p:grpSpPr>
        <a:xfrm>
          <a:off x="0" y="0"/>
          <a:ext cx="0" cy="0"/>
          <a:chOff x="0" y="0"/>
          <a:chExt cx="0" cy="0"/>
        </a:xfrm>
      </p:grpSpPr>
      <p:sp>
        <p:nvSpPr>
          <p:cNvPr id="9" name="Text Placeholder 13"/>
          <p:cNvSpPr>
            <a:spLocks noGrp="1"/>
          </p:cNvSpPr>
          <p:nvPr>
            <p:ph type="body" sz="quarter" idx="15"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6" name="Text Placeholder 10">
            <a:extLst>
              <a:ext uri="{FF2B5EF4-FFF2-40B4-BE49-F238E27FC236}">
                <a16:creationId xmlns:a16="http://schemas.microsoft.com/office/drawing/2014/main" id="{FD0040EC-9E3F-974D-A80B-0E3293C4FB92}"/>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a:extLst>
              <a:ext uri="{FF2B5EF4-FFF2-40B4-BE49-F238E27FC236}">
                <a16:creationId xmlns:a16="http://schemas.microsoft.com/office/drawing/2014/main" id="{3756109E-2440-854A-AC94-3FF2CE2FDBBF}"/>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793623330"/>
      </p:ext>
    </p:extLst>
  </p:cSld>
  <p:clrMapOvr>
    <a:masterClrMapping/>
  </p:clrMapOvr>
  <p:extLst>
    <p:ext uri="{DCECCB84-F9BA-43D5-87BE-67443E8EF086}">
      <p15:sldGuideLst xmlns:p15="http://schemas.microsoft.com/office/powerpoint/2012/main">
        <p15:guide id="9" pos="240">
          <p15:clr>
            <a:srgbClr val="FBAE40"/>
          </p15:clr>
        </p15:guide>
        <p15:guide id="10" orient="horz" pos="3456">
          <p15:clr>
            <a:srgbClr val="FBAE40"/>
          </p15:clr>
        </p15:guide>
        <p15:guide id="11" orient="horz" pos="30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ifols: CC: 7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6791" y="1388000"/>
            <a:ext cx="3467100" cy="2413667"/>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
        <p:nvSpPr>
          <p:cNvPr id="11" name="Content Placeholder 11"/>
          <p:cNvSpPr>
            <a:spLocks noGrp="1"/>
          </p:cNvSpPr>
          <p:nvPr>
            <p:ph sz="quarter" idx="15" hasCustomPrompt="1"/>
          </p:nvPr>
        </p:nvSpPr>
        <p:spPr>
          <a:xfrm>
            <a:off x="4140201" y="1392073"/>
            <a:ext cx="4606574" cy="2409594"/>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7" name="Text Placeholder 10">
            <a:extLst>
              <a:ext uri="{FF2B5EF4-FFF2-40B4-BE49-F238E27FC236}">
                <a16:creationId xmlns:a16="http://schemas.microsoft.com/office/drawing/2014/main" id="{E3B3C574-148A-A049-8903-2A367002D760}"/>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4CB9FF7-992F-5543-99B0-C01B90E77AB5}"/>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87539084"/>
      </p:ext>
    </p:extLst>
  </p:cSld>
  <p:clrMapOvr>
    <a:masterClrMapping/>
  </p:clrMapOvr>
  <p:extLst>
    <p:ext uri="{DCECCB84-F9BA-43D5-87BE-67443E8EF086}">
      <p15:sldGuideLst xmlns:p15="http://schemas.microsoft.com/office/powerpoint/2012/main">
        <p15:guide id="5" pos="2424">
          <p15:clr>
            <a:srgbClr val="FBAE40"/>
          </p15:clr>
        </p15:guide>
        <p15:guide id="6" pos="2616">
          <p15:clr>
            <a:srgbClr val="FBAE40"/>
          </p15:clr>
        </p15:guide>
        <p15:guide id="10" orient="horz" pos="3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fols: CC: 8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5257801" y="1392073"/>
            <a:ext cx="3467100" cy="2409594"/>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5253219" y="4025597"/>
            <a:ext cx="3489144" cy="45829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1" name="Content Placeholder 11"/>
          <p:cNvSpPr>
            <a:spLocks noGrp="1"/>
          </p:cNvSpPr>
          <p:nvPr>
            <p:ph sz="quarter" idx="15" hasCustomPrompt="1"/>
          </p:nvPr>
        </p:nvSpPr>
        <p:spPr>
          <a:xfrm>
            <a:off x="408691" y="1391364"/>
            <a:ext cx="4606574" cy="241030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1"/>
            <a:ext cx="4607432" cy="45857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9" name="Text Placeholder 10">
            <a:extLst>
              <a:ext uri="{FF2B5EF4-FFF2-40B4-BE49-F238E27FC236}">
                <a16:creationId xmlns:a16="http://schemas.microsoft.com/office/drawing/2014/main" id="{B5706C0D-5D97-9F4B-8FD1-C0FFDE90434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3" name="Title 14">
            <a:extLst>
              <a:ext uri="{FF2B5EF4-FFF2-40B4-BE49-F238E27FC236}">
                <a16:creationId xmlns:a16="http://schemas.microsoft.com/office/drawing/2014/main" id="{7246BC52-5A4C-2B4A-95DB-3F1DD8FDECF0}"/>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121673326"/>
      </p:ext>
    </p:extLst>
  </p:cSld>
  <p:clrMapOvr>
    <a:masterClrMapping/>
  </p:clrMapOvr>
  <p:extLst>
    <p:ext uri="{DCECCB84-F9BA-43D5-87BE-67443E8EF086}">
      <p15:sldGuideLst xmlns:p15="http://schemas.microsoft.com/office/powerpoint/2012/main">
        <p15:guide id="5" pos="3312">
          <p15:clr>
            <a:srgbClr val="FBAE40"/>
          </p15:clr>
        </p15:guide>
        <p15:guide id="6" pos="3144">
          <p15:clr>
            <a:srgbClr val="FBAE40"/>
          </p15:clr>
        </p15:guide>
        <p15:guide id="10" orient="horz" pos="34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ifols: CC: Section slide (Sub Sectio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D9D954-E3C9-5646-BDF9-76437AB244FE}"/>
              </a:ext>
            </a:extLst>
          </p:cNvPr>
          <p:cNvSpPr/>
          <p:nvPr userDrawn="1"/>
        </p:nvSpPr>
        <p:spPr>
          <a:xfrm>
            <a:off x="0" y="4653776"/>
            <a:ext cx="2126166" cy="489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itle 8"/>
          <p:cNvSpPr>
            <a:spLocks noGrp="1"/>
          </p:cNvSpPr>
          <p:nvPr>
            <p:ph type="title" hasCustomPrompt="1"/>
          </p:nvPr>
        </p:nvSpPr>
        <p:spPr>
          <a:xfrm>
            <a:off x="375237" y="1504237"/>
            <a:ext cx="7008202" cy="430887"/>
          </a:xfrm>
          <a:prstGeom prst="rect">
            <a:avLst/>
          </a:prstGeom>
        </p:spPr>
        <p:txBody>
          <a:bodyPr wrap="square" lIns="0" tIns="0" rIns="0" bIns="0">
            <a:spAutoFit/>
          </a:bodyPr>
          <a:lstStyle>
            <a:lvl1pPr algn="l">
              <a:defRPr sz="2800" b="0">
                <a:solidFill>
                  <a:schemeClr val="accent6"/>
                </a:solidFill>
                <a:latin typeface="Arial"/>
              </a:defRPr>
            </a:lvl1pPr>
          </a:lstStyle>
          <a:p>
            <a:r>
              <a:rPr lang="en-US" noProof="0" dirty="0"/>
              <a:t>Click here to edit text</a:t>
            </a:r>
          </a:p>
        </p:txBody>
      </p:sp>
      <p:pic>
        <p:nvPicPr>
          <p:cNvPr id="6" name="Imagen 5">
            <a:extLst>
              <a:ext uri="{FF2B5EF4-FFF2-40B4-BE49-F238E27FC236}">
                <a16:creationId xmlns:a16="http://schemas.microsoft.com/office/drawing/2014/main" id="{91B6673A-5A66-1C4D-88C8-CC546C9ED3A0}"/>
              </a:ext>
            </a:extLst>
          </p:cNvPr>
          <p:cNvPicPr>
            <a:picLocks noChangeAspect="1"/>
          </p:cNvPicPr>
          <p:nvPr userDrawn="1"/>
        </p:nvPicPr>
        <p:blipFill rotWithShape="1">
          <a:blip r:embed="rId2"/>
          <a:srcRect b="31268"/>
          <a:stretch/>
        </p:blipFill>
        <p:spPr>
          <a:xfrm flipH="1">
            <a:off x="0" y="2710662"/>
            <a:ext cx="3865756" cy="2432839"/>
          </a:xfrm>
          <a:prstGeom prst="rect">
            <a:avLst/>
          </a:prstGeom>
        </p:spPr>
      </p:pic>
    </p:spTree>
    <p:extLst>
      <p:ext uri="{BB962C8B-B14F-4D97-AF65-F5344CB8AC3E}">
        <p14:creationId xmlns:p14="http://schemas.microsoft.com/office/powerpoint/2010/main" val="3516491299"/>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fols: CC: 10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731"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418137" y="4193013"/>
            <a:ext cx="8328643" cy="290882"/>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4717059"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7" name="Text Placeholder 10">
            <a:extLst>
              <a:ext uri="{FF2B5EF4-FFF2-40B4-BE49-F238E27FC236}">
                <a16:creationId xmlns:a16="http://schemas.microsoft.com/office/drawing/2014/main" id="{92947C9A-0AC1-044B-BA2F-9466C8CBDAE5}"/>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223DB6EF-BD7B-9245-A481-2F35DCDC7208}"/>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3411594232"/>
      </p:ext>
    </p:extLst>
  </p:cSld>
  <p:clrMapOvr>
    <a:masterClrMapping/>
  </p:clrMapOvr>
  <p:extLst>
    <p:ext uri="{DCECCB84-F9BA-43D5-87BE-67443E8EF086}">
      <p15:sldGuideLst xmlns:p15="http://schemas.microsoft.com/office/powerpoint/2012/main">
        <p15:guide id="5" pos="2976">
          <p15:clr>
            <a:srgbClr val="FBAE40"/>
          </p15:clr>
        </p15:guide>
        <p15:guide id="6" pos="2784">
          <p15:clr>
            <a:srgbClr val="FBAE40"/>
          </p15:clr>
        </p15:guide>
        <p15:guide id="9" pos="240">
          <p15:clr>
            <a:srgbClr val="FBAE40"/>
          </p15:clr>
        </p15:guide>
        <p15:guide id="10" orient="horz" pos="34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fols: CC: 11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3068" y="4011702"/>
            <a:ext cx="4032000" cy="472192"/>
          </a:xfrm>
          <a:prstGeom prst="rect">
            <a:avLst/>
          </a:prstGeom>
        </p:spPr>
        <p:txBody>
          <a:bodyPr lIns="0" tIns="0" rIns="0" bIns="0">
            <a:noAutofit/>
          </a:bodyPr>
          <a:lstStyle>
            <a:lvl1pPr marL="0" indent="0">
              <a:spcBef>
                <a:spcPts val="0"/>
              </a:spcBef>
              <a:spcAft>
                <a:spcPts val="0"/>
              </a:spcAft>
              <a:buFontTx/>
              <a:buNone/>
              <a:defRPr sz="1400" b="1" baseline="0">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17" name="Content Placeholder 11"/>
          <p:cNvSpPr>
            <a:spLocks noGrp="1"/>
          </p:cNvSpPr>
          <p:nvPr>
            <p:ph sz="quarter" idx="20" hasCustomPrompt="1"/>
          </p:nvPr>
        </p:nvSpPr>
        <p:spPr>
          <a:xfrm>
            <a:off x="4692197" y="1392072"/>
            <a:ext cx="4032000"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8" name="Content Placeholder 11"/>
          <p:cNvSpPr>
            <a:spLocks noGrp="1"/>
          </p:cNvSpPr>
          <p:nvPr>
            <p:ph sz="quarter" idx="21" hasCustomPrompt="1"/>
          </p:nvPr>
        </p:nvSpPr>
        <p:spPr>
          <a:xfrm>
            <a:off x="417871" y="1392072"/>
            <a:ext cx="4031997"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9" name="Text Placeholder 13"/>
          <p:cNvSpPr>
            <a:spLocks noGrp="1"/>
          </p:cNvSpPr>
          <p:nvPr>
            <p:ph type="body" sz="quarter" idx="22" hasCustomPrompt="1"/>
          </p:nvPr>
        </p:nvSpPr>
        <p:spPr>
          <a:xfrm>
            <a:off x="4714205" y="4021641"/>
            <a:ext cx="4028159" cy="46225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8" name="Text Placeholder 10">
            <a:extLst>
              <a:ext uri="{FF2B5EF4-FFF2-40B4-BE49-F238E27FC236}">
                <a16:creationId xmlns:a16="http://schemas.microsoft.com/office/drawing/2014/main" id="{7736F4C2-3833-7743-9A39-B53ADA7DAE1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DCA8374-33D1-1442-B580-C4943BBC02D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2580916896"/>
      </p:ext>
    </p:extLst>
  </p:cSld>
  <p:clrMapOvr>
    <a:masterClrMapping/>
  </p:clrMapOvr>
  <p:extLst>
    <p:ext uri="{DCECCB84-F9BA-43D5-87BE-67443E8EF086}">
      <p15:sldGuideLst xmlns:p15="http://schemas.microsoft.com/office/powerpoint/2012/main">
        <p15:guide id="5" pos="2976">
          <p15:clr>
            <a:srgbClr val="FBAE40"/>
          </p15:clr>
        </p15:guide>
        <p15:guide id="6" pos="2784">
          <p15:clr>
            <a:srgbClr val="FBAE40"/>
          </p15:clr>
        </p15:guide>
        <p15:guide id="9" pos="240">
          <p15:clr>
            <a:srgbClr val="FBAE40"/>
          </p15:clr>
        </p15:guide>
        <p15:guide id="10" orient="horz" pos="34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fols: CC: 12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925" y="1392073"/>
            <a:ext cx="2545366" cy="2623906"/>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12" name="Text Placeholder 21"/>
          <p:cNvSpPr>
            <a:spLocks noGrp="1"/>
          </p:cNvSpPr>
          <p:nvPr>
            <p:ph type="body" sz="quarter" idx="14" hasCustomPrompt="1"/>
          </p:nvPr>
        </p:nvSpPr>
        <p:spPr>
          <a:xfrm>
            <a:off x="394988" y="4212192"/>
            <a:ext cx="8329913" cy="46572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3274880" y="1392071"/>
            <a:ext cx="2592000" cy="2623907"/>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a:t>Click to edit text</a:t>
            </a:r>
          </a:p>
          <a:p>
            <a:pPr lvl="1"/>
            <a:r>
              <a:rPr lang="en-US" noProof="0"/>
              <a:t>Second level</a:t>
            </a:r>
          </a:p>
          <a:p>
            <a:pPr lvl="2"/>
            <a:r>
              <a:rPr lang="en-US" noProof="0"/>
              <a:t>Third level</a:t>
            </a:r>
          </a:p>
        </p:txBody>
      </p:sp>
      <p:sp>
        <p:nvSpPr>
          <p:cNvPr id="16" name="Text Placeholder 13"/>
          <p:cNvSpPr>
            <a:spLocks noGrp="1"/>
          </p:cNvSpPr>
          <p:nvPr>
            <p:ph type="body" sz="quarter" idx="16" hasCustomPrompt="1"/>
          </p:nvPr>
        </p:nvSpPr>
        <p:spPr>
          <a:xfrm>
            <a:off x="6210300" y="1385636"/>
            <a:ext cx="2514600" cy="2630678"/>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9" name="Text Placeholder 10">
            <a:extLst>
              <a:ext uri="{FF2B5EF4-FFF2-40B4-BE49-F238E27FC236}">
                <a16:creationId xmlns:a16="http://schemas.microsoft.com/office/drawing/2014/main" id="{E34B97F4-07DD-DD4A-A948-E79D7D621D08}"/>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0" name="Title 14">
            <a:extLst>
              <a:ext uri="{FF2B5EF4-FFF2-40B4-BE49-F238E27FC236}">
                <a16:creationId xmlns:a16="http://schemas.microsoft.com/office/drawing/2014/main" id="{E6B5D2EC-3C22-B34F-9D61-06362266B81E}"/>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678272006"/>
      </p:ext>
    </p:extLst>
  </p:cSld>
  <p:clrMapOvr>
    <a:masterClrMapping/>
  </p:clrMapOvr>
  <p:extLst>
    <p:ext uri="{DCECCB84-F9BA-43D5-87BE-67443E8EF086}">
      <p15:sldGuideLst xmlns:p15="http://schemas.microsoft.com/office/powerpoint/2012/main">
        <p15:guide id="1" pos="240">
          <p15:clr>
            <a:srgbClr val="FBAE40"/>
          </p15:clr>
        </p15:guide>
        <p15:guide id="5" pos="2064">
          <p15:clr>
            <a:srgbClr val="FBAE40"/>
          </p15:clr>
        </p15:guide>
        <p15:guide id="6" pos="1872">
          <p15:clr>
            <a:srgbClr val="FBAE40"/>
          </p15:clr>
        </p15:guide>
        <p15:guide id="8" pos="3696">
          <p15:clr>
            <a:srgbClr val="FBAE40"/>
          </p15:clr>
        </p15:guide>
        <p15:guide id="9" pos="3912">
          <p15:clr>
            <a:srgbClr val="FBAE40"/>
          </p15:clr>
        </p15:guide>
        <p15:guide id="10" orient="horz" pos="8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fols: CC: 13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5286" y="4019865"/>
            <a:ext cx="2592002"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5" name="Content Placeholder 11"/>
          <p:cNvSpPr>
            <a:spLocks noGrp="1"/>
          </p:cNvSpPr>
          <p:nvPr>
            <p:ph sz="quarter" idx="20" hasCustomPrompt="1"/>
          </p:nvPr>
        </p:nvSpPr>
        <p:spPr>
          <a:xfrm>
            <a:off x="3275031" y="1384300"/>
            <a:ext cx="2592000"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19" name="Content Placeholder 11"/>
          <p:cNvSpPr>
            <a:spLocks noGrp="1"/>
          </p:cNvSpPr>
          <p:nvPr>
            <p:ph sz="quarter" idx="21" hasCustomPrompt="1"/>
          </p:nvPr>
        </p:nvSpPr>
        <p:spPr>
          <a:xfrm>
            <a:off x="398654" y="1384300"/>
            <a:ext cx="2591998" cy="2417366"/>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Add charts and images</a:t>
            </a:r>
          </a:p>
        </p:txBody>
      </p:sp>
      <p:sp>
        <p:nvSpPr>
          <p:cNvPr id="20" name="Text Placeholder 13"/>
          <p:cNvSpPr>
            <a:spLocks noGrp="1"/>
          </p:cNvSpPr>
          <p:nvPr>
            <p:ph type="body" sz="quarter" idx="22" hasCustomPrompt="1"/>
          </p:nvPr>
        </p:nvSpPr>
        <p:spPr>
          <a:xfrm>
            <a:off x="3275031" y="4020597"/>
            <a:ext cx="2592000"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21" name="Content Placeholder 11"/>
          <p:cNvSpPr>
            <a:spLocks noGrp="1"/>
          </p:cNvSpPr>
          <p:nvPr>
            <p:ph sz="quarter" idx="24" hasCustomPrompt="1"/>
          </p:nvPr>
        </p:nvSpPr>
        <p:spPr>
          <a:xfrm>
            <a:off x="6198108" y="1384300"/>
            <a:ext cx="2536474" cy="2417366"/>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Add charts and images</a:t>
            </a:r>
          </a:p>
        </p:txBody>
      </p:sp>
      <p:sp>
        <p:nvSpPr>
          <p:cNvPr id="22" name="Text Placeholder 13"/>
          <p:cNvSpPr>
            <a:spLocks noGrp="1"/>
          </p:cNvSpPr>
          <p:nvPr>
            <p:ph type="body" sz="quarter" idx="25" hasCustomPrompt="1"/>
          </p:nvPr>
        </p:nvSpPr>
        <p:spPr>
          <a:xfrm>
            <a:off x="6214408" y="4020597"/>
            <a:ext cx="2532366" cy="378035"/>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rgbClr val="262626"/>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10" name="Text Placeholder 10">
            <a:extLst>
              <a:ext uri="{FF2B5EF4-FFF2-40B4-BE49-F238E27FC236}">
                <a16:creationId xmlns:a16="http://schemas.microsoft.com/office/drawing/2014/main" id="{D5CD1BE0-3A4A-BE47-BE3E-04D84550B72B}"/>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2" name="Title 14">
            <a:extLst>
              <a:ext uri="{FF2B5EF4-FFF2-40B4-BE49-F238E27FC236}">
                <a16:creationId xmlns:a16="http://schemas.microsoft.com/office/drawing/2014/main" id="{3B8B3211-5F8E-2449-B878-54C40A20A4B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4084901523"/>
      </p:ext>
    </p:extLst>
  </p:cSld>
  <p:clrMapOvr>
    <a:masterClrMapping/>
  </p:clrMapOvr>
  <p:extLst>
    <p:ext uri="{DCECCB84-F9BA-43D5-87BE-67443E8EF086}">
      <p15:sldGuideLst xmlns:p15="http://schemas.microsoft.com/office/powerpoint/2012/main">
        <p15:guide id="1" pos="240">
          <p15:clr>
            <a:srgbClr val="FBAE40"/>
          </p15:clr>
        </p15:guide>
        <p15:guide id="5" pos="2064">
          <p15:clr>
            <a:srgbClr val="FBAE40"/>
          </p15:clr>
        </p15:guide>
        <p15:guide id="6" pos="1872">
          <p15:clr>
            <a:srgbClr val="FBAE40"/>
          </p15:clr>
        </p15:guide>
        <p15:guide id="8" pos="3696">
          <p15:clr>
            <a:srgbClr val="FBAE40"/>
          </p15:clr>
        </p15:guide>
        <p15:guide id="9" pos="3912">
          <p15:clr>
            <a:srgbClr val="FBAE40"/>
          </p15:clr>
        </p15:guide>
        <p15:guide id="10" orient="horz" pos="8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fols CC: Blank Slid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066451F-35A9-4C4F-9B09-47F823B40EC9}"/>
              </a:ext>
            </a:extLst>
          </p:cNvPr>
          <p:cNvSpPr/>
          <p:nvPr userDrawn="1"/>
        </p:nvSpPr>
        <p:spPr>
          <a:xfrm>
            <a:off x="7233313" y="-1"/>
            <a:ext cx="1910687" cy="2130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10B1323D-ABC4-E04B-974A-344BAE34784D}"/>
              </a:ext>
            </a:extLst>
          </p:cNvPr>
          <p:cNvPicPr>
            <a:picLocks noChangeAspect="1"/>
          </p:cNvPicPr>
          <p:nvPr userDrawn="1"/>
        </p:nvPicPr>
        <p:blipFill rotWithShape="1">
          <a:blip r:embed="rId2"/>
          <a:srcRect l="-7937" t="9254" r="60196" b="30731"/>
          <a:stretch/>
        </p:blipFill>
        <p:spPr>
          <a:xfrm rot="16200000">
            <a:off x="6849749" y="-163517"/>
            <a:ext cx="2130735" cy="2457767"/>
          </a:xfrm>
          <a:prstGeom prst="rect">
            <a:avLst/>
          </a:prstGeom>
        </p:spPr>
      </p:pic>
    </p:spTree>
    <p:extLst>
      <p:ext uri="{BB962C8B-B14F-4D97-AF65-F5344CB8AC3E}">
        <p14:creationId xmlns:p14="http://schemas.microsoft.com/office/powerpoint/2010/main" val="2491612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Grifols CC: Blank Slid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93B548-1A70-B742-B1C6-6A54849863FB}"/>
              </a:ext>
            </a:extLst>
          </p:cNvPr>
          <p:cNvPicPr>
            <a:picLocks noChangeAspect="1"/>
          </p:cNvPicPr>
          <p:nvPr userDrawn="1"/>
        </p:nvPicPr>
        <p:blipFill rotWithShape="1">
          <a:blip r:embed="rId2"/>
          <a:srcRect b="69546"/>
          <a:stretch/>
        </p:blipFill>
        <p:spPr>
          <a:xfrm rot="5400000" flipH="1">
            <a:off x="-1560314" y="1507933"/>
            <a:ext cx="4327242" cy="1206615"/>
          </a:xfrm>
          <a:prstGeom prst="rect">
            <a:avLst/>
          </a:prstGeom>
        </p:spPr>
      </p:pic>
    </p:spTree>
    <p:extLst>
      <p:ext uri="{BB962C8B-B14F-4D97-AF65-F5344CB8AC3E}">
        <p14:creationId xmlns:p14="http://schemas.microsoft.com/office/powerpoint/2010/main" val="3530434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ifols CC: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04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Título 1"/>
          <p:cNvSpPr txBox="1">
            <a:spLocks/>
          </p:cNvSpPr>
          <p:nvPr userDrawn="1"/>
        </p:nvSpPr>
        <p:spPr bwMode="auto">
          <a:xfrm>
            <a:off x="396848" y="2117813"/>
            <a:ext cx="8492683" cy="49212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0" tIns="0" rIns="0" bIns="45720" numCol="1" anchor="t" anchorCtr="0" compatLnSpc="1">
            <a:prstTxWarp prst="textNoShape">
              <a:avLst/>
            </a:prstTxWarp>
          </a:bodyPr>
          <a:lstStyle>
            <a:lvl1pPr algn="ctr" defTabSz="457200" rtl="0" eaLnBrk="1" latinLnBrk="0" hangingPunct="1">
              <a:spcBef>
                <a:spcPct val="0"/>
              </a:spcBef>
              <a:buNone/>
              <a:defRPr sz="4000" kern="1200" baseline="0">
                <a:solidFill>
                  <a:srgbClr val="003087"/>
                </a:solidFill>
                <a:latin typeface="+mj-lt"/>
                <a:ea typeface="+mj-ea"/>
                <a:cs typeface="+mj-cs"/>
              </a:defRPr>
            </a:lvl1pPr>
          </a:lstStyle>
          <a:p>
            <a:pPr algn="l"/>
            <a:r>
              <a:rPr lang="en-US" b="1" dirty="0"/>
              <a:t>THANK YOU!</a:t>
            </a:r>
          </a:p>
        </p:txBody>
      </p:sp>
      <p:sp>
        <p:nvSpPr>
          <p:cNvPr id="5" name="Rectángulo 4"/>
          <p:cNvSpPr/>
          <p:nvPr userDrawn="1"/>
        </p:nvSpPr>
        <p:spPr>
          <a:xfrm>
            <a:off x="0" y="4089400"/>
            <a:ext cx="9144000" cy="1054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8EB788-C444-8C49-93B6-5C9A45ADB6BD}"/>
              </a:ext>
            </a:extLst>
          </p:cNvPr>
          <p:cNvPicPr>
            <a:picLocks noChangeAspect="1"/>
          </p:cNvPicPr>
          <p:nvPr userDrawn="1"/>
        </p:nvPicPr>
        <p:blipFill>
          <a:blip r:embed="rId2"/>
          <a:stretch>
            <a:fillRect/>
          </a:stretch>
        </p:blipFill>
        <p:spPr>
          <a:xfrm>
            <a:off x="4675288" y="1056932"/>
            <a:ext cx="4463125" cy="4086568"/>
          </a:xfrm>
          <a:prstGeom prst="rect">
            <a:avLst/>
          </a:prstGeom>
        </p:spPr>
      </p:pic>
      <p:sp>
        <p:nvSpPr>
          <p:cNvPr id="7" name="Rectángulo 6">
            <a:extLst>
              <a:ext uri="{FF2B5EF4-FFF2-40B4-BE49-F238E27FC236}">
                <a16:creationId xmlns:a16="http://schemas.microsoft.com/office/drawing/2014/main" id="{070F8C98-C19D-914A-A4E4-1F3C66754441}"/>
              </a:ext>
            </a:extLst>
          </p:cNvPr>
          <p:cNvSpPr/>
          <p:nvPr userDrawn="1"/>
        </p:nvSpPr>
        <p:spPr>
          <a:xfrm>
            <a:off x="7233313" y="0"/>
            <a:ext cx="1910687" cy="1100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33919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
        <p:nvSpPr>
          <p:cNvPr id="10" name="Text Placeholder 13">
            <a:extLst>
              <a:ext uri="{FF2B5EF4-FFF2-40B4-BE49-F238E27FC236}">
                <a16:creationId xmlns:a16="http://schemas.microsoft.com/office/drawing/2014/main" id="{95609C6A-7935-854D-94CE-61CB3154A4E4}"/>
              </a:ext>
            </a:extLst>
          </p:cNvPr>
          <p:cNvSpPr>
            <a:spLocks noGrp="1"/>
          </p:cNvSpPr>
          <p:nvPr>
            <p:ph type="body" sz="quarter" idx="11" hasCustomPrompt="1"/>
          </p:nvPr>
        </p:nvSpPr>
        <p:spPr>
          <a:xfrm>
            <a:off x="416790" y="1388000"/>
            <a:ext cx="8295409" cy="3057620"/>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Tree>
    <p:extLst>
      <p:ext uri="{BB962C8B-B14F-4D97-AF65-F5344CB8AC3E}">
        <p14:creationId xmlns:p14="http://schemas.microsoft.com/office/powerpoint/2010/main" val="42880028"/>
      </p:ext>
    </p:extLst>
  </p:cSld>
  <p:clrMapOvr>
    <a:masterClrMapping/>
  </p:clrMapOvr>
  <p:extLst>
    <p:ext uri="{DCECCB84-F9BA-43D5-87BE-67443E8EF086}">
      <p15:sldGuideLst xmlns:p15="http://schemas.microsoft.com/office/powerpoint/2012/main">
        <p15:guide id="1" orient="horz" pos="169" userDrawn="1">
          <p15:clr>
            <a:srgbClr val="FBAE40"/>
          </p15:clr>
        </p15:guide>
        <p15:guide id="2" pos="412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ifols: CC: 2 Contents table">
    <p:spTree>
      <p:nvGrpSpPr>
        <p:cNvPr id="1" name=""/>
        <p:cNvGrpSpPr/>
        <p:nvPr/>
      </p:nvGrpSpPr>
      <p:grpSpPr>
        <a:xfrm>
          <a:off x="0" y="0"/>
          <a:ext cx="0" cy="0"/>
          <a:chOff x="0" y="0"/>
          <a:chExt cx="0" cy="0"/>
        </a:xfrm>
      </p:grpSpPr>
      <p:sp>
        <p:nvSpPr>
          <p:cNvPr id="9" name="Text Placeholder 13"/>
          <p:cNvSpPr>
            <a:spLocks noGrp="1"/>
          </p:cNvSpPr>
          <p:nvPr>
            <p:ph type="body" sz="quarter" idx="15"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6" name="Text Placeholder 10">
            <a:extLst>
              <a:ext uri="{FF2B5EF4-FFF2-40B4-BE49-F238E27FC236}">
                <a16:creationId xmlns:a16="http://schemas.microsoft.com/office/drawing/2014/main" id="{FD0040EC-9E3F-974D-A80B-0E3293C4FB92}"/>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7" name="Title 14">
            <a:extLst>
              <a:ext uri="{FF2B5EF4-FFF2-40B4-BE49-F238E27FC236}">
                <a16:creationId xmlns:a16="http://schemas.microsoft.com/office/drawing/2014/main" id="{3756109E-2440-854A-AC94-3FF2CE2FDBBF}"/>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3728769702"/>
      </p:ext>
    </p:extLst>
  </p:cSld>
  <p:clrMapOvr>
    <a:masterClrMapping/>
  </p:clrMapOvr>
  <p:extLst>
    <p:ext uri="{DCECCB84-F9BA-43D5-87BE-67443E8EF086}">
      <p15:sldGuideLst xmlns:p15="http://schemas.microsoft.com/office/powerpoint/2012/main">
        <p15:guide id="9" pos="240" userDrawn="1">
          <p15:clr>
            <a:srgbClr val="FBAE40"/>
          </p15:clr>
        </p15:guide>
        <p15:guide id="10" orient="horz" pos="3456" userDrawn="1">
          <p15:clr>
            <a:srgbClr val="FBAE40"/>
          </p15:clr>
        </p15:guide>
        <p15:guide id="11" orient="horz" pos="30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ifols: CC: 7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6791" y="1388000"/>
            <a:ext cx="3467100" cy="2413667"/>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0"/>
            <a:endParaRPr lang="en-US" noProof="0" dirty="0"/>
          </a:p>
        </p:txBody>
      </p:sp>
      <p:sp>
        <p:nvSpPr>
          <p:cNvPr id="11" name="Content Placeholder 11"/>
          <p:cNvSpPr>
            <a:spLocks noGrp="1"/>
          </p:cNvSpPr>
          <p:nvPr>
            <p:ph sz="quarter" idx="15" hasCustomPrompt="1"/>
          </p:nvPr>
        </p:nvSpPr>
        <p:spPr>
          <a:xfrm>
            <a:off x="4140201" y="1392073"/>
            <a:ext cx="4606574" cy="2409594"/>
          </a:xfrm>
          <a:prstGeom prst="rect">
            <a:avLst/>
          </a:prstGeom>
          <a:ln>
            <a:noFill/>
          </a:ln>
        </p:spPr>
        <p:txBody>
          <a:bodyPr lIns="0" tIns="0" rIns="0" bIns="0">
            <a:noAutofit/>
          </a:bodyPr>
          <a:lstStyle>
            <a:lvl1pPr marL="0" indent="0">
              <a:spcBef>
                <a:spcPts val="0"/>
              </a:spcBef>
              <a:buFontTx/>
              <a:buNone/>
              <a:defRPr sz="1600" baseline="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2"/>
            <a:ext cx="8334530" cy="378034"/>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7" name="Text Placeholder 10">
            <a:extLst>
              <a:ext uri="{FF2B5EF4-FFF2-40B4-BE49-F238E27FC236}">
                <a16:creationId xmlns:a16="http://schemas.microsoft.com/office/drawing/2014/main" id="{E3B3C574-148A-A049-8903-2A367002D760}"/>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4CB9FF7-992F-5543-99B0-C01B90E77AB5}"/>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3256273095"/>
      </p:ext>
    </p:extLst>
  </p:cSld>
  <p:clrMapOvr>
    <a:masterClrMapping/>
  </p:clrMapOvr>
  <p:extLst>
    <p:ext uri="{DCECCB84-F9BA-43D5-87BE-67443E8EF086}">
      <p15:sldGuideLst xmlns:p15="http://schemas.microsoft.com/office/powerpoint/2012/main">
        <p15:guide id="5" pos="2424" userDrawn="1">
          <p15:clr>
            <a:srgbClr val="FBAE40"/>
          </p15:clr>
        </p15:guide>
        <p15:guide id="6" pos="2616" userDrawn="1">
          <p15:clr>
            <a:srgbClr val="FBAE40"/>
          </p15:clr>
        </p15:guide>
        <p15:guide id="10" orient="horz" pos="34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ifols: CC: 8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5257801" y="1392073"/>
            <a:ext cx="3467100" cy="2409594"/>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5253219" y="4025597"/>
            <a:ext cx="3489144" cy="45829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1" name="Content Placeholder 11"/>
          <p:cNvSpPr>
            <a:spLocks noGrp="1"/>
          </p:cNvSpPr>
          <p:nvPr>
            <p:ph sz="quarter" idx="15" hasCustomPrompt="1"/>
          </p:nvPr>
        </p:nvSpPr>
        <p:spPr>
          <a:xfrm>
            <a:off x="408691" y="1391364"/>
            <a:ext cx="4606574" cy="241030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dirty="0"/>
              <a:t>Click to add graphics, charts, images</a:t>
            </a:r>
          </a:p>
        </p:txBody>
      </p:sp>
      <p:sp>
        <p:nvSpPr>
          <p:cNvPr id="10" name="Text Placeholder 13"/>
          <p:cNvSpPr>
            <a:spLocks noGrp="1"/>
          </p:cNvSpPr>
          <p:nvPr>
            <p:ph type="body" sz="quarter" idx="16" hasCustomPrompt="1"/>
          </p:nvPr>
        </p:nvSpPr>
        <p:spPr>
          <a:xfrm>
            <a:off x="407833" y="4025321"/>
            <a:ext cx="4607432" cy="45857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200">
                <a:solidFill>
                  <a:schemeClr val="tx1"/>
                </a:solidFill>
                <a:latin typeface="Arial"/>
              </a:defRPr>
            </a:lvl2pPr>
            <a:lvl3pPr marL="359973" indent="179987">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a:p>
            <a:pPr lvl="1"/>
            <a:r>
              <a:rPr lang="en-US" noProof="0" dirty="0"/>
              <a:t>Second level</a:t>
            </a:r>
          </a:p>
        </p:txBody>
      </p:sp>
      <p:sp>
        <p:nvSpPr>
          <p:cNvPr id="9" name="Text Placeholder 10">
            <a:extLst>
              <a:ext uri="{FF2B5EF4-FFF2-40B4-BE49-F238E27FC236}">
                <a16:creationId xmlns:a16="http://schemas.microsoft.com/office/drawing/2014/main" id="{B5706C0D-5D97-9F4B-8FD1-C0FFDE90434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3" name="Title 14">
            <a:extLst>
              <a:ext uri="{FF2B5EF4-FFF2-40B4-BE49-F238E27FC236}">
                <a16:creationId xmlns:a16="http://schemas.microsoft.com/office/drawing/2014/main" id="{7246BC52-5A4C-2B4A-95DB-3F1DD8FDECF0}"/>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759046502"/>
      </p:ext>
    </p:extLst>
  </p:cSld>
  <p:clrMapOvr>
    <a:masterClrMapping/>
  </p:clrMapOvr>
  <p:extLst>
    <p:ext uri="{DCECCB84-F9BA-43D5-87BE-67443E8EF086}">
      <p15:sldGuideLst xmlns:p15="http://schemas.microsoft.com/office/powerpoint/2012/main">
        <p15:guide id="5" pos="3312" userDrawn="1">
          <p15:clr>
            <a:srgbClr val="FBAE40"/>
          </p15:clr>
        </p15:guide>
        <p15:guide id="6" pos="3144" userDrawn="1">
          <p15:clr>
            <a:srgbClr val="FBAE40"/>
          </p15:clr>
        </p15:guide>
        <p15:guide id="10" orient="horz" pos="34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ifols: CC: 10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731"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12" name="Text Placeholder 21"/>
          <p:cNvSpPr>
            <a:spLocks noGrp="1"/>
          </p:cNvSpPr>
          <p:nvPr>
            <p:ph type="body" sz="quarter" idx="14" hasCustomPrompt="1"/>
          </p:nvPr>
        </p:nvSpPr>
        <p:spPr>
          <a:xfrm>
            <a:off x="418137" y="4193013"/>
            <a:ext cx="8328643" cy="290882"/>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4717059" y="1392072"/>
            <a:ext cx="4029721" cy="2409593"/>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rgbClr val="1A1A1A"/>
              </a:buClr>
              <a:buFont typeface="Arial" pitchFamily="34" charset="0"/>
              <a:buChar char="•"/>
              <a:defRPr sz="1500">
                <a:solidFill>
                  <a:schemeClr val="tx1"/>
                </a:solidFill>
                <a:latin typeface="Arial"/>
              </a:defRPr>
            </a:lvl2pPr>
            <a:lvl3pPr marL="539960" indent="-179987">
              <a:spcBef>
                <a:spcPts val="0"/>
              </a:spcBef>
              <a:spcAft>
                <a:spcPts val="600"/>
              </a:spcAft>
              <a:buClr>
                <a:srgbClr val="004E87"/>
              </a:buClr>
              <a:buFont typeface="Arial Narrow" pitchFamily="34" charset="0"/>
              <a:buChar char="–"/>
              <a:defRPr sz="14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text</a:t>
            </a:r>
          </a:p>
        </p:txBody>
      </p:sp>
      <p:sp>
        <p:nvSpPr>
          <p:cNvPr id="7" name="Text Placeholder 10">
            <a:extLst>
              <a:ext uri="{FF2B5EF4-FFF2-40B4-BE49-F238E27FC236}">
                <a16:creationId xmlns:a16="http://schemas.microsoft.com/office/drawing/2014/main" id="{92947C9A-0AC1-044B-BA2F-9466C8CBDAE5}"/>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223DB6EF-BD7B-9245-A481-2F35DCDC7208}"/>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4039498300"/>
      </p:ext>
    </p:extLst>
  </p:cSld>
  <p:clrMapOvr>
    <a:masterClrMapping/>
  </p:clrMapOvr>
  <p:extLst>
    <p:ext uri="{DCECCB84-F9BA-43D5-87BE-67443E8EF086}">
      <p15:sldGuideLst xmlns:p15="http://schemas.microsoft.com/office/powerpoint/2012/main">
        <p15:guide id="5" pos="2976" userDrawn="1">
          <p15:clr>
            <a:srgbClr val="FBAE40"/>
          </p15:clr>
        </p15:guide>
        <p15:guide id="6" pos="2784" userDrawn="1">
          <p15:clr>
            <a:srgbClr val="FBAE40"/>
          </p15:clr>
        </p15:guide>
        <p15:guide id="9" pos="240" userDrawn="1">
          <p15:clr>
            <a:srgbClr val="FBAE40"/>
          </p15:clr>
        </p15:guide>
        <p15:guide id="10" orient="horz" pos="34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ifols: CC: 11 Contents table">
    <p:spTree>
      <p:nvGrpSpPr>
        <p:cNvPr id="1" name=""/>
        <p:cNvGrpSpPr/>
        <p:nvPr/>
      </p:nvGrpSpPr>
      <p:grpSpPr>
        <a:xfrm>
          <a:off x="0" y="0"/>
          <a:ext cx="0" cy="0"/>
          <a:chOff x="0" y="0"/>
          <a:chExt cx="0" cy="0"/>
        </a:xfrm>
      </p:grpSpPr>
      <p:sp>
        <p:nvSpPr>
          <p:cNvPr id="11" name="Text Placeholder 13"/>
          <p:cNvSpPr>
            <a:spLocks noGrp="1"/>
          </p:cNvSpPr>
          <p:nvPr>
            <p:ph type="body" sz="quarter" idx="11" hasCustomPrompt="1"/>
          </p:nvPr>
        </p:nvSpPr>
        <p:spPr>
          <a:xfrm>
            <a:off x="393068" y="4011702"/>
            <a:ext cx="4032000" cy="472192"/>
          </a:xfrm>
          <a:prstGeom prst="rect">
            <a:avLst/>
          </a:prstGeom>
        </p:spPr>
        <p:txBody>
          <a:bodyPr lIns="0" tIns="0" rIns="0" bIns="0">
            <a:noAutofit/>
          </a:bodyPr>
          <a:lstStyle>
            <a:lvl1pPr marL="0" indent="0">
              <a:spcBef>
                <a:spcPts val="0"/>
              </a:spcBef>
              <a:spcAft>
                <a:spcPts val="0"/>
              </a:spcAft>
              <a:buFontTx/>
              <a:buNone/>
              <a:defRPr sz="1400" b="1" baseline="0">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17" name="Content Placeholder 11"/>
          <p:cNvSpPr>
            <a:spLocks noGrp="1"/>
          </p:cNvSpPr>
          <p:nvPr>
            <p:ph sz="quarter" idx="20" hasCustomPrompt="1"/>
          </p:nvPr>
        </p:nvSpPr>
        <p:spPr>
          <a:xfrm>
            <a:off x="4692197" y="1392072"/>
            <a:ext cx="4032000"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8" name="Content Placeholder 11"/>
          <p:cNvSpPr>
            <a:spLocks noGrp="1"/>
          </p:cNvSpPr>
          <p:nvPr>
            <p:ph sz="quarter" idx="21" hasCustomPrompt="1"/>
          </p:nvPr>
        </p:nvSpPr>
        <p:spPr>
          <a:xfrm>
            <a:off x="417871" y="1392072"/>
            <a:ext cx="4031997" cy="2409593"/>
          </a:xfrm>
          <a:prstGeom prst="rect">
            <a:avLst/>
          </a:prstGeom>
          <a:ln>
            <a:noFill/>
          </a:ln>
        </p:spPr>
        <p:txBody>
          <a:bodyPr lIns="0" tIns="0" rIns="0" bIns="0">
            <a:noAutofit/>
          </a:bodyPr>
          <a:lstStyle>
            <a:lvl1pPr marL="0" indent="0">
              <a:spcBef>
                <a:spcPts val="0"/>
              </a:spcBef>
              <a:buFontTx/>
              <a:buNone/>
              <a:defRPr sz="1600">
                <a:solidFill>
                  <a:srgbClr val="262626"/>
                </a:solidFill>
                <a:latin typeface="Arial"/>
              </a:defRPr>
            </a:lvl1pPr>
            <a:lvl2pPr marL="0">
              <a:spcBef>
                <a:spcPts val="0"/>
              </a:spcBef>
              <a:buFontTx/>
              <a:buNone/>
              <a:defRPr sz="1600">
                <a:solidFill>
                  <a:srgbClr val="707372"/>
                </a:solidFill>
                <a:latin typeface="Arial Narrow" pitchFamily="34" charset="0"/>
              </a:defRPr>
            </a:lvl2pPr>
            <a:lvl3pPr marL="0">
              <a:spcBef>
                <a:spcPts val="0"/>
              </a:spcBef>
              <a:buFontTx/>
              <a:buNone/>
              <a:defRPr sz="1600">
                <a:solidFill>
                  <a:srgbClr val="707372"/>
                </a:solidFill>
                <a:latin typeface="Arial Narrow" pitchFamily="34" charset="0"/>
              </a:defRPr>
            </a:lvl3pPr>
            <a:lvl4pPr marL="0">
              <a:spcBef>
                <a:spcPts val="0"/>
              </a:spcBef>
              <a:buFontTx/>
              <a:buNone/>
              <a:defRPr sz="1600">
                <a:solidFill>
                  <a:srgbClr val="707372"/>
                </a:solidFill>
                <a:latin typeface="Arial Narrow" pitchFamily="34" charset="0"/>
              </a:defRPr>
            </a:lvl4pPr>
            <a:lvl5pPr marL="0">
              <a:spcBef>
                <a:spcPts val="0"/>
              </a:spcBef>
              <a:buFontTx/>
              <a:buNone/>
              <a:defRPr sz="1600">
                <a:solidFill>
                  <a:srgbClr val="707372"/>
                </a:solidFill>
                <a:latin typeface="Arial Narrow" pitchFamily="34" charset="0"/>
              </a:defRPr>
            </a:lvl5pPr>
          </a:lstStyle>
          <a:p>
            <a:pPr lvl="0"/>
            <a:r>
              <a:rPr lang="en-US" noProof="0"/>
              <a:t>Click to add title</a:t>
            </a:r>
          </a:p>
        </p:txBody>
      </p:sp>
      <p:sp>
        <p:nvSpPr>
          <p:cNvPr id="19" name="Text Placeholder 13"/>
          <p:cNvSpPr>
            <a:spLocks noGrp="1"/>
          </p:cNvSpPr>
          <p:nvPr>
            <p:ph type="body" sz="quarter" idx="22" hasCustomPrompt="1"/>
          </p:nvPr>
        </p:nvSpPr>
        <p:spPr>
          <a:xfrm>
            <a:off x="4714205" y="4021641"/>
            <a:ext cx="4028159" cy="462253"/>
          </a:xfrm>
          <a:prstGeom prst="rect">
            <a:avLst/>
          </a:prstGeom>
        </p:spPr>
        <p:txBody>
          <a:bodyPr lIns="0" tIns="0" rIns="0" bIns="0">
            <a:noAutofit/>
          </a:bodyPr>
          <a:lstStyle>
            <a:lvl1pPr marL="0" indent="0">
              <a:spcBef>
                <a:spcPts val="0"/>
              </a:spcBef>
              <a:spcAft>
                <a:spcPts val="0"/>
              </a:spcAft>
              <a:buFontTx/>
              <a:buNone/>
              <a:defRPr sz="1400" b="1">
                <a:solidFill>
                  <a:srgbClr val="003087"/>
                </a:solidFill>
                <a:latin typeface="Arial"/>
              </a:defRPr>
            </a:lvl1pPr>
            <a:lvl2pPr marL="0" indent="0">
              <a:spcBef>
                <a:spcPts val="0"/>
              </a:spcBef>
              <a:spcAft>
                <a:spcPts val="0"/>
              </a:spcAft>
              <a:buFont typeface="Arial" pitchFamily="34" charset="0"/>
              <a:buNone/>
              <a:defRPr sz="1400">
                <a:solidFill>
                  <a:schemeClr val="tx1"/>
                </a:solidFill>
                <a:latin typeface="Arial"/>
              </a:defRPr>
            </a:lvl2pPr>
            <a:lvl3pPr marL="360000" indent="180000">
              <a:spcBef>
                <a:spcPts val="0"/>
              </a:spcBef>
              <a:spcAft>
                <a:spcPts val="600"/>
              </a:spcAft>
              <a:buFont typeface="Arial Narrow" pitchFamily="34" charset="0"/>
              <a:buChar char="–"/>
              <a:defRPr sz="1600">
                <a:solidFill>
                  <a:srgbClr val="707372"/>
                </a:solidFill>
                <a:latin typeface="Arial Narrow" pitchFamily="34" charset="0"/>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add caption</a:t>
            </a:r>
          </a:p>
          <a:p>
            <a:pPr lvl="1"/>
            <a:r>
              <a:rPr lang="en-US" noProof="0" dirty="0"/>
              <a:t>Second level</a:t>
            </a:r>
          </a:p>
        </p:txBody>
      </p:sp>
      <p:sp>
        <p:nvSpPr>
          <p:cNvPr id="8" name="Text Placeholder 10">
            <a:extLst>
              <a:ext uri="{FF2B5EF4-FFF2-40B4-BE49-F238E27FC236}">
                <a16:creationId xmlns:a16="http://schemas.microsoft.com/office/drawing/2014/main" id="{7736F4C2-3833-7743-9A39-B53ADA7DAE1D}"/>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9" name="Title 14">
            <a:extLst>
              <a:ext uri="{FF2B5EF4-FFF2-40B4-BE49-F238E27FC236}">
                <a16:creationId xmlns:a16="http://schemas.microsoft.com/office/drawing/2014/main" id="{4DCA8374-33D1-1442-B580-C4943BBC02D2}"/>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985660657"/>
      </p:ext>
    </p:extLst>
  </p:cSld>
  <p:clrMapOvr>
    <a:masterClrMapping/>
  </p:clrMapOvr>
  <p:extLst>
    <p:ext uri="{DCECCB84-F9BA-43D5-87BE-67443E8EF086}">
      <p15:sldGuideLst xmlns:p15="http://schemas.microsoft.com/office/powerpoint/2012/main">
        <p15:guide id="5" pos="2976" userDrawn="1">
          <p15:clr>
            <a:srgbClr val="FBAE40"/>
          </p15:clr>
        </p15:guide>
        <p15:guide id="6" pos="2784" userDrawn="1">
          <p15:clr>
            <a:srgbClr val="FBAE40"/>
          </p15:clr>
        </p15:guide>
        <p15:guide id="9" pos="240" userDrawn="1">
          <p15:clr>
            <a:srgbClr val="FBAE40"/>
          </p15:clr>
        </p15:guide>
        <p15:guide id="10" orient="horz" pos="34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ifols: CC: 12 Contents table">
    <p:spTree>
      <p:nvGrpSpPr>
        <p:cNvPr id="1" name=""/>
        <p:cNvGrpSpPr/>
        <p:nvPr/>
      </p:nvGrpSpPr>
      <p:grpSpPr>
        <a:xfrm>
          <a:off x="0" y="0"/>
          <a:ext cx="0" cy="0"/>
          <a:chOff x="0" y="0"/>
          <a:chExt cx="0" cy="0"/>
        </a:xfrm>
      </p:grpSpPr>
      <p:sp>
        <p:nvSpPr>
          <p:cNvPr id="8" name="Text Placeholder 13"/>
          <p:cNvSpPr>
            <a:spLocks noGrp="1"/>
          </p:cNvSpPr>
          <p:nvPr>
            <p:ph type="body" sz="quarter" idx="11" hasCustomPrompt="1"/>
          </p:nvPr>
        </p:nvSpPr>
        <p:spPr>
          <a:xfrm>
            <a:off x="415925" y="1392073"/>
            <a:ext cx="2545366" cy="2623906"/>
          </a:xfrm>
          <a:prstGeom prst="rect">
            <a:avLst/>
          </a:prstGeom>
        </p:spPr>
        <p:txBody>
          <a:bodyPr lIns="0" tIns="0" rIns="0" bIns="0">
            <a:noAutofit/>
          </a:bodyPr>
          <a:lstStyle>
            <a:lvl1pPr marL="0" indent="0">
              <a:spcBef>
                <a:spcPts val="300"/>
              </a:spcBef>
              <a:spcAft>
                <a:spcPts val="600"/>
              </a:spcAft>
              <a:buFontTx/>
              <a:buNone/>
              <a:defRPr sz="1600">
                <a:solidFill>
                  <a:schemeClr val="tx1"/>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12" name="Text Placeholder 21"/>
          <p:cNvSpPr>
            <a:spLocks noGrp="1"/>
          </p:cNvSpPr>
          <p:nvPr>
            <p:ph type="body" sz="quarter" idx="14" hasCustomPrompt="1"/>
          </p:nvPr>
        </p:nvSpPr>
        <p:spPr>
          <a:xfrm>
            <a:off x="394988" y="4212192"/>
            <a:ext cx="8329913" cy="465727"/>
          </a:xfrm>
          <a:prstGeom prst="rect">
            <a:avLst/>
          </a:prstGeom>
        </p:spPr>
        <p:txBody>
          <a:bodyPr wrap="square" lIns="0" tIns="0" rIns="0" bIns="0">
            <a:noAutofit/>
          </a:bodyPr>
          <a:lstStyle>
            <a:lvl1pPr marL="0" indent="0">
              <a:spcBef>
                <a:spcPts val="0"/>
              </a:spcBef>
              <a:buFontTx/>
              <a:buNone/>
              <a:defRPr sz="900">
                <a:solidFill>
                  <a:schemeClr val="tx1"/>
                </a:solidFill>
                <a:latin typeface="Arial"/>
              </a:defRPr>
            </a:lvl1pPr>
            <a:lvl2pPr marL="107991" indent="-71996">
              <a:spcBef>
                <a:spcPts val="0"/>
              </a:spcBef>
              <a:buFont typeface="Arial" pitchFamily="34" charset="0"/>
              <a:buChar char="•"/>
              <a:defRPr sz="900">
                <a:solidFill>
                  <a:schemeClr val="tx1"/>
                </a:solidFill>
                <a:latin typeface="Arial"/>
              </a:defRPr>
            </a:lvl2pPr>
            <a:lvl3pPr marL="179987" indent="-71996">
              <a:spcBef>
                <a:spcPts val="0"/>
              </a:spcBef>
              <a:buFont typeface="Arial Narrow" pitchFamily="34" charset="0"/>
              <a:buChar char="–"/>
              <a:defRPr sz="900">
                <a:solidFill>
                  <a:schemeClr val="tx1"/>
                </a:solidFill>
                <a:latin typeface="Arial"/>
              </a:defRPr>
            </a:lvl3pPr>
            <a:lvl4pPr>
              <a:defRPr sz="800">
                <a:solidFill>
                  <a:srgbClr val="707372"/>
                </a:solidFill>
                <a:latin typeface="Arial Narrow" pitchFamily="34" charset="0"/>
              </a:defRPr>
            </a:lvl4pPr>
            <a:lvl5pPr>
              <a:defRPr sz="800">
                <a:solidFill>
                  <a:srgbClr val="707372"/>
                </a:solidFill>
                <a:latin typeface="Arial Narrow" pitchFamily="34" charset="0"/>
              </a:defRPr>
            </a:lvl5pPr>
          </a:lstStyle>
          <a:p>
            <a:pPr lvl="0"/>
            <a:r>
              <a:rPr lang="en-US" noProof="0"/>
              <a:t>Add footnotes here</a:t>
            </a:r>
          </a:p>
        </p:txBody>
      </p:sp>
      <p:sp>
        <p:nvSpPr>
          <p:cNvPr id="14" name="Text Placeholder 13"/>
          <p:cNvSpPr>
            <a:spLocks noGrp="1"/>
          </p:cNvSpPr>
          <p:nvPr>
            <p:ph type="body" sz="quarter" idx="15" hasCustomPrompt="1"/>
          </p:nvPr>
        </p:nvSpPr>
        <p:spPr>
          <a:xfrm>
            <a:off x="3274880" y="1392071"/>
            <a:ext cx="2592000" cy="2623907"/>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a:t>Click to edit text</a:t>
            </a:r>
          </a:p>
          <a:p>
            <a:pPr lvl="1"/>
            <a:r>
              <a:rPr lang="en-US" noProof="0"/>
              <a:t>Second level</a:t>
            </a:r>
          </a:p>
          <a:p>
            <a:pPr lvl="2"/>
            <a:r>
              <a:rPr lang="en-US" noProof="0"/>
              <a:t>Third level</a:t>
            </a:r>
          </a:p>
        </p:txBody>
      </p:sp>
      <p:sp>
        <p:nvSpPr>
          <p:cNvPr id="16" name="Text Placeholder 13"/>
          <p:cNvSpPr>
            <a:spLocks noGrp="1"/>
          </p:cNvSpPr>
          <p:nvPr>
            <p:ph type="body" sz="quarter" idx="16" hasCustomPrompt="1"/>
          </p:nvPr>
        </p:nvSpPr>
        <p:spPr>
          <a:xfrm>
            <a:off x="6210300" y="1385636"/>
            <a:ext cx="2514600" cy="2630678"/>
          </a:xfrm>
          <a:prstGeom prst="rect">
            <a:avLst/>
          </a:prstGeom>
        </p:spPr>
        <p:txBody>
          <a:bodyPr lIns="0" tIns="0" rIns="0" bIns="0">
            <a:noAutofit/>
          </a:bodyPr>
          <a:lstStyle>
            <a:lvl1pPr marL="0" indent="0">
              <a:spcBef>
                <a:spcPts val="300"/>
              </a:spcBef>
              <a:spcAft>
                <a:spcPts val="600"/>
              </a:spcAft>
              <a:buFontTx/>
              <a:buNone/>
              <a:defRPr sz="1600">
                <a:solidFill>
                  <a:schemeClr val="tx2">
                    <a:lumMod val="50000"/>
                  </a:schemeClr>
                </a:solidFill>
                <a:latin typeface="Arial"/>
              </a:defRPr>
            </a:lvl1pPr>
            <a:lvl2pPr marL="359973" indent="-179987">
              <a:spcBef>
                <a:spcPts val="0"/>
              </a:spcBef>
              <a:spcAft>
                <a:spcPts val="600"/>
              </a:spcAft>
              <a:buClr>
                <a:schemeClr val="accent1"/>
              </a:buClr>
              <a:buFont typeface="Arial" pitchFamily="34" charset="0"/>
              <a:buChar char="•"/>
              <a:defRPr sz="1400">
                <a:solidFill>
                  <a:schemeClr val="tx1"/>
                </a:solidFill>
                <a:latin typeface="Arial"/>
              </a:defRPr>
            </a:lvl2pPr>
            <a:lvl3pPr marL="539960" indent="-179987">
              <a:spcBef>
                <a:spcPts val="0"/>
              </a:spcBef>
              <a:spcAft>
                <a:spcPts val="600"/>
              </a:spcAft>
              <a:buClr>
                <a:schemeClr val="accent1"/>
              </a:buClr>
              <a:buFont typeface="Arial Narrow" pitchFamily="34" charset="0"/>
              <a:buChar char="–"/>
              <a:defRPr sz="1200">
                <a:solidFill>
                  <a:schemeClr val="tx1"/>
                </a:solidFill>
                <a:latin typeface="Arial"/>
              </a:defRPr>
            </a:lvl3pPr>
            <a:lvl4pPr>
              <a:buFontTx/>
              <a:buNone/>
              <a:defRPr sz="1600">
                <a:solidFill>
                  <a:srgbClr val="707372"/>
                </a:solidFill>
                <a:latin typeface="Arial Narrow" pitchFamily="34" charset="0"/>
              </a:defRPr>
            </a:lvl4pPr>
            <a:lvl5pPr>
              <a:buFontTx/>
              <a:buNone/>
              <a:defRPr sz="1600">
                <a:solidFill>
                  <a:srgbClr val="707372"/>
                </a:solidFill>
                <a:latin typeface="Arial Narrow" pitchFamily="34" charset="0"/>
              </a:defRPr>
            </a:lvl5pPr>
          </a:lstStyle>
          <a:p>
            <a:pPr lvl="0"/>
            <a:r>
              <a:rPr lang="en-US" noProof="0" dirty="0"/>
              <a:t>Click to edit text</a:t>
            </a:r>
          </a:p>
          <a:p>
            <a:pPr lvl="1"/>
            <a:r>
              <a:rPr lang="en-US" noProof="0" dirty="0"/>
              <a:t>Second level</a:t>
            </a:r>
          </a:p>
          <a:p>
            <a:pPr lvl="2"/>
            <a:r>
              <a:rPr lang="en-US" noProof="0" dirty="0"/>
              <a:t>Third level</a:t>
            </a:r>
          </a:p>
        </p:txBody>
      </p:sp>
      <p:sp>
        <p:nvSpPr>
          <p:cNvPr id="9" name="Text Placeholder 10">
            <a:extLst>
              <a:ext uri="{FF2B5EF4-FFF2-40B4-BE49-F238E27FC236}">
                <a16:creationId xmlns:a16="http://schemas.microsoft.com/office/drawing/2014/main" id="{E34B97F4-07DD-DD4A-A948-E79D7D621D08}"/>
              </a:ext>
            </a:extLst>
          </p:cNvPr>
          <p:cNvSpPr>
            <a:spLocks noGrp="1"/>
          </p:cNvSpPr>
          <p:nvPr>
            <p:ph type="body" sz="quarter" idx="13" hasCustomPrompt="1"/>
          </p:nvPr>
        </p:nvSpPr>
        <p:spPr>
          <a:xfrm>
            <a:off x="396848" y="635950"/>
            <a:ext cx="6144629" cy="276999"/>
          </a:xfrm>
          <a:prstGeom prst="rect">
            <a:avLst/>
          </a:prstGeom>
        </p:spPr>
        <p:txBody>
          <a:bodyPr wrap="square" lIns="0" tIns="0" rIns="0" bIns="0">
            <a:spAutoFit/>
          </a:bodyPr>
          <a:lstStyle>
            <a:lvl1pPr marL="0" indent="0">
              <a:spcBef>
                <a:spcPts val="0"/>
              </a:spcBef>
              <a:buFontTx/>
              <a:buNone/>
              <a:defRPr sz="1800" baseline="0">
                <a:solidFill>
                  <a:srgbClr val="003087"/>
                </a:solidFill>
                <a:latin typeface="Arial"/>
              </a:defRPr>
            </a:lvl1pPr>
            <a:lvl2pPr>
              <a:buFontTx/>
              <a:buNone/>
              <a:defRPr/>
            </a:lvl2pPr>
            <a:lvl3pPr>
              <a:buFontTx/>
              <a:buNone/>
              <a:defRPr/>
            </a:lvl3pPr>
            <a:lvl4pPr>
              <a:buFontTx/>
              <a:buNone/>
              <a:defRPr/>
            </a:lvl4pPr>
            <a:lvl5pPr>
              <a:buFontTx/>
              <a:buNone/>
              <a:defRPr/>
            </a:lvl5pPr>
          </a:lstStyle>
          <a:p>
            <a:pPr lvl="0"/>
            <a:r>
              <a:rPr lang="en-US" noProof="0" dirty="0"/>
              <a:t>Click to edit subtitle</a:t>
            </a:r>
          </a:p>
        </p:txBody>
      </p:sp>
      <p:sp>
        <p:nvSpPr>
          <p:cNvPr id="10" name="Title 14">
            <a:extLst>
              <a:ext uri="{FF2B5EF4-FFF2-40B4-BE49-F238E27FC236}">
                <a16:creationId xmlns:a16="http://schemas.microsoft.com/office/drawing/2014/main" id="{E6B5D2EC-3C22-B34F-9D61-06362266B81E}"/>
              </a:ext>
            </a:extLst>
          </p:cNvPr>
          <p:cNvSpPr>
            <a:spLocks noGrp="1"/>
          </p:cNvSpPr>
          <p:nvPr>
            <p:ph type="title" hasCustomPrompt="1"/>
          </p:nvPr>
        </p:nvSpPr>
        <p:spPr>
          <a:xfrm>
            <a:off x="396848" y="280311"/>
            <a:ext cx="6144629" cy="338554"/>
          </a:xfrm>
          <a:prstGeom prst="rect">
            <a:avLst/>
          </a:prstGeom>
        </p:spPr>
        <p:txBody>
          <a:bodyPr wrap="square" lIns="0" tIns="0" rIns="0" bIns="0">
            <a:spAutoFit/>
          </a:bodyPr>
          <a:lstStyle>
            <a:lvl1pPr algn="l">
              <a:defRPr sz="2200" b="1" baseline="0">
                <a:solidFill>
                  <a:srgbClr val="003087"/>
                </a:solidFill>
                <a:latin typeface="Arial"/>
              </a:defRPr>
            </a:lvl1pPr>
          </a:lstStyle>
          <a:p>
            <a:r>
              <a:rPr lang="en-US" noProof="0" dirty="0"/>
              <a:t>Click to edit main title</a:t>
            </a:r>
          </a:p>
        </p:txBody>
      </p:sp>
    </p:spTree>
    <p:extLst>
      <p:ext uri="{BB962C8B-B14F-4D97-AF65-F5344CB8AC3E}">
        <p14:creationId xmlns:p14="http://schemas.microsoft.com/office/powerpoint/2010/main" val="1375490379"/>
      </p:ext>
    </p:extLst>
  </p:cSld>
  <p:clrMapOvr>
    <a:masterClrMapping/>
  </p:clrMapOvr>
  <p:extLst>
    <p:ext uri="{DCECCB84-F9BA-43D5-87BE-67443E8EF086}">
      <p15:sldGuideLst xmlns:p15="http://schemas.microsoft.com/office/powerpoint/2012/main">
        <p15:guide id="1" pos="240" userDrawn="1">
          <p15:clr>
            <a:srgbClr val="FBAE40"/>
          </p15:clr>
        </p15:guide>
        <p15:guide id="5" pos="2064" userDrawn="1">
          <p15:clr>
            <a:srgbClr val="FBAE40"/>
          </p15:clr>
        </p15:guide>
        <p15:guide id="6" pos="1872" userDrawn="1">
          <p15:clr>
            <a:srgbClr val="FBAE40"/>
          </p15:clr>
        </p15:guide>
        <p15:guide id="8" pos="3696" userDrawn="1">
          <p15:clr>
            <a:srgbClr val="FBAE40"/>
          </p15:clr>
        </p15:guide>
        <p15:guide id="9" pos="3912" userDrawn="1">
          <p15:clr>
            <a:srgbClr val="FBAE40"/>
          </p15:clr>
        </p15:guide>
        <p15:guide id="10" orient="horz" pos="8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e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5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E405F39-74B3-2D46-BE6A-7DDDEE27B08C}"/>
              </a:ext>
            </a:extLst>
          </p:cNvPr>
          <p:cNvPicPr>
            <a:picLocks noChangeAspect="1"/>
          </p:cNvPicPr>
          <p:nvPr userDrawn="1"/>
        </p:nvPicPr>
        <p:blipFill>
          <a:blip r:embed="rId3"/>
          <a:stretch>
            <a:fillRect/>
          </a:stretch>
        </p:blipFill>
        <p:spPr>
          <a:xfrm>
            <a:off x="0" y="-59436"/>
            <a:ext cx="9144000" cy="5202936"/>
          </a:xfrm>
          <a:prstGeom prst="rect">
            <a:avLst/>
          </a:prstGeom>
        </p:spPr>
      </p:pic>
    </p:spTree>
    <p:extLst>
      <p:ext uri="{BB962C8B-B14F-4D97-AF65-F5344CB8AC3E}">
        <p14:creationId xmlns:p14="http://schemas.microsoft.com/office/powerpoint/2010/main" val="1967561519"/>
      </p:ext>
    </p:extLst>
  </p:cSld>
  <p:clrMap bg1="lt1" tx1="dk1" bg2="lt2" tx2="dk2" accent1="accent1" accent2="accent2" accent3="accent3" accent4="accent4" accent5="accent5" accent6="accent6" hlink="hlink" folHlink="folHlink"/>
  <p:sldLayoutIdLst>
    <p:sldLayoutId id="2147484985" r:id="rId1"/>
  </p:sldLayoutIdLst>
  <p:hf sldNum="0" hdr="0" dt="0"/>
  <p:txStyles>
    <p:titleStyle>
      <a:lvl1pPr algn="l" rtl="0" eaLnBrk="1" fontAlgn="base" hangingPunct="1">
        <a:spcBef>
          <a:spcPct val="0"/>
        </a:spcBef>
        <a:spcAft>
          <a:spcPct val="0"/>
        </a:spcAft>
        <a:defRPr sz="2200" b="1" kern="1200">
          <a:solidFill>
            <a:srgbClr val="003087"/>
          </a:solidFill>
          <a:latin typeface="Arial" charset="0"/>
          <a:ea typeface="Arial" charset="0"/>
          <a:cs typeface="Arial" charset="0"/>
        </a:defRPr>
      </a:lvl1pPr>
      <a:lvl2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Narrow" pitchFamily="34" charset="0"/>
          <a:ea typeface="ＭＳ Ｐゴシック" charset="0"/>
          <a:cs typeface="ＭＳ Ｐゴシック" charset="0"/>
        </a:defRPr>
      </a:lvl5pPr>
      <a:lvl6pPr marL="457166" algn="ctr" rtl="0" eaLnBrk="1" fontAlgn="base" hangingPunct="1">
        <a:spcBef>
          <a:spcPct val="0"/>
        </a:spcBef>
        <a:spcAft>
          <a:spcPct val="0"/>
        </a:spcAft>
        <a:defRPr sz="4400">
          <a:solidFill>
            <a:schemeClr val="tx1"/>
          </a:solidFill>
          <a:latin typeface="Calibri" pitchFamily="34" charset="0"/>
        </a:defRPr>
      </a:lvl6pPr>
      <a:lvl7pPr marL="914333" algn="ctr" rtl="0" eaLnBrk="1" fontAlgn="base" hangingPunct="1">
        <a:spcBef>
          <a:spcPct val="0"/>
        </a:spcBef>
        <a:spcAft>
          <a:spcPct val="0"/>
        </a:spcAft>
        <a:defRPr sz="4400">
          <a:solidFill>
            <a:schemeClr val="tx1"/>
          </a:solidFill>
          <a:latin typeface="Calibri" pitchFamily="34" charset="0"/>
        </a:defRPr>
      </a:lvl7pPr>
      <a:lvl8pPr marL="1371498" algn="ctr" rtl="0" eaLnBrk="1" fontAlgn="base" hangingPunct="1">
        <a:spcBef>
          <a:spcPct val="0"/>
        </a:spcBef>
        <a:spcAft>
          <a:spcPct val="0"/>
        </a:spcAft>
        <a:defRPr sz="4400">
          <a:solidFill>
            <a:schemeClr val="tx1"/>
          </a:solidFill>
          <a:latin typeface="Calibri" pitchFamily="34" charset="0"/>
        </a:defRPr>
      </a:lvl8pPr>
      <a:lvl9pPr marL="1828664" algn="ctr" rtl="0" eaLnBrk="1" fontAlgn="base" hangingPunct="1">
        <a:spcBef>
          <a:spcPct val="0"/>
        </a:spcBef>
        <a:spcAft>
          <a:spcPct val="0"/>
        </a:spcAft>
        <a:defRPr sz="4400">
          <a:solidFill>
            <a:schemeClr val="tx1"/>
          </a:solidFill>
          <a:latin typeface="Calibri" pitchFamily="34" charset="0"/>
        </a:defRPr>
      </a:lvl9pPr>
    </p:titleStyle>
    <p:bodyStyle>
      <a:lvl1pPr marL="342875" indent="-342875"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95" indent="-285729"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2915" indent="-228582"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080" indent="-228582"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246" indent="-228582"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userDrawn="1">
          <p15:clr>
            <a:srgbClr val="F26B43"/>
          </p15:clr>
        </p15:guide>
        <p15:guide id="3" pos="5496" userDrawn="1">
          <p15:clr>
            <a:srgbClr val="F26B43"/>
          </p15:clr>
        </p15:guide>
        <p15:guide id="5" orient="horz" pos="940" userDrawn="1">
          <p15:clr>
            <a:srgbClr val="F26B43"/>
          </p15:clr>
        </p15:guide>
        <p15:guide id="7" orient="horz" pos="2004" userDrawn="1">
          <p15:clr>
            <a:srgbClr val="F26B43"/>
          </p15:clr>
        </p15:guide>
        <p15:guide id="12" orient="horz" pos="2323" userDrawn="1">
          <p15:clr>
            <a:srgbClr val="F26B43"/>
          </p15:clr>
        </p15:guide>
        <p15:guide id="13" pos="13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EE0E8F-E5DE-D449-AB51-66361665D62B}"/>
              </a:ext>
            </a:extLst>
          </p:cNvPr>
          <p:cNvPicPr>
            <a:picLocks noChangeAspect="1"/>
          </p:cNvPicPr>
          <p:nvPr userDrawn="1"/>
        </p:nvPicPr>
        <p:blipFill>
          <a:blip r:embed="rId15"/>
          <a:stretch>
            <a:fillRect/>
          </a:stretch>
        </p:blipFill>
        <p:spPr>
          <a:xfrm>
            <a:off x="7688231" y="4748835"/>
            <a:ext cx="1044000" cy="219422"/>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CCDF96BC-8E28-4216-8159-A2B51F5A26D8}"/>
              </a:ext>
            </a:extLst>
          </p:cNvPr>
          <p:cNvPicPr>
            <a:picLocks noChangeAspect="1"/>
          </p:cNvPicPr>
          <p:nvPr userDrawn="1"/>
        </p:nvPicPr>
        <p:blipFill>
          <a:blip r:embed="rId16"/>
          <a:stretch>
            <a:fillRect/>
          </a:stretch>
        </p:blipFill>
        <p:spPr>
          <a:xfrm>
            <a:off x="7688232" y="315659"/>
            <a:ext cx="1044000" cy="262396"/>
          </a:xfrm>
          <a:prstGeom prst="rect">
            <a:avLst/>
          </a:prstGeom>
        </p:spPr>
      </p:pic>
    </p:spTree>
    <p:extLst>
      <p:ext uri="{BB962C8B-B14F-4D97-AF65-F5344CB8AC3E}">
        <p14:creationId xmlns:p14="http://schemas.microsoft.com/office/powerpoint/2010/main" val="2887443971"/>
      </p:ext>
    </p:extLst>
  </p:cSld>
  <p:clrMap bg1="lt1" tx1="dk1" bg2="lt2" tx2="dk2" accent1="accent1" accent2="accent2" accent3="accent3" accent4="accent4" accent5="accent5" accent6="accent6" hlink="hlink" folHlink="folHlink"/>
  <p:sldLayoutIdLst>
    <p:sldLayoutId id="2147484987" r:id="rId1"/>
    <p:sldLayoutId id="2147484983" r:id="rId2"/>
    <p:sldLayoutId id="2147484988" r:id="rId3"/>
    <p:sldLayoutId id="2147484989" r:id="rId4"/>
    <p:sldLayoutId id="2147484990" r:id="rId5"/>
    <p:sldLayoutId id="2147484992" r:id="rId6"/>
    <p:sldLayoutId id="2147484993" r:id="rId7"/>
    <p:sldLayoutId id="2147484994" r:id="rId8"/>
    <p:sldLayoutId id="2147484995" r:id="rId9"/>
    <p:sldLayoutId id="2147484996" r:id="rId10"/>
    <p:sldLayoutId id="2147484999" r:id="rId11"/>
    <p:sldLayoutId id="2147485000" r:id="rId12"/>
    <p:sldLayoutId id="214748499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853" userDrawn="1">
          <p15:clr>
            <a:srgbClr val="F26B43"/>
          </p15:clr>
        </p15:guide>
        <p15:guide id="3" pos="548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7"/>
          <p:cNvSpPr txBox="1">
            <a:spLocks/>
          </p:cNvSpPr>
          <p:nvPr userDrawn="1"/>
        </p:nvSpPr>
        <p:spPr>
          <a:xfrm>
            <a:off x="425372" y="4886137"/>
            <a:ext cx="250825" cy="123111"/>
          </a:xfrm>
          <a:prstGeom prst="rect">
            <a:avLst/>
          </a:prstGeom>
          <a:ln>
            <a:noFill/>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800" kern="1200" smtClean="0">
                <a:solidFill>
                  <a:srgbClr val="004E87"/>
                </a:solidFill>
                <a:latin typeface="Arial"/>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BACA4F0A-E3CF-9C47-89B0-28C1D9B51910}" type="slidenum">
              <a:rPr lang="en-US" sz="800" smtClean="0">
                <a:solidFill>
                  <a:schemeClr val="accent1"/>
                </a:solidFill>
              </a:rPr>
              <a:pPr>
                <a:defRPr/>
              </a:pPr>
              <a:t>‹Nº›</a:t>
            </a:fld>
            <a:endParaRPr lang="en-US" sz="800" dirty="0">
              <a:solidFill>
                <a:schemeClr val="accent1"/>
              </a:solidFill>
            </a:endParaRPr>
          </a:p>
        </p:txBody>
      </p:sp>
      <p:sp>
        <p:nvSpPr>
          <p:cNvPr id="2" name="CuadroTexto 1"/>
          <p:cNvSpPr txBox="1"/>
          <p:nvPr userDrawn="1"/>
        </p:nvSpPr>
        <p:spPr>
          <a:xfrm>
            <a:off x="579120" y="4855656"/>
            <a:ext cx="2529840" cy="215444"/>
          </a:xfrm>
          <a:prstGeom prst="rect">
            <a:avLst/>
          </a:prstGeom>
          <a:noFill/>
        </p:spPr>
        <p:txBody>
          <a:bodyPr wrap="square" rtlCol="0">
            <a:spAutoFit/>
          </a:bodyPr>
          <a:lstStyle/>
          <a:p>
            <a:r>
              <a:rPr lang="es-ES" sz="800" dirty="0">
                <a:solidFill>
                  <a:schemeClr val="tx1">
                    <a:lumMod val="50000"/>
                    <a:lumOff val="50000"/>
                  </a:schemeClr>
                </a:solidFill>
              </a:rPr>
              <a:t>BUSINESS ONLY</a:t>
            </a:r>
          </a:p>
        </p:txBody>
      </p:sp>
      <p:pic>
        <p:nvPicPr>
          <p:cNvPr id="7" name="Imagen 6">
            <a:extLst>
              <a:ext uri="{FF2B5EF4-FFF2-40B4-BE49-F238E27FC236}">
                <a16:creationId xmlns:a16="http://schemas.microsoft.com/office/drawing/2014/main" id="{24CA9420-99AC-5F4A-9D7B-48A30313CAF1}"/>
              </a:ext>
            </a:extLst>
          </p:cNvPr>
          <p:cNvPicPr>
            <a:picLocks noChangeAspect="1"/>
          </p:cNvPicPr>
          <p:nvPr userDrawn="1"/>
        </p:nvPicPr>
        <p:blipFill>
          <a:blip r:embed="rId15"/>
          <a:stretch>
            <a:fillRect/>
          </a:stretch>
        </p:blipFill>
        <p:spPr>
          <a:xfrm>
            <a:off x="7697788" y="269130"/>
            <a:ext cx="1008062" cy="821254"/>
          </a:xfrm>
          <a:prstGeom prst="rect">
            <a:avLst/>
          </a:prstGeom>
        </p:spPr>
      </p:pic>
      <p:pic>
        <p:nvPicPr>
          <p:cNvPr id="4" name="Imagen 3">
            <a:extLst>
              <a:ext uri="{FF2B5EF4-FFF2-40B4-BE49-F238E27FC236}">
                <a16:creationId xmlns:a16="http://schemas.microsoft.com/office/drawing/2014/main" id="{53EE0E8F-E5DE-D449-AB51-66361665D62B}"/>
              </a:ext>
            </a:extLst>
          </p:cNvPr>
          <p:cNvPicPr>
            <a:picLocks noChangeAspect="1"/>
          </p:cNvPicPr>
          <p:nvPr userDrawn="1"/>
        </p:nvPicPr>
        <p:blipFill>
          <a:blip r:embed="rId16"/>
          <a:stretch>
            <a:fillRect/>
          </a:stretch>
        </p:blipFill>
        <p:spPr>
          <a:xfrm>
            <a:off x="7688232" y="4748836"/>
            <a:ext cx="1027173" cy="215885"/>
          </a:xfrm>
          <a:prstGeom prst="rect">
            <a:avLst/>
          </a:prstGeom>
        </p:spPr>
      </p:pic>
    </p:spTree>
    <p:extLst>
      <p:ext uri="{BB962C8B-B14F-4D97-AF65-F5344CB8AC3E}">
        <p14:creationId xmlns:p14="http://schemas.microsoft.com/office/powerpoint/2010/main" val="990770271"/>
      </p:ext>
    </p:extLst>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 id="214748501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853">
          <p15:clr>
            <a:srgbClr val="F26B43"/>
          </p15:clr>
        </p15:guide>
        <p15:guide id="3" pos="54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svg"/><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0"/>
          </p:nvPr>
        </p:nvSpPr>
        <p:spPr>
          <a:xfrm>
            <a:off x="611188" y="2258602"/>
            <a:ext cx="8316000" cy="369888"/>
          </a:xfrm>
        </p:spPr>
        <p:txBody>
          <a:bodyPr/>
          <a:lstStyle/>
          <a:p>
            <a:r>
              <a:rPr lang="es-ES" sz="1800" dirty="0"/>
              <a:t>Guided Buying. </a:t>
            </a:r>
            <a:r>
              <a:rPr lang="es-ES" sz="1800" dirty="0" err="1"/>
              <a:t>Static</a:t>
            </a:r>
            <a:r>
              <a:rPr lang="es-ES" sz="1800" dirty="0"/>
              <a:t> Catalogs </a:t>
            </a:r>
            <a:r>
              <a:rPr lang="es-ES" sz="1800" dirty="0" err="1"/>
              <a:t>Enablement</a:t>
            </a:r>
            <a:endParaRPr lang="sk-SK" sz="1800" dirty="0"/>
          </a:p>
          <a:p>
            <a:endParaRPr lang="es-ES" sz="1800" dirty="0"/>
          </a:p>
        </p:txBody>
      </p:sp>
      <p:sp>
        <p:nvSpPr>
          <p:cNvPr id="6" name="Título 5"/>
          <p:cNvSpPr>
            <a:spLocks noGrp="1"/>
          </p:cNvSpPr>
          <p:nvPr>
            <p:ph type="title"/>
          </p:nvPr>
        </p:nvSpPr>
        <p:spPr>
          <a:xfrm>
            <a:off x="611188" y="1747427"/>
            <a:ext cx="8316000" cy="492125"/>
          </a:xfrm>
        </p:spPr>
        <p:txBody>
          <a:bodyPr/>
          <a:lstStyle/>
          <a:p>
            <a:r>
              <a:rPr lang="es-ES" sz="2800" dirty="0"/>
              <a:t>SAP ARIBA</a:t>
            </a:r>
            <a:endParaRPr lang="es-ES" sz="2800" b="0" dirty="0"/>
          </a:p>
        </p:txBody>
      </p:sp>
    </p:spTree>
    <p:extLst>
      <p:ext uri="{BB962C8B-B14F-4D97-AF65-F5344CB8AC3E}">
        <p14:creationId xmlns:p14="http://schemas.microsoft.com/office/powerpoint/2010/main" val="233325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A2280EE-0768-4D0F-9819-639637767609}"/>
              </a:ext>
            </a:extLst>
          </p:cNvPr>
          <p:cNvSpPr/>
          <p:nvPr/>
        </p:nvSpPr>
        <p:spPr>
          <a:xfrm>
            <a:off x="416790" y="1079147"/>
            <a:ext cx="8181300" cy="253916"/>
          </a:xfrm>
          <a:prstGeom prst="rect">
            <a:avLst/>
          </a:prstGeom>
        </p:spPr>
        <p:txBody>
          <a:bodyPr wrap="square">
            <a:spAutoFit/>
          </a:bodyPr>
          <a:lstStyle/>
          <a:p>
            <a:pPr algn="just" defTabSz="457200" fontAlgn="auto">
              <a:spcBef>
                <a:spcPts val="300"/>
              </a:spcBef>
              <a:spcAft>
                <a:spcPts val="600"/>
              </a:spcAft>
            </a:pPr>
            <a:r>
              <a:rPr lang="en-US" sz="1050" dirty="0">
                <a:latin typeface="Arial"/>
                <a:ea typeface="+mn-ea"/>
                <a:cs typeface="+mn-cs"/>
              </a:rPr>
              <a:t>Please use the following table to interpret the different subscription states of the catalog.</a:t>
            </a:r>
            <a:endParaRPr lang="es-ES" sz="1050" dirty="0"/>
          </a:p>
        </p:txBody>
      </p:sp>
      <p:sp>
        <p:nvSpPr>
          <p:cNvPr id="6" name="Marcador de texto 6">
            <a:extLst>
              <a:ext uri="{FF2B5EF4-FFF2-40B4-BE49-F238E27FC236}">
                <a16:creationId xmlns:a16="http://schemas.microsoft.com/office/drawing/2014/main" id="{263B399C-933E-470A-B421-EE2F92A1A4D6}"/>
              </a:ext>
            </a:extLst>
          </p:cNvPr>
          <p:cNvSpPr txBox="1">
            <a:spLocks/>
          </p:cNvSpPr>
          <p:nvPr/>
        </p:nvSpPr>
        <p:spPr>
          <a:xfrm>
            <a:off x="416790" y="378951"/>
            <a:ext cx="6144629" cy="276999"/>
          </a:xfrm>
          <a:prstGeom prst="rect">
            <a:avLst/>
          </a:prstGeom>
        </p:spPr>
        <p:txBody>
          <a:bodyPr wrap="square" lIns="0" tIns="0" rIns="0" bIns="0">
            <a:spAutoFit/>
          </a:bodyPr>
          <a:lstStyle>
            <a:lvl1pPr marL="0" indent="0" algn="l" defTabSz="457200" rtl="0" eaLnBrk="1" latinLnBrk="0" hangingPunct="1">
              <a:spcBef>
                <a:spcPts val="0"/>
              </a:spcBef>
              <a:buFontTx/>
              <a:buNone/>
              <a:defRPr sz="1800" kern="1200" baseline="0">
                <a:solidFill>
                  <a:srgbClr val="003087"/>
                </a:solidFill>
                <a:latin typeface="Arial"/>
                <a:ea typeface="+mn-ea"/>
                <a:cs typeface="+mn-cs"/>
              </a:defRPr>
            </a:lvl1pPr>
            <a:lvl2pPr marL="742950" indent="-285750" algn="l" defTabSz="457200" rtl="0" eaLnBrk="1" latinLnBrk="0" hangingPunct="1">
              <a:spcBef>
                <a:spcPct val="20000"/>
              </a:spcBef>
              <a:buFontTx/>
              <a:buNone/>
              <a:defRPr sz="2800" kern="1200">
                <a:solidFill>
                  <a:schemeClr val="tx1"/>
                </a:solidFill>
                <a:latin typeface="+mn-lt"/>
                <a:ea typeface="+mn-ea"/>
                <a:cs typeface="+mn-cs"/>
              </a:defRPr>
            </a:lvl2pPr>
            <a:lvl3pPr marL="1143000" indent="-228600" algn="l" defTabSz="457200" rtl="0" eaLnBrk="1" latinLnBrk="0" hangingPunct="1">
              <a:spcBef>
                <a:spcPct val="20000"/>
              </a:spcBef>
              <a:buFontTx/>
              <a:buNone/>
              <a:defRPr sz="2400" kern="1200">
                <a:solidFill>
                  <a:schemeClr val="tx1"/>
                </a:solidFill>
                <a:latin typeface="+mn-lt"/>
                <a:ea typeface="+mn-ea"/>
                <a:cs typeface="+mn-cs"/>
              </a:defRPr>
            </a:lvl3pPr>
            <a:lvl4pPr marL="1600200" indent="-228600" algn="l" defTabSz="457200" rtl="0" eaLnBrk="1" latinLnBrk="0" hangingPunct="1">
              <a:spcBef>
                <a:spcPct val="2000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s-ES" b="1" dirty="0"/>
              <a:t>5.4. Catalog Creation and </a:t>
            </a:r>
            <a:r>
              <a:rPr lang="es-ES" b="1" dirty="0" err="1"/>
              <a:t>Upload</a:t>
            </a:r>
            <a:endParaRPr lang="es-ES" b="1" dirty="0"/>
          </a:p>
        </p:txBody>
      </p:sp>
      <p:sp>
        <p:nvSpPr>
          <p:cNvPr id="7" name="Rectángulo 6">
            <a:extLst>
              <a:ext uri="{FF2B5EF4-FFF2-40B4-BE49-F238E27FC236}">
                <a16:creationId xmlns:a16="http://schemas.microsoft.com/office/drawing/2014/main" id="{DF824959-27A9-476F-B9CB-4278E7504153}"/>
              </a:ext>
            </a:extLst>
          </p:cNvPr>
          <p:cNvSpPr/>
          <p:nvPr/>
        </p:nvSpPr>
        <p:spPr>
          <a:xfrm>
            <a:off x="360851" y="652438"/>
            <a:ext cx="1359668" cy="307777"/>
          </a:xfrm>
          <a:prstGeom prst="rect">
            <a:avLst/>
          </a:prstGeom>
        </p:spPr>
        <p:txBody>
          <a:bodyPr wrap="none">
            <a:spAutoFit/>
          </a:bodyPr>
          <a:lstStyle/>
          <a:p>
            <a:r>
              <a:rPr lang="es-ES" sz="1400" dirty="0">
                <a:solidFill>
                  <a:srgbClr val="003087"/>
                </a:solidFill>
                <a:latin typeface="Arial"/>
                <a:ea typeface="+mn-ea"/>
                <a:cs typeface="+mn-cs"/>
              </a:rPr>
              <a:t>Catalog Status</a:t>
            </a:r>
          </a:p>
        </p:txBody>
      </p:sp>
      <p:pic>
        <p:nvPicPr>
          <p:cNvPr id="9" name="Imagen 8">
            <a:extLst>
              <a:ext uri="{FF2B5EF4-FFF2-40B4-BE49-F238E27FC236}">
                <a16:creationId xmlns:a16="http://schemas.microsoft.com/office/drawing/2014/main" id="{57B0B5BF-7CF5-419D-B525-34E9A7DE933E}"/>
              </a:ext>
            </a:extLst>
          </p:cNvPr>
          <p:cNvPicPr>
            <a:picLocks noChangeAspect="1"/>
          </p:cNvPicPr>
          <p:nvPr/>
        </p:nvPicPr>
        <p:blipFill rotWithShape="1">
          <a:blip r:embed="rId2"/>
          <a:srcRect t="16768"/>
          <a:stretch/>
        </p:blipFill>
        <p:spPr>
          <a:xfrm>
            <a:off x="1257415" y="1438855"/>
            <a:ext cx="6091905" cy="3641683"/>
          </a:xfrm>
          <a:prstGeom prst="rect">
            <a:avLst/>
          </a:prstGeom>
        </p:spPr>
      </p:pic>
    </p:spTree>
    <p:extLst>
      <p:ext uri="{BB962C8B-B14F-4D97-AF65-F5344CB8AC3E}">
        <p14:creationId xmlns:p14="http://schemas.microsoft.com/office/powerpoint/2010/main" val="17282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86694" y="1198666"/>
            <a:ext cx="6663460" cy="982633"/>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n-US" sz="1050" dirty="0"/>
              <a:t>You can upload images to the catalog in two ways:</a:t>
            </a:r>
          </a:p>
          <a:p>
            <a:pPr marL="588573" lvl="1" indent="-228600" fontAlgn="auto">
              <a:buAutoNum type="arabicPeriod"/>
            </a:pPr>
            <a:r>
              <a:rPr lang="en-US" sz="950" dirty="0"/>
              <a:t>Through a URL link</a:t>
            </a:r>
          </a:p>
          <a:p>
            <a:pPr marL="588573" lvl="1" indent="-228600" fontAlgn="auto">
              <a:buAutoNum type="arabicPeriod"/>
            </a:pPr>
            <a:r>
              <a:rPr lang="en-US" sz="1050" dirty="0"/>
              <a:t>With local images</a:t>
            </a:r>
          </a:p>
          <a:p>
            <a:pPr fontAlgn="auto"/>
            <a:r>
              <a:rPr lang="en-US" sz="1050" dirty="0"/>
              <a:t>In both cases, you must fill in the following columns of the template</a:t>
            </a:r>
            <a:r>
              <a:rPr lang="es-ES" sz="1050" dirty="0"/>
              <a:t>.</a:t>
            </a:r>
          </a:p>
          <a:p>
            <a:pPr fontAlgn="auto"/>
            <a:endParaRPr lang="es-ES" sz="1050" dirty="0"/>
          </a:p>
          <a:p>
            <a:pPr fontAlgn="auto"/>
            <a:endParaRPr lang="es-ES" sz="1050" dirty="0"/>
          </a:p>
        </p:txBody>
      </p:sp>
      <p:pic>
        <p:nvPicPr>
          <p:cNvPr id="7" name="Imagen 6">
            <a:extLst>
              <a:ext uri="{FF2B5EF4-FFF2-40B4-BE49-F238E27FC236}">
                <a16:creationId xmlns:a16="http://schemas.microsoft.com/office/drawing/2014/main" id="{38E02B3E-2662-4ED2-90D7-7B47BE35366A}"/>
              </a:ext>
            </a:extLst>
          </p:cNvPr>
          <p:cNvPicPr>
            <a:picLocks noChangeAspect="1"/>
          </p:cNvPicPr>
          <p:nvPr/>
        </p:nvPicPr>
        <p:blipFill>
          <a:blip r:embed="rId2"/>
          <a:stretch>
            <a:fillRect/>
          </a:stretch>
        </p:blipFill>
        <p:spPr>
          <a:xfrm>
            <a:off x="6489350" y="1413547"/>
            <a:ext cx="1336122" cy="1123117"/>
          </a:xfrm>
          <a:prstGeom prst="rect">
            <a:avLst/>
          </a:prstGeom>
        </p:spPr>
      </p:pic>
      <p:sp>
        <p:nvSpPr>
          <p:cNvPr id="8" name="Marcador de texto 5">
            <a:extLst>
              <a:ext uri="{FF2B5EF4-FFF2-40B4-BE49-F238E27FC236}">
                <a16:creationId xmlns:a16="http://schemas.microsoft.com/office/drawing/2014/main" id="{272F81E1-0543-414B-B306-72406C27DBB9}"/>
              </a:ext>
            </a:extLst>
          </p:cNvPr>
          <p:cNvSpPr txBox="1">
            <a:spLocks/>
          </p:cNvSpPr>
          <p:nvPr/>
        </p:nvSpPr>
        <p:spPr>
          <a:xfrm>
            <a:off x="853414" y="4594858"/>
            <a:ext cx="6456397" cy="153478"/>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n-US" sz="1050" dirty="0"/>
              <a:t>The allowed formats are: JPEG/JPG, GIF, PNG, BMP, and TIFF.</a:t>
            </a:r>
            <a:endParaRPr lang="es-ES" sz="1050" dirty="0"/>
          </a:p>
        </p:txBody>
      </p:sp>
      <p:pic>
        <p:nvPicPr>
          <p:cNvPr id="9" name="Gráfico 8" descr="Advertencia">
            <a:extLst>
              <a:ext uri="{FF2B5EF4-FFF2-40B4-BE49-F238E27FC236}">
                <a16:creationId xmlns:a16="http://schemas.microsoft.com/office/drawing/2014/main" id="{EAD6AF7D-33EA-4397-949A-4CC23B85B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358" y="4535522"/>
            <a:ext cx="212814" cy="212814"/>
          </a:xfrm>
          <a:prstGeom prst="rect">
            <a:avLst/>
          </a:prstGeom>
        </p:spPr>
      </p:pic>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646351" y="2977605"/>
            <a:ext cx="6663460" cy="982633"/>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endParaRPr lang="es-ES" sz="1050" dirty="0"/>
          </a:p>
          <a:p>
            <a:pPr fontAlgn="auto"/>
            <a:endParaRPr lang="es-ES" sz="1050" dirty="0"/>
          </a:p>
          <a:p>
            <a:pPr fontAlgn="auto"/>
            <a:endParaRPr lang="es-ES" sz="1050" dirty="0"/>
          </a:p>
        </p:txBody>
      </p:sp>
      <p:sp>
        <p:nvSpPr>
          <p:cNvPr id="11" name="Rectángulo 10">
            <a:extLst>
              <a:ext uri="{FF2B5EF4-FFF2-40B4-BE49-F238E27FC236}">
                <a16:creationId xmlns:a16="http://schemas.microsoft.com/office/drawing/2014/main" id="{384DC5C9-9542-413F-A001-9831D5C0B916}"/>
              </a:ext>
            </a:extLst>
          </p:cNvPr>
          <p:cNvSpPr/>
          <p:nvPr/>
        </p:nvSpPr>
        <p:spPr>
          <a:xfrm>
            <a:off x="6489350" y="1349974"/>
            <a:ext cx="1336122" cy="1337949"/>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050"/>
          </a:p>
        </p:txBody>
      </p:sp>
      <p:sp>
        <p:nvSpPr>
          <p:cNvPr id="12" name="CuadroTexto 11">
            <a:extLst>
              <a:ext uri="{FF2B5EF4-FFF2-40B4-BE49-F238E27FC236}">
                <a16:creationId xmlns:a16="http://schemas.microsoft.com/office/drawing/2014/main" id="{44581B5A-4543-41B5-BB46-F0B2CDE4BC19}"/>
              </a:ext>
            </a:extLst>
          </p:cNvPr>
          <p:cNvSpPr txBox="1"/>
          <p:nvPr/>
        </p:nvSpPr>
        <p:spPr>
          <a:xfrm>
            <a:off x="416790" y="2166099"/>
            <a:ext cx="1102724" cy="253916"/>
          </a:xfrm>
          <a:prstGeom prst="rect">
            <a:avLst/>
          </a:prstGeom>
          <a:noFill/>
        </p:spPr>
        <p:txBody>
          <a:bodyPr wrap="square" rtlCol="0">
            <a:spAutoFit/>
          </a:bodyPr>
          <a:lstStyle/>
          <a:p>
            <a:r>
              <a:rPr lang="es-ES" sz="1050" u="sng" dirty="0" err="1"/>
              <a:t>Requirements</a:t>
            </a:r>
            <a:endParaRPr lang="es-ES" sz="1050" u="sng" dirty="0"/>
          </a:p>
        </p:txBody>
      </p:sp>
      <p:sp>
        <p:nvSpPr>
          <p:cNvPr id="13" name="Marcador de texto 5">
            <a:extLst>
              <a:ext uri="{FF2B5EF4-FFF2-40B4-BE49-F238E27FC236}">
                <a16:creationId xmlns:a16="http://schemas.microsoft.com/office/drawing/2014/main" id="{E4411A4C-C101-4DD4-AB27-102FC3FA087C}"/>
              </a:ext>
            </a:extLst>
          </p:cNvPr>
          <p:cNvSpPr txBox="1">
            <a:spLocks/>
          </p:cNvSpPr>
          <p:nvPr/>
        </p:nvSpPr>
        <p:spPr>
          <a:xfrm>
            <a:off x="646351" y="2542352"/>
            <a:ext cx="7870920" cy="1707568"/>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buFont typeface="Wingdings" panose="05000000000000000000" pitchFamily="2" charset="2"/>
              <a:buChar char="ü"/>
            </a:pPr>
            <a:r>
              <a:rPr lang="en-US" sz="1050" dirty="0"/>
              <a:t>Recommended image size: 100 x 100 pixels.</a:t>
            </a:r>
          </a:p>
          <a:p>
            <a:pPr marL="285750" indent="-285750" fontAlgn="auto">
              <a:buFont typeface="Wingdings" panose="05000000000000000000" pitchFamily="2" charset="2"/>
              <a:buChar char="ü"/>
            </a:pPr>
            <a:r>
              <a:rPr lang="en-US" sz="1050" dirty="0"/>
              <a:t>Maximum file size: 50KB.</a:t>
            </a:r>
          </a:p>
          <a:p>
            <a:pPr marL="285750" indent="-285750" fontAlgn="auto">
              <a:buFont typeface="Wingdings" panose="05000000000000000000" pitchFamily="2" charset="2"/>
              <a:buChar char="ü"/>
            </a:pPr>
            <a:r>
              <a:rPr lang="en-US" sz="1050" dirty="0"/>
              <a:t>The file cannot contain special characters.</a:t>
            </a:r>
            <a:endParaRPr lang="es-ES" sz="1050" dirty="0"/>
          </a:p>
          <a:p>
            <a:pPr fontAlgn="auto"/>
            <a:r>
              <a:rPr lang="en-US" sz="1050" dirty="0"/>
              <a:t>"When using a link, it's necessary:</a:t>
            </a:r>
          </a:p>
          <a:p>
            <a:pPr marL="171450" indent="-171450" fontAlgn="auto">
              <a:buFont typeface="Wingdings" panose="05000000000000000000" pitchFamily="2" charset="2"/>
              <a:buChar char="ü"/>
            </a:pPr>
            <a:r>
              <a:rPr lang="en-US" sz="1050" dirty="0"/>
              <a:t>Start with: https://</a:t>
            </a:r>
          </a:p>
          <a:p>
            <a:pPr marL="171450" indent="-171450" fontAlgn="auto">
              <a:buFont typeface="Wingdings" panose="05000000000000000000" pitchFamily="2" charset="2"/>
              <a:buChar char="ü"/>
            </a:pPr>
            <a:r>
              <a:rPr lang="en-US" sz="1050" dirty="0"/>
              <a:t>Always include the file format extension in the name. (Example: https://myonlineimages.co.uk/image1.jpg)"</a:t>
            </a:r>
            <a:endParaRPr lang="es-ES" sz="1050" dirty="0"/>
          </a:p>
        </p:txBody>
      </p:sp>
      <p:cxnSp>
        <p:nvCxnSpPr>
          <p:cNvPr id="15" name="Conector recto de flecha 14">
            <a:extLst>
              <a:ext uri="{FF2B5EF4-FFF2-40B4-BE49-F238E27FC236}">
                <a16:creationId xmlns:a16="http://schemas.microsoft.com/office/drawing/2014/main" id="{BC86AFC2-8A88-4F3A-B0DD-F7FA87C4D9C4}"/>
              </a:ext>
            </a:extLst>
          </p:cNvPr>
          <p:cNvCxnSpPr>
            <a:cxnSpLocks/>
            <a:endCxn id="11" idx="1"/>
          </p:cNvCxnSpPr>
          <p:nvPr/>
        </p:nvCxnSpPr>
        <p:spPr>
          <a:xfrm>
            <a:off x="6241138" y="2018949"/>
            <a:ext cx="2482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Marcador de texto 6">
            <a:extLst>
              <a:ext uri="{FF2B5EF4-FFF2-40B4-BE49-F238E27FC236}">
                <a16:creationId xmlns:a16="http://schemas.microsoft.com/office/drawing/2014/main" id="{5C86C3C7-6EE8-4656-BD91-97B95A2F8F4B}"/>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Catalog Creation and </a:t>
            </a:r>
            <a:r>
              <a:rPr lang="es-ES" b="1" dirty="0" err="1"/>
              <a:t>Upload</a:t>
            </a:r>
            <a:endParaRPr lang="es-ES" b="1" dirty="0"/>
          </a:p>
        </p:txBody>
      </p:sp>
      <p:sp>
        <p:nvSpPr>
          <p:cNvPr id="16" name="Rectángulo 15">
            <a:extLst>
              <a:ext uri="{FF2B5EF4-FFF2-40B4-BE49-F238E27FC236}">
                <a16:creationId xmlns:a16="http://schemas.microsoft.com/office/drawing/2014/main" id="{E4CE6CC0-125D-4917-8C05-81099F056972}"/>
              </a:ext>
            </a:extLst>
          </p:cNvPr>
          <p:cNvSpPr/>
          <p:nvPr/>
        </p:nvSpPr>
        <p:spPr>
          <a:xfrm>
            <a:off x="360851" y="652438"/>
            <a:ext cx="1388522" cy="307777"/>
          </a:xfrm>
          <a:prstGeom prst="rect">
            <a:avLst/>
          </a:prstGeom>
        </p:spPr>
        <p:txBody>
          <a:bodyPr wrap="none">
            <a:spAutoFit/>
          </a:bodyPr>
          <a:lstStyle/>
          <a:p>
            <a:pPr fontAlgn="auto">
              <a:spcAft>
                <a:spcPts val="0"/>
              </a:spcAft>
            </a:pPr>
            <a:r>
              <a:rPr lang="es-ES" sz="1400" dirty="0" err="1">
                <a:solidFill>
                  <a:srgbClr val="003087"/>
                </a:solidFill>
                <a:latin typeface="Arial"/>
                <a:ea typeface="+mn-ea"/>
                <a:cs typeface="+mn-cs"/>
              </a:rPr>
              <a:t>Images</a:t>
            </a:r>
            <a:r>
              <a:rPr lang="es-ES" sz="1400" dirty="0">
                <a:solidFill>
                  <a:srgbClr val="003087"/>
                </a:solidFill>
                <a:latin typeface="Arial"/>
                <a:ea typeface="+mn-ea"/>
                <a:cs typeface="+mn-cs"/>
              </a:rPr>
              <a:t> </a:t>
            </a:r>
            <a:r>
              <a:rPr lang="es-ES" sz="1400" dirty="0" err="1">
                <a:solidFill>
                  <a:srgbClr val="003087"/>
                </a:solidFill>
                <a:latin typeface="Arial"/>
                <a:ea typeface="+mn-ea"/>
                <a:cs typeface="+mn-cs"/>
              </a:rPr>
              <a:t>Upload</a:t>
            </a:r>
            <a:endParaRPr lang="es-ES" sz="1400" dirty="0">
              <a:solidFill>
                <a:srgbClr val="003087"/>
              </a:solidFill>
              <a:latin typeface="Arial"/>
              <a:ea typeface="+mn-ea"/>
              <a:cs typeface="+mn-cs"/>
            </a:endParaRPr>
          </a:p>
        </p:txBody>
      </p:sp>
    </p:spTree>
    <p:extLst>
      <p:ext uri="{BB962C8B-B14F-4D97-AF65-F5344CB8AC3E}">
        <p14:creationId xmlns:p14="http://schemas.microsoft.com/office/powerpoint/2010/main" val="196948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41371" y="1086262"/>
            <a:ext cx="3010415" cy="276999"/>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AutoNum type="arabicPeriod"/>
              <a:defRPr/>
            </a:pPr>
            <a:r>
              <a:rPr lang="es-ES" sz="1050" b="1" dirty="0" err="1">
                <a:solidFill>
                  <a:srgbClr val="2C2A29"/>
                </a:solidFill>
                <a:cs typeface="Arial"/>
              </a:rPr>
              <a:t>Through</a:t>
            </a:r>
            <a:r>
              <a:rPr lang="es-ES" sz="1050" b="1" dirty="0">
                <a:solidFill>
                  <a:srgbClr val="2C2A29"/>
                </a:solidFill>
                <a:cs typeface="Arial"/>
              </a:rPr>
              <a:t> a URL link</a:t>
            </a:r>
            <a:endParaRPr lang="es-ES" b="1" dirty="0">
              <a:cs typeface="Arial"/>
            </a:endParaRPr>
          </a:p>
          <a:p>
            <a:pPr fontAlgn="auto">
              <a:defRPr/>
            </a:pPr>
            <a:endParaRPr lang="es-ES" sz="1400" b="1" dirty="0">
              <a:solidFill>
                <a:srgbClr val="2C2A29"/>
              </a:solidFill>
              <a:cs typeface="Arial"/>
            </a:endParaRPr>
          </a:p>
        </p:txBody>
      </p:sp>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569190" y="2948899"/>
            <a:ext cx="6663460" cy="982633"/>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600"/>
              </a:spcAft>
              <a:buClrTx/>
              <a:buSzTx/>
              <a:buFontTx/>
              <a:buNone/>
              <a:tabLst/>
              <a:defRPr/>
            </a:pPr>
            <a:endParaRPr kumimoji="0" lang="es-ES" sz="1400" b="0" i="0" u="none" strike="noStrike" kern="1200" cap="none" spc="0" normalizeH="0" baseline="0" noProof="0" dirty="0">
              <a:ln>
                <a:noFill/>
              </a:ln>
              <a:solidFill>
                <a:srgbClr val="2C2A29"/>
              </a:solidFill>
              <a:effectLst/>
              <a:uLnTx/>
              <a:uFillTx/>
              <a:latin typeface="Arial"/>
              <a:ea typeface="+mn-ea"/>
              <a:cs typeface="+mn-cs"/>
            </a:endParaRPr>
          </a:p>
          <a:p>
            <a:pPr marL="0" marR="0" lvl="0" indent="0" algn="l" defTabSz="457200" rtl="0" eaLnBrk="1" fontAlgn="auto" latinLnBrk="0" hangingPunct="1">
              <a:lnSpc>
                <a:spcPct val="100000"/>
              </a:lnSpc>
              <a:spcBef>
                <a:spcPts val="300"/>
              </a:spcBef>
              <a:spcAft>
                <a:spcPts val="600"/>
              </a:spcAft>
              <a:buClrTx/>
              <a:buSzTx/>
              <a:buFontTx/>
              <a:buNone/>
              <a:tabLst/>
              <a:defRPr/>
            </a:pPr>
            <a:endParaRPr kumimoji="0" lang="es-ES" sz="1400" b="0" i="0" u="none" strike="noStrike" kern="1200" cap="none" spc="0" normalizeH="0" baseline="0" noProof="0" dirty="0">
              <a:ln>
                <a:noFill/>
              </a:ln>
              <a:solidFill>
                <a:srgbClr val="2C2A29"/>
              </a:solidFill>
              <a:effectLst/>
              <a:uLnTx/>
              <a:uFillTx/>
              <a:latin typeface="Arial"/>
              <a:ea typeface="+mn-ea"/>
              <a:cs typeface="+mn-cs"/>
            </a:endParaRPr>
          </a:p>
          <a:p>
            <a:pPr marL="0" marR="0" lvl="0" indent="0" algn="l" defTabSz="457200" rtl="0" eaLnBrk="1" fontAlgn="auto" latinLnBrk="0" hangingPunct="1">
              <a:lnSpc>
                <a:spcPct val="100000"/>
              </a:lnSpc>
              <a:spcBef>
                <a:spcPts val="300"/>
              </a:spcBef>
              <a:spcAft>
                <a:spcPts val="600"/>
              </a:spcAft>
              <a:buClrTx/>
              <a:buSzTx/>
              <a:buFontTx/>
              <a:buNone/>
              <a:tabLst/>
              <a:defRPr/>
            </a:pPr>
            <a:endParaRPr kumimoji="0" lang="es-ES" sz="1400" b="0" i="0" u="none" strike="noStrike" kern="1200" cap="none" spc="0" normalizeH="0" baseline="0" noProof="0" dirty="0">
              <a:ln>
                <a:noFill/>
              </a:ln>
              <a:solidFill>
                <a:srgbClr val="2C2A29"/>
              </a:solidFill>
              <a:effectLst/>
              <a:uLnTx/>
              <a:uFillTx/>
              <a:latin typeface="Arial"/>
              <a:ea typeface="+mn-ea"/>
              <a:cs typeface="+mn-cs"/>
            </a:endParaRPr>
          </a:p>
        </p:txBody>
      </p:sp>
      <p:sp>
        <p:nvSpPr>
          <p:cNvPr id="4" name="Marcador de texto 6">
            <a:extLst>
              <a:ext uri="{FF2B5EF4-FFF2-40B4-BE49-F238E27FC236}">
                <a16:creationId xmlns:a16="http://schemas.microsoft.com/office/drawing/2014/main" id="{0E5E05B7-0E2A-BD97-F4AE-F93A6AB98729}"/>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Catalog Creation and </a:t>
            </a:r>
            <a:r>
              <a:rPr lang="es-ES" b="1" dirty="0" err="1"/>
              <a:t>Upload</a:t>
            </a:r>
            <a:endParaRPr lang="es-ES" b="1" dirty="0"/>
          </a:p>
        </p:txBody>
      </p:sp>
      <p:sp>
        <p:nvSpPr>
          <p:cNvPr id="8" name="Rectángulo 7">
            <a:extLst>
              <a:ext uri="{FF2B5EF4-FFF2-40B4-BE49-F238E27FC236}">
                <a16:creationId xmlns:a16="http://schemas.microsoft.com/office/drawing/2014/main" id="{7ACF74FB-BAB4-279C-7708-50D6AE10EA7B}"/>
              </a:ext>
            </a:extLst>
          </p:cNvPr>
          <p:cNvSpPr/>
          <p:nvPr/>
        </p:nvSpPr>
        <p:spPr>
          <a:xfrm>
            <a:off x="360851" y="652438"/>
            <a:ext cx="1388522" cy="307777"/>
          </a:xfrm>
          <a:prstGeom prst="rect">
            <a:avLst/>
          </a:prstGeom>
        </p:spPr>
        <p:txBody>
          <a:bodyPr wrap="none">
            <a:spAutoFit/>
          </a:bodyPr>
          <a:lstStyle/>
          <a:p>
            <a:pPr fontAlgn="auto">
              <a:spcAft>
                <a:spcPts val="0"/>
              </a:spcAft>
            </a:pPr>
            <a:r>
              <a:rPr lang="es-ES" sz="1400" dirty="0" err="1">
                <a:solidFill>
                  <a:srgbClr val="003087"/>
                </a:solidFill>
                <a:latin typeface="Arial"/>
              </a:rPr>
              <a:t>Images</a:t>
            </a:r>
            <a:r>
              <a:rPr lang="es-ES" sz="1400" dirty="0">
                <a:solidFill>
                  <a:srgbClr val="003087"/>
                </a:solidFill>
                <a:latin typeface="Arial"/>
              </a:rPr>
              <a:t> </a:t>
            </a:r>
            <a:r>
              <a:rPr lang="es-ES" sz="1400" dirty="0" err="1">
                <a:solidFill>
                  <a:srgbClr val="003087"/>
                </a:solidFill>
                <a:latin typeface="Arial"/>
              </a:rPr>
              <a:t>Upload</a:t>
            </a:r>
            <a:endParaRPr lang="es-ES" sz="1400" dirty="0">
              <a:solidFill>
                <a:srgbClr val="003087"/>
              </a:solidFill>
              <a:latin typeface="Arial"/>
            </a:endParaRPr>
          </a:p>
        </p:txBody>
      </p:sp>
      <p:sp>
        <p:nvSpPr>
          <p:cNvPr id="7" name="Rectángulo 6">
            <a:extLst>
              <a:ext uri="{FF2B5EF4-FFF2-40B4-BE49-F238E27FC236}">
                <a16:creationId xmlns:a16="http://schemas.microsoft.com/office/drawing/2014/main" id="{EBB85B86-D654-4291-BC74-2C400820D505}"/>
              </a:ext>
            </a:extLst>
          </p:cNvPr>
          <p:cNvSpPr/>
          <p:nvPr/>
        </p:nvSpPr>
        <p:spPr>
          <a:xfrm>
            <a:off x="1835378" y="1295948"/>
            <a:ext cx="5052225" cy="293867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Marcador de texto 5">
            <a:extLst>
              <a:ext uri="{FF2B5EF4-FFF2-40B4-BE49-F238E27FC236}">
                <a16:creationId xmlns:a16="http://schemas.microsoft.com/office/drawing/2014/main" id="{1051D69B-3D1C-4260-80DB-7133C257B85F}"/>
              </a:ext>
            </a:extLst>
          </p:cNvPr>
          <p:cNvSpPr txBox="1">
            <a:spLocks/>
          </p:cNvSpPr>
          <p:nvPr/>
        </p:nvSpPr>
        <p:spPr>
          <a:xfrm>
            <a:off x="3252074" y="4301934"/>
            <a:ext cx="3056578" cy="30777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dirty="0" err="1"/>
              <a:t>Click</a:t>
            </a:r>
            <a:r>
              <a:rPr lang="es-ES" dirty="0"/>
              <a:t> to </a:t>
            </a:r>
            <a:r>
              <a:rPr lang="es-ES" dirty="0" err="1"/>
              <a:t>watch</a:t>
            </a:r>
            <a:r>
              <a:rPr lang="es-ES" dirty="0"/>
              <a:t> the video</a:t>
            </a:r>
          </a:p>
        </p:txBody>
      </p:sp>
      <p:pic>
        <p:nvPicPr>
          <p:cNvPr id="5" name="Diseño sin título">
            <a:hlinkClick r:id="" action="ppaction://media"/>
            <a:extLst>
              <a:ext uri="{FF2B5EF4-FFF2-40B4-BE49-F238E27FC236}">
                <a16:creationId xmlns:a16="http://schemas.microsoft.com/office/drawing/2014/main" id="{607D39FE-113F-4B47-8E02-539BFB9678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991" y="1363261"/>
            <a:ext cx="4885778" cy="2748250"/>
          </a:xfrm>
          <a:prstGeom prst="rect">
            <a:avLst/>
          </a:prstGeom>
        </p:spPr>
      </p:pic>
    </p:spTree>
    <p:extLst>
      <p:ext uri="{BB962C8B-B14F-4D97-AF65-F5344CB8AC3E}">
        <p14:creationId xmlns:p14="http://schemas.microsoft.com/office/powerpoint/2010/main" val="13034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16791" y="1143258"/>
            <a:ext cx="6663460" cy="982633"/>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b="1" dirty="0"/>
              <a:t>2. </a:t>
            </a:r>
            <a:r>
              <a:rPr lang="es-ES" sz="1050" b="1" dirty="0" err="1"/>
              <a:t>With</a:t>
            </a:r>
            <a:r>
              <a:rPr lang="es-ES" sz="1050" b="1" dirty="0"/>
              <a:t> local </a:t>
            </a:r>
            <a:r>
              <a:rPr lang="es-ES" sz="1050" b="1" dirty="0" err="1"/>
              <a:t>images</a:t>
            </a:r>
            <a:endParaRPr lang="es-ES" sz="1050" b="1" dirty="0"/>
          </a:p>
          <a:p>
            <a:pPr fontAlgn="auto"/>
            <a:r>
              <a:rPr lang="en-US" sz="1050" dirty="0"/>
              <a:t>Paste the link in the previously mentioned columns, considering the requirements</a:t>
            </a:r>
            <a:r>
              <a:rPr lang="es-ES" sz="1050" dirty="0"/>
              <a:t>. </a:t>
            </a:r>
          </a:p>
        </p:txBody>
      </p:sp>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416791" y="3032922"/>
            <a:ext cx="4397113" cy="1402914"/>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fontAlgn="auto">
              <a:buFont typeface="+mj-lt"/>
              <a:buAutoNum type="arabicPeriod"/>
            </a:pPr>
            <a:r>
              <a:rPr lang="es-ES" sz="1050" dirty="0" err="1"/>
              <a:t>Add</a:t>
            </a:r>
            <a:r>
              <a:rPr lang="es-ES" sz="1050" dirty="0"/>
              <a:t> the </a:t>
            </a:r>
            <a:r>
              <a:rPr lang="es-ES" sz="1050" dirty="0" err="1"/>
              <a:t>images</a:t>
            </a:r>
            <a:r>
              <a:rPr lang="es-ES" sz="1050" dirty="0"/>
              <a:t> to a zip folder.</a:t>
            </a:r>
          </a:p>
          <a:p>
            <a:pPr marL="342900" indent="-342900" algn="just" fontAlgn="auto">
              <a:buFont typeface="+mj-lt"/>
              <a:buAutoNum type="arabicPeriod"/>
            </a:pPr>
            <a:r>
              <a:rPr lang="en-US" sz="1050" dirty="0"/>
              <a:t>Enumerate the names of the images. If they are in a folder, that should also be specified. The names must be exactly matching.</a:t>
            </a:r>
          </a:p>
          <a:p>
            <a:pPr marL="342900" indent="-342900" algn="just" fontAlgn="auto">
              <a:buFont typeface="+mj-lt"/>
              <a:buAutoNum type="arabicPeriod"/>
            </a:pPr>
            <a:r>
              <a:rPr lang="en-US" sz="1050" dirty="0"/>
              <a:t>Upload the Excel document and the zip folder in Ariba.</a:t>
            </a:r>
            <a:endParaRPr lang="es-ES" sz="1050" dirty="0"/>
          </a:p>
        </p:txBody>
      </p:sp>
      <p:pic>
        <p:nvPicPr>
          <p:cNvPr id="14" name="Picture 1">
            <a:extLst>
              <a:ext uri="{FF2B5EF4-FFF2-40B4-BE49-F238E27FC236}">
                <a16:creationId xmlns:a16="http://schemas.microsoft.com/office/drawing/2014/main" id="{BBDE9ABB-6C6A-4587-ACE7-87DEB1980551}"/>
              </a:ext>
            </a:extLst>
          </p:cNvPr>
          <p:cNvPicPr>
            <a:picLocks noChangeAspect="1"/>
          </p:cNvPicPr>
          <p:nvPr/>
        </p:nvPicPr>
        <p:blipFill>
          <a:blip r:embed="rId2"/>
          <a:stretch>
            <a:fillRect/>
          </a:stretch>
        </p:blipFill>
        <p:spPr>
          <a:xfrm>
            <a:off x="416791" y="1762450"/>
            <a:ext cx="2635596" cy="759549"/>
          </a:xfrm>
          <a:prstGeom prst="rect">
            <a:avLst/>
          </a:prstGeom>
          <a:ln>
            <a:noFill/>
          </a:ln>
          <a:effectLst/>
        </p:spPr>
      </p:pic>
      <p:sp>
        <p:nvSpPr>
          <p:cNvPr id="16" name="Marcador de texto 5">
            <a:extLst>
              <a:ext uri="{FF2B5EF4-FFF2-40B4-BE49-F238E27FC236}">
                <a16:creationId xmlns:a16="http://schemas.microsoft.com/office/drawing/2014/main" id="{AD5832F2-AA09-4FE1-8F61-197024B4D7AA}"/>
              </a:ext>
            </a:extLst>
          </p:cNvPr>
          <p:cNvSpPr txBox="1">
            <a:spLocks/>
          </p:cNvSpPr>
          <p:nvPr/>
        </p:nvSpPr>
        <p:spPr>
          <a:xfrm>
            <a:off x="435225" y="2709378"/>
            <a:ext cx="4734111" cy="160330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sz="1050" u="sng" dirty="0"/>
              <a:t>Local </a:t>
            </a:r>
            <a:r>
              <a:rPr lang="es-ES" sz="1050" u="sng" dirty="0" err="1"/>
              <a:t>images</a:t>
            </a:r>
            <a:endParaRPr lang="es-ES" sz="1050" u="sng" dirty="0"/>
          </a:p>
        </p:txBody>
      </p:sp>
      <p:pic>
        <p:nvPicPr>
          <p:cNvPr id="17" name="Picture 4">
            <a:extLst>
              <a:ext uri="{FF2B5EF4-FFF2-40B4-BE49-F238E27FC236}">
                <a16:creationId xmlns:a16="http://schemas.microsoft.com/office/drawing/2014/main" id="{82A2B817-813C-4E6D-952A-335548506182}"/>
              </a:ext>
            </a:extLst>
          </p:cNvPr>
          <p:cNvPicPr>
            <a:picLocks noChangeAspect="1"/>
          </p:cNvPicPr>
          <p:nvPr/>
        </p:nvPicPr>
        <p:blipFill rotWithShape="1">
          <a:blip r:embed="rId3"/>
          <a:srcRect l="5057" t="5029" r="5729" b="19240"/>
          <a:stretch/>
        </p:blipFill>
        <p:spPr>
          <a:xfrm>
            <a:off x="5317650" y="2097333"/>
            <a:ext cx="2502817" cy="1229343"/>
          </a:xfrm>
          <a:prstGeom prst="rect">
            <a:avLst/>
          </a:prstGeom>
        </p:spPr>
      </p:pic>
      <p:pic>
        <p:nvPicPr>
          <p:cNvPr id="19" name="Picture 9">
            <a:extLst>
              <a:ext uri="{FF2B5EF4-FFF2-40B4-BE49-F238E27FC236}">
                <a16:creationId xmlns:a16="http://schemas.microsoft.com/office/drawing/2014/main" id="{F4011128-1700-4A3B-96C5-7FB467524F62}"/>
              </a:ext>
            </a:extLst>
          </p:cNvPr>
          <p:cNvPicPr>
            <a:picLocks noChangeAspect="1"/>
          </p:cNvPicPr>
          <p:nvPr/>
        </p:nvPicPr>
        <p:blipFill>
          <a:blip r:embed="rId4"/>
          <a:stretch>
            <a:fillRect/>
          </a:stretch>
        </p:blipFill>
        <p:spPr>
          <a:xfrm>
            <a:off x="5317650" y="3420006"/>
            <a:ext cx="2555738" cy="1069986"/>
          </a:xfrm>
          <a:prstGeom prst="rect">
            <a:avLst/>
          </a:prstGeom>
          <a:ln>
            <a:solidFill>
              <a:schemeClr val="bg2"/>
            </a:solidFill>
          </a:ln>
        </p:spPr>
      </p:pic>
      <p:sp>
        <p:nvSpPr>
          <p:cNvPr id="20" name="Elipse 19">
            <a:extLst>
              <a:ext uri="{FF2B5EF4-FFF2-40B4-BE49-F238E27FC236}">
                <a16:creationId xmlns:a16="http://schemas.microsoft.com/office/drawing/2014/main" id="{1965F0A8-F19C-4CBA-B0FC-4B5664493795}"/>
              </a:ext>
            </a:extLst>
          </p:cNvPr>
          <p:cNvSpPr/>
          <p:nvPr/>
        </p:nvSpPr>
        <p:spPr>
          <a:xfrm>
            <a:off x="5222263" y="2068875"/>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1</a:t>
            </a:r>
          </a:p>
        </p:txBody>
      </p:sp>
      <p:sp>
        <p:nvSpPr>
          <p:cNvPr id="21" name="Elipse 20">
            <a:extLst>
              <a:ext uri="{FF2B5EF4-FFF2-40B4-BE49-F238E27FC236}">
                <a16:creationId xmlns:a16="http://schemas.microsoft.com/office/drawing/2014/main" id="{74BD7051-95E6-44CE-B497-9B4E8D47964D}"/>
              </a:ext>
            </a:extLst>
          </p:cNvPr>
          <p:cNvSpPr/>
          <p:nvPr/>
        </p:nvSpPr>
        <p:spPr>
          <a:xfrm>
            <a:off x="5219911" y="3407212"/>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2</a:t>
            </a:r>
          </a:p>
        </p:txBody>
      </p:sp>
      <p:sp>
        <p:nvSpPr>
          <p:cNvPr id="11" name="Marcador de texto 6">
            <a:extLst>
              <a:ext uri="{FF2B5EF4-FFF2-40B4-BE49-F238E27FC236}">
                <a16:creationId xmlns:a16="http://schemas.microsoft.com/office/drawing/2014/main" id="{3ADC7B72-17B5-4E04-AC16-2091A2562099}"/>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Catalog Creation and </a:t>
            </a:r>
            <a:r>
              <a:rPr lang="es-ES" b="1" dirty="0" err="1"/>
              <a:t>Upload</a:t>
            </a:r>
            <a:endParaRPr lang="es-ES" b="1" dirty="0"/>
          </a:p>
        </p:txBody>
      </p:sp>
      <p:sp>
        <p:nvSpPr>
          <p:cNvPr id="12" name="Rectángulo 11">
            <a:extLst>
              <a:ext uri="{FF2B5EF4-FFF2-40B4-BE49-F238E27FC236}">
                <a16:creationId xmlns:a16="http://schemas.microsoft.com/office/drawing/2014/main" id="{DF36F336-73E3-451F-8EA3-443BF55526CB}"/>
              </a:ext>
            </a:extLst>
          </p:cNvPr>
          <p:cNvSpPr/>
          <p:nvPr/>
        </p:nvSpPr>
        <p:spPr>
          <a:xfrm>
            <a:off x="360851" y="652438"/>
            <a:ext cx="1388522" cy="307777"/>
          </a:xfrm>
          <a:prstGeom prst="rect">
            <a:avLst/>
          </a:prstGeom>
        </p:spPr>
        <p:txBody>
          <a:bodyPr wrap="none">
            <a:spAutoFit/>
          </a:bodyPr>
          <a:lstStyle/>
          <a:p>
            <a:pPr fontAlgn="auto">
              <a:spcAft>
                <a:spcPts val="0"/>
              </a:spcAft>
            </a:pPr>
            <a:r>
              <a:rPr lang="es-ES" sz="1400" dirty="0" err="1">
                <a:solidFill>
                  <a:srgbClr val="003087"/>
                </a:solidFill>
                <a:latin typeface="Arial"/>
              </a:rPr>
              <a:t>Images</a:t>
            </a:r>
            <a:r>
              <a:rPr lang="es-ES" sz="1400" dirty="0">
                <a:solidFill>
                  <a:srgbClr val="003087"/>
                </a:solidFill>
                <a:latin typeface="Arial"/>
              </a:rPr>
              <a:t> </a:t>
            </a:r>
            <a:r>
              <a:rPr lang="es-ES" sz="1400" dirty="0" err="1">
                <a:solidFill>
                  <a:srgbClr val="003087"/>
                </a:solidFill>
                <a:latin typeface="Arial"/>
              </a:rPr>
              <a:t>Upload</a:t>
            </a:r>
            <a:endParaRPr lang="es-ES" sz="1400" dirty="0">
              <a:solidFill>
                <a:srgbClr val="003087"/>
              </a:solidFill>
              <a:latin typeface="Arial"/>
            </a:endParaRPr>
          </a:p>
        </p:txBody>
      </p:sp>
    </p:spTree>
    <p:extLst>
      <p:ext uri="{BB962C8B-B14F-4D97-AF65-F5344CB8AC3E}">
        <p14:creationId xmlns:p14="http://schemas.microsoft.com/office/powerpoint/2010/main" val="3615661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6342E82-12BA-4252-B5CF-96656737FDC6}"/>
              </a:ext>
            </a:extLst>
          </p:cNvPr>
          <p:cNvSpPr txBox="1">
            <a:spLocks/>
          </p:cNvSpPr>
          <p:nvPr/>
        </p:nvSpPr>
        <p:spPr>
          <a:xfrm>
            <a:off x="416790" y="1005145"/>
            <a:ext cx="5661028" cy="276999"/>
          </a:xfrm>
          <a:prstGeom prst="rect">
            <a:avLst/>
          </a:prstGeom>
        </p:spPr>
        <p:txBody>
          <a:bodyPr lIns="0" tIns="0" rIns="0" bIns="0" anchor="t">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n-US" sz="1050" dirty="0"/>
              <a:t>Please watch the following video to see the previously explained steps.</a:t>
            </a:r>
            <a:endParaRPr lang="es-ES" sz="1050" u="sng" dirty="0"/>
          </a:p>
        </p:txBody>
      </p:sp>
      <p:sp>
        <p:nvSpPr>
          <p:cNvPr id="10" name="Marcador de texto 5">
            <a:extLst>
              <a:ext uri="{FF2B5EF4-FFF2-40B4-BE49-F238E27FC236}">
                <a16:creationId xmlns:a16="http://schemas.microsoft.com/office/drawing/2014/main" id="{7820B16E-E7C9-47BB-9D92-55F74CD22F3B}"/>
              </a:ext>
            </a:extLst>
          </p:cNvPr>
          <p:cNvSpPr txBox="1">
            <a:spLocks/>
          </p:cNvSpPr>
          <p:nvPr/>
        </p:nvSpPr>
        <p:spPr>
          <a:xfrm>
            <a:off x="569190" y="2948899"/>
            <a:ext cx="6663460" cy="982633"/>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endParaRPr lang="es-ES" sz="1400" dirty="0"/>
          </a:p>
          <a:p>
            <a:pPr fontAlgn="auto"/>
            <a:endParaRPr lang="es-ES" sz="1400" dirty="0"/>
          </a:p>
          <a:p>
            <a:pPr fontAlgn="auto"/>
            <a:endParaRPr lang="es-ES" sz="1400" dirty="0"/>
          </a:p>
        </p:txBody>
      </p:sp>
      <p:sp>
        <p:nvSpPr>
          <p:cNvPr id="4" name="Marcador de texto 6">
            <a:extLst>
              <a:ext uri="{FF2B5EF4-FFF2-40B4-BE49-F238E27FC236}">
                <a16:creationId xmlns:a16="http://schemas.microsoft.com/office/drawing/2014/main" id="{9A07609B-4FA4-54A2-ED96-9383128F4BC8}"/>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5.5. Catalog Creation and </a:t>
            </a:r>
            <a:r>
              <a:rPr lang="es-ES" b="1" dirty="0" err="1"/>
              <a:t>Upload</a:t>
            </a:r>
            <a:endParaRPr lang="es-ES" b="1" dirty="0"/>
          </a:p>
        </p:txBody>
      </p:sp>
      <p:sp>
        <p:nvSpPr>
          <p:cNvPr id="8" name="Rectángulo 7">
            <a:extLst>
              <a:ext uri="{FF2B5EF4-FFF2-40B4-BE49-F238E27FC236}">
                <a16:creationId xmlns:a16="http://schemas.microsoft.com/office/drawing/2014/main" id="{B18394CC-356F-AB97-4915-034A8FB5B4AB}"/>
              </a:ext>
            </a:extLst>
          </p:cNvPr>
          <p:cNvSpPr/>
          <p:nvPr/>
        </p:nvSpPr>
        <p:spPr>
          <a:xfrm>
            <a:off x="360851" y="652438"/>
            <a:ext cx="1388522" cy="307777"/>
          </a:xfrm>
          <a:prstGeom prst="rect">
            <a:avLst/>
          </a:prstGeom>
        </p:spPr>
        <p:txBody>
          <a:bodyPr wrap="none">
            <a:spAutoFit/>
          </a:bodyPr>
          <a:lstStyle/>
          <a:p>
            <a:pPr fontAlgn="auto">
              <a:spcAft>
                <a:spcPts val="0"/>
              </a:spcAft>
            </a:pPr>
            <a:r>
              <a:rPr lang="es-ES" sz="1400" dirty="0" err="1">
                <a:solidFill>
                  <a:srgbClr val="003087"/>
                </a:solidFill>
                <a:latin typeface="Arial"/>
              </a:rPr>
              <a:t>Images</a:t>
            </a:r>
            <a:r>
              <a:rPr lang="es-ES" sz="1400" dirty="0">
                <a:solidFill>
                  <a:srgbClr val="003087"/>
                </a:solidFill>
                <a:latin typeface="Arial"/>
              </a:rPr>
              <a:t> </a:t>
            </a:r>
            <a:r>
              <a:rPr lang="es-ES" sz="1400" dirty="0" err="1">
                <a:solidFill>
                  <a:srgbClr val="003087"/>
                </a:solidFill>
                <a:latin typeface="Arial"/>
              </a:rPr>
              <a:t>Upload</a:t>
            </a:r>
            <a:endParaRPr lang="es-ES" sz="1400" dirty="0">
              <a:solidFill>
                <a:srgbClr val="003087"/>
              </a:solidFill>
              <a:latin typeface="Arial"/>
            </a:endParaRPr>
          </a:p>
        </p:txBody>
      </p:sp>
      <p:sp>
        <p:nvSpPr>
          <p:cNvPr id="7" name="Rectángulo 6">
            <a:extLst>
              <a:ext uri="{FF2B5EF4-FFF2-40B4-BE49-F238E27FC236}">
                <a16:creationId xmlns:a16="http://schemas.microsoft.com/office/drawing/2014/main" id="{87216165-F5D7-4DBD-B7FB-DFB94FD31DF4}"/>
              </a:ext>
            </a:extLst>
          </p:cNvPr>
          <p:cNvSpPr/>
          <p:nvPr/>
        </p:nvSpPr>
        <p:spPr>
          <a:xfrm>
            <a:off x="1749374" y="1363261"/>
            <a:ext cx="5026396" cy="282002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Marcador de texto 5">
            <a:extLst>
              <a:ext uri="{FF2B5EF4-FFF2-40B4-BE49-F238E27FC236}">
                <a16:creationId xmlns:a16="http://schemas.microsoft.com/office/drawing/2014/main" id="{44A6F356-DFD3-4278-A8FB-A28B6DBFEC31}"/>
              </a:ext>
            </a:extLst>
          </p:cNvPr>
          <p:cNvSpPr txBox="1">
            <a:spLocks/>
          </p:cNvSpPr>
          <p:nvPr/>
        </p:nvSpPr>
        <p:spPr>
          <a:xfrm>
            <a:off x="3159976" y="4283790"/>
            <a:ext cx="3056578" cy="30777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dirty="0" err="1"/>
              <a:t>Click</a:t>
            </a:r>
            <a:r>
              <a:rPr lang="es-ES" dirty="0"/>
              <a:t> to </a:t>
            </a:r>
            <a:r>
              <a:rPr lang="es-ES" dirty="0" err="1"/>
              <a:t>watch</a:t>
            </a:r>
            <a:r>
              <a:rPr lang="es-ES" dirty="0"/>
              <a:t> the video</a:t>
            </a:r>
          </a:p>
        </p:txBody>
      </p:sp>
      <p:pic>
        <p:nvPicPr>
          <p:cNvPr id="3" name="Diseño sin título (1)">
            <a:hlinkClick r:id="" action="ppaction://media"/>
            <a:extLst>
              <a:ext uri="{FF2B5EF4-FFF2-40B4-BE49-F238E27FC236}">
                <a16:creationId xmlns:a16="http://schemas.microsoft.com/office/drawing/2014/main" id="{B05D8D8F-023D-438F-9C6E-257F8A18E2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2486" y="1411482"/>
            <a:ext cx="4847776" cy="2726874"/>
          </a:xfrm>
          <a:prstGeom prst="rect">
            <a:avLst/>
          </a:prstGeom>
        </p:spPr>
      </p:pic>
    </p:spTree>
    <p:extLst>
      <p:ext uri="{BB962C8B-B14F-4D97-AF65-F5344CB8AC3E}">
        <p14:creationId xmlns:p14="http://schemas.microsoft.com/office/powerpoint/2010/main" val="3807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468006" y="1026858"/>
            <a:ext cx="8099413" cy="2322829"/>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n-US" sz="1050" dirty="0"/>
              <a:t>The data loaded in the catalog (prices, delivery dates, references, etc.) will be reflected in the purchase orders. For this reason, it is important that the catalogs always have updated information. </a:t>
            </a:r>
          </a:p>
          <a:p>
            <a:pPr algn="just" fontAlgn="auto"/>
            <a:r>
              <a:rPr lang="en-US" sz="1050" dirty="0"/>
              <a:t>To achieve this, we request that you make updates to the document and upload it following the same procedure as a new version of the existing one</a:t>
            </a:r>
          </a:p>
          <a:p>
            <a:pPr marL="228600" indent="-228600" algn="just" fontAlgn="auto">
              <a:buAutoNum type="arabicPeriod"/>
            </a:pPr>
            <a:r>
              <a:rPr lang="en-US" sz="1050" dirty="0"/>
              <a:t>Select the catalog to update and click “View/Edit”.</a:t>
            </a:r>
          </a:p>
          <a:p>
            <a:pPr marL="228600" indent="-228600" algn="just" fontAlgn="auto">
              <a:buAutoNum type="arabicPeriod"/>
            </a:pPr>
            <a:r>
              <a:rPr lang="en-US" sz="1050" dirty="0"/>
              <a:t>Choose the file and click “Validate and Publish</a:t>
            </a:r>
            <a:r>
              <a:rPr lang="es-ES" sz="1050" dirty="0"/>
              <a:t>”.</a:t>
            </a:r>
          </a:p>
          <a:p>
            <a:pPr fontAlgn="auto"/>
            <a:r>
              <a:rPr lang="es-ES" dirty="0"/>
              <a:t>	 </a:t>
            </a:r>
          </a:p>
        </p:txBody>
      </p:sp>
      <p:pic>
        <p:nvPicPr>
          <p:cNvPr id="2" name="Imagen 1">
            <a:extLst>
              <a:ext uri="{FF2B5EF4-FFF2-40B4-BE49-F238E27FC236}">
                <a16:creationId xmlns:a16="http://schemas.microsoft.com/office/drawing/2014/main" id="{B48AE979-C719-466B-9BF5-7C063C859174}"/>
              </a:ext>
            </a:extLst>
          </p:cNvPr>
          <p:cNvPicPr>
            <a:picLocks noChangeAspect="1"/>
          </p:cNvPicPr>
          <p:nvPr/>
        </p:nvPicPr>
        <p:blipFill>
          <a:blip r:embed="rId2"/>
          <a:stretch>
            <a:fillRect/>
          </a:stretch>
        </p:blipFill>
        <p:spPr>
          <a:xfrm>
            <a:off x="522044" y="3361991"/>
            <a:ext cx="4155210" cy="805967"/>
          </a:xfrm>
          <a:prstGeom prst="rect">
            <a:avLst/>
          </a:prstGeom>
        </p:spPr>
      </p:pic>
      <p:sp>
        <p:nvSpPr>
          <p:cNvPr id="11" name="Rectángulo 10">
            <a:extLst>
              <a:ext uri="{FF2B5EF4-FFF2-40B4-BE49-F238E27FC236}">
                <a16:creationId xmlns:a16="http://schemas.microsoft.com/office/drawing/2014/main" id="{86133926-2D7A-4A88-B9F8-50154BD2F8E6}"/>
              </a:ext>
            </a:extLst>
          </p:cNvPr>
          <p:cNvSpPr/>
          <p:nvPr/>
        </p:nvSpPr>
        <p:spPr>
          <a:xfrm>
            <a:off x="522044" y="3764974"/>
            <a:ext cx="4253886" cy="144725"/>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D5991C8-0DA1-4CE1-BA48-DF44214AB4A2}"/>
              </a:ext>
            </a:extLst>
          </p:cNvPr>
          <p:cNvSpPr/>
          <p:nvPr/>
        </p:nvSpPr>
        <p:spPr>
          <a:xfrm>
            <a:off x="681023" y="3909730"/>
            <a:ext cx="516248" cy="268152"/>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6708BEFC-5EB8-4763-A085-F35D9AE05647}"/>
              </a:ext>
            </a:extLst>
          </p:cNvPr>
          <p:cNvPicPr>
            <a:picLocks noChangeAspect="1"/>
          </p:cNvPicPr>
          <p:nvPr/>
        </p:nvPicPr>
        <p:blipFill>
          <a:blip r:embed="rId3"/>
          <a:stretch>
            <a:fillRect/>
          </a:stretch>
        </p:blipFill>
        <p:spPr>
          <a:xfrm>
            <a:off x="5015104" y="3361991"/>
            <a:ext cx="2198046" cy="856618"/>
          </a:xfrm>
          <a:prstGeom prst="rect">
            <a:avLst/>
          </a:prstGeom>
        </p:spPr>
      </p:pic>
      <p:sp>
        <p:nvSpPr>
          <p:cNvPr id="13" name="Rectángulo 12">
            <a:extLst>
              <a:ext uri="{FF2B5EF4-FFF2-40B4-BE49-F238E27FC236}">
                <a16:creationId xmlns:a16="http://schemas.microsoft.com/office/drawing/2014/main" id="{6EA61F5F-BCA4-4B6C-B4DD-CDD78A597845}"/>
              </a:ext>
            </a:extLst>
          </p:cNvPr>
          <p:cNvSpPr/>
          <p:nvPr/>
        </p:nvSpPr>
        <p:spPr>
          <a:xfrm>
            <a:off x="6038986" y="3607946"/>
            <a:ext cx="607094" cy="144725"/>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E88E901F-1E98-42AA-9F7F-4BBB7EE6502D}"/>
              </a:ext>
            </a:extLst>
          </p:cNvPr>
          <p:cNvSpPr/>
          <p:nvPr/>
        </p:nvSpPr>
        <p:spPr>
          <a:xfrm>
            <a:off x="5015104" y="4035307"/>
            <a:ext cx="607094" cy="252138"/>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E30E4C2C-E963-4A63-AA19-D423CBE113A9}"/>
              </a:ext>
            </a:extLst>
          </p:cNvPr>
          <p:cNvSpPr/>
          <p:nvPr/>
        </p:nvSpPr>
        <p:spPr>
          <a:xfrm>
            <a:off x="372619" y="3628762"/>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dirty="0"/>
              <a:t>1</a:t>
            </a:r>
          </a:p>
        </p:txBody>
      </p:sp>
      <p:sp>
        <p:nvSpPr>
          <p:cNvPr id="16" name="Elipse 15">
            <a:extLst>
              <a:ext uri="{FF2B5EF4-FFF2-40B4-BE49-F238E27FC236}">
                <a16:creationId xmlns:a16="http://schemas.microsoft.com/office/drawing/2014/main" id="{FEA047ED-A859-49B7-A691-F43A2809419F}"/>
              </a:ext>
            </a:extLst>
          </p:cNvPr>
          <p:cNvSpPr/>
          <p:nvPr/>
        </p:nvSpPr>
        <p:spPr>
          <a:xfrm>
            <a:off x="5526811" y="3874813"/>
            <a:ext cx="190774" cy="18730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dirty="0"/>
              <a:t>2</a:t>
            </a:r>
          </a:p>
        </p:txBody>
      </p:sp>
      <p:sp>
        <p:nvSpPr>
          <p:cNvPr id="17" name="Marcador de texto 6">
            <a:extLst>
              <a:ext uri="{FF2B5EF4-FFF2-40B4-BE49-F238E27FC236}">
                <a16:creationId xmlns:a16="http://schemas.microsoft.com/office/drawing/2014/main" id="{550C7349-7D2E-44CB-AFAD-2BAB69C0940A}"/>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6. Catalog Maintenance</a:t>
            </a:r>
          </a:p>
        </p:txBody>
      </p:sp>
    </p:spTree>
    <p:extLst>
      <p:ext uri="{BB962C8B-B14F-4D97-AF65-F5344CB8AC3E}">
        <p14:creationId xmlns:p14="http://schemas.microsoft.com/office/powerpoint/2010/main" val="578700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50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INDEX</a:t>
            </a:r>
          </a:p>
        </p:txBody>
      </p:sp>
      <p:sp>
        <p:nvSpPr>
          <p:cNvPr id="3" name="Marcador de texto 6">
            <a:extLst>
              <a:ext uri="{FF2B5EF4-FFF2-40B4-BE49-F238E27FC236}">
                <a16:creationId xmlns:a16="http://schemas.microsoft.com/office/drawing/2014/main" id="{976A532A-940C-46FE-AF76-26229CC01FB6}"/>
              </a:ext>
            </a:extLst>
          </p:cNvPr>
          <p:cNvSpPr txBox="1">
            <a:spLocks/>
          </p:cNvSpPr>
          <p:nvPr/>
        </p:nvSpPr>
        <p:spPr>
          <a:xfrm>
            <a:off x="3699079" y="737940"/>
            <a:ext cx="3964142" cy="3786293"/>
          </a:xfrm>
          <a:prstGeom prst="rect">
            <a:avLst/>
          </a:prstGeom>
          <a:ln>
            <a:solidFill>
              <a:schemeClr val="bg1">
                <a:lumMod val="85000"/>
              </a:schemeClr>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150000"/>
              </a:lnSpc>
              <a:spcAft>
                <a:spcPts val="0"/>
              </a:spcAft>
              <a:buFont typeface="+mj-lt"/>
              <a:buAutoNum type="arabicPeriod"/>
            </a:pPr>
            <a:r>
              <a:rPr lang="es-ES" sz="1400" dirty="0" err="1">
                <a:solidFill>
                  <a:srgbClr val="003282"/>
                </a:solidFill>
              </a:rPr>
              <a:t>What</a:t>
            </a:r>
            <a:r>
              <a:rPr lang="es-ES" sz="1400" dirty="0">
                <a:solidFill>
                  <a:srgbClr val="003282"/>
                </a:solidFill>
              </a:rPr>
              <a:t> </a:t>
            </a:r>
            <a:r>
              <a:rPr lang="es-ES" sz="1400" dirty="0" err="1">
                <a:solidFill>
                  <a:srgbClr val="003282"/>
                </a:solidFill>
              </a:rPr>
              <a:t>is</a:t>
            </a:r>
            <a:r>
              <a:rPr lang="es-ES" sz="1400" dirty="0">
                <a:solidFill>
                  <a:srgbClr val="003282"/>
                </a:solidFill>
              </a:rPr>
              <a:t> SAP Ariba Guide Buying?</a:t>
            </a:r>
          </a:p>
          <a:p>
            <a:pPr fontAlgn="auto">
              <a:lnSpc>
                <a:spcPct val="150000"/>
              </a:lnSpc>
              <a:spcAft>
                <a:spcPts val="0"/>
              </a:spcAft>
              <a:buFont typeface="+mj-lt"/>
              <a:buAutoNum type="arabicPeriod"/>
            </a:pPr>
            <a:r>
              <a:rPr lang="es-ES" sz="1400" dirty="0" err="1">
                <a:solidFill>
                  <a:srgbClr val="003282"/>
                </a:solidFill>
              </a:rPr>
              <a:t>Types</a:t>
            </a:r>
            <a:r>
              <a:rPr lang="es-ES" sz="1400" dirty="0">
                <a:solidFill>
                  <a:srgbClr val="003282"/>
                </a:solidFill>
              </a:rPr>
              <a:t> of Catalogs</a:t>
            </a:r>
          </a:p>
          <a:p>
            <a:pPr fontAlgn="auto">
              <a:lnSpc>
                <a:spcPct val="150000"/>
              </a:lnSpc>
              <a:spcAft>
                <a:spcPts val="0"/>
              </a:spcAft>
              <a:buFont typeface="+mj-lt"/>
              <a:buAutoNum type="arabicPeriod"/>
            </a:pPr>
            <a:r>
              <a:rPr lang="es-ES" sz="1400" dirty="0">
                <a:solidFill>
                  <a:srgbClr val="003282"/>
                </a:solidFill>
              </a:rPr>
              <a:t>Process to </a:t>
            </a:r>
            <a:r>
              <a:rPr lang="es-ES" sz="1400" dirty="0" err="1">
                <a:solidFill>
                  <a:srgbClr val="003282"/>
                </a:solidFill>
              </a:rPr>
              <a:t>follow</a:t>
            </a:r>
            <a:r>
              <a:rPr lang="es-ES" sz="1400" dirty="0">
                <a:solidFill>
                  <a:srgbClr val="003282"/>
                </a:solidFill>
              </a:rPr>
              <a:t> </a:t>
            </a:r>
            <a:r>
              <a:rPr lang="es-ES" sz="1400" dirty="0" err="1">
                <a:solidFill>
                  <a:srgbClr val="003282"/>
                </a:solidFill>
              </a:rPr>
              <a:t>with</a:t>
            </a:r>
            <a:r>
              <a:rPr lang="es-ES" sz="1400" dirty="0">
                <a:solidFill>
                  <a:srgbClr val="003282"/>
                </a:solidFill>
              </a:rPr>
              <a:t> Grifols</a:t>
            </a:r>
          </a:p>
          <a:p>
            <a:pPr fontAlgn="auto">
              <a:lnSpc>
                <a:spcPct val="150000"/>
              </a:lnSpc>
              <a:spcAft>
                <a:spcPts val="0"/>
              </a:spcAft>
              <a:buFont typeface="+mj-lt"/>
              <a:buAutoNum type="arabicPeriod"/>
            </a:pPr>
            <a:r>
              <a:rPr lang="es-ES" sz="1400" dirty="0">
                <a:solidFill>
                  <a:srgbClr val="003282"/>
                </a:solidFill>
              </a:rPr>
              <a:t>Test and Production </a:t>
            </a:r>
            <a:r>
              <a:rPr lang="es-ES" sz="1400" dirty="0" err="1">
                <a:solidFill>
                  <a:srgbClr val="003282"/>
                </a:solidFill>
              </a:rPr>
              <a:t>Environment</a:t>
            </a:r>
            <a:endParaRPr lang="es-ES" sz="1400" dirty="0">
              <a:solidFill>
                <a:srgbClr val="003282"/>
              </a:solidFill>
            </a:endParaRPr>
          </a:p>
          <a:p>
            <a:pPr fontAlgn="auto">
              <a:lnSpc>
                <a:spcPct val="150000"/>
              </a:lnSpc>
              <a:spcAft>
                <a:spcPts val="0"/>
              </a:spcAft>
              <a:buFont typeface="+mj-lt"/>
              <a:buAutoNum type="arabicPeriod"/>
            </a:pPr>
            <a:r>
              <a:rPr lang="es-ES" sz="1400" dirty="0">
                <a:solidFill>
                  <a:srgbClr val="003282"/>
                </a:solidFill>
              </a:rPr>
              <a:t>Catalog </a:t>
            </a:r>
            <a:r>
              <a:rPr lang="es-ES" sz="1400" dirty="0" err="1">
                <a:solidFill>
                  <a:srgbClr val="003282"/>
                </a:solidFill>
              </a:rPr>
              <a:t>creation</a:t>
            </a:r>
            <a:r>
              <a:rPr lang="es-ES" sz="1400" dirty="0">
                <a:solidFill>
                  <a:srgbClr val="003282"/>
                </a:solidFill>
              </a:rPr>
              <a:t> and </a:t>
            </a:r>
            <a:r>
              <a:rPr lang="es-ES" sz="1400" dirty="0" err="1">
                <a:solidFill>
                  <a:srgbClr val="003282"/>
                </a:solidFill>
              </a:rPr>
              <a:t>uploading</a:t>
            </a:r>
            <a:endParaRPr lang="es-ES" sz="1400" dirty="0">
              <a:solidFill>
                <a:srgbClr val="003282"/>
              </a:solidFill>
            </a:endParaRPr>
          </a:p>
          <a:p>
            <a:pPr marL="1085850" lvl="2" fontAlgn="auto">
              <a:lnSpc>
                <a:spcPct val="150000"/>
              </a:lnSpc>
              <a:spcAft>
                <a:spcPts val="0"/>
              </a:spcAft>
              <a:buFont typeface="+mj-lt"/>
              <a:buAutoNum type="arabicPeriod"/>
            </a:pPr>
            <a:r>
              <a:rPr lang="es-ES" sz="1100" dirty="0" err="1">
                <a:solidFill>
                  <a:srgbClr val="003282"/>
                </a:solidFill>
              </a:rPr>
              <a:t>Uploading</a:t>
            </a:r>
            <a:r>
              <a:rPr lang="es-ES" sz="1100" dirty="0">
                <a:solidFill>
                  <a:srgbClr val="003282"/>
                </a:solidFill>
              </a:rPr>
              <a:t> </a:t>
            </a:r>
            <a:r>
              <a:rPr lang="es-ES" sz="1100" dirty="0" err="1">
                <a:solidFill>
                  <a:srgbClr val="003282"/>
                </a:solidFill>
              </a:rPr>
              <a:t>Template</a:t>
            </a:r>
            <a:endParaRPr lang="es-ES" sz="1100" dirty="0">
              <a:solidFill>
                <a:srgbClr val="003282"/>
              </a:solidFill>
            </a:endParaRPr>
          </a:p>
          <a:p>
            <a:pPr marL="1085850" lvl="2" fontAlgn="auto">
              <a:lnSpc>
                <a:spcPct val="150000"/>
              </a:lnSpc>
              <a:spcAft>
                <a:spcPts val="0"/>
              </a:spcAft>
              <a:buFont typeface="+mj-lt"/>
              <a:buAutoNum type="arabicPeriod"/>
            </a:pPr>
            <a:r>
              <a:rPr lang="es-ES" sz="1100" dirty="0" err="1">
                <a:solidFill>
                  <a:srgbClr val="003282"/>
                </a:solidFill>
              </a:rPr>
              <a:t>Steps</a:t>
            </a:r>
            <a:r>
              <a:rPr lang="es-ES" sz="1100" dirty="0">
                <a:solidFill>
                  <a:srgbClr val="003282"/>
                </a:solidFill>
              </a:rPr>
              <a:t> to </a:t>
            </a:r>
            <a:r>
              <a:rPr lang="es-ES" sz="1100" dirty="0" err="1">
                <a:solidFill>
                  <a:srgbClr val="003282"/>
                </a:solidFill>
              </a:rPr>
              <a:t>follow</a:t>
            </a:r>
            <a:endParaRPr lang="es-ES" sz="1100" dirty="0">
              <a:solidFill>
                <a:srgbClr val="003282"/>
              </a:solidFill>
            </a:endParaRPr>
          </a:p>
          <a:p>
            <a:pPr marL="1085850" lvl="2" fontAlgn="auto">
              <a:lnSpc>
                <a:spcPct val="150000"/>
              </a:lnSpc>
              <a:spcAft>
                <a:spcPts val="0"/>
              </a:spcAft>
              <a:buFont typeface="+mj-lt"/>
              <a:buAutoNum type="arabicPeriod"/>
            </a:pPr>
            <a:r>
              <a:rPr lang="es-ES" sz="1100" dirty="0">
                <a:solidFill>
                  <a:srgbClr val="003087"/>
                </a:solidFill>
              </a:rPr>
              <a:t>Error </a:t>
            </a:r>
            <a:r>
              <a:rPr lang="es-ES" sz="1100" dirty="0" err="1">
                <a:solidFill>
                  <a:srgbClr val="003087"/>
                </a:solidFill>
              </a:rPr>
              <a:t>Viewing</a:t>
            </a:r>
            <a:endParaRPr lang="es-ES" sz="1100" dirty="0">
              <a:solidFill>
                <a:srgbClr val="003087"/>
              </a:solidFill>
            </a:endParaRPr>
          </a:p>
          <a:p>
            <a:pPr marL="1085850" lvl="2" fontAlgn="auto">
              <a:lnSpc>
                <a:spcPct val="150000"/>
              </a:lnSpc>
              <a:spcAft>
                <a:spcPts val="0"/>
              </a:spcAft>
              <a:buFont typeface="+mj-lt"/>
              <a:buAutoNum type="arabicPeriod"/>
            </a:pPr>
            <a:r>
              <a:rPr lang="es-ES" sz="1100" dirty="0">
                <a:solidFill>
                  <a:srgbClr val="003087"/>
                </a:solidFill>
              </a:rPr>
              <a:t>Catalog Status</a:t>
            </a:r>
          </a:p>
          <a:p>
            <a:pPr marL="1085850" lvl="2" fontAlgn="auto">
              <a:lnSpc>
                <a:spcPct val="150000"/>
              </a:lnSpc>
              <a:spcAft>
                <a:spcPts val="0"/>
              </a:spcAft>
              <a:buFont typeface="+mj-lt"/>
              <a:buAutoNum type="arabicPeriod"/>
            </a:pPr>
            <a:r>
              <a:rPr lang="es-ES" sz="1100" dirty="0" err="1">
                <a:solidFill>
                  <a:srgbClr val="003282"/>
                </a:solidFill>
              </a:rPr>
              <a:t>Image</a:t>
            </a:r>
            <a:r>
              <a:rPr lang="es-ES" sz="1100" dirty="0">
                <a:solidFill>
                  <a:srgbClr val="003282"/>
                </a:solidFill>
              </a:rPr>
              <a:t> </a:t>
            </a:r>
            <a:r>
              <a:rPr lang="es-ES" sz="1100" dirty="0" err="1">
                <a:solidFill>
                  <a:srgbClr val="003282"/>
                </a:solidFill>
              </a:rPr>
              <a:t>Uploading</a:t>
            </a:r>
            <a:endParaRPr lang="es-ES" sz="1100" dirty="0">
              <a:solidFill>
                <a:srgbClr val="003282"/>
              </a:solidFill>
            </a:endParaRPr>
          </a:p>
          <a:p>
            <a:pPr fontAlgn="auto">
              <a:lnSpc>
                <a:spcPct val="150000"/>
              </a:lnSpc>
              <a:spcAft>
                <a:spcPts val="0"/>
              </a:spcAft>
              <a:buFont typeface="+mj-lt"/>
              <a:buAutoNum type="arabicPeriod"/>
            </a:pPr>
            <a:r>
              <a:rPr lang="es-ES" sz="1400" dirty="0">
                <a:solidFill>
                  <a:srgbClr val="003282"/>
                </a:solidFill>
              </a:rPr>
              <a:t>Catalog Maintenance</a:t>
            </a:r>
            <a:endParaRPr lang="es-ES" sz="1400" dirty="0"/>
          </a:p>
          <a:p>
            <a:pPr fontAlgn="auto">
              <a:lnSpc>
                <a:spcPct val="150000"/>
              </a:lnSpc>
              <a:spcAft>
                <a:spcPts val="0"/>
              </a:spcAft>
              <a:buFont typeface="Arial" panose="020B0604020202020204" pitchFamily="34" charset="0"/>
              <a:buChar char="•"/>
            </a:pPr>
            <a:endParaRPr lang="es-ES" sz="1400" dirty="0"/>
          </a:p>
          <a:p>
            <a:pPr fontAlgn="auto">
              <a:lnSpc>
                <a:spcPct val="150000"/>
              </a:lnSpc>
              <a:spcAft>
                <a:spcPts val="0"/>
              </a:spcAft>
              <a:buFont typeface="Arial" panose="020B0604020202020204" pitchFamily="34" charset="0"/>
              <a:buChar char="•"/>
            </a:pPr>
            <a:endParaRPr lang="es-ES" sz="1400" dirty="0"/>
          </a:p>
          <a:p>
            <a:pPr fontAlgn="auto">
              <a:lnSpc>
                <a:spcPct val="150000"/>
              </a:lnSpc>
              <a:spcAft>
                <a:spcPts val="0"/>
              </a:spcAft>
              <a:buFont typeface="Arial" panose="020B0604020202020204" pitchFamily="34" charset="0"/>
              <a:buChar char="•"/>
            </a:pPr>
            <a:endParaRPr lang="es-ES" sz="1400" dirty="0">
              <a:solidFill>
                <a:srgbClr val="003282"/>
              </a:solidFill>
            </a:endParaRPr>
          </a:p>
        </p:txBody>
      </p:sp>
    </p:spTree>
    <p:extLst>
      <p:ext uri="{BB962C8B-B14F-4D97-AF65-F5344CB8AC3E}">
        <p14:creationId xmlns:p14="http://schemas.microsoft.com/office/powerpoint/2010/main" val="2554529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1. </a:t>
            </a:r>
            <a:r>
              <a:rPr lang="es-ES" b="1" dirty="0" err="1"/>
              <a:t>What</a:t>
            </a:r>
            <a:r>
              <a:rPr lang="es-ES" b="1" dirty="0"/>
              <a:t> </a:t>
            </a:r>
            <a:r>
              <a:rPr lang="es-ES" b="1" dirty="0" err="1"/>
              <a:t>is</a:t>
            </a:r>
            <a:r>
              <a:rPr lang="es-ES" b="1" dirty="0"/>
              <a:t> SAP Ariba Guide Buying?</a:t>
            </a:r>
          </a:p>
        </p:txBody>
      </p:sp>
      <p:pic>
        <p:nvPicPr>
          <p:cNvPr id="4" name="Imagen 3">
            <a:extLst>
              <a:ext uri="{FF2B5EF4-FFF2-40B4-BE49-F238E27FC236}">
                <a16:creationId xmlns:a16="http://schemas.microsoft.com/office/drawing/2014/main" id="{1992EFF7-1276-44B4-83A1-0D652B71DA8C}"/>
              </a:ext>
            </a:extLst>
          </p:cNvPr>
          <p:cNvPicPr>
            <a:picLocks noChangeAspect="1"/>
          </p:cNvPicPr>
          <p:nvPr/>
        </p:nvPicPr>
        <p:blipFill>
          <a:blip r:embed="rId2"/>
          <a:stretch>
            <a:fillRect/>
          </a:stretch>
        </p:blipFill>
        <p:spPr>
          <a:xfrm>
            <a:off x="5222907" y="2119807"/>
            <a:ext cx="3668078" cy="1989906"/>
          </a:xfrm>
          <a:prstGeom prst="rect">
            <a:avLst/>
          </a:prstGeom>
        </p:spPr>
      </p:pic>
      <p:sp>
        <p:nvSpPr>
          <p:cNvPr id="9" name="Marcador de texto 5">
            <a:extLst>
              <a:ext uri="{FF2B5EF4-FFF2-40B4-BE49-F238E27FC236}">
                <a16:creationId xmlns:a16="http://schemas.microsoft.com/office/drawing/2014/main" id="{B7C58DAC-7D0C-44FB-BEFD-63ED0355D771}"/>
              </a:ext>
            </a:extLst>
          </p:cNvPr>
          <p:cNvSpPr txBox="1">
            <a:spLocks/>
          </p:cNvSpPr>
          <p:nvPr/>
        </p:nvSpPr>
        <p:spPr>
          <a:xfrm>
            <a:off x="373753" y="2119807"/>
            <a:ext cx="4728417" cy="2639859"/>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20000"/>
              </a:lnSpc>
            </a:pPr>
            <a:r>
              <a:rPr lang="en-US" sz="1050" dirty="0"/>
              <a:t>The catalogs are files stored in SAP Business Network or on your company's website that describe the products and services your organization offers and the prices it charges. </a:t>
            </a:r>
          </a:p>
          <a:p>
            <a:pPr algn="just">
              <a:lnSpc>
                <a:spcPct val="120000"/>
              </a:lnSpc>
            </a:pPr>
            <a:r>
              <a:rPr lang="en-US" sz="1050" dirty="0"/>
              <a:t>You can create catalogs for any product or service, regardless of how they are measured, priced, or delivered.</a:t>
            </a:r>
          </a:p>
          <a:p>
            <a:pPr algn="just">
              <a:lnSpc>
                <a:spcPct val="120000"/>
              </a:lnSpc>
            </a:pPr>
            <a:endParaRPr lang="es-ES" sz="1050" dirty="0"/>
          </a:p>
          <a:p>
            <a:pPr algn="just" fontAlgn="auto">
              <a:lnSpc>
                <a:spcPct val="120000"/>
              </a:lnSpc>
              <a:spcBef>
                <a:spcPts val="0"/>
              </a:spcBef>
              <a:spcAft>
                <a:spcPts val="0"/>
              </a:spcAft>
            </a:pPr>
            <a:r>
              <a:rPr lang="en-US" sz="1050" dirty="0"/>
              <a:t>These catalogs are loaded and maintained directly from the supplier's environment, saving time on data update waiting times and avoiding discrepancies between orders and invoices.</a:t>
            </a:r>
          </a:p>
          <a:p>
            <a:pPr algn="just" fontAlgn="auto">
              <a:lnSpc>
                <a:spcPct val="120000"/>
              </a:lnSpc>
              <a:spcBef>
                <a:spcPts val="0"/>
              </a:spcBef>
              <a:spcAft>
                <a:spcPts val="0"/>
              </a:spcAft>
            </a:pPr>
            <a:endParaRPr lang="en-US" sz="1050" dirty="0"/>
          </a:p>
          <a:p>
            <a:pPr algn="just" fontAlgn="auto">
              <a:lnSpc>
                <a:spcPct val="120000"/>
              </a:lnSpc>
              <a:spcBef>
                <a:spcPts val="0"/>
              </a:spcBef>
              <a:spcAft>
                <a:spcPts val="0"/>
              </a:spcAft>
            </a:pPr>
            <a:r>
              <a:rPr lang="en-US" sz="1050" dirty="0"/>
              <a:t>This manual aims to provide support in the process of loading the catalogs.</a:t>
            </a:r>
            <a:endParaRPr lang="es-ES" sz="1050" dirty="0"/>
          </a:p>
        </p:txBody>
      </p:sp>
      <p:sp>
        <p:nvSpPr>
          <p:cNvPr id="2" name="Rectángulo 1">
            <a:extLst>
              <a:ext uri="{FF2B5EF4-FFF2-40B4-BE49-F238E27FC236}">
                <a16:creationId xmlns:a16="http://schemas.microsoft.com/office/drawing/2014/main" id="{1894647D-B6B2-4C7F-8568-890D0273EF4C}"/>
              </a:ext>
            </a:extLst>
          </p:cNvPr>
          <p:cNvSpPr/>
          <p:nvPr/>
        </p:nvSpPr>
        <p:spPr>
          <a:xfrm>
            <a:off x="314430" y="878237"/>
            <a:ext cx="7034890" cy="1159420"/>
          </a:xfrm>
          <a:prstGeom prst="rect">
            <a:avLst/>
          </a:prstGeom>
        </p:spPr>
        <p:txBody>
          <a:bodyPr wrap="square">
            <a:spAutoFit/>
          </a:bodyPr>
          <a:lstStyle/>
          <a:p>
            <a:pPr algn="just" defTabSz="457200">
              <a:lnSpc>
                <a:spcPct val="120000"/>
              </a:lnSpc>
              <a:spcBef>
                <a:spcPts val="300"/>
              </a:spcBef>
              <a:spcAft>
                <a:spcPts val="600"/>
              </a:spcAft>
            </a:pPr>
            <a:r>
              <a:rPr lang="en-US" sz="1050" dirty="0">
                <a:latin typeface="Arial"/>
                <a:ea typeface="+mn-ea"/>
                <a:cs typeface="+mn-cs"/>
              </a:rPr>
              <a:t>The Guided Buying module is a SAP Ariba Cloud solution implemented so that Grifols staff can make purchase requests in an agile and intuitive manner. </a:t>
            </a:r>
          </a:p>
          <a:p>
            <a:pPr algn="just" defTabSz="457200">
              <a:lnSpc>
                <a:spcPct val="120000"/>
              </a:lnSpc>
              <a:spcBef>
                <a:spcPts val="300"/>
              </a:spcBef>
              <a:spcAft>
                <a:spcPts val="600"/>
              </a:spcAft>
            </a:pPr>
            <a:r>
              <a:rPr lang="en-US" sz="1050" dirty="0">
                <a:latin typeface="Arial"/>
                <a:ea typeface="+mn-ea"/>
                <a:cs typeface="+mn-cs"/>
              </a:rPr>
              <a:t>To prepare this portal, catalogs are defined by provider with the materials and/or services that are purchased most frequently. Through these catalogs, requesters create a purchase request that is transformed into the order you receive as a Grifols supplier.</a:t>
            </a:r>
            <a:endParaRPr lang="es-ES" sz="1050" dirty="0">
              <a:latin typeface="Arial"/>
              <a:ea typeface="+mn-ea"/>
              <a:cs typeface="+mn-cs"/>
            </a:endParaRPr>
          </a:p>
        </p:txBody>
      </p:sp>
    </p:spTree>
    <p:extLst>
      <p:ext uri="{BB962C8B-B14F-4D97-AF65-F5344CB8AC3E}">
        <p14:creationId xmlns:p14="http://schemas.microsoft.com/office/powerpoint/2010/main" val="4205502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2. </a:t>
            </a:r>
            <a:r>
              <a:rPr lang="es-ES" b="1" dirty="0" err="1"/>
              <a:t>Types</a:t>
            </a:r>
            <a:r>
              <a:rPr lang="es-ES" b="1" dirty="0"/>
              <a:t> of Catalogs</a:t>
            </a:r>
          </a:p>
        </p:txBody>
      </p:sp>
      <p:sp>
        <p:nvSpPr>
          <p:cNvPr id="9" name="Marcador de texto 5">
            <a:extLst>
              <a:ext uri="{FF2B5EF4-FFF2-40B4-BE49-F238E27FC236}">
                <a16:creationId xmlns:a16="http://schemas.microsoft.com/office/drawing/2014/main" id="{B7C58DAC-7D0C-44FB-BEFD-63ED0355D771}"/>
              </a:ext>
            </a:extLst>
          </p:cNvPr>
          <p:cNvSpPr txBox="1">
            <a:spLocks/>
          </p:cNvSpPr>
          <p:nvPr/>
        </p:nvSpPr>
        <p:spPr>
          <a:xfrm>
            <a:off x="505499" y="1242341"/>
            <a:ext cx="7901522" cy="3761045"/>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s-ES" dirty="0"/>
          </a:p>
        </p:txBody>
      </p:sp>
      <p:sp>
        <p:nvSpPr>
          <p:cNvPr id="5" name="Rectángulo 4">
            <a:extLst>
              <a:ext uri="{FF2B5EF4-FFF2-40B4-BE49-F238E27FC236}">
                <a16:creationId xmlns:a16="http://schemas.microsoft.com/office/drawing/2014/main" id="{D7A69BEC-67EF-43ED-82B4-A5FB3209A041}"/>
              </a:ext>
            </a:extLst>
          </p:cNvPr>
          <p:cNvSpPr/>
          <p:nvPr/>
        </p:nvSpPr>
        <p:spPr>
          <a:xfrm>
            <a:off x="314431" y="856995"/>
            <a:ext cx="8258070" cy="4146391"/>
          </a:xfrm>
          <a:prstGeom prst="rect">
            <a:avLst/>
          </a:prstGeom>
        </p:spPr>
        <p:txBody>
          <a:bodyPr wrap="square">
            <a:spAutoFit/>
          </a:bodyPr>
          <a:lstStyle/>
          <a:p>
            <a:pPr algn="just">
              <a:lnSpc>
                <a:spcPct val="120000"/>
              </a:lnSpc>
            </a:pPr>
            <a:r>
              <a:rPr lang="en-US" sz="1050" dirty="0"/>
              <a:t>The SAP Ariba solution accepts the following types of catalog:</a:t>
            </a:r>
            <a:r>
              <a:rPr lang="es-ES" sz="1050" dirty="0"/>
              <a:t> </a:t>
            </a:r>
          </a:p>
          <a:p>
            <a:pPr marL="628650" lvl="1" indent="-171450" algn="just">
              <a:lnSpc>
                <a:spcPct val="120000"/>
              </a:lnSpc>
              <a:buFontTx/>
              <a:buChar char="-"/>
            </a:pPr>
            <a:r>
              <a:rPr lang="es-ES" sz="1050" b="1" dirty="0" err="1"/>
              <a:t>Static</a:t>
            </a:r>
            <a:r>
              <a:rPr lang="es-ES" sz="1050" b="1" dirty="0"/>
              <a:t> Catalog</a:t>
            </a:r>
          </a:p>
          <a:p>
            <a:pPr lvl="1" algn="just">
              <a:lnSpc>
                <a:spcPct val="120000"/>
              </a:lnSpc>
            </a:pPr>
            <a:r>
              <a:rPr lang="en-US" sz="1050" dirty="0"/>
              <a:t>Static catalogs are the simplest form of catalog. A static catalog is an individual text file containing the catalog information. Static catalogs can be created as Excel, CIF or cXML files.</a:t>
            </a:r>
          </a:p>
          <a:p>
            <a:pPr lvl="1" algn="just">
              <a:lnSpc>
                <a:spcPct val="120000"/>
              </a:lnSpc>
            </a:pPr>
            <a:r>
              <a:rPr lang="en-US" sz="1050" dirty="0"/>
              <a:t>In a static catalog, you simply create a line entry with the desired information for each item. </a:t>
            </a:r>
            <a:endParaRPr lang="es-ES" sz="1050" dirty="0"/>
          </a:p>
          <a:p>
            <a:pPr algn="just">
              <a:lnSpc>
                <a:spcPct val="120000"/>
              </a:lnSpc>
            </a:pPr>
            <a:endParaRPr lang="es-ES" sz="1050" dirty="0"/>
          </a:p>
          <a:p>
            <a:pPr marL="628650" lvl="1" indent="-171450" algn="just">
              <a:lnSpc>
                <a:spcPct val="120000"/>
              </a:lnSpc>
              <a:buFontTx/>
              <a:buChar char="-"/>
            </a:pPr>
            <a:r>
              <a:rPr lang="es-ES" sz="1050" b="1" dirty="0"/>
              <a:t>PunchOut Catalog</a:t>
            </a:r>
          </a:p>
          <a:p>
            <a:pPr lvl="1" algn="just">
              <a:lnSpc>
                <a:spcPct val="120000"/>
              </a:lnSpc>
            </a:pPr>
            <a:r>
              <a:rPr lang="en-US" sz="1050" dirty="0"/>
              <a:t>PunchOut catalogs (cXML) are direct, interactive catalogs that are hosted on your website instead of being loaded into SAP Ariba Procurement Solutions. PunchOut catalogs allow customers to click on a "PunchOut" link or go to your organization's website.</a:t>
            </a:r>
          </a:p>
          <a:p>
            <a:pPr lvl="1" algn="just">
              <a:lnSpc>
                <a:spcPct val="120000"/>
              </a:lnSpc>
            </a:pPr>
            <a:r>
              <a:rPr lang="en-US" sz="1050" dirty="0"/>
              <a:t>Based on the customer, the website can offer previously agreed contract products, prices, and other specialized information. If you already have an e-commerce website, you can modify it to accept PunchOut.</a:t>
            </a:r>
            <a:endParaRPr lang="es-ES" sz="1050" dirty="0"/>
          </a:p>
          <a:p>
            <a:pPr algn="just">
              <a:lnSpc>
                <a:spcPct val="120000"/>
              </a:lnSpc>
            </a:pPr>
            <a:endParaRPr lang="es-ES" sz="1050" dirty="0"/>
          </a:p>
          <a:p>
            <a:pPr algn="just">
              <a:lnSpc>
                <a:spcPct val="120000"/>
              </a:lnSpc>
            </a:pPr>
            <a:r>
              <a:rPr lang="en-US" sz="1050" dirty="0"/>
              <a:t>Just as the following catalog file formats:</a:t>
            </a:r>
            <a:r>
              <a:rPr lang="es-ES" sz="1050" dirty="0"/>
              <a:t>: </a:t>
            </a:r>
          </a:p>
          <a:p>
            <a:pPr marL="628650" lvl="1" indent="-171450" algn="just">
              <a:lnSpc>
                <a:spcPct val="120000"/>
              </a:lnSpc>
              <a:buFontTx/>
              <a:buChar char="-"/>
            </a:pPr>
            <a:r>
              <a:rPr lang="es-ES" sz="1050" dirty="0"/>
              <a:t>CIF (Catalog </a:t>
            </a:r>
            <a:r>
              <a:rPr lang="es-ES" sz="1050" dirty="0" err="1"/>
              <a:t>Interchange</a:t>
            </a:r>
            <a:r>
              <a:rPr lang="es-ES" sz="1050" dirty="0"/>
              <a:t> </a:t>
            </a:r>
            <a:r>
              <a:rPr lang="es-ES" sz="1050" dirty="0" err="1"/>
              <a:t>Format</a:t>
            </a:r>
            <a:r>
              <a:rPr lang="es-ES" sz="1050" dirty="0"/>
              <a:t>)</a:t>
            </a:r>
          </a:p>
          <a:p>
            <a:pPr marL="628650" lvl="1" indent="-171450" algn="just">
              <a:lnSpc>
                <a:spcPct val="120000"/>
              </a:lnSpc>
              <a:buFontTx/>
              <a:buChar char="-"/>
            </a:pPr>
            <a:r>
              <a:rPr lang="es-ES" sz="1050" dirty="0" err="1"/>
              <a:t>cXML</a:t>
            </a:r>
            <a:r>
              <a:rPr lang="es-ES" sz="1050" dirty="0"/>
              <a:t> (</a:t>
            </a:r>
            <a:r>
              <a:rPr lang="es-ES" sz="1050" dirty="0" err="1"/>
              <a:t>commerce</a:t>
            </a:r>
            <a:r>
              <a:rPr lang="es-ES" sz="1050" dirty="0"/>
              <a:t> </a:t>
            </a:r>
            <a:r>
              <a:rPr lang="es-ES" sz="1050" dirty="0" err="1"/>
              <a:t>eXtensible</a:t>
            </a:r>
            <a:r>
              <a:rPr lang="es-ES" sz="1050" dirty="0"/>
              <a:t> </a:t>
            </a:r>
            <a:r>
              <a:rPr lang="es-ES" sz="1050" dirty="0" err="1"/>
              <a:t>Markup</a:t>
            </a:r>
            <a:r>
              <a:rPr lang="es-ES" sz="1050" dirty="0"/>
              <a:t> </a:t>
            </a:r>
            <a:r>
              <a:rPr lang="es-ES" sz="1050" dirty="0" err="1"/>
              <a:t>Language</a:t>
            </a:r>
            <a:r>
              <a:rPr lang="es-ES" sz="1050" dirty="0"/>
              <a:t>)</a:t>
            </a:r>
          </a:p>
          <a:p>
            <a:pPr marL="628650" lvl="1" indent="-171450" algn="just">
              <a:lnSpc>
                <a:spcPct val="120000"/>
              </a:lnSpc>
              <a:buFontTx/>
              <a:buChar char="-"/>
            </a:pPr>
            <a:r>
              <a:rPr lang="es-ES" sz="1050" dirty="0" err="1"/>
              <a:t>BMEcat</a:t>
            </a:r>
            <a:r>
              <a:rPr lang="es-ES" sz="1050" dirty="0"/>
              <a:t> (</a:t>
            </a:r>
            <a:r>
              <a:rPr lang="es-ES" sz="1050" dirty="0" err="1"/>
              <a:t>Bundesverband</a:t>
            </a:r>
            <a:r>
              <a:rPr lang="es-ES" sz="1050" dirty="0"/>
              <a:t> </a:t>
            </a:r>
            <a:r>
              <a:rPr lang="es-ES" sz="1050" dirty="0" err="1"/>
              <a:t>Materialwirtschaft</a:t>
            </a:r>
            <a:r>
              <a:rPr lang="es-ES" sz="1050" dirty="0"/>
              <a:t>, Einkauf </a:t>
            </a:r>
            <a:r>
              <a:rPr lang="es-ES" sz="1050" dirty="0" err="1"/>
              <a:t>und</a:t>
            </a:r>
            <a:r>
              <a:rPr lang="es-ES" sz="1050" dirty="0"/>
              <a:t> </a:t>
            </a:r>
            <a:r>
              <a:rPr lang="es-ES" sz="1050" dirty="0" err="1"/>
              <a:t>Logistik</a:t>
            </a:r>
            <a:r>
              <a:rPr lang="es-ES" sz="1050" dirty="0"/>
              <a:t> e. V. </a:t>
            </a:r>
            <a:r>
              <a:rPr lang="es-ES" sz="1050" dirty="0" err="1"/>
              <a:t>catalog</a:t>
            </a:r>
            <a:r>
              <a:rPr lang="es-ES" sz="1050" dirty="0"/>
              <a:t>)</a:t>
            </a:r>
          </a:p>
          <a:p>
            <a:pPr marL="628650" lvl="1" indent="-171450" algn="just">
              <a:lnSpc>
                <a:spcPct val="120000"/>
              </a:lnSpc>
              <a:buFontTx/>
              <a:buChar char="-"/>
            </a:pPr>
            <a:r>
              <a:rPr lang="es-ES" sz="1050" dirty="0"/>
              <a:t>Microsoft Excel</a:t>
            </a:r>
          </a:p>
          <a:p>
            <a:pPr algn="just">
              <a:lnSpc>
                <a:spcPct val="120000"/>
              </a:lnSpc>
            </a:pPr>
            <a:endParaRPr lang="es-ES" sz="1050" dirty="0"/>
          </a:p>
          <a:p>
            <a:pPr algn="just">
              <a:lnSpc>
                <a:spcPct val="120000"/>
              </a:lnSpc>
            </a:pPr>
            <a:r>
              <a:rPr lang="es-ES" sz="1050" b="1" i="1" dirty="0"/>
              <a:t>        The </a:t>
            </a:r>
            <a:r>
              <a:rPr lang="es-ES" sz="1050" b="1" i="1" dirty="0" err="1"/>
              <a:t>present</a:t>
            </a:r>
            <a:r>
              <a:rPr lang="es-ES" sz="1050" b="1" i="1" dirty="0"/>
              <a:t> manual </a:t>
            </a:r>
            <a:r>
              <a:rPr lang="es-ES" sz="1050" b="1" i="1" dirty="0" err="1"/>
              <a:t>explains</a:t>
            </a:r>
            <a:r>
              <a:rPr lang="es-ES" sz="1050" b="1" i="1" dirty="0"/>
              <a:t> </a:t>
            </a:r>
            <a:r>
              <a:rPr lang="es-ES" sz="1050" b="1" i="1" dirty="0" err="1"/>
              <a:t>how</a:t>
            </a:r>
            <a:r>
              <a:rPr lang="es-ES" sz="1050" b="1" i="1" dirty="0"/>
              <a:t> to </a:t>
            </a:r>
            <a:r>
              <a:rPr lang="es-ES" sz="1050" b="1" i="1" dirty="0" err="1"/>
              <a:t>carry</a:t>
            </a:r>
            <a:r>
              <a:rPr lang="es-ES" sz="1050" b="1" i="1" dirty="0"/>
              <a:t> </a:t>
            </a:r>
            <a:r>
              <a:rPr lang="es-ES" sz="1050" b="1" i="1" dirty="0" err="1"/>
              <a:t>out</a:t>
            </a:r>
            <a:r>
              <a:rPr lang="es-ES" sz="1050" b="1" i="1" dirty="0"/>
              <a:t> the </a:t>
            </a:r>
            <a:r>
              <a:rPr lang="es-ES" sz="1050" b="1" i="1" dirty="0" err="1"/>
              <a:t>loading</a:t>
            </a:r>
            <a:r>
              <a:rPr lang="es-ES" sz="1050" b="1" i="1" dirty="0"/>
              <a:t> of the </a:t>
            </a:r>
            <a:r>
              <a:rPr lang="es-ES" sz="1050" b="1" i="1" dirty="0" err="1"/>
              <a:t>static</a:t>
            </a:r>
            <a:r>
              <a:rPr lang="es-ES" sz="1050" b="1" i="1" dirty="0"/>
              <a:t> catalogs.</a:t>
            </a:r>
          </a:p>
          <a:p>
            <a:pPr algn="just">
              <a:lnSpc>
                <a:spcPct val="120000"/>
              </a:lnSpc>
              <a:spcBef>
                <a:spcPts val="0"/>
              </a:spcBef>
              <a:spcAft>
                <a:spcPts val="0"/>
              </a:spcAft>
            </a:pPr>
            <a:endParaRPr lang="es-ES" sz="1050" dirty="0">
              <a:latin typeface="Arial"/>
              <a:ea typeface="+mn-ea"/>
              <a:cs typeface="+mn-cs"/>
            </a:endParaRPr>
          </a:p>
        </p:txBody>
      </p:sp>
      <p:pic>
        <p:nvPicPr>
          <p:cNvPr id="6" name="Gráfico 5" descr="Advertencia">
            <a:extLst>
              <a:ext uri="{FF2B5EF4-FFF2-40B4-BE49-F238E27FC236}">
                <a16:creationId xmlns:a16="http://schemas.microsoft.com/office/drawing/2014/main" id="{200BCF8D-1819-4279-BF78-8F1527E62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794" y="4564077"/>
            <a:ext cx="180000" cy="180000"/>
          </a:xfrm>
          <a:prstGeom prst="rect">
            <a:avLst/>
          </a:prstGeom>
        </p:spPr>
      </p:pic>
    </p:spTree>
    <p:extLst>
      <p:ext uri="{BB962C8B-B14F-4D97-AF65-F5344CB8AC3E}">
        <p14:creationId xmlns:p14="http://schemas.microsoft.com/office/powerpoint/2010/main" val="98527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3. Process to </a:t>
            </a:r>
            <a:r>
              <a:rPr lang="es-ES" b="1" dirty="0" err="1"/>
              <a:t>follow</a:t>
            </a:r>
            <a:r>
              <a:rPr lang="es-ES" b="1" dirty="0"/>
              <a:t> </a:t>
            </a:r>
            <a:r>
              <a:rPr lang="es-ES" b="1" dirty="0" err="1"/>
              <a:t>with</a:t>
            </a:r>
            <a:r>
              <a:rPr lang="es-ES" b="1" dirty="0"/>
              <a:t> Grifols</a:t>
            </a:r>
          </a:p>
        </p:txBody>
      </p:sp>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504918" y="1255895"/>
            <a:ext cx="3332442" cy="1840640"/>
          </a:xfrm>
          <a:prstGeom prst="rect">
            <a:avLst/>
          </a:prstGeom>
          <a:noFill/>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s-ES" sz="1050" dirty="0"/>
              <a:t>In </a:t>
            </a:r>
            <a:r>
              <a:rPr lang="es-ES" sz="1050" dirty="0" err="1"/>
              <a:t>order</a:t>
            </a:r>
            <a:r>
              <a:rPr lang="es-ES" sz="1050" dirty="0"/>
              <a:t> to </a:t>
            </a:r>
            <a:r>
              <a:rPr lang="es-ES" sz="1050" dirty="0" err="1"/>
              <a:t>validate</a:t>
            </a:r>
            <a:r>
              <a:rPr lang="es-ES" sz="1050" dirty="0"/>
              <a:t> </a:t>
            </a:r>
            <a:r>
              <a:rPr lang="es-ES" sz="1050" dirty="0" err="1"/>
              <a:t>that</a:t>
            </a:r>
            <a:r>
              <a:rPr lang="es-ES" sz="1050" dirty="0"/>
              <a:t> </a:t>
            </a:r>
            <a:r>
              <a:rPr lang="es-ES" sz="1050" dirty="0" err="1"/>
              <a:t>system</a:t>
            </a:r>
            <a:r>
              <a:rPr lang="es-ES" sz="1050" dirty="0"/>
              <a:t> </a:t>
            </a:r>
            <a:r>
              <a:rPr lang="es-ES" sz="1050" dirty="0" err="1"/>
              <a:t>is</a:t>
            </a:r>
            <a:r>
              <a:rPr lang="es-ES" sz="1050" dirty="0"/>
              <a:t> </a:t>
            </a:r>
            <a:r>
              <a:rPr lang="es-ES" sz="1050" dirty="0" err="1"/>
              <a:t>functioning</a:t>
            </a:r>
            <a:r>
              <a:rPr lang="es-ES" sz="1050" dirty="0"/>
              <a:t> </a:t>
            </a:r>
            <a:r>
              <a:rPr lang="es-ES" sz="1050" dirty="0" err="1"/>
              <a:t>correctly</a:t>
            </a:r>
            <a:r>
              <a:rPr lang="es-ES" sz="1050" dirty="0"/>
              <a:t>, </a:t>
            </a:r>
            <a:r>
              <a:rPr lang="es-ES" sz="1050" dirty="0" err="1"/>
              <a:t>two</a:t>
            </a:r>
            <a:r>
              <a:rPr lang="es-ES" sz="1050" dirty="0"/>
              <a:t> </a:t>
            </a:r>
            <a:r>
              <a:rPr lang="es-ES" sz="1050" dirty="0" err="1"/>
              <a:t>uploads</a:t>
            </a:r>
            <a:r>
              <a:rPr lang="es-ES" sz="1050" dirty="0"/>
              <a:t> </a:t>
            </a:r>
            <a:r>
              <a:rPr lang="es-ES" sz="1050" dirty="0" err="1"/>
              <a:t>will</a:t>
            </a:r>
            <a:r>
              <a:rPr lang="es-ES" sz="1050" dirty="0"/>
              <a:t> be </a:t>
            </a:r>
            <a:r>
              <a:rPr lang="es-ES" sz="1050" dirty="0" err="1"/>
              <a:t>carried</a:t>
            </a:r>
            <a:r>
              <a:rPr lang="es-ES" sz="1050" dirty="0"/>
              <a:t> </a:t>
            </a:r>
            <a:r>
              <a:rPr lang="es-ES" sz="1050" dirty="0" err="1"/>
              <a:t>out</a:t>
            </a:r>
            <a:r>
              <a:rPr lang="es-ES" sz="1050" dirty="0"/>
              <a:t> in </a:t>
            </a:r>
            <a:r>
              <a:rPr lang="es-ES" sz="1050" dirty="0" err="1"/>
              <a:t>different</a:t>
            </a:r>
            <a:r>
              <a:rPr lang="es-ES" sz="1050" dirty="0"/>
              <a:t> </a:t>
            </a:r>
            <a:r>
              <a:rPr lang="es-ES" sz="1050" dirty="0" err="1"/>
              <a:t>environments</a:t>
            </a:r>
            <a:r>
              <a:rPr lang="es-ES" sz="1050" dirty="0"/>
              <a:t>:</a:t>
            </a:r>
          </a:p>
          <a:p>
            <a:pPr marL="645723" lvl="1" indent="-285750" algn="just" fontAlgn="auto"/>
            <a:r>
              <a:rPr lang="es-ES" sz="1050" dirty="0" err="1"/>
              <a:t>Upload</a:t>
            </a:r>
            <a:r>
              <a:rPr lang="es-ES" sz="1050" dirty="0"/>
              <a:t> in Test </a:t>
            </a:r>
            <a:r>
              <a:rPr lang="es-ES" sz="1050" dirty="0" err="1"/>
              <a:t>environment</a:t>
            </a:r>
            <a:r>
              <a:rPr lang="es-ES" sz="1050" dirty="0"/>
              <a:t> </a:t>
            </a:r>
            <a:r>
              <a:rPr lang="es-ES" sz="1050" dirty="0" err="1"/>
              <a:t>where</a:t>
            </a:r>
            <a:r>
              <a:rPr lang="es-ES" sz="1050" dirty="0"/>
              <a:t> the </a:t>
            </a:r>
            <a:r>
              <a:rPr lang="es-ES" sz="1050" dirty="0" err="1"/>
              <a:t>system</a:t>
            </a:r>
            <a:r>
              <a:rPr lang="es-ES" sz="1050" dirty="0"/>
              <a:t> </a:t>
            </a:r>
            <a:r>
              <a:rPr lang="es-ES" sz="1050" dirty="0" err="1"/>
              <a:t>will</a:t>
            </a:r>
            <a:r>
              <a:rPr lang="es-ES" sz="1050" dirty="0"/>
              <a:t> be </a:t>
            </a:r>
            <a:r>
              <a:rPr lang="es-ES" sz="1050" dirty="0" err="1"/>
              <a:t>validated</a:t>
            </a:r>
            <a:r>
              <a:rPr lang="es-ES" sz="1050" dirty="0"/>
              <a:t> to be </a:t>
            </a:r>
            <a:r>
              <a:rPr lang="es-ES" sz="1050" dirty="0" err="1"/>
              <a:t>working</a:t>
            </a:r>
            <a:r>
              <a:rPr lang="es-ES" sz="1050" dirty="0"/>
              <a:t> </a:t>
            </a:r>
            <a:r>
              <a:rPr lang="es-ES" sz="1050" dirty="0" err="1"/>
              <a:t>correctly</a:t>
            </a:r>
            <a:r>
              <a:rPr lang="es-ES" sz="1050" dirty="0"/>
              <a:t>.</a:t>
            </a:r>
          </a:p>
          <a:p>
            <a:pPr marL="645723" lvl="1" indent="-285750" algn="just" fontAlgn="auto"/>
            <a:r>
              <a:rPr lang="es-ES" sz="1050" dirty="0" err="1"/>
              <a:t>Upload</a:t>
            </a:r>
            <a:r>
              <a:rPr lang="es-ES" sz="1050" dirty="0"/>
              <a:t> in the Production </a:t>
            </a:r>
            <a:r>
              <a:rPr lang="es-ES" sz="1050" dirty="0" err="1"/>
              <a:t>environment</a:t>
            </a:r>
            <a:r>
              <a:rPr lang="es-ES" sz="1050" dirty="0"/>
              <a:t>.</a:t>
            </a:r>
          </a:p>
          <a:p>
            <a:pPr algn="just" fontAlgn="auto"/>
            <a:r>
              <a:rPr lang="en-US" sz="1050" dirty="0"/>
              <a:t>The actions to carry out both uploads are the same; they will only be performed in test mode or in production mode depending on the environment.</a:t>
            </a:r>
            <a:endParaRPr lang="es-ES" sz="1050" dirty="0"/>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marL="645723" lvl="1" indent="-285750" algn="just" fontAlgn="auto"/>
            <a:endParaRPr lang="es-ES" sz="1050" dirty="0"/>
          </a:p>
          <a:p>
            <a:pPr algn="just" fontAlgn="auto"/>
            <a:endParaRPr lang="es-ES" sz="1050" dirty="0"/>
          </a:p>
          <a:p>
            <a:pPr algn="just" fontAlgn="auto"/>
            <a:endParaRPr lang="es-ES" sz="1050" dirty="0"/>
          </a:p>
          <a:p>
            <a:pPr algn="just" fontAlgn="auto"/>
            <a:endParaRPr lang="es-ES" sz="1050" dirty="0"/>
          </a:p>
          <a:p>
            <a:pPr algn="just" fontAlgn="auto"/>
            <a:r>
              <a:rPr lang="es-ES" sz="1050" dirty="0"/>
              <a:t>	 </a:t>
            </a:r>
          </a:p>
        </p:txBody>
      </p:sp>
      <p:grpSp>
        <p:nvGrpSpPr>
          <p:cNvPr id="9" name="Grupo 8">
            <a:extLst>
              <a:ext uri="{FF2B5EF4-FFF2-40B4-BE49-F238E27FC236}">
                <a16:creationId xmlns:a16="http://schemas.microsoft.com/office/drawing/2014/main" id="{EDF9D96C-8717-470D-8DEF-DFA33DBE57A5}"/>
              </a:ext>
            </a:extLst>
          </p:cNvPr>
          <p:cNvGrpSpPr/>
          <p:nvPr/>
        </p:nvGrpSpPr>
        <p:grpSpPr>
          <a:xfrm>
            <a:off x="1147526" y="2947447"/>
            <a:ext cx="6796324" cy="2196053"/>
            <a:chOff x="1469054" y="2926762"/>
            <a:chExt cx="6796324" cy="2196053"/>
          </a:xfrm>
        </p:grpSpPr>
        <p:graphicFrame>
          <p:nvGraphicFramePr>
            <p:cNvPr id="17" name="Diagrama 16">
              <a:extLst>
                <a:ext uri="{FF2B5EF4-FFF2-40B4-BE49-F238E27FC236}">
                  <a16:creationId xmlns:a16="http://schemas.microsoft.com/office/drawing/2014/main" id="{FEF95699-31B0-49FE-B1DE-FA28BF14D7E1}"/>
                </a:ext>
              </a:extLst>
            </p:cNvPr>
            <p:cNvGraphicFramePr/>
            <p:nvPr>
              <p:extLst>
                <p:ext uri="{D42A27DB-BD31-4B8C-83A1-F6EECF244321}">
                  <p14:modId xmlns:p14="http://schemas.microsoft.com/office/powerpoint/2010/main" val="4247065215"/>
                </p:ext>
              </p:extLst>
            </p:nvPr>
          </p:nvGraphicFramePr>
          <p:xfrm>
            <a:off x="1469054" y="2926762"/>
            <a:ext cx="6619165" cy="2196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FD728C0B-4A6E-46B5-9D71-3B09C8A99E1B}"/>
                </a:ext>
              </a:extLst>
            </p:cNvPr>
            <p:cNvPicPr>
              <a:picLocks noChangeAspect="1"/>
            </p:cNvPicPr>
            <p:nvPr/>
          </p:nvPicPr>
          <p:blipFill>
            <a:blip r:embed="rId7"/>
            <a:stretch>
              <a:fillRect/>
            </a:stretch>
          </p:blipFill>
          <p:spPr>
            <a:xfrm>
              <a:off x="4517389" y="4129903"/>
              <a:ext cx="522493" cy="156435"/>
            </a:xfrm>
            <a:prstGeom prst="rect">
              <a:avLst/>
            </a:prstGeom>
          </p:spPr>
        </p:pic>
        <p:pic>
          <p:nvPicPr>
            <p:cNvPr id="16" name="Imagen 15">
              <a:extLst>
                <a:ext uri="{FF2B5EF4-FFF2-40B4-BE49-F238E27FC236}">
                  <a16:creationId xmlns:a16="http://schemas.microsoft.com/office/drawing/2014/main" id="{C3AC8045-62BB-4B00-B60F-F88FA22FE923}"/>
                </a:ext>
              </a:extLst>
            </p:cNvPr>
            <p:cNvPicPr>
              <a:picLocks noChangeAspect="1"/>
            </p:cNvPicPr>
            <p:nvPr/>
          </p:nvPicPr>
          <p:blipFill>
            <a:blip r:embed="rId7"/>
            <a:stretch>
              <a:fillRect/>
            </a:stretch>
          </p:blipFill>
          <p:spPr>
            <a:xfrm>
              <a:off x="7015652" y="4133801"/>
              <a:ext cx="522493" cy="156435"/>
            </a:xfrm>
            <a:prstGeom prst="rect">
              <a:avLst/>
            </a:prstGeom>
          </p:spPr>
        </p:pic>
        <p:pic>
          <p:nvPicPr>
            <p:cNvPr id="18" name="Imagen 17">
              <a:extLst>
                <a:ext uri="{FF2B5EF4-FFF2-40B4-BE49-F238E27FC236}">
                  <a16:creationId xmlns:a16="http://schemas.microsoft.com/office/drawing/2014/main" id="{920BCEF4-EB3C-49BB-B1A5-511E388D93C2}"/>
                </a:ext>
              </a:extLst>
            </p:cNvPr>
            <p:cNvPicPr>
              <a:picLocks noChangeAspect="1"/>
            </p:cNvPicPr>
            <p:nvPr/>
          </p:nvPicPr>
          <p:blipFill>
            <a:blip r:embed="rId7"/>
            <a:stretch>
              <a:fillRect/>
            </a:stretch>
          </p:blipFill>
          <p:spPr>
            <a:xfrm>
              <a:off x="1762815" y="4133801"/>
              <a:ext cx="522493" cy="156435"/>
            </a:xfrm>
            <a:prstGeom prst="rect">
              <a:avLst/>
            </a:prstGeom>
          </p:spPr>
        </p:pic>
        <p:sp>
          <p:nvSpPr>
            <p:cNvPr id="4" name="Rectángulo 3">
              <a:extLst>
                <a:ext uri="{FF2B5EF4-FFF2-40B4-BE49-F238E27FC236}">
                  <a16:creationId xmlns:a16="http://schemas.microsoft.com/office/drawing/2014/main" id="{8210D946-19CD-4065-9991-532A73CD36BD}"/>
                </a:ext>
              </a:extLst>
            </p:cNvPr>
            <p:cNvSpPr/>
            <p:nvPr/>
          </p:nvSpPr>
          <p:spPr>
            <a:xfrm>
              <a:off x="1469054" y="4392706"/>
              <a:ext cx="6796324" cy="200055"/>
            </a:xfrm>
            <a:prstGeom prst="rect">
              <a:avLst/>
            </a:prstGeom>
          </p:spPr>
          <p:txBody>
            <a:bodyPr wrap="square">
              <a:spAutoFit/>
            </a:bodyPr>
            <a:lstStyle/>
            <a:p>
              <a:pPr algn="just" fontAlgn="auto"/>
              <a:r>
                <a:rPr lang="es-ES" sz="700" i="1" dirty="0"/>
                <a:t>* </a:t>
              </a:r>
              <a:r>
                <a:rPr lang="en-US" sz="700" i="1" dirty="0"/>
                <a:t>Grifols has visibility of the entire process in both environments. Once validated in the Test environment, they will be notified to commence the upload to Production.</a:t>
              </a:r>
              <a:endParaRPr lang="es-ES" sz="700" i="1" dirty="0"/>
            </a:p>
          </p:txBody>
        </p:sp>
      </p:grpSp>
      <p:grpSp>
        <p:nvGrpSpPr>
          <p:cNvPr id="19" name="Grupo 18">
            <a:extLst>
              <a:ext uri="{FF2B5EF4-FFF2-40B4-BE49-F238E27FC236}">
                <a16:creationId xmlns:a16="http://schemas.microsoft.com/office/drawing/2014/main" id="{2E3C2223-61E6-47AA-B539-444042134B1C}"/>
              </a:ext>
            </a:extLst>
          </p:cNvPr>
          <p:cNvGrpSpPr/>
          <p:nvPr/>
        </p:nvGrpSpPr>
        <p:grpSpPr>
          <a:xfrm>
            <a:off x="4093714" y="851568"/>
            <a:ext cx="4234009" cy="2244966"/>
            <a:chOff x="4257487" y="908914"/>
            <a:chExt cx="4234009" cy="2244966"/>
          </a:xfrm>
        </p:grpSpPr>
        <p:pic>
          <p:nvPicPr>
            <p:cNvPr id="26" name="Imagen 25">
              <a:extLst>
                <a:ext uri="{FF2B5EF4-FFF2-40B4-BE49-F238E27FC236}">
                  <a16:creationId xmlns:a16="http://schemas.microsoft.com/office/drawing/2014/main" id="{09D81649-DE8D-4282-9024-21B613D69336}"/>
                </a:ext>
              </a:extLst>
            </p:cNvPr>
            <p:cNvPicPr>
              <a:picLocks noChangeAspect="1"/>
            </p:cNvPicPr>
            <p:nvPr/>
          </p:nvPicPr>
          <p:blipFill>
            <a:blip r:embed="rId8"/>
            <a:stretch>
              <a:fillRect/>
            </a:stretch>
          </p:blipFill>
          <p:spPr>
            <a:xfrm>
              <a:off x="4257487" y="1446064"/>
              <a:ext cx="4234009" cy="1707816"/>
            </a:xfrm>
            <a:prstGeom prst="rect">
              <a:avLst/>
            </a:prstGeom>
          </p:spPr>
        </p:pic>
        <p:grpSp>
          <p:nvGrpSpPr>
            <p:cNvPr id="12" name="Grupo 11">
              <a:extLst>
                <a:ext uri="{FF2B5EF4-FFF2-40B4-BE49-F238E27FC236}">
                  <a16:creationId xmlns:a16="http://schemas.microsoft.com/office/drawing/2014/main" id="{2798017D-9C8F-4AD9-A4E4-EAA731834296}"/>
                </a:ext>
              </a:extLst>
            </p:cNvPr>
            <p:cNvGrpSpPr/>
            <p:nvPr/>
          </p:nvGrpSpPr>
          <p:grpSpPr>
            <a:xfrm>
              <a:off x="5097743" y="908914"/>
              <a:ext cx="3346430" cy="276999"/>
              <a:chOff x="4904404" y="1047354"/>
              <a:chExt cx="3566397" cy="440704"/>
            </a:xfrm>
          </p:grpSpPr>
          <p:sp>
            <p:nvSpPr>
              <p:cNvPr id="23" name="Marcador de texto 5">
                <a:extLst>
                  <a:ext uri="{FF2B5EF4-FFF2-40B4-BE49-F238E27FC236}">
                    <a16:creationId xmlns:a16="http://schemas.microsoft.com/office/drawing/2014/main" id="{AAC80AEB-F706-4129-8CD0-95DADC9CEA26}"/>
                  </a:ext>
                </a:extLst>
              </p:cNvPr>
              <p:cNvSpPr txBox="1">
                <a:spLocks/>
              </p:cNvSpPr>
              <p:nvPr/>
            </p:nvSpPr>
            <p:spPr>
              <a:xfrm>
                <a:off x="5123318" y="1047354"/>
                <a:ext cx="3347483" cy="440704"/>
              </a:xfrm>
              <a:prstGeom prst="rect">
                <a:avLst/>
              </a:prstGeom>
              <a:solidFill>
                <a:srgbClr val="A3C6FF">
                  <a:alpha val="20000"/>
                </a:srgbClr>
              </a:solidFill>
              <a:ln>
                <a:solidFill>
                  <a:schemeClr val="accent1"/>
                </a:solidFill>
              </a:ln>
            </p:spPr>
            <p:txBody>
              <a:bodyPr lIns="0" tIns="0" rIns="0" bIns="0" anchor="ctr">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r>
                  <a:rPr lang="es-ES" sz="800" dirty="0">
                    <a:solidFill>
                      <a:srgbClr val="003383"/>
                    </a:solidFill>
                  </a:rPr>
                  <a:t> </a:t>
                </a:r>
                <a:r>
                  <a:rPr lang="en-US" sz="800" dirty="0">
                    <a:solidFill>
                      <a:srgbClr val="003383"/>
                    </a:solidFill>
                  </a:rPr>
                  <a:t>In the header of the Ariba Business Network, you will be able to see which environment you are working in.</a:t>
                </a:r>
                <a:r>
                  <a:rPr lang="es-ES" sz="800" dirty="0">
                    <a:solidFill>
                      <a:srgbClr val="003383"/>
                    </a:solidFill>
                  </a:rPr>
                  <a:t>. </a:t>
                </a:r>
              </a:p>
            </p:txBody>
          </p:sp>
          <p:pic>
            <p:nvPicPr>
              <p:cNvPr id="27" name="Gráfico 26" descr="Advertencia">
                <a:extLst>
                  <a:ext uri="{FF2B5EF4-FFF2-40B4-BE49-F238E27FC236}">
                    <a16:creationId xmlns:a16="http://schemas.microsoft.com/office/drawing/2014/main" id="{27499C5C-76C5-4032-AF90-DB3B6425BD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04404" y="1047354"/>
                <a:ext cx="218913" cy="261720"/>
              </a:xfrm>
              <a:prstGeom prst="rect">
                <a:avLst/>
              </a:prstGeom>
            </p:spPr>
          </p:pic>
        </p:grpSp>
        <p:sp>
          <p:nvSpPr>
            <p:cNvPr id="28" name="Rectángulo 27">
              <a:extLst>
                <a:ext uri="{FF2B5EF4-FFF2-40B4-BE49-F238E27FC236}">
                  <a16:creationId xmlns:a16="http://schemas.microsoft.com/office/drawing/2014/main" id="{9C0BC8C1-7763-42D6-9103-0AFEA5C21B74}"/>
                </a:ext>
              </a:extLst>
            </p:cNvPr>
            <p:cNvSpPr/>
            <p:nvPr/>
          </p:nvSpPr>
          <p:spPr>
            <a:xfrm>
              <a:off x="5097742" y="1408652"/>
              <a:ext cx="625824" cy="21046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29" name="Conector: angular 28">
              <a:extLst>
                <a:ext uri="{FF2B5EF4-FFF2-40B4-BE49-F238E27FC236}">
                  <a16:creationId xmlns:a16="http://schemas.microsoft.com/office/drawing/2014/main" id="{11C2DB63-52C0-4449-B1F3-43BE89FADADB}"/>
                </a:ext>
              </a:extLst>
            </p:cNvPr>
            <p:cNvCxnSpPr>
              <a:cxnSpLocks/>
              <a:stCxn id="23" idx="1"/>
              <a:endCxn id="28" idx="1"/>
            </p:cNvCxnSpPr>
            <p:nvPr/>
          </p:nvCxnSpPr>
          <p:spPr>
            <a:xfrm rot="10800000" flipV="1">
              <a:off x="5097743" y="1047413"/>
              <a:ext cx="205413" cy="466471"/>
            </a:xfrm>
            <a:prstGeom prst="bentConnector3">
              <a:avLst>
                <a:gd name="adj1" fmla="val 211288"/>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7173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r>
              <a:rPr lang="es-ES" b="1" dirty="0"/>
              <a:t>4. Test and Production </a:t>
            </a:r>
            <a:r>
              <a:rPr lang="es-ES" b="1" dirty="0" err="1"/>
              <a:t>Environments</a:t>
            </a:r>
            <a:endParaRPr lang="es-ES" b="1" dirty="0"/>
          </a:p>
        </p:txBody>
      </p:sp>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366648" y="1091351"/>
            <a:ext cx="3679913" cy="2960798"/>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n-US" sz="1100" dirty="0"/>
              <a:t>With the creation of a SAP Ariba Network account, you will have access to a test environment. </a:t>
            </a:r>
          </a:p>
          <a:p>
            <a:pPr algn="just" fontAlgn="auto"/>
            <a:r>
              <a:rPr lang="en-US" sz="1100" dirty="0"/>
              <a:t>To switch from the production environment to the test environment, you must follow the following steps in your Ariba Network Suppliers.</a:t>
            </a:r>
          </a:p>
          <a:p>
            <a:pPr marL="228600" indent="-228600" algn="just" fontAlgn="auto">
              <a:buAutoNum type="arabicPeriod"/>
            </a:pPr>
            <a:r>
              <a:rPr lang="en-US" sz="1100" dirty="0"/>
              <a:t>On the right side of the header, you will find the profile icon with a dropdown menu. </a:t>
            </a:r>
          </a:p>
          <a:p>
            <a:pPr marL="228600" indent="-228600" algn="just" fontAlgn="auto">
              <a:buAutoNum type="arabicPeriod"/>
            </a:pPr>
            <a:r>
              <a:rPr lang="en-US" sz="1100" dirty="0"/>
              <a:t>Click and select the option "switch to test ID".</a:t>
            </a:r>
          </a:p>
          <a:p>
            <a:pPr marL="228600" indent="-228600" algn="just" fontAlgn="auto">
              <a:buAutoNum type="arabicPeriod"/>
            </a:pPr>
            <a:r>
              <a:rPr lang="en-US" sz="1100" dirty="0"/>
              <a:t>The first time you request to enter the test environment, the tool will ask for a username and password to create the test account.</a:t>
            </a:r>
            <a:endParaRPr lang="es-ES" sz="1100" dirty="0"/>
          </a:p>
          <a:p>
            <a:pPr algn="just" fontAlgn="auto"/>
            <a:endParaRPr lang="es-ES" sz="1100" dirty="0"/>
          </a:p>
          <a:p>
            <a:pPr algn="just" fontAlgn="auto"/>
            <a:r>
              <a:rPr lang="es-ES" sz="1100" dirty="0"/>
              <a:t>	 </a:t>
            </a:r>
          </a:p>
        </p:txBody>
      </p:sp>
      <p:grpSp>
        <p:nvGrpSpPr>
          <p:cNvPr id="2" name="Grupo 1">
            <a:extLst>
              <a:ext uri="{FF2B5EF4-FFF2-40B4-BE49-F238E27FC236}">
                <a16:creationId xmlns:a16="http://schemas.microsoft.com/office/drawing/2014/main" id="{31C25064-EAD0-477D-A3DA-764C153F54FC}"/>
              </a:ext>
            </a:extLst>
          </p:cNvPr>
          <p:cNvGrpSpPr/>
          <p:nvPr/>
        </p:nvGrpSpPr>
        <p:grpSpPr>
          <a:xfrm>
            <a:off x="1727199" y="3561728"/>
            <a:ext cx="6144629" cy="1137272"/>
            <a:chOff x="2206604" y="3482525"/>
            <a:chExt cx="6773623" cy="1168617"/>
          </a:xfrm>
        </p:grpSpPr>
        <p:pic>
          <p:nvPicPr>
            <p:cNvPr id="30" name="Imagen 29">
              <a:extLst>
                <a:ext uri="{FF2B5EF4-FFF2-40B4-BE49-F238E27FC236}">
                  <a16:creationId xmlns:a16="http://schemas.microsoft.com/office/drawing/2014/main" id="{536FDA56-3FF4-4361-90E4-A7CB99C7F908}"/>
                </a:ext>
              </a:extLst>
            </p:cNvPr>
            <p:cNvPicPr>
              <a:picLocks noChangeAspect="1"/>
            </p:cNvPicPr>
            <p:nvPr/>
          </p:nvPicPr>
          <p:blipFill>
            <a:blip r:embed="rId2"/>
            <a:stretch>
              <a:fillRect/>
            </a:stretch>
          </p:blipFill>
          <p:spPr>
            <a:xfrm>
              <a:off x="2422158" y="3579992"/>
              <a:ext cx="6558069" cy="1071150"/>
            </a:xfrm>
            <a:prstGeom prst="rect">
              <a:avLst/>
            </a:prstGeom>
          </p:spPr>
        </p:pic>
        <p:sp>
          <p:nvSpPr>
            <p:cNvPr id="31" name="Rectángulo 30">
              <a:extLst>
                <a:ext uri="{FF2B5EF4-FFF2-40B4-BE49-F238E27FC236}">
                  <a16:creationId xmlns:a16="http://schemas.microsoft.com/office/drawing/2014/main" id="{D3A28E56-9DCF-4372-BA93-AF35B8E6DFC9}"/>
                </a:ext>
              </a:extLst>
            </p:cNvPr>
            <p:cNvSpPr/>
            <p:nvPr/>
          </p:nvSpPr>
          <p:spPr>
            <a:xfrm>
              <a:off x="2206604" y="3482525"/>
              <a:ext cx="658949" cy="307777"/>
            </a:xfrm>
            <a:prstGeom prst="rect">
              <a:avLst/>
            </a:prstGeom>
          </p:spPr>
          <p:txBody>
            <a:bodyPr wrap="square">
              <a:spAutoFit/>
            </a:bodyPr>
            <a:lstStyle/>
            <a:p>
              <a:pPr algn="just" fontAlgn="auto"/>
              <a:r>
                <a:rPr lang="es-ES" sz="1400" dirty="0">
                  <a:solidFill>
                    <a:srgbClr val="003282"/>
                  </a:solidFill>
                  <a:sym typeface="Wingdings 2" panose="05020102010507070707" pitchFamily="18" charset="2"/>
                </a:rPr>
                <a:t></a:t>
              </a:r>
              <a:endParaRPr lang="es-ES" sz="1400" dirty="0">
                <a:solidFill>
                  <a:srgbClr val="003282"/>
                </a:solidFill>
              </a:endParaRPr>
            </a:p>
          </p:txBody>
        </p:sp>
      </p:grpSp>
      <p:pic>
        <p:nvPicPr>
          <p:cNvPr id="32" name="Imagen 31">
            <a:extLst>
              <a:ext uri="{FF2B5EF4-FFF2-40B4-BE49-F238E27FC236}">
                <a16:creationId xmlns:a16="http://schemas.microsoft.com/office/drawing/2014/main" id="{0A51D5B9-DA4B-4951-8111-D2655D0EFAA6}"/>
              </a:ext>
            </a:extLst>
          </p:cNvPr>
          <p:cNvPicPr>
            <a:picLocks noChangeAspect="1"/>
          </p:cNvPicPr>
          <p:nvPr/>
        </p:nvPicPr>
        <p:blipFill>
          <a:blip r:embed="rId3"/>
          <a:stretch>
            <a:fillRect/>
          </a:stretch>
        </p:blipFill>
        <p:spPr>
          <a:xfrm>
            <a:off x="4299001" y="1568557"/>
            <a:ext cx="4681226" cy="1885757"/>
          </a:xfrm>
          <a:prstGeom prst="rect">
            <a:avLst/>
          </a:prstGeom>
        </p:spPr>
      </p:pic>
    </p:spTree>
    <p:extLst>
      <p:ext uri="{BB962C8B-B14F-4D97-AF65-F5344CB8AC3E}">
        <p14:creationId xmlns:p14="http://schemas.microsoft.com/office/powerpoint/2010/main" val="148929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3495B296-0870-6644-B5C8-F78A12A89394}"/>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 1 Catalog Creation and </a:t>
            </a:r>
            <a:r>
              <a:rPr lang="es-ES" b="1" dirty="0" err="1"/>
              <a:t>Upload</a:t>
            </a:r>
            <a:endParaRPr lang="es-ES" b="1" dirty="0"/>
          </a:p>
        </p:txBody>
      </p:sp>
      <p:sp>
        <p:nvSpPr>
          <p:cNvPr id="8" name="Marcador de texto 5">
            <a:extLst>
              <a:ext uri="{FF2B5EF4-FFF2-40B4-BE49-F238E27FC236}">
                <a16:creationId xmlns:a16="http://schemas.microsoft.com/office/drawing/2014/main" id="{475C5D9A-EC05-4AB2-ABC4-95AE9B0567ED}"/>
              </a:ext>
            </a:extLst>
          </p:cNvPr>
          <p:cNvSpPr txBox="1">
            <a:spLocks/>
          </p:cNvSpPr>
          <p:nvPr/>
        </p:nvSpPr>
        <p:spPr>
          <a:xfrm>
            <a:off x="416791" y="1086782"/>
            <a:ext cx="7007592" cy="2322829"/>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fontAlgn="auto"/>
            <a:r>
              <a:rPr lang="en-US" sz="1050" dirty="0"/>
              <a:t>The catalog upload is performed using an Excel document consisting of columns of information to be filled in by both parties (Grifols and suppliers).</a:t>
            </a:r>
          </a:p>
          <a:p>
            <a:pPr algn="just" fontAlgn="auto"/>
            <a:r>
              <a:rPr lang="en-US" sz="1050" dirty="0"/>
              <a:t>The procurement teams at Grifols have conducted an analysis and subsequent validation of the items supplied to us. Attached to this document, you have been sent the template with the list and essential information for the company.</a:t>
            </a:r>
          </a:p>
          <a:p>
            <a:pPr algn="just" fontAlgn="auto"/>
            <a:r>
              <a:rPr lang="en-US" sz="1050" dirty="0"/>
              <a:t>We appreciate your review of the provided data and kindly request that you add images, as well as any additional information you deem appropriate.</a:t>
            </a:r>
          </a:p>
          <a:p>
            <a:pPr algn="just" fontAlgn="auto"/>
            <a:r>
              <a:rPr lang="en-US" sz="1050" dirty="0"/>
              <a:t>On the next slide, you will find the important fields of the document and how to upload it to the Ariba environment.</a:t>
            </a:r>
            <a:r>
              <a:rPr lang="es-ES" sz="1050" dirty="0"/>
              <a:t> </a:t>
            </a:r>
          </a:p>
          <a:p>
            <a:pPr algn="just" fontAlgn="auto"/>
            <a:endParaRPr lang="es-ES" sz="1050" dirty="0"/>
          </a:p>
          <a:p>
            <a:pPr algn="just" fontAlgn="auto"/>
            <a:r>
              <a:rPr lang="es-ES" sz="1050" dirty="0"/>
              <a:t>	 </a:t>
            </a:r>
          </a:p>
        </p:txBody>
      </p:sp>
      <p:pic>
        <p:nvPicPr>
          <p:cNvPr id="3" name="Imagen 2">
            <a:extLst>
              <a:ext uri="{FF2B5EF4-FFF2-40B4-BE49-F238E27FC236}">
                <a16:creationId xmlns:a16="http://schemas.microsoft.com/office/drawing/2014/main" id="{EDAFD529-2BB5-41F2-A78C-DAE299EC8751}"/>
              </a:ext>
            </a:extLst>
          </p:cNvPr>
          <p:cNvPicPr>
            <a:picLocks noChangeAspect="1"/>
          </p:cNvPicPr>
          <p:nvPr/>
        </p:nvPicPr>
        <p:blipFill>
          <a:blip r:embed="rId2"/>
          <a:stretch>
            <a:fillRect/>
          </a:stretch>
        </p:blipFill>
        <p:spPr>
          <a:xfrm>
            <a:off x="846694" y="3185179"/>
            <a:ext cx="7069007" cy="737635"/>
          </a:xfrm>
          <a:prstGeom prst="rect">
            <a:avLst/>
          </a:prstGeom>
        </p:spPr>
      </p:pic>
      <p:sp>
        <p:nvSpPr>
          <p:cNvPr id="4" name="Rectángulo 3">
            <a:extLst>
              <a:ext uri="{FF2B5EF4-FFF2-40B4-BE49-F238E27FC236}">
                <a16:creationId xmlns:a16="http://schemas.microsoft.com/office/drawing/2014/main" id="{9C54858F-9862-402E-8600-06DCA6C93EB6}"/>
              </a:ext>
            </a:extLst>
          </p:cNvPr>
          <p:cNvSpPr/>
          <p:nvPr/>
        </p:nvSpPr>
        <p:spPr>
          <a:xfrm>
            <a:off x="1142700" y="3973509"/>
            <a:ext cx="7141569" cy="200055"/>
          </a:xfrm>
          <a:prstGeom prst="rect">
            <a:avLst/>
          </a:prstGeom>
        </p:spPr>
        <p:txBody>
          <a:bodyPr wrap="square">
            <a:spAutoFit/>
          </a:bodyPr>
          <a:lstStyle/>
          <a:p>
            <a:r>
              <a:rPr lang="en-US" sz="700" i="1" dirty="0"/>
              <a:t>If discontinued materials or price discrepancies appear, please contact the procurement team indicated on the last slide.</a:t>
            </a:r>
            <a:endParaRPr lang="es-ES" sz="700" i="1" dirty="0"/>
          </a:p>
        </p:txBody>
      </p:sp>
      <p:pic>
        <p:nvPicPr>
          <p:cNvPr id="9" name="Gráfico 8" descr="Advertencia">
            <a:extLst>
              <a:ext uri="{FF2B5EF4-FFF2-40B4-BE49-F238E27FC236}">
                <a16:creationId xmlns:a16="http://schemas.microsoft.com/office/drawing/2014/main" id="{D8D0FBEC-B53B-4CBB-9695-3D1918C4B7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700" y="3973509"/>
            <a:ext cx="180000" cy="180000"/>
          </a:xfrm>
          <a:prstGeom prst="rect">
            <a:avLst/>
          </a:prstGeom>
        </p:spPr>
      </p:pic>
      <p:sp>
        <p:nvSpPr>
          <p:cNvPr id="5" name="Rectángulo 4">
            <a:extLst>
              <a:ext uri="{FF2B5EF4-FFF2-40B4-BE49-F238E27FC236}">
                <a16:creationId xmlns:a16="http://schemas.microsoft.com/office/drawing/2014/main" id="{2E5FE3D7-BDD0-4EDF-9FF8-E019CBF74427}"/>
              </a:ext>
            </a:extLst>
          </p:cNvPr>
          <p:cNvSpPr/>
          <p:nvPr/>
        </p:nvSpPr>
        <p:spPr>
          <a:xfrm>
            <a:off x="348550" y="652438"/>
            <a:ext cx="1686680" cy="307777"/>
          </a:xfrm>
          <a:prstGeom prst="rect">
            <a:avLst/>
          </a:prstGeom>
        </p:spPr>
        <p:txBody>
          <a:bodyPr wrap="none">
            <a:spAutoFit/>
          </a:bodyPr>
          <a:lstStyle/>
          <a:p>
            <a:pPr fontAlgn="auto">
              <a:spcAft>
                <a:spcPts val="0"/>
              </a:spcAft>
            </a:pPr>
            <a:r>
              <a:rPr lang="es-ES" sz="1400" dirty="0" err="1">
                <a:solidFill>
                  <a:srgbClr val="003087"/>
                </a:solidFill>
                <a:latin typeface="Arial"/>
                <a:ea typeface="+mn-ea"/>
                <a:cs typeface="+mn-cs"/>
              </a:rPr>
              <a:t>Loading</a:t>
            </a:r>
            <a:r>
              <a:rPr lang="es-ES" sz="1400" dirty="0">
                <a:solidFill>
                  <a:srgbClr val="003087"/>
                </a:solidFill>
                <a:latin typeface="Arial"/>
                <a:ea typeface="+mn-ea"/>
                <a:cs typeface="+mn-cs"/>
              </a:rPr>
              <a:t> </a:t>
            </a:r>
            <a:r>
              <a:rPr lang="es-ES" sz="1400" dirty="0" err="1">
                <a:solidFill>
                  <a:srgbClr val="003087"/>
                </a:solidFill>
                <a:latin typeface="Arial"/>
                <a:ea typeface="+mn-ea"/>
                <a:cs typeface="+mn-cs"/>
              </a:rPr>
              <a:t>Document</a:t>
            </a:r>
            <a:endParaRPr lang="es-ES" sz="1400" dirty="0">
              <a:solidFill>
                <a:srgbClr val="003087"/>
              </a:solidFill>
              <a:latin typeface="Arial"/>
              <a:ea typeface="+mn-ea"/>
              <a:cs typeface="+mn-cs"/>
            </a:endParaRPr>
          </a:p>
        </p:txBody>
      </p:sp>
    </p:spTree>
    <p:extLst>
      <p:ext uri="{BB962C8B-B14F-4D97-AF65-F5344CB8AC3E}">
        <p14:creationId xmlns:p14="http://schemas.microsoft.com/office/powerpoint/2010/main" val="206408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 the “Header” tab of the template provided by Grifols, you should fill in the following information">
            <a:hlinkClick r:id="" action="ppaction://media"/>
            <a:extLst>
              <a:ext uri="{FF2B5EF4-FFF2-40B4-BE49-F238E27FC236}">
                <a16:creationId xmlns:a16="http://schemas.microsoft.com/office/drawing/2014/main" id="{77FD9DAF-9A1D-4F38-8729-340BDFE15C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763" y="1449161"/>
            <a:ext cx="4958700" cy="2789269"/>
          </a:xfrm>
          <a:prstGeom prst="rect">
            <a:avLst/>
          </a:prstGeom>
        </p:spPr>
      </p:pic>
      <p:sp>
        <p:nvSpPr>
          <p:cNvPr id="13" name="Marcador de texto 5">
            <a:extLst>
              <a:ext uri="{FF2B5EF4-FFF2-40B4-BE49-F238E27FC236}">
                <a16:creationId xmlns:a16="http://schemas.microsoft.com/office/drawing/2014/main" id="{42B62490-7459-49A4-91A6-D7E3F69C7BDA}"/>
              </a:ext>
            </a:extLst>
          </p:cNvPr>
          <p:cNvSpPr txBox="1">
            <a:spLocks/>
          </p:cNvSpPr>
          <p:nvPr/>
        </p:nvSpPr>
        <p:spPr>
          <a:xfrm>
            <a:off x="423140" y="1228267"/>
            <a:ext cx="5641110" cy="30777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n-US" sz="1050" dirty="0"/>
              <a:t>Please follow the instructions explained in the video.</a:t>
            </a:r>
            <a:endParaRPr lang="es-ES" sz="1050" dirty="0"/>
          </a:p>
        </p:txBody>
      </p:sp>
      <p:sp>
        <p:nvSpPr>
          <p:cNvPr id="10" name="Marcador de texto 6">
            <a:extLst>
              <a:ext uri="{FF2B5EF4-FFF2-40B4-BE49-F238E27FC236}">
                <a16:creationId xmlns:a16="http://schemas.microsoft.com/office/drawing/2014/main" id="{5669F31A-C54F-465E-A438-A192D11B0C59}"/>
              </a:ext>
            </a:extLst>
          </p:cNvPr>
          <p:cNvSpPr>
            <a:spLocks noGrp="1"/>
          </p:cNvSpPr>
          <p:nvPr>
            <p:ph type="body" sz="quarter" idx="13"/>
          </p:nvPr>
        </p:nvSpPr>
        <p:spPr>
          <a:xfrm>
            <a:off x="416790" y="378951"/>
            <a:ext cx="6144629" cy="276999"/>
          </a:xfrm>
        </p:spPr>
        <p:txBody>
          <a:bodyPr/>
          <a:lstStyle/>
          <a:p>
            <a:pPr fontAlgn="auto">
              <a:spcAft>
                <a:spcPts val="0"/>
              </a:spcAft>
            </a:pPr>
            <a:r>
              <a:rPr lang="es-ES" b="1" dirty="0"/>
              <a:t>5.2. Catalog Creation and </a:t>
            </a:r>
            <a:r>
              <a:rPr lang="es-ES" b="1" dirty="0" err="1"/>
              <a:t>Upload</a:t>
            </a:r>
            <a:endParaRPr lang="es-ES" b="1" dirty="0"/>
          </a:p>
        </p:txBody>
      </p:sp>
      <p:sp>
        <p:nvSpPr>
          <p:cNvPr id="11" name="Rectángulo 10">
            <a:extLst>
              <a:ext uri="{FF2B5EF4-FFF2-40B4-BE49-F238E27FC236}">
                <a16:creationId xmlns:a16="http://schemas.microsoft.com/office/drawing/2014/main" id="{BC38A19C-EF0A-409A-B8D3-E3AC69866E4A}"/>
              </a:ext>
            </a:extLst>
          </p:cNvPr>
          <p:cNvSpPr/>
          <p:nvPr/>
        </p:nvSpPr>
        <p:spPr>
          <a:xfrm>
            <a:off x="360851" y="652438"/>
            <a:ext cx="2656496" cy="307777"/>
          </a:xfrm>
          <a:prstGeom prst="rect">
            <a:avLst/>
          </a:prstGeom>
        </p:spPr>
        <p:txBody>
          <a:bodyPr wrap="none">
            <a:spAutoFit/>
          </a:bodyPr>
          <a:lstStyle/>
          <a:p>
            <a:pPr fontAlgn="auto">
              <a:spcAft>
                <a:spcPts val="0"/>
              </a:spcAft>
            </a:pPr>
            <a:r>
              <a:rPr lang="en-US" sz="1400" dirty="0">
                <a:solidFill>
                  <a:srgbClr val="003087"/>
                </a:solidFill>
                <a:latin typeface="Arial"/>
                <a:ea typeface="+mn-ea"/>
                <a:cs typeface="+mn-cs"/>
              </a:rPr>
              <a:t>Steps to follow on the platform</a:t>
            </a:r>
            <a:endParaRPr lang="es-ES" sz="1400" dirty="0">
              <a:solidFill>
                <a:srgbClr val="003087"/>
              </a:solidFill>
              <a:latin typeface="Arial"/>
              <a:ea typeface="+mn-ea"/>
              <a:cs typeface="+mn-cs"/>
            </a:endParaRPr>
          </a:p>
        </p:txBody>
      </p:sp>
      <p:sp>
        <p:nvSpPr>
          <p:cNvPr id="7" name="Rectángulo 6">
            <a:extLst>
              <a:ext uri="{FF2B5EF4-FFF2-40B4-BE49-F238E27FC236}">
                <a16:creationId xmlns:a16="http://schemas.microsoft.com/office/drawing/2014/main" id="{AE2693C1-D5C6-40A6-BBB9-48928DD8CEBD}"/>
              </a:ext>
            </a:extLst>
          </p:cNvPr>
          <p:cNvSpPr/>
          <p:nvPr/>
        </p:nvSpPr>
        <p:spPr>
          <a:xfrm>
            <a:off x="4940488" y="801833"/>
            <a:ext cx="4084651" cy="3424014"/>
          </a:xfrm>
          <a:prstGeom prst="rect">
            <a:avLst/>
          </a:prstGeom>
        </p:spPr>
        <p:txBody>
          <a:bodyPr wrap="square">
            <a:spAutoFit/>
          </a:bodyPr>
          <a:lstStyle/>
          <a:p>
            <a:pPr algn="just" defTabSz="457200" fontAlgn="auto">
              <a:spcBef>
                <a:spcPts val="300"/>
              </a:spcBef>
              <a:spcAft>
                <a:spcPts val="600"/>
              </a:spcAft>
            </a:pPr>
            <a:r>
              <a:rPr lang="es-ES" sz="900" dirty="0" err="1"/>
              <a:t>Considerations</a:t>
            </a:r>
            <a:r>
              <a:rPr lang="es-ES" sz="900" dirty="0"/>
              <a:t> </a:t>
            </a:r>
            <a:r>
              <a:rPr lang="es-ES" sz="900" dirty="0" err="1"/>
              <a:t>for</a:t>
            </a:r>
            <a:r>
              <a:rPr lang="es-ES" sz="900" dirty="0"/>
              <a:t> </a:t>
            </a:r>
            <a:r>
              <a:rPr lang="es-ES" sz="900" dirty="0" err="1"/>
              <a:t>loading</a:t>
            </a:r>
            <a:r>
              <a:rPr lang="es-ES" sz="900" dirty="0"/>
              <a:t> catalogs:</a:t>
            </a:r>
          </a:p>
          <a:p>
            <a:pPr algn="just" defTabSz="457200" fontAlgn="auto">
              <a:spcBef>
                <a:spcPts val="300"/>
              </a:spcBef>
              <a:spcAft>
                <a:spcPts val="600"/>
              </a:spcAft>
            </a:pPr>
            <a:r>
              <a:rPr lang="en-US" sz="900" dirty="0"/>
              <a:t>1. The "Goods" field is used to classify the products and services included in the catalog. </a:t>
            </a:r>
          </a:p>
          <a:p>
            <a:pPr algn="just" defTabSz="457200" fontAlgn="auto">
              <a:spcBef>
                <a:spcPts val="300"/>
              </a:spcBef>
              <a:spcAft>
                <a:spcPts val="600"/>
              </a:spcAft>
            </a:pPr>
            <a:r>
              <a:rPr lang="en-US" sz="900" dirty="0"/>
              <a:t>If you are a supplier of all items at a product and service category level, select the name of the highest-level product and service category instead of adding all lower-level product and service categories. For example, a furniture supplier should select the category "Furniture and Furnishings," not the hundreds of individual items it sells. Customers can search for this information.</a:t>
            </a:r>
          </a:p>
          <a:p>
            <a:pPr algn="just" defTabSz="457200" fontAlgn="auto">
              <a:spcBef>
                <a:spcPts val="300"/>
              </a:spcBef>
              <a:spcAft>
                <a:spcPts val="600"/>
              </a:spcAft>
            </a:pPr>
            <a:r>
              <a:rPr lang="en-US" sz="900" dirty="0">
                <a:latin typeface="Arial"/>
                <a:ea typeface="+mn-ea"/>
                <a:cs typeface="+mn-cs"/>
              </a:rPr>
              <a:t>2. The Subscriptions page in the catalog assistant only lists the customers for whom the catalog is suitable.</a:t>
            </a:r>
            <a:r>
              <a:rPr lang="es-ES" sz="900" dirty="0">
                <a:latin typeface="Arial"/>
                <a:ea typeface="+mn-ea"/>
                <a:cs typeface="+mn-cs"/>
              </a:rPr>
              <a:t>.</a:t>
            </a:r>
          </a:p>
          <a:p>
            <a:r>
              <a:rPr lang="es-ES" sz="900" dirty="0">
                <a:latin typeface="Arial"/>
                <a:ea typeface="+mn-ea"/>
                <a:cs typeface="+mn-cs"/>
              </a:rPr>
              <a:t>3. </a:t>
            </a:r>
            <a:r>
              <a:rPr lang="en-US" sz="900" dirty="0">
                <a:latin typeface="Arial"/>
                <a:ea typeface="+mn-ea"/>
                <a:cs typeface="+mn-cs"/>
              </a:rPr>
              <a:t>You can select who should view the catalog depending on the setting you choose, Private or Public.</a:t>
            </a:r>
          </a:p>
          <a:p>
            <a:endParaRPr lang="en-US" sz="900" dirty="0">
              <a:latin typeface="Arial"/>
              <a:ea typeface="+mn-ea"/>
              <a:cs typeface="+mn-cs"/>
            </a:endParaRPr>
          </a:p>
          <a:p>
            <a:r>
              <a:rPr lang="en-US" sz="900" dirty="0">
                <a:latin typeface="Arial"/>
                <a:ea typeface="+mn-ea"/>
                <a:cs typeface="+mn-cs"/>
              </a:rPr>
              <a:t>Private: SAP Business Network ensures that only the customers you specify can view the catalog. You can select this option for catalogs that contain contract prices. This option automatically creates a subscription to the catalog for all the customers you select.</a:t>
            </a:r>
          </a:p>
          <a:p>
            <a:endParaRPr lang="en-US" sz="900" dirty="0">
              <a:latin typeface="Arial"/>
              <a:ea typeface="+mn-ea"/>
              <a:cs typeface="+mn-cs"/>
            </a:endParaRPr>
          </a:p>
          <a:p>
            <a:r>
              <a:rPr lang="en-US" sz="900" dirty="0">
                <a:latin typeface="Arial"/>
                <a:ea typeface="+mn-ea"/>
                <a:cs typeface="+mn-cs"/>
              </a:rPr>
              <a:t>Public: SAP Business Network allows all customers to view the catalog. To receive a catalog, a customer must establish a relationship with you.</a:t>
            </a:r>
            <a:endParaRPr lang="es-ES" sz="900" dirty="0">
              <a:latin typeface="Arial"/>
              <a:ea typeface="+mn-ea"/>
              <a:cs typeface="+mn-cs"/>
            </a:endParaRPr>
          </a:p>
        </p:txBody>
      </p:sp>
      <p:sp>
        <p:nvSpPr>
          <p:cNvPr id="8" name="Rectángulo 7">
            <a:extLst>
              <a:ext uri="{FF2B5EF4-FFF2-40B4-BE49-F238E27FC236}">
                <a16:creationId xmlns:a16="http://schemas.microsoft.com/office/drawing/2014/main" id="{3A069BB1-669A-452E-B2CB-50C8CC1B015E}"/>
              </a:ext>
            </a:extLst>
          </p:cNvPr>
          <p:cNvSpPr/>
          <p:nvPr/>
        </p:nvSpPr>
        <p:spPr>
          <a:xfrm>
            <a:off x="627320" y="1754372"/>
            <a:ext cx="3918313" cy="236623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9" name="Conector recto de flecha 8">
            <a:extLst>
              <a:ext uri="{FF2B5EF4-FFF2-40B4-BE49-F238E27FC236}">
                <a16:creationId xmlns:a16="http://schemas.microsoft.com/office/drawing/2014/main" id="{A8601D7E-F386-493E-8FFE-8BABCB892D96}"/>
              </a:ext>
            </a:extLst>
          </p:cNvPr>
          <p:cNvCxnSpPr>
            <a:cxnSpLocks/>
            <a:endCxn id="8" idx="2"/>
          </p:cNvCxnSpPr>
          <p:nvPr/>
        </p:nvCxnSpPr>
        <p:spPr>
          <a:xfrm flipV="1">
            <a:off x="2586477" y="4120606"/>
            <a:ext cx="0" cy="317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Marcador de texto 5">
            <a:extLst>
              <a:ext uri="{FF2B5EF4-FFF2-40B4-BE49-F238E27FC236}">
                <a16:creationId xmlns:a16="http://schemas.microsoft.com/office/drawing/2014/main" id="{85435A87-59D6-4FF9-89AB-9CD1D7930395}"/>
              </a:ext>
            </a:extLst>
          </p:cNvPr>
          <p:cNvSpPr txBox="1">
            <a:spLocks/>
          </p:cNvSpPr>
          <p:nvPr/>
        </p:nvSpPr>
        <p:spPr>
          <a:xfrm>
            <a:off x="1489058" y="4437679"/>
            <a:ext cx="3056578" cy="307777"/>
          </a:xfrm>
          <a:prstGeom prst="rect">
            <a:avLst/>
          </a:prstGeom>
        </p:spPr>
        <p:txBody>
          <a:bodyPr lIns="0" tIns="0" rIns="0" bIns="0">
            <a:noAutofit/>
          </a:bodyPr>
          <a:lstStyle>
            <a:lvl1pPr marL="0" indent="0" algn="l" defTabSz="457200" rtl="0" eaLnBrk="1" latinLnBrk="0" hangingPunct="1">
              <a:spcBef>
                <a:spcPts val="300"/>
              </a:spcBef>
              <a:spcAft>
                <a:spcPts val="600"/>
              </a:spcAft>
              <a:buFontTx/>
              <a:buNone/>
              <a:defRPr sz="1600" kern="1200">
                <a:solidFill>
                  <a:schemeClr val="tx1"/>
                </a:solidFill>
                <a:latin typeface="Arial"/>
                <a:ea typeface="+mn-ea"/>
                <a:cs typeface="+mn-cs"/>
              </a:defRPr>
            </a:lvl1pPr>
            <a:lvl2pPr marL="359973" indent="-179987" algn="l" defTabSz="457200" rtl="0" eaLnBrk="1" latinLnBrk="0" hangingPunct="1">
              <a:spcBef>
                <a:spcPts val="0"/>
              </a:spcBef>
              <a:spcAft>
                <a:spcPts val="600"/>
              </a:spcAft>
              <a:buClr>
                <a:srgbClr val="1A1A1A"/>
              </a:buClr>
              <a:buFont typeface="Arial" pitchFamily="34" charset="0"/>
              <a:buChar char="•"/>
              <a:defRPr sz="1500" kern="1200">
                <a:solidFill>
                  <a:schemeClr val="tx1"/>
                </a:solidFill>
                <a:latin typeface="Arial"/>
                <a:ea typeface="+mn-ea"/>
                <a:cs typeface="+mn-cs"/>
              </a:defRPr>
            </a:lvl2pPr>
            <a:lvl3pPr marL="539960" indent="-179987" algn="l" defTabSz="457200" rtl="0" eaLnBrk="1" latinLnBrk="0" hangingPunct="1">
              <a:spcBef>
                <a:spcPts val="0"/>
              </a:spcBef>
              <a:spcAft>
                <a:spcPts val="600"/>
              </a:spcAft>
              <a:buClr>
                <a:srgbClr val="004E87"/>
              </a:buClr>
              <a:buFont typeface="Arial Narrow" pitchFamily="34" charset="0"/>
              <a:buChar char="–"/>
              <a:defRPr sz="1400" kern="1200">
                <a:solidFill>
                  <a:schemeClr val="tx1"/>
                </a:solidFill>
                <a:latin typeface="Arial"/>
                <a:ea typeface="+mn-ea"/>
                <a:cs typeface="+mn-cs"/>
              </a:defRPr>
            </a:lvl3pPr>
            <a:lvl4pPr marL="16002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4pPr>
            <a:lvl5pPr marL="2057400" indent="-228600" algn="l" defTabSz="457200" rtl="0" eaLnBrk="1" latinLnBrk="0" hangingPunct="1">
              <a:spcBef>
                <a:spcPct val="20000"/>
              </a:spcBef>
              <a:buFontTx/>
              <a:buNone/>
              <a:defRPr sz="1600" kern="1200">
                <a:solidFill>
                  <a:srgbClr val="707372"/>
                </a:solidFill>
                <a:latin typeface="Arial Narrow"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r>
              <a:rPr lang="es-ES" dirty="0" err="1"/>
              <a:t>Click</a:t>
            </a:r>
            <a:r>
              <a:rPr lang="es-ES" dirty="0"/>
              <a:t> to </a:t>
            </a:r>
            <a:r>
              <a:rPr lang="es-ES" dirty="0" err="1"/>
              <a:t>watch</a:t>
            </a:r>
            <a:r>
              <a:rPr lang="es-ES" dirty="0"/>
              <a:t> the video</a:t>
            </a:r>
          </a:p>
        </p:txBody>
      </p:sp>
    </p:spTree>
    <p:extLst>
      <p:ext uri="{BB962C8B-B14F-4D97-AF65-F5344CB8AC3E}">
        <p14:creationId xmlns:p14="http://schemas.microsoft.com/office/powerpoint/2010/main" val="14497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A2280EE-0768-4D0F-9819-639637767609}"/>
              </a:ext>
            </a:extLst>
          </p:cNvPr>
          <p:cNvSpPr/>
          <p:nvPr/>
        </p:nvSpPr>
        <p:spPr>
          <a:xfrm>
            <a:off x="416790" y="1079147"/>
            <a:ext cx="8181300" cy="2362185"/>
          </a:xfrm>
          <a:prstGeom prst="rect">
            <a:avLst/>
          </a:prstGeom>
        </p:spPr>
        <p:txBody>
          <a:bodyPr wrap="square">
            <a:spAutoFit/>
          </a:bodyPr>
          <a:lstStyle/>
          <a:p>
            <a:pPr algn="just" defTabSz="457200" fontAlgn="auto">
              <a:spcBef>
                <a:spcPts val="300"/>
              </a:spcBef>
              <a:spcAft>
                <a:spcPts val="600"/>
              </a:spcAft>
            </a:pPr>
            <a:r>
              <a:rPr lang="en-US" sz="1050" dirty="0">
                <a:latin typeface="Arial"/>
                <a:ea typeface="+mn-ea"/>
                <a:cs typeface="+mn-cs"/>
              </a:rPr>
              <a:t>View catalog validation errors to understand why a catalog has failed and to be able to fix it.</a:t>
            </a:r>
            <a:endParaRPr lang="es-ES" sz="1050" dirty="0">
              <a:latin typeface="Arial"/>
              <a:ea typeface="+mn-ea"/>
              <a:cs typeface="+mn-cs"/>
            </a:endParaRPr>
          </a:p>
          <a:p>
            <a:pPr algn="just" defTabSz="457200" fontAlgn="auto">
              <a:spcBef>
                <a:spcPts val="300"/>
              </a:spcBef>
              <a:spcAft>
                <a:spcPts val="600"/>
              </a:spcAft>
            </a:pPr>
            <a:r>
              <a:rPr lang="es-ES" sz="1050" b="1" dirty="0" err="1">
                <a:latin typeface="Arial"/>
                <a:ea typeface="+mn-ea"/>
                <a:cs typeface="+mn-cs"/>
              </a:rPr>
              <a:t>Procedure</a:t>
            </a:r>
            <a:r>
              <a:rPr lang="es-ES" sz="1050" b="1" dirty="0">
                <a:latin typeface="Arial"/>
                <a:ea typeface="+mn-ea"/>
                <a:cs typeface="+mn-cs"/>
              </a:rPr>
              <a:t>:</a:t>
            </a:r>
          </a:p>
          <a:p>
            <a:pPr marL="228600" indent="-228600" algn="just" defTabSz="457200" fontAlgn="auto">
              <a:spcBef>
                <a:spcPts val="300"/>
              </a:spcBef>
              <a:spcAft>
                <a:spcPts val="600"/>
              </a:spcAft>
              <a:buFont typeface="+mj-lt"/>
              <a:buAutoNum type="arabicPeriod"/>
            </a:pPr>
            <a:r>
              <a:rPr lang="en-US" sz="1050" dirty="0">
                <a:latin typeface="Arial"/>
                <a:ea typeface="+mn-ea"/>
                <a:cs typeface="+mn-cs"/>
              </a:rPr>
              <a:t>In the Catalogs tab, click on the link 'Validation Errors Found by Customer' in the Status column to perform a Punch-out on the customer's site.</a:t>
            </a:r>
          </a:p>
          <a:p>
            <a:pPr marL="228600" indent="-228600" algn="just" defTabSz="457200" fontAlgn="auto">
              <a:spcBef>
                <a:spcPts val="300"/>
              </a:spcBef>
              <a:spcAft>
                <a:spcPts val="600"/>
              </a:spcAft>
              <a:buFont typeface="+mj-lt"/>
              <a:buAutoNum type="arabicPeriod"/>
            </a:pPr>
            <a:r>
              <a:rPr lang="en-US" sz="1050" dirty="0">
                <a:latin typeface="Arial"/>
                <a:ea typeface="+mn-ea"/>
                <a:cs typeface="+mn-cs"/>
              </a:rPr>
              <a:t>The page displays the total number of items that have been imported and the number of items that have not passed the content rules, grouped by the following states: Validation Error, Validation Warning, Debugged, and Enhanced.</a:t>
            </a:r>
          </a:p>
          <a:p>
            <a:pPr marL="228600" indent="-228600" algn="just" defTabSz="457200" fontAlgn="auto">
              <a:spcBef>
                <a:spcPts val="300"/>
              </a:spcBef>
              <a:spcAft>
                <a:spcPts val="600"/>
              </a:spcAft>
              <a:buFont typeface="+mj-lt"/>
              <a:buAutoNum type="arabicPeriod"/>
            </a:pPr>
            <a:r>
              <a:rPr lang="en-US" sz="1050" dirty="0">
                <a:latin typeface="Arial"/>
                <a:ea typeface="+mn-ea"/>
                <a:cs typeface="+mn-cs"/>
              </a:rPr>
              <a:t>Expand all item state groups to see the list of rules that have caused failures and the count of items per rule.</a:t>
            </a:r>
          </a:p>
          <a:p>
            <a:pPr marL="228600" indent="-228600" algn="just" defTabSz="457200" fontAlgn="auto">
              <a:spcBef>
                <a:spcPts val="300"/>
              </a:spcBef>
              <a:spcAft>
                <a:spcPts val="600"/>
              </a:spcAft>
              <a:buFont typeface="+mj-lt"/>
              <a:buAutoNum type="arabicPeriod"/>
            </a:pPr>
            <a:r>
              <a:rPr lang="en-US" sz="1050" dirty="0">
                <a:latin typeface="Arial"/>
                <a:ea typeface="+mn-ea"/>
                <a:cs typeface="+mn-cs"/>
              </a:rPr>
              <a:t>Click on the link of an item state to view the items with that specific state. For example, click on the Validation Error link to see the list of items with validation errors.</a:t>
            </a:r>
            <a:endParaRPr lang="es-ES" sz="1050" dirty="0">
              <a:latin typeface="Arial"/>
              <a:ea typeface="+mn-ea"/>
              <a:cs typeface="+mn-cs"/>
            </a:endParaRPr>
          </a:p>
          <a:p>
            <a:endParaRPr lang="es-ES" sz="1050" dirty="0"/>
          </a:p>
        </p:txBody>
      </p:sp>
      <p:sp>
        <p:nvSpPr>
          <p:cNvPr id="6" name="Marcador de texto 6">
            <a:extLst>
              <a:ext uri="{FF2B5EF4-FFF2-40B4-BE49-F238E27FC236}">
                <a16:creationId xmlns:a16="http://schemas.microsoft.com/office/drawing/2014/main" id="{263B399C-933E-470A-B421-EE2F92A1A4D6}"/>
              </a:ext>
            </a:extLst>
          </p:cNvPr>
          <p:cNvSpPr txBox="1">
            <a:spLocks/>
          </p:cNvSpPr>
          <p:nvPr/>
        </p:nvSpPr>
        <p:spPr>
          <a:xfrm>
            <a:off x="416790" y="378951"/>
            <a:ext cx="6144629" cy="276999"/>
          </a:xfrm>
          <a:prstGeom prst="rect">
            <a:avLst/>
          </a:prstGeom>
        </p:spPr>
        <p:txBody>
          <a:bodyPr wrap="square" lIns="0" tIns="0" rIns="0" bIns="0">
            <a:spAutoFit/>
          </a:bodyPr>
          <a:lstStyle>
            <a:lvl1pPr marL="0" indent="0" algn="l" defTabSz="457200" rtl="0" eaLnBrk="1" latinLnBrk="0" hangingPunct="1">
              <a:spcBef>
                <a:spcPts val="0"/>
              </a:spcBef>
              <a:buFontTx/>
              <a:buNone/>
              <a:defRPr sz="1800" kern="1200" baseline="0">
                <a:solidFill>
                  <a:srgbClr val="003087"/>
                </a:solidFill>
                <a:latin typeface="Arial"/>
                <a:ea typeface="+mn-ea"/>
                <a:cs typeface="+mn-cs"/>
              </a:defRPr>
            </a:lvl1pPr>
            <a:lvl2pPr marL="742950" indent="-285750" algn="l" defTabSz="457200" rtl="0" eaLnBrk="1" latinLnBrk="0" hangingPunct="1">
              <a:spcBef>
                <a:spcPct val="20000"/>
              </a:spcBef>
              <a:buFontTx/>
              <a:buNone/>
              <a:defRPr sz="2800" kern="1200">
                <a:solidFill>
                  <a:schemeClr val="tx1"/>
                </a:solidFill>
                <a:latin typeface="+mn-lt"/>
                <a:ea typeface="+mn-ea"/>
                <a:cs typeface="+mn-cs"/>
              </a:defRPr>
            </a:lvl2pPr>
            <a:lvl3pPr marL="1143000" indent="-228600" algn="l" defTabSz="457200" rtl="0" eaLnBrk="1" latinLnBrk="0" hangingPunct="1">
              <a:spcBef>
                <a:spcPct val="20000"/>
              </a:spcBef>
              <a:buFontTx/>
              <a:buNone/>
              <a:defRPr sz="2400" kern="1200">
                <a:solidFill>
                  <a:schemeClr val="tx1"/>
                </a:solidFill>
                <a:latin typeface="+mn-lt"/>
                <a:ea typeface="+mn-ea"/>
                <a:cs typeface="+mn-cs"/>
              </a:defRPr>
            </a:lvl3pPr>
            <a:lvl4pPr marL="1600200" indent="-228600" algn="l" defTabSz="457200" rtl="0" eaLnBrk="1" latinLnBrk="0" hangingPunct="1">
              <a:spcBef>
                <a:spcPct val="20000"/>
              </a:spcBef>
              <a:buFontTx/>
              <a:buNone/>
              <a:defRPr sz="2000" kern="1200">
                <a:solidFill>
                  <a:schemeClr val="tx1"/>
                </a:solidFill>
                <a:latin typeface="+mn-lt"/>
                <a:ea typeface="+mn-ea"/>
                <a:cs typeface="+mn-cs"/>
              </a:defRPr>
            </a:lvl4pPr>
            <a:lvl5pPr marL="2057400" indent="-22860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s-ES" b="1" dirty="0"/>
              <a:t>5.3. Catalog Creation and </a:t>
            </a:r>
            <a:r>
              <a:rPr lang="es-ES" b="1" dirty="0" err="1"/>
              <a:t>Upload</a:t>
            </a:r>
            <a:endParaRPr lang="es-ES" b="1" dirty="0"/>
          </a:p>
        </p:txBody>
      </p:sp>
      <p:sp>
        <p:nvSpPr>
          <p:cNvPr id="7" name="Rectángulo 6">
            <a:extLst>
              <a:ext uri="{FF2B5EF4-FFF2-40B4-BE49-F238E27FC236}">
                <a16:creationId xmlns:a16="http://schemas.microsoft.com/office/drawing/2014/main" id="{DF824959-27A9-476F-B9CB-4278E7504153}"/>
              </a:ext>
            </a:extLst>
          </p:cNvPr>
          <p:cNvSpPr/>
          <p:nvPr/>
        </p:nvSpPr>
        <p:spPr>
          <a:xfrm>
            <a:off x="360851" y="652438"/>
            <a:ext cx="2642070" cy="307777"/>
          </a:xfrm>
          <a:prstGeom prst="rect">
            <a:avLst/>
          </a:prstGeom>
        </p:spPr>
        <p:txBody>
          <a:bodyPr wrap="none">
            <a:spAutoFit/>
          </a:bodyPr>
          <a:lstStyle/>
          <a:p>
            <a:r>
              <a:rPr lang="es-ES" sz="1400" dirty="0">
                <a:solidFill>
                  <a:srgbClr val="003087"/>
                </a:solidFill>
                <a:latin typeface="Arial"/>
                <a:ea typeface="+mn-ea"/>
                <a:cs typeface="+mn-cs"/>
              </a:rPr>
              <a:t>Catalog </a:t>
            </a:r>
            <a:r>
              <a:rPr lang="es-ES" sz="1400" dirty="0" err="1">
                <a:solidFill>
                  <a:srgbClr val="003087"/>
                </a:solidFill>
                <a:latin typeface="Arial"/>
                <a:ea typeface="+mn-ea"/>
                <a:cs typeface="+mn-cs"/>
              </a:rPr>
              <a:t>validation</a:t>
            </a:r>
            <a:r>
              <a:rPr lang="es-ES" sz="1400" dirty="0">
                <a:solidFill>
                  <a:srgbClr val="003087"/>
                </a:solidFill>
                <a:latin typeface="Arial"/>
                <a:ea typeface="+mn-ea"/>
                <a:cs typeface="+mn-cs"/>
              </a:rPr>
              <a:t> error </a:t>
            </a:r>
            <a:r>
              <a:rPr lang="es-ES" sz="1400" dirty="0" err="1">
                <a:solidFill>
                  <a:srgbClr val="003087"/>
                </a:solidFill>
                <a:latin typeface="Arial"/>
                <a:ea typeface="+mn-ea"/>
                <a:cs typeface="+mn-cs"/>
              </a:rPr>
              <a:t>display</a:t>
            </a:r>
            <a:endParaRPr lang="es-ES" sz="1400" dirty="0">
              <a:solidFill>
                <a:srgbClr val="003087"/>
              </a:solidFill>
              <a:latin typeface="Arial"/>
              <a:ea typeface="+mn-ea"/>
              <a:cs typeface="+mn-cs"/>
            </a:endParaRPr>
          </a:p>
        </p:txBody>
      </p:sp>
    </p:spTree>
    <p:extLst>
      <p:ext uri="{BB962C8B-B14F-4D97-AF65-F5344CB8AC3E}">
        <p14:creationId xmlns:p14="http://schemas.microsoft.com/office/powerpoint/2010/main" val="4280853412"/>
      </p:ext>
    </p:extLst>
  </p:cSld>
  <p:clrMapOvr>
    <a:masterClrMapping/>
  </p:clrMapOvr>
</p:sld>
</file>

<file path=ppt/theme/theme1.xml><?xml version="1.0" encoding="utf-8"?>
<a:theme xmlns:a="http://schemas.openxmlformats.org/drawingml/2006/main" name="1_cc_ppt_template_2016">
  <a:themeElements>
    <a:clrScheme name="GPP">
      <a:dk1>
        <a:srgbClr val="2C2A29"/>
      </a:dk1>
      <a:lt1>
        <a:srgbClr val="FFFFFF"/>
      </a:lt1>
      <a:dk2>
        <a:srgbClr val="707372"/>
      </a:dk2>
      <a:lt2>
        <a:srgbClr val="FFFFFF"/>
      </a:lt2>
      <a:accent1>
        <a:srgbClr val="003383"/>
      </a:accent1>
      <a:accent2>
        <a:srgbClr val="003383"/>
      </a:accent2>
      <a:accent3>
        <a:srgbClr val="D3A92C"/>
      </a:accent3>
      <a:accent4>
        <a:srgbClr val="000000"/>
      </a:accent4>
      <a:accent5>
        <a:srgbClr val="AC9F3C"/>
      </a:accent5>
      <a:accent6>
        <a:srgbClr val="003383"/>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IFOLS_16-9-English" id="{A1C97B42-6D42-7B4F-AB98-CE2AE61D184F}" vid="{AC7A4353-DBF9-8245-B18A-6A146CEFBEBB}"/>
    </a:ext>
  </a:extLst>
</a:theme>
</file>

<file path=ppt/theme/theme2.xml><?xml version="1.0" encoding="utf-8"?>
<a:theme xmlns:a="http://schemas.openxmlformats.org/drawingml/2006/main" name="Diseño personalizado">
  <a:themeElements>
    <a:clrScheme name="Personalizados 6">
      <a:dk1>
        <a:srgbClr val="2C2A29"/>
      </a:dk1>
      <a:lt1>
        <a:srgbClr val="FFFFFF"/>
      </a:lt1>
      <a:dk2>
        <a:srgbClr val="707372"/>
      </a:dk2>
      <a:lt2>
        <a:srgbClr val="FFFFFF"/>
      </a:lt2>
      <a:accent1>
        <a:srgbClr val="003383"/>
      </a:accent1>
      <a:accent2>
        <a:srgbClr val="003383"/>
      </a:accent2>
      <a:accent3>
        <a:srgbClr val="D3A92C"/>
      </a:accent3>
      <a:accent4>
        <a:srgbClr val="000000"/>
      </a:accent4>
      <a:accent5>
        <a:srgbClr val="99B320"/>
      </a:accent5>
      <a:accent6>
        <a:srgbClr val="003383"/>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iseño personalizado">
  <a:themeElements>
    <a:clrScheme name="Personalizados 6">
      <a:dk1>
        <a:srgbClr val="2C2A29"/>
      </a:dk1>
      <a:lt1>
        <a:srgbClr val="FFFFFF"/>
      </a:lt1>
      <a:dk2>
        <a:srgbClr val="707372"/>
      </a:dk2>
      <a:lt2>
        <a:srgbClr val="FFFFFF"/>
      </a:lt2>
      <a:accent1>
        <a:srgbClr val="003383"/>
      </a:accent1>
      <a:accent2>
        <a:srgbClr val="003383"/>
      </a:accent2>
      <a:accent3>
        <a:srgbClr val="D3A92C"/>
      </a:accent3>
      <a:accent4>
        <a:srgbClr val="000000"/>
      </a:accent4>
      <a:accent5>
        <a:srgbClr val="99B320"/>
      </a:accent5>
      <a:accent6>
        <a:srgbClr val="003383"/>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82aca6-1cd1-45e9-b0d9-f75e93ef2696" xsi:nil="true"/>
    <lcf76f155ced4ddcb4097134ff3c332f xmlns="e0559557-f3e8-4c78-bd2c-b6af249c386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4D6905F7CA244F8D3E87D3F4172BB3" ma:contentTypeVersion="17" ma:contentTypeDescription="Create a new document." ma:contentTypeScope="" ma:versionID="493b08947aae6959f5045e8d406626db">
  <xsd:schema xmlns:xsd="http://www.w3.org/2001/XMLSchema" xmlns:xs="http://www.w3.org/2001/XMLSchema" xmlns:p="http://schemas.microsoft.com/office/2006/metadata/properties" xmlns:ns2="e0559557-f3e8-4c78-bd2c-b6af249c3865" xmlns:ns3="7a82aca6-1cd1-45e9-b0d9-f75e93ef2696" targetNamespace="http://schemas.microsoft.com/office/2006/metadata/properties" ma:root="true" ma:fieldsID="d8c47e1413691f958e6cda3d0f8cc511" ns2:_="" ns3:_="">
    <xsd:import namespace="e0559557-f3e8-4c78-bd2c-b6af249c3865"/>
    <xsd:import namespace="7a82aca6-1cd1-45e9-b0d9-f75e93ef26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59557-f3e8-4c78-bd2c-b6af249c3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be4e410-26f0-47e9-8941-e9f72809fe7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82aca6-1cd1-45e9-b0d9-f75e93ef269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07cffdb-483b-44ca-b055-6a4a32431b13}" ma:internalName="TaxCatchAll" ma:showField="CatchAllData" ma:web="7a82aca6-1cd1-45e9-b0d9-f75e93ef26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BCEB96-80A5-429A-8A1D-CCCDC0D5D937}">
  <ds:schemaRefs>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terms/"/>
    <ds:schemaRef ds:uri="7a82aca6-1cd1-45e9-b0d9-f75e93ef2696"/>
    <ds:schemaRef ds:uri="e0559557-f3e8-4c78-bd2c-b6af249c3865"/>
    <ds:schemaRef ds:uri="http://www.w3.org/XML/1998/namespace"/>
    <ds:schemaRef ds:uri="http://purl.org/dc/elements/1.1/"/>
  </ds:schemaRefs>
</ds:datastoreItem>
</file>

<file path=customXml/itemProps2.xml><?xml version="1.0" encoding="utf-8"?>
<ds:datastoreItem xmlns:ds="http://schemas.openxmlformats.org/officeDocument/2006/customXml" ds:itemID="{D5D93E93-BC00-46F6-A1CB-36F91950806F}">
  <ds:schemaRefs>
    <ds:schemaRef ds:uri="http://schemas.microsoft.com/sharepoint/v3/contenttype/forms"/>
  </ds:schemaRefs>
</ds:datastoreItem>
</file>

<file path=customXml/itemProps3.xml><?xml version="1.0" encoding="utf-8"?>
<ds:datastoreItem xmlns:ds="http://schemas.openxmlformats.org/officeDocument/2006/customXml" ds:itemID="{BDD00E1B-C16D-4C8D-9235-4228CB7010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59557-f3e8-4c78-bd2c-b6af249c3865"/>
    <ds:schemaRef ds:uri="7a82aca6-1cd1-45e9-b0d9-f75e93ef26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GRIFOLS_16-9-English</Template>
  <TotalTime>1902</TotalTime>
  <Words>1588</Words>
  <Application>Microsoft Office PowerPoint</Application>
  <PresentationFormat>Presentación en pantalla (16:9)</PresentationFormat>
  <Paragraphs>150</Paragraphs>
  <Slides>16</Slides>
  <Notes>0</Notes>
  <HiddenSlides>0</HiddenSlides>
  <MMClips>3</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16</vt:i4>
      </vt:variant>
    </vt:vector>
  </HeadingPairs>
  <TitlesOfParts>
    <vt:vector size="23" baseType="lpstr">
      <vt:lpstr>Arial</vt:lpstr>
      <vt:lpstr>Arial Narrow</vt:lpstr>
      <vt:lpstr>Calibri</vt:lpstr>
      <vt:lpstr>Wingdings</vt:lpstr>
      <vt:lpstr>1_cc_ppt_template_2016</vt:lpstr>
      <vt:lpstr>Diseño personalizado</vt:lpstr>
      <vt:lpstr>1_Diseño personalizado</vt:lpstr>
      <vt:lpstr>SAP ARIBA</vt:lpstr>
      <vt:lpstr>INDEX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MS PowerPoint Template (16:9, .ppt, 2007)</dc:subject>
  <dc:creator>Grifols</dc:creator>
  <cp:lastModifiedBy>Guirao Garcia, Judit</cp:lastModifiedBy>
  <cp:revision>212</cp:revision>
  <cp:lastPrinted>2022-05-09T09:48:25Z</cp:lastPrinted>
  <dcterms:created xsi:type="dcterms:W3CDTF">2015-12-31T05:04:42Z</dcterms:created>
  <dcterms:modified xsi:type="dcterms:W3CDTF">2024-04-03T11:18:39Z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0x010100A44D6905F7CA244F8D3E87D3F4172BB3</vt:lpwstr>
  </property>
  <property fmtid="{D5CDD505-2E9C-101B-9397-08002B2CF9AE}" pid="3" name="MediaServiceImageTags">
    <vt:lpwstr/>
  </property>
  <property fmtid="{D5CDD505-2E9C-101B-9397-08002B2CF9AE}" pid="4" name="MSIP_Label_2e141f4a-7a90-4a15-9367-47b5f2b6b157_Enabled">
    <vt:lpwstr>true</vt:lpwstr>
  </property>
  <property fmtid="{D5CDD505-2E9C-101B-9397-08002B2CF9AE}" pid="5" name="MSIP_Label_2e141f4a-7a90-4a15-9367-47b5f2b6b157_SetDate">
    <vt:lpwstr>2023-04-12T12:05:46Z</vt:lpwstr>
  </property>
  <property fmtid="{D5CDD505-2E9C-101B-9397-08002B2CF9AE}" pid="6" name="MSIP_Label_2e141f4a-7a90-4a15-9367-47b5f2b6b157_Method">
    <vt:lpwstr>Standard</vt:lpwstr>
  </property>
  <property fmtid="{D5CDD505-2E9C-101B-9397-08002B2CF9AE}" pid="7" name="MSIP_Label_2e141f4a-7a90-4a15-9367-47b5f2b6b157_Name">
    <vt:lpwstr>Restricted</vt:lpwstr>
  </property>
  <property fmtid="{D5CDD505-2E9C-101B-9397-08002B2CF9AE}" pid="8" name="MSIP_Label_2e141f4a-7a90-4a15-9367-47b5f2b6b157_SiteId">
    <vt:lpwstr>4956b16b-4326-4985-a909-b22eb2db5618</vt:lpwstr>
  </property>
  <property fmtid="{D5CDD505-2E9C-101B-9397-08002B2CF9AE}" pid="9" name="MSIP_Label_2e141f4a-7a90-4a15-9367-47b5f2b6b157_ActionId">
    <vt:lpwstr>7609139c-f500-4183-b569-715fdac1be0a</vt:lpwstr>
  </property>
  <property fmtid="{D5CDD505-2E9C-101B-9397-08002B2CF9AE}" pid="10" name="MSIP_Label_2e141f4a-7a90-4a15-9367-47b5f2b6b157_ContentBits">
    <vt:lpwstr>0</vt:lpwstr>
  </property>
</Properties>
</file>