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.xml" ContentType="application/vnd.openxmlformats-officedocument.presentationml.slideLayout+xml"/>
  <Override PartName="/ppt/slideLayouts/slideMasters/slideMaster.xml" ContentType="application/vnd.openxmlformats-officedocument.presentationml.slideMaster+xml"/>
  <Override PartName="/ppt/slideLayouts/slideMasters/theme/theme.xml" ContentType="application/vnd.openxmlformats-officedocument.theme+xml"/>
  <Override PartName="/ppt/slides/slide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00815e2714da42da" Type="http://schemas.openxmlformats.org/officeDocument/2006/relationships/officeDocument" Target="ppt/presentation.xml"/></Relationships>
</file>

<file path=ppt/presentation.xml><?xml version="1.0" encoding="utf-8"?>
<p:presentation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10024"/>
    <p:sldId id="257" r:id="R10025"/>
    <p:sldId id="258" r:id="R10026"/>
    <p:sldId id="259" r:id="R10027"/>
    <p:sldId id="260" r:id="R10028"/>
    <p:sldId id="261" r:id="R10029"/>
    <p:sldId id="262" r:id="R10030"/>
    <p:sldId id="263" r:id="R10031"/>
    <p:sldId id="264" r:id="R10032"/>
    <p:sldId id="265" r:id="R10033"/>
    <p:sldId id="266" r:id="R10034"/>
    <p:sldId id="267" r:id="R10035"/>
    <p:sldId id="268" r:id="R10036"/>
    <p:sldId id="269" r:id="R10037"/>
    <p:sldId id="270" r:id="R10038"/>
    <p:sldId id="271" r:id="R10039"/>
    <p:sldId id="272" r:id="R10040"/>
    <p:sldId id="273" r:id="R10041"/>
    <p:sldId id="274" r:id="R10042"/>
    <p:sldId id="275" r:id="R10043"/>
    <p:sldId id="276" r:id="R10044"/>
    <p:sldId id="277" r:id="R10045"/>
    <p:sldId id="278" r:id="R10046"/>
    <p:sldId id="279" r:id="R10047"/>
    <p:sldId id="280" r:id="R10048"/>
    <p:sldId id="281" r:id="R10049"/>
  </p:sldIdLst>
  <p:sldSz cx="12192000" cy="6858000" type="custom"/>
  <p:notesSz cx="12192000" cy="6858000"/>
  <p:defaultTextStyle/>
</p:presentation>
</file>

<file path=ppt/_rels/presentation.xml.rels><?xml version="1.0" encoding="UTF-8"?><Relationships xmlns="http://schemas.openxmlformats.org/package/2006/relationships"><Relationship Id="rId1" Type="http://schemas.openxmlformats.org/officeDocument/2006/relationships/slideMaster" Target="slideLayouts/slideMasters/slideMaster.xml"/><Relationship Id="rId3" Type="http://schemas.openxmlformats.org/officeDocument/2006/relationships/theme" Target="slideLayouts/slideMasters/theme/theme.xml"/><Relationship Id="R10024" Type="http://schemas.openxmlformats.org/officeDocument/2006/relationships/slide" Target="slides/slide.xml"/><Relationship Id="R10025" Type="http://schemas.openxmlformats.org/officeDocument/2006/relationships/slide" Target="slides/slide2.xml"/><Relationship Id="R10026" Type="http://schemas.openxmlformats.org/officeDocument/2006/relationships/slide" Target="slides/slide3.xml"/><Relationship Id="R10027" Type="http://schemas.openxmlformats.org/officeDocument/2006/relationships/slide" Target="slides/slide4.xml"/><Relationship Id="R10028" Type="http://schemas.openxmlformats.org/officeDocument/2006/relationships/slide" Target="slides/slide5.xml"/><Relationship Id="R10029" Type="http://schemas.openxmlformats.org/officeDocument/2006/relationships/slide" Target="slides/slide6.xml"/><Relationship Id="R10030" Type="http://schemas.openxmlformats.org/officeDocument/2006/relationships/slide" Target="slides/slide7.xml"/><Relationship Id="R10031" Type="http://schemas.openxmlformats.org/officeDocument/2006/relationships/slide" Target="slides/slide8.xml"/><Relationship Id="R10032" Type="http://schemas.openxmlformats.org/officeDocument/2006/relationships/slide" Target="slides/slide9.xml"/><Relationship Id="R10033" Type="http://schemas.openxmlformats.org/officeDocument/2006/relationships/slide" Target="slides/slide10.xml"/><Relationship Id="R10034" Type="http://schemas.openxmlformats.org/officeDocument/2006/relationships/slide" Target="slides/slide11.xml"/><Relationship Id="R10035" Type="http://schemas.openxmlformats.org/officeDocument/2006/relationships/slide" Target="slides/slide12.xml"/><Relationship Id="R10036" Type="http://schemas.openxmlformats.org/officeDocument/2006/relationships/slide" Target="slides/slide13.xml"/><Relationship Id="R10037" Type="http://schemas.openxmlformats.org/officeDocument/2006/relationships/slide" Target="slides/slide14.xml"/><Relationship Id="R10038" Type="http://schemas.openxmlformats.org/officeDocument/2006/relationships/slide" Target="slides/slide15.xml"/><Relationship Id="R10039" Type="http://schemas.openxmlformats.org/officeDocument/2006/relationships/slide" Target="slides/slide16.xml"/><Relationship Id="R10040" Type="http://schemas.openxmlformats.org/officeDocument/2006/relationships/slide" Target="slides/slide17.xml"/><Relationship Id="R10041" Type="http://schemas.openxmlformats.org/officeDocument/2006/relationships/slide" Target="slides/slide18.xml"/><Relationship Id="R10042" Type="http://schemas.openxmlformats.org/officeDocument/2006/relationships/slide" Target="slides/slide19.xml"/><Relationship Id="R10043" Type="http://schemas.openxmlformats.org/officeDocument/2006/relationships/slide" Target="slides/slide20.xml"/><Relationship Id="R10044" Type="http://schemas.openxmlformats.org/officeDocument/2006/relationships/slide" Target="slides/slide21.xml"/><Relationship Id="R10045" Type="http://schemas.openxmlformats.org/officeDocument/2006/relationships/slide" Target="slides/slide22.xml"/><Relationship Id="R10046" Type="http://schemas.openxmlformats.org/officeDocument/2006/relationships/slide" Target="slides/slide23.xml"/><Relationship Id="R10047" Type="http://schemas.openxmlformats.org/officeDocument/2006/relationships/slide" Target="slides/slide24.xml"/><Relationship Id="R10048" Type="http://schemas.openxmlformats.org/officeDocument/2006/relationships/slide" Target="slides/slide25.xml"/><Relationship Id="R10049" Type="http://schemas.openxmlformats.org/officeDocument/2006/relationships/slide" Target="slides/slide26.xml"/></Relationships>
</file>

<file path=ppt/slideLayouts/_rels/slideLayout.xml.rels><?xml version="1.0" encoding="UTF-8"?><Relationships xmlns="http://schemas.openxmlformats.org/package/2006/relationships"><Relationship Id="rId1" Type="http://schemas.openxmlformats.org/officeDocument/2006/relationships/slideMaster" Target="slideMasters/slideMaster.xml"/></Relationships>
</file>

<file path=ppt/slideLayouts/slideLayout.xml><?xml version="1.0" encoding="utf-8"?>
<p:sldLayout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Ovr>
    <a:masterClrMapping xmlns:a="http://schemas.openxmlformats.org/drawingml/2006/main"/>
  </p:clrMapOvr>
</p:sldLayout>
</file>

<file path=ppt/slideLayouts/slideMasters/_rels/slideMaster.xml.rels><?xml version="1.0" encoding="UTF-8"?><Relationships xmlns="http://schemas.openxmlformats.org/package/2006/relationships"><Relationship Id="rId1" Type="http://schemas.openxmlformats.org/officeDocument/2006/relationships/slideLayout" Target="../slideLayout.xml"/><Relationship Id="rId3" Type="http://schemas.openxmlformats.org/officeDocument/2006/relationships/theme" Target="theme/theme.xml"/></Relationships>
</file>

<file path=ppt/slideLayouts/slideMasters/slideMaster.xml><?xml version="1.0" encoding="utf-8"?>
<p:sldMaster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xmlns:r="http://schemas.openxmlformats.org/officeDocument/2006/relationships" id="2147483649" r:id="rId1"/>
  </p:sldLayoutIdLst>
  <p:txStyles>
    <p:titleStyle/>
    <p:bodyStyle/>
    <p:otherStyle/>
  </p:txStyles>
</p:sldMaster>
</file>

<file path=ppt/slideLayouts/slideMasters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slides/_rels/slide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1" Type="http://schemas.openxmlformats.org/officeDocument/2006/relationships/image" Target="../media/image101.png"/><Relationship Id="rId102" Type="http://schemas.openxmlformats.org/officeDocument/2006/relationships/image" Target="../media/image102.png"/><Relationship Id="rId103" Type="http://schemas.openxmlformats.org/officeDocument/2006/relationships/image" Target="../media/image103.png"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49" Type="http://schemas.openxmlformats.org/officeDocument/2006/relationships/image" Target="../media/image249.png"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65" Type="http://schemas.openxmlformats.org/officeDocument/2006/relationships/image" Target="../media/image265.png"/><Relationship Id="rId267" Type="http://schemas.openxmlformats.org/officeDocument/2006/relationships/image" Target="../media/image267.png"/><Relationship Id="rId269" Type="http://schemas.openxmlformats.org/officeDocument/2006/relationships/image" Target="../media/image269.png"/><Relationship Id="rId271" Type="http://schemas.openxmlformats.org/officeDocument/2006/relationships/image" Target="../media/image271.png"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http://investor.com/typo3temp/pics/Ariba_Logo_2fd1c71bfb.png"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https://abc.com/ximagex.jpg"/><Relationship Id="rId342" Type="http://schemas.openxmlformats.org/officeDocument/2006/relationships/image" Target="../media/image342.png"/><Relationship Id="rId344" Type="http://schemas.openxmlformats.org/officeDocument/2006/relationships/image" Target="../media/image344.png"/><Relationship Id="rId345" Type="http://schemas.openxmlformats.org/officeDocument/2006/relationships/image" Target="../media/image345.png"/><Relationship Id="rId347" Type="http://schemas.openxmlformats.org/officeDocument/2006/relationships/image" Target="../media/image347.png"/><Relationship Id="rId349" Type="http://schemas.openxmlformats.org/officeDocument/2006/relationships/image" Target="../media/image349.png"/><Relationship Id="rId350" Type="http://schemas.openxmlformats.org/officeDocument/2006/relationships/image" Target="../media/image350.png"/><Relationship Id="rId351" Type="http://schemas.openxmlformats.org/officeDocument/2006/relationships/image" Target="../media/image351.png"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52" Type="http://schemas.openxmlformats.org/officeDocument/2006/relationships/image" Target="../media/image652.png"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61" Type="http://schemas.openxmlformats.org/officeDocument/2006/relationships/image" Target="../media/image661.png"/><Relationship Id="rId663" Type="http://schemas.openxmlformats.org/officeDocument/2006/relationships/image" Target="../media/image663.png"/><Relationship Id="rId665" Type="http://schemas.openxmlformats.org/officeDocument/2006/relationships/image" Target="../media/image665.png"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76" Type="http://schemas.openxmlformats.org/officeDocument/2006/relationships/image" Target="../media/image676.png"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83" Type="http://schemas.openxmlformats.org/officeDocument/2006/relationships/image" Target="../media/image683.png"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92" Type="http://schemas.openxmlformats.org/officeDocument/2006/relationships/image" Target="../media/image692.png"/><Relationship Id="rId695" Type="http://schemas.openxmlformats.org/officeDocument/2006/relationships/image" Target="../media/image695.png"/></Relationships>
</file>

<file path=ppt/slides/_rels/slide2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33" Type="http://schemas.openxmlformats.org/officeDocument/2006/relationships/image" Target="../media/image733.png"/><Relationship Id="rId735" Type="http://schemas.openxmlformats.org/officeDocument/2006/relationships/image" Target="../media/image735.png"/></Relationships>
</file>

<file path=ppt/slides/_rels/slide2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45" Type="http://schemas.openxmlformats.org/officeDocument/2006/relationships/image" Target="../media/image745.png"/></Relationships>
</file>

<file path=ppt/slides/_rels/slide2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53" Type="http://schemas.openxmlformats.org/officeDocument/2006/relationships/image" Target="../media/image753.png"/><Relationship Id="rId755" Type="http://schemas.openxmlformats.org/officeDocument/2006/relationships/image" Target="../media/image755.png"/></Relationships>
</file>

<file path=ppt/slides/_rels/slide2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89" Type="http://schemas.openxmlformats.org/officeDocument/2006/relationships/image" Target="../media/image789.png"/><Relationship Id="rId790" Type="http://schemas.openxmlformats.org/officeDocument/2006/relationships/image" Target="../media/image790.png"/><Relationship Id="rId791" Type="http://schemas.openxmlformats.org/officeDocument/2006/relationships/image" Target="../media/image791.png"/><Relationship Id="rId794" Type="http://schemas.openxmlformats.org/officeDocument/2006/relationships/image" Target="../media/image794.png"/><Relationship Id="rId796" Type="http://schemas.openxmlformats.org/officeDocument/2006/relationships/image" Target="../media/image796.png"/><Relationship Id="rId797" Type="http://schemas.openxmlformats.org/officeDocument/2006/relationships/image" Target="../media/image797.png"/><Relationship Id="rId798" Type="http://schemas.openxmlformats.org/officeDocument/2006/relationships/image" Target="../media/image798.png"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63" Type="http://schemas.openxmlformats.org/officeDocument/2006/relationships/image" Target="../media/image163.png"/><Relationship Id="rId165" Type="http://schemas.openxmlformats.org/officeDocument/2006/relationships/image" Target="../media/image165.png"/><Relationship Id="rId169" Type="http://schemas.openxmlformats.org/officeDocument/2006/relationships/image" Target="../media/image169.png"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81" Type="http://schemas.openxmlformats.org/officeDocument/2006/relationships/image" Target="../media/image181.png"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90" Type="http://schemas.openxmlformats.org/officeDocument/2006/relationships/image" Target="../media/image190.png"/><Relationship Id="rId194" Type="http://schemas.openxmlformats.org/officeDocument/2006/relationships/image" Target="../media/image194.png"/><Relationship Id="rId196" Type="http://schemas.openxmlformats.org/officeDocument/2006/relationships/image" Target="../media/image196.png"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31" Type="http://schemas.openxmlformats.org/officeDocument/2006/relationships/image" Target="../media/image231.png"/><Relationship Id="rId235" Type="http://schemas.openxmlformats.org/officeDocument/2006/relationships/image" Target="../media/image235.png"/><Relationship Id="rId236" Type="http://schemas.openxmlformats.org/officeDocument/2006/relationships/image" Target="../media/image236.png"/></Relationships>
</file>

<file path=ppt/slides/slide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0" name="Freeform 100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spect="0"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8036" y="6217921"/>
            <a:ext cx="1578864" cy="359663"/>
          </a:xfrm>
          <a:prstGeom prst="rect">
            <a:avLst/>
          </a:prstGeom>
          <a:noFill/>
          <a:extLst/>
        </p:spPr>
      </p:pic>
      <p:pic>
        <p:nvPicPr>
          <p:cNvPr id="102" name="Picture 102"/>
          <p:cNvPicPr>
            <a:picLocks noChangeAspect="0" noChangeArrowheads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8036" y="3651535"/>
            <a:ext cx="1107970" cy="211805"/>
          </a:xfrm>
          <a:prstGeom prst="rect">
            <a:avLst/>
          </a:prstGeom>
          <a:noFill/>
          <a:extLst/>
        </p:spPr>
      </p:pic>
      <p:pic>
        <p:nvPicPr>
          <p:cNvPr id="103" name="Picture 103"/>
          <p:cNvPicPr>
            <a:picLocks noChangeAspect="0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2195047" cy="3430523"/>
          </a:xfrm>
          <a:prstGeom prst="rect">
            <a:avLst/>
          </a:prstGeom>
          <a:noFill/>
          <a:extLst/>
        </p:spPr>
      </p:pic>
      <p:sp>
        <p:nvSpPr>
          <p:cNvPr id="104" name="Rectangle 104"/>
          <p:cNvSpPr/>
          <p:nvPr/>
        </p:nvSpPr>
        <p:spPr>
          <a:xfrm rot="0" flipH="0" flipV="0">
            <a:off x="288036" y="3986143"/>
            <a:ext cx="5968143" cy="5261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2" baseline="0" b="1" i="0" dirty="0" spc="0">
                <a:solidFill>
                  <a:srgbClr val="FFC000"/>
                </a:solidFill>
                <a:latin typeface="Arial" pitchFamily="0" charset="1"/>
              </a:rPr>
              <a:t>Extende</a:t>
            </a:r>
            <a:r>
              <a:rPr lang="en-US" sz="3602" baseline="0" b="1" i="0" dirty="0" spc="-13">
                <a:solidFill>
                  <a:srgbClr val="FFC000"/>
                </a:solidFill>
                <a:latin typeface="Arial" pitchFamily="0" charset="1"/>
              </a:rPr>
              <a:t>d</a:t>
            </a:r>
            <a:r>
              <a:rPr lang="en-US" sz="3602" baseline="0" b="1" i="0" dirty="0" spc="0">
                <a:solidFill>
                  <a:srgbClr val="FFC000"/>
                </a:solidFill>
                <a:latin typeface="Arial" pitchFamily="0" charset="1"/>
              </a:rPr>
              <a:t>-CI</a:t>
            </a:r>
            <a:r>
              <a:rPr lang="en-US" sz="3602" baseline="0" b="1" i="0" dirty="0" spc="1000">
                <a:solidFill>
                  <a:srgbClr val="FFC000"/>
                </a:solidFill>
                <a:latin typeface="Arial" pitchFamily="0" charset="1"/>
              </a:rPr>
              <a:t>F</a:t>
            </a:r>
            <a:r>
              <a:rPr lang="en-US" sz="3602" baseline="0" b="1" i="0" dirty="0" spc="997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3602" baseline="0" b="1" i="0" dirty="0" spc="0">
                <a:solidFill>
                  <a:srgbClr val="FFC000"/>
                </a:solidFill>
                <a:latin typeface="Arial" pitchFamily="0" charset="1"/>
              </a:rPr>
              <a:t>Lit</a:t>
            </a:r>
            <a:r>
              <a:rPr lang="en-US" sz="3602" baseline="0" b="1" i="0" dirty="0" spc="1000">
                <a:solidFill>
                  <a:srgbClr val="FFC000"/>
                </a:solidFill>
                <a:latin typeface="Arial" pitchFamily="0" charset="1"/>
              </a:rPr>
              <a:t>e</a:t>
            </a:r>
            <a:r>
              <a:rPr lang="en-US" sz="3602" baseline="0" b="1" i="0" dirty="0" spc="0">
                <a:solidFill>
                  <a:srgbClr val="FFFFFF"/>
                </a:solidFill>
                <a:latin typeface="Arial" pitchFamily="0" charset="1"/>
              </a:rPr>
              <a:t>Manual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48" name="Freeform 248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9" name="Picture 249"/>
          <p:cNvPicPr>
            <a:picLocks noChangeAspect="0" noChangeArrowheads="1"/>
          </p:cNvPicPr>
          <p:nvPr/>
        </p:nvPicPr>
        <p:blipFill>
          <a:blip r:embed="rId2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70292" y="356"/>
            <a:ext cx="4524533" cy="6857644"/>
          </a:xfrm>
          <a:prstGeom prst="rect">
            <a:avLst/>
          </a:prstGeom>
          <a:noFill/>
          <a:extLst/>
        </p:spPr>
      </p:pic>
      <p:sp>
        <p:nvSpPr>
          <p:cNvPr id="250" name="Freeform 250"/>
          <p:cNvSpPr/>
          <p:nvPr/>
        </p:nvSpPr>
        <p:spPr>
          <a:xfrm rot="0" flipH="0" flipV="0">
            <a:off x="7722107" y="100584"/>
            <a:ext cx="964693" cy="803148"/>
          </a:xfrm>
          <a:custGeom>
            <a:pathLst>
              <a:path w="964693" h="803148">
                <a:moveTo>
                  <a:pt x="0" y="0"/>
                </a:moveTo>
                <a:lnTo>
                  <a:pt x="964693" y="0"/>
                </a:lnTo>
                <a:lnTo>
                  <a:pt x="964693" y="803148"/>
                </a:lnTo>
                <a:lnTo>
                  <a:pt x="0" y="803148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Freeform 251"/>
          <p:cNvSpPr/>
          <p:nvPr/>
        </p:nvSpPr>
        <p:spPr>
          <a:xfrm rot="0" flipH="0" flipV="0">
            <a:off x="7722107" y="1062228"/>
            <a:ext cx="1066800" cy="374904"/>
          </a:xfrm>
          <a:custGeom>
            <a:pathLst>
              <a:path w="1066800" h="374904">
                <a:moveTo>
                  <a:pt x="0" y="0"/>
                </a:moveTo>
                <a:lnTo>
                  <a:pt x="1066800" y="0"/>
                </a:lnTo>
                <a:lnTo>
                  <a:pt x="1066800" y="374904"/>
                </a:lnTo>
                <a:lnTo>
                  <a:pt x="0" y="374904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 rot="0" flipH="0" flipV="0">
            <a:off x="8910828" y="77724"/>
            <a:ext cx="2697479" cy="2420112"/>
          </a:xfrm>
          <a:custGeom>
            <a:pathLst>
              <a:path w="2697479" h="2420112">
                <a:moveTo>
                  <a:pt x="0" y="0"/>
                </a:moveTo>
                <a:lnTo>
                  <a:pt x="2697479" y="0"/>
                </a:lnTo>
                <a:lnTo>
                  <a:pt x="2697479" y="2420112"/>
                </a:lnTo>
                <a:lnTo>
                  <a:pt x="0" y="2420112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Rectangle 253"/>
          <p:cNvSpPr/>
          <p:nvPr/>
        </p:nvSpPr>
        <p:spPr>
          <a:xfrm rot="0" flipH="0" flipV="0">
            <a:off x="537667" y="3122270"/>
            <a:ext cx="4446124" cy="643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6" baseline="0" b="1" i="0" dirty="0" spc="0">
                <a:solidFill>
                  <a:srgbClr val="FFFFFF"/>
                </a:solidFill>
                <a:latin typeface="Arial" pitchFamily="0" charset="1"/>
              </a:rPr>
              <a:t>Auxiliar</a:t>
            </a:r>
            <a:r>
              <a:rPr lang="en-US" sz="4406" baseline="0" b="1" i="0" dirty="0" spc="121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4406" baseline="0" b="1" i="0" dirty="0" spc="0">
                <a:solidFill>
                  <a:srgbClr val="F0AB00"/>
                </a:solidFill>
                <a:latin typeface="Arial" pitchFamily="0" charset="1"/>
              </a:rPr>
              <a:t>Images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54" name="Freeform 254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Freeform 255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Freeform 256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Freeform 258"/>
          <p:cNvSpPr/>
          <p:nvPr/>
        </p:nvSpPr>
        <p:spPr>
          <a:xfrm rot="0" flipH="0" flipV="0">
            <a:off x="298704" y="1168909"/>
            <a:ext cx="2881883" cy="4572000"/>
          </a:xfrm>
          <a:custGeom>
            <a:pathLst>
              <a:path w="2881883" h="4572000">
                <a:moveTo>
                  <a:pt x="0" y="0"/>
                </a:moveTo>
                <a:lnTo>
                  <a:pt x="2881883" y="0"/>
                </a:lnTo>
                <a:lnTo>
                  <a:pt x="2881883" y="4572000"/>
                </a:lnTo>
                <a:lnTo>
                  <a:pt x="0" y="4572000"/>
                </a:lnTo>
                <a:lnTo>
                  <a:pt x="0" y="0"/>
                </a:lnTo>
                <a:close/>
              </a:path>
            </a:pathLst>
          </a:custGeom>
          <a:solidFill>
            <a:srgbClr val="4CC5FF">
              <a:alpha val="3098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Freeform 259"/>
          <p:cNvSpPr/>
          <p:nvPr/>
        </p:nvSpPr>
        <p:spPr>
          <a:xfrm rot="0" flipH="0" flipV="0">
            <a:off x="3221735" y="1168909"/>
            <a:ext cx="8674608" cy="4572000"/>
          </a:xfrm>
          <a:custGeom>
            <a:pathLst>
              <a:path w="8674608" h="4572000">
                <a:moveTo>
                  <a:pt x="0" y="0"/>
                </a:moveTo>
                <a:lnTo>
                  <a:pt x="8674608" y="0"/>
                </a:lnTo>
                <a:lnTo>
                  <a:pt x="8674608" y="4572000"/>
                </a:lnTo>
                <a:lnTo>
                  <a:pt x="0" y="4572000"/>
                </a:lnTo>
                <a:lnTo>
                  <a:pt x="0" y="0"/>
                </a:lnTo>
                <a:close/>
              </a:path>
            </a:pathLst>
          </a:custGeom>
          <a:solidFill>
            <a:srgbClr val="FFD05D">
              <a:alpha val="3098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Freeform 260"/>
          <p:cNvSpPr/>
          <p:nvPr/>
        </p:nvSpPr>
        <p:spPr>
          <a:xfrm rot="0" flipH="0" flipV="0">
            <a:off x="1825370" y="4890771"/>
            <a:ext cx="614172" cy="18288"/>
          </a:xfrm>
          <a:custGeom>
            <a:pathLst>
              <a:path w="614172" h="18288">
                <a:moveTo>
                  <a:pt x="0" y="0"/>
                </a:moveTo>
                <a:lnTo>
                  <a:pt x="307087" y="0"/>
                </a:lnTo>
                <a:lnTo>
                  <a:pt x="614172" y="0"/>
                </a:lnTo>
                <a:lnTo>
                  <a:pt x="614172" y="18288"/>
                </a:lnTo>
                <a:lnTo>
                  <a:pt x="307087" y="18288"/>
                </a:lnTo>
                <a:lnTo>
                  <a:pt x="0" y="18288"/>
                </a:lnTo>
                <a:close/>
                <a:moveTo>
                  <a:pt x="141859" y="1967229"/>
                </a:moveTo>
              </a:path>
            </a:pathLst>
          </a:custGeom>
          <a:solidFill>
            <a:srgbClr val="9999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Freeform 261"/>
          <p:cNvSpPr/>
          <p:nvPr/>
        </p:nvSpPr>
        <p:spPr>
          <a:xfrm rot="0" flipH="0" flipV="0">
            <a:off x="10596244" y="4890771"/>
            <a:ext cx="614173" cy="18288"/>
          </a:xfrm>
          <a:custGeom>
            <a:pathLst>
              <a:path w="614173" h="18288">
                <a:moveTo>
                  <a:pt x="0" y="0"/>
                </a:moveTo>
                <a:lnTo>
                  <a:pt x="307087" y="0"/>
                </a:lnTo>
                <a:lnTo>
                  <a:pt x="614173" y="0"/>
                </a:lnTo>
                <a:lnTo>
                  <a:pt x="614173" y="18288"/>
                </a:lnTo>
                <a:lnTo>
                  <a:pt x="307087" y="18288"/>
                </a:lnTo>
                <a:lnTo>
                  <a:pt x="0" y="18288"/>
                </a:lnTo>
                <a:close/>
                <a:moveTo>
                  <a:pt x="-8629015" y="1967229"/>
                </a:moveTo>
              </a:path>
            </a:pathLst>
          </a:custGeom>
          <a:solidFill>
            <a:srgbClr val="9999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Freeform 262"/>
          <p:cNvSpPr/>
          <p:nvPr/>
        </p:nvSpPr>
        <p:spPr>
          <a:xfrm rot="0" flipH="0" flipV="0">
            <a:off x="4800727" y="4890771"/>
            <a:ext cx="998219" cy="18288"/>
          </a:xfrm>
          <a:custGeom>
            <a:pathLst>
              <a:path w="998219" h="18288">
                <a:moveTo>
                  <a:pt x="0" y="0"/>
                </a:moveTo>
                <a:lnTo>
                  <a:pt x="499109" y="0"/>
                </a:lnTo>
                <a:lnTo>
                  <a:pt x="998219" y="0"/>
                </a:lnTo>
                <a:lnTo>
                  <a:pt x="998219" y="18288"/>
                </a:lnTo>
                <a:lnTo>
                  <a:pt x="499109" y="18288"/>
                </a:lnTo>
                <a:lnTo>
                  <a:pt x="0" y="18288"/>
                </a:lnTo>
                <a:close/>
                <a:moveTo>
                  <a:pt x="-2833498" y="1967229"/>
                </a:moveTo>
              </a:path>
            </a:pathLst>
          </a:custGeom>
          <a:solidFill>
            <a:srgbClr val="9999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Freeform 263"/>
          <p:cNvSpPr/>
          <p:nvPr/>
        </p:nvSpPr>
        <p:spPr>
          <a:xfrm rot="0" flipH="0" flipV="0">
            <a:off x="7672578" y="4890771"/>
            <a:ext cx="614172" cy="18288"/>
          </a:xfrm>
          <a:custGeom>
            <a:pathLst>
              <a:path w="614172" h="18288">
                <a:moveTo>
                  <a:pt x="0" y="0"/>
                </a:moveTo>
                <a:lnTo>
                  <a:pt x="307086" y="0"/>
                </a:lnTo>
                <a:lnTo>
                  <a:pt x="614172" y="0"/>
                </a:lnTo>
                <a:lnTo>
                  <a:pt x="614172" y="18288"/>
                </a:lnTo>
                <a:lnTo>
                  <a:pt x="307086" y="18288"/>
                </a:lnTo>
                <a:lnTo>
                  <a:pt x="0" y="18288"/>
                </a:lnTo>
                <a:close/>
                <a:moveTo>
                  <a:pt x="-5705349" y="1967229"/>
                </a:moveTo>
              </a:path>
            </a:pathLst>
          </a:custGeom>
          <a:solidFill>
            <a:srgbClr val="9999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Freeform 264"/>
          <p:cNvSpPr/>
          <p:nvPr/>
        </p:nvSpPr>
        <p:spPr>
          <a:xfrm rot="0" flipH="0" flipV="0">
            <a:off x="9275064" y="2090928"/>
            <a:ext cx="2415540" cy="1728216"/>
          </a:xfrm>
          <a:custGeom>
            <a:pathLst>
              <a:path w="2415540" h="1728216">
                <a:moveTo>
                  <a:pt x="0" y="0"/>
                </a:moveTo>
                <a:lnTo>
                  <a:pt x="2415540" y="0"/>
                </a:lnTo>
                <a:lnTo>
                  <a:pt x="2415540" y="1728216"/>
                </a:lnTo>
                <a:lnTo>
                  <a:pt x="0" y="1728216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5" name="Picture 265"/>
          <p:cNvPicPr>
            <a:picLocks noChangeAspect="0" noChangeArrowheads="1"/>
          </p:cNvPicPr>
          <p:nvPr/>
        </p:nvPicPr>
        <p:blipFill>
          <a:blip r:embed="rId2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275064" y="2090906"/>
            <a:ext cx="2415540" cy="1728238"/>
          </a:xfrm>
          <a:prstGeom prst="rect">
            <a:avLst/>
          </a:prstGeom>
          <a:noFill/>
          <a:extLst/>
        </p:spPr>
      </p:pic>
      <p:sp>
        <p:nvSpPr>
          <p:cNvPr id="266" name="Freeform 266"/>
          <p:cNvSpPr/>
          <p:nvPr/>
        </p:nvSpPr>
        <p:spPr>
          <a:xfrm rot="0" flipH="0" flipV="0">
            <a:off x="6350508" y="2090928"/>
            <a:ext cx="2417063" cy="1728216"/>
          </a:xfrm>
          <a:custGeom>
            <a:pathLst>
              <a:path w="2417063" h="1728216">
                <a:moveTo>
                  <a:pt x="0" y="0"/>
                </a:moveTo>
                <a:lnTo>
                  <a:pt x="2417063" y="0"/>
                </a:lnTo>
                <a:lnTo>
                  <a:pt x="2417063" y="1728216"/>
                </a:lnTo>
                <a:lnTo>
                  <a:pt x="0" y="1728216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7" name="Picture 267"/>
          <p:cNvPicPr>
            <a:picLocks noChangeAspect="0" noChangeArrowheads="1"/>
          </p:cNvPicPr>
          <p:nvPr/>
        </p:nvPicPr>
        <p:blipFill>
          <a:blip r:embed="rId2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50508" y="2091041"/>
            <a:ext cx="2416989" cy="1728103"/>
          </a:xfrm>
          <a:prstGeom prst="rect">
            <a:avLst/>
          </a:prstGeom>
          <a:noFill/>
          <a:extLst/>
        </p:spPr>
      </p:pic>
      <p:sp>
        <p:nvSpPr>
          <p:cNvPr id="268" name="Freeform 268"/>
          <p:cNvSpPr/>
          <p:nvPr/>
        </p:nvSpPr>
        <p:spPr>
          <a:xfrm rot="0" flipH="0" flipV="0">
            <a:off x="3427476" y="2090928"/>
            <a:ext cx="2415539" cy="1728216"/>
          </a:xfrm>
          <a:custGeom>
            <a:pathLst>
              <a:path w="2415539" h="1728216">
                <a:moveTo>
                  <a:pt x="0" y="0"/>
                </a:moveTo>
                <a:lnTo>
                  <a:pt x="2415539" y="0"/>
                </a:lnTo>
                <a:lnTo>
                  <a:pt x="2415539" y="1728216"/>
                </a:lnTo>
                <a:lnTo>
                  <a:pt x="0" y="1728216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9" name="Picture 269"/>
          <p:cNvPicPr>
            <a:picLocks noChangeAspect="0" noChangeArrowheads="1"/>
          </p:cNvPicPr>
          <p:nvPr/>
        </p:nvPicPr>
        <p:blipFill>
          <a:blip r:embed="rId2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27476" y="2091044"/>
            <a:ext cx="2415463" cy="1728100"/>
          </a:xfrm>
          <a:prstGeom prst="rect">
            <a:avLst/>
          </a:prstGeom>
          <a:noFill/>
          <a:extLst/>
        </p:spPr>
      </p:pic>
      <p:sp>
        <p:nvSpPr>
          <p:cNvPr id="270" name="Freeform 270"/>
          <p:cNvSpPr/>
          <p:nvPr/>
        </p:nvSpPr>
        <p:spPr>
          <a:xfrm rot="0" flipH="0" flipV="0">
            <a:off x="504444" y="2090928"/>
            <a:ext cx="2415539" cy="1728216"/>
          </a:xfrm>
          <a:custGeom>
            <a:pathLst>
              <a:path w="2415539" h="1728216">
                <a:moveTo>
                  <a:pt x="0" y="0"/>
                </a:moveTo>
                <a:lnTo>
                  <a:pt x="2415539" y="0"/>
                </a:lnTo>
                <a:lnTo>
                  <a:pt x="2415539" y="1728216"/>
                </a:lnTo>
                <a:lnTo>
                  <a:pt x="0" y="1728216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1" name="Picture 271"/>
          <p:cNvPicPr>
            <a:picLocks noChangeAspect="0" noChangeArrowheads="1"/>
          </p:cNvPicPr>
          <p:nvPr/>
        </p:nvPicPr>
        <p:blipFill>
          <a:blip r:embed="rId2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4444" y="2091017"/>
            <a:ext cx="2415385" cy="1728127"/>
          </a:xfrm>
          <a:prstGeom prst="rect">
            <a:avLst/>
          </a:prstGeom>
          <a:noFill/>
          <a:extLst/>
        </p:spPr>
      </p:pic>
      <p:sp>
        <p:nvSpPr>
          <p:cNvPr id="272" name="Rectangle 272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11</a:t>
            </a:r>
          </a:p>
        </p:txBody>
      </p:sp>
      <p:sp>
        <p:nvSpPr>
          <p:cNvPr id="273" name="Rectangle 273"/>
          <p:cNvSpPr/>
          <p:nvPr/>
        </p:nvSpPr>
        <p:spPr>
          <a:xfrm rot="0" flipH="0" flipV="0">
            <a:off x="504139" y="515417"/>
            <a:ext cx="647821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What the field looks</a:t>
            </a:r>
            <a:r>
              <a:rPr lang="en-US" sz="24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like in the Us</a:t>
            </a:r>
            <a:r>
              <a:rPr lang="en-US" sz="2400" baseline="0" b="1" i="0" dirty="0" spc="-3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r Interface</a:t>
            </a:r>
          </a:p>
        </p:txBody>
      </p:sp>
      <p:sp>
        <p:nvSpPr>
          <p:cNvPr id="274" name="Rectangle 274"/>
          <p:cNvSpPr/>
          <p:nvPr/>
        </p:nvSpPr>
        <p:spPr>
          <a:xfrm rot="0" flipH="0" flipV="0">
            <a:off x="504139" y="4358844"/>
            <a:ext cx="1981733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Search Thumbnail</a:t>
            </a:r>
          </a:p>
        </p:txBody>
      </p:sp>
      <p:sp>
        <p:nvSpPr>
          <p:cNvPr id="275" name="Rectangle 275"/>
          <p:cNvSpPr/>
          <p:nvPr/>
        </p:nvSpPr>
        <p:spPr>
          <a:xfrm rot="0" flipH="0" flipV="0">
            <a:off x="504139" y="4673615"/>
            <a:ext cx="1936699" cy="5272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Field</a:t>
            </a:r>
            <a:r>
              <a:rPr lang="en-US" sz="1403" baseline="0" b="0" i="0" dirty="0" spc="287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999999"/>
                </a:solidFill>
                <a:latin typeface="Arial" pitchFamily="0" charset="1"/>
              </a:rPr>
              <a:t>Auxiliar</a:t>
            </a:r>
            <a:r>
              <a:rPr lang="en-US" sz="1403" baseline="0" b="0" i="0" dirty="0" spc="-36">
                <a:solidFill>
                  <a:srgbClr val="999999"/>
                </a:solidFill>
                <a:latin typeface="Arial" pitchFamily="0" charset="1"/>
              </a:rPr>
              <a:t>y</a:t>
            </a:r>
            <a:r>
              <a:rPr lang="en-US" sz="1403" baseline="0" b="1" i="0" dirty="0" spc="0">
                <a:solidFill>
                  <a:srgbClr val="999999"/>
                </a:solidFill>
                <a:latin typeface="Arial" pitchFamily="0" charset="1"/>
              </a:rPr>
              <a:t>Images</a:t>
            </a:r>
          </a:p>
          <a:p>
            <a:pPr marL="0">
              <a:lnSpc>
                <a:spcPts val="2279"/>
              </a:lnSpc>
            </a:pPr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-16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aken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from th</a:t>
            </a:r>
            <a:r>
              <a:rPr lang="en-US" sz="1403" baseline="0" b="0" i="0" dirty="0" spc="358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first</a:t>
            </a:r>
          </a:p>
        </p:txBody>
      </p:sp>
      <p:sp>
        <p:nvSpPr>
          <p:cNvPr id="276" name="Rectangle 276"/>
          <p:cNvSpPr/>
          <p:nvPr/>
        </p:nvSpPr>
        <p:spPr>
          <a:xfrm rot="0" flipH="0" flipV="0">
            <a:off x="683971" y="5209166"/>
            <a:ext cx="2066140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1" i="0" dirty="0" spc="0">
                <a:solidFill>
                  <a:srgbClr val="FFC000"/>
                </a:solidFill>
                <a:latin typeface="Arial" pitchFamily="0" charset="1"/>
              </a:rPr>
              <a:t>mimepurpose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"=</a:t>
            </a:r>
            <a:r>
              <a:rPr lang="en-US" sz="1403" baseline="0" b="0" i="0" dirty="0" spc="-17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0" i="0" dirty="0" spc="-13">
                <a:solidFill>
                  <a:srgbClr val="00B0F0"/>
                </a:solidFill>
                <a:latin typeface="Arial" pitchFamily="0" charset="1"/>
              </a:rPr>
              <a:t>no</a:t>
            </a:r>
            <a:r>
              <a:rPr lang="en-US" sz="1403" baseline="0" b="0" i="0" dirty="0" spc="0">
                <a:solidFill>
                  <a:srgbClr val="00B0F0"/>
                </a:solidFill>
                <a:latin typeface="Arial" pitchFamily="0" charset="1"/>
              </a:rPr>
              <a:t>r</a:t>
            </a:r>
            <a:r>
              <a:rPr lang="en-US" sz="1403" baseline="0" b="0" i="0" dirty="0" spc="-13">
                <a:solidFill>
                  <a:srgbClr val="00B0F0"/>
                </a:solidFill>
                <a:latin typeface="Arial" pitchFamily="0" charset="1"/>
              </a:rPr>
              <a:t>ma</a:t>
            </a:r>
            <a:r>
              <a:rPr lang="en-US" sz="1403" baseline="0" b="0" i="0" dirty="0" spc="0">
                <a:solidFill>
                  <a:srgbClr val="00B0F0"/>
                </a:solidFill>
                <a:latin typeface="Arial" pitchFamily="0" charset="1"/>
              </a:rPr>
              <a:t>l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277" name="Rectangle 277"/>
          <p:cNvSpPr/>
          <p:nvPr/>
        </p:nvSpPr>
        <p:spPr>
          <a:xfrm rot="0" flipH="0" flipV="0">
            <a:off x="9275953" y="4358844"/>
            <a:ext cx="1560423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Image "Detail"</a:t>
            </a:r>
          </a:p>
        </p:txBody>
      </p:sp>
      <p:sp>
        <p:nvSpPr>
          <p:cNvPr id="278" name="Rectangle 278"/>
          <p:cNvSpPr/>
          <p:nvPr/>
        </p:nvSpPr>
        <p:spPr>
          <a:xfrm rot="0" flipH="0" flipV="0">
            <a:off x="9275953" y="4673615"/>
            <a:ext cx="1936648" cy="5272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Field</a:t>
            </a:r>
            <a:r>
              <a:rPr lang="en-US" sz="1403" baseline="0" b="0" i="0" dirty="0" spc="287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999999"/>
                </a:solidFill>
                <a:latin typeface="Arial" pitchFamily="0" charset="1"/>
              </a:rPr>
              <a:t>Auxiliar</a:t>
            </a:r>
            <a:r>
              <a:rPr lang="en-US" sz="1403" baseline="0" b="0" i="0" dirty="0" spc="-37">
                <a:solidFill>
                  <a:srgbClr val="999999"/>
                </a:solidFill>
                <a:latin typeface="Arial" pitchFamily="0" charset="1"/>
              </a:rPr>
              <a:t>y</a:t>
            </a:r>
            <a:r>
              <a:rPr lang="en-US" sz="1403" baseline="0" b="1" i="0" dirty="0" spc="0">
                <a:solidFill>
                  <a:srgbClr val="999999"/>
                </a:solidFill>
                <a:latin typeface="Arial" pitchFamily="0" charset="1"/>
              </a:rPr>
              <a:t>Images</a:t>
            </a:r>
          </a:p>
          <a:p>
            <a:pPr marL="0">
              <a:lnSpc>
                <a:spcPts val="2279"/>
              </a:lnSpc>
            </a:pPr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-16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aken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from the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first</a:t>
            </a:r>
          </a:p>
        </p:txBody>
      </p:sp>
      <p:sp>
        <p:nvSpPr>
          <p:cNvPr id="279" name="Rectangle 279"/>
          <p:cNvSpPr/>
          <p:nvPr/>
        </p:nvSpPr>
        <p:spPr>
          <a:xfrm rot="0" flipH="0" flipV="0">
            <a:off x="9455784" y="5209166"/>
            <a:ext cx="1948868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1" i="0" dirty="0" spc="0">
                <a:solidFill>
                  <a:srgbClr val="FFC000"/>
                </a:solidFill>
                <a:latin typeface="Arial" pitchFamily="0" charset="1"/>
              </a:rPr>
              <a:t>mimepurpose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"=</a:t>
            </a:r>
            <a:r>
              <a:rPr lang="en-US" sz="1403" baseline="0" b="0" i="0" dirty="0" spc="-17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0" i="0" dirty="0" spc="0">
                <a:solidFill>
                  <a:srgbClr val="00B0F0"/>
                </a:solidFill>
                <a:latin typeface="Arial" pitchFamily="0" charset="1"/>
              </a:rPr>
              <a:t>detai</a:t>
            </a:r>
            <a:r>
              <a:rPr lang="en-US" sz="1403" baseline="0" b="0" i="0" dirty="0" spc="-17">
                <a:solidFill>
                  <a:srgbClr val="00B0F0"/>
                </a:solidFill>
                <a:latin typeface="Arial" pitchFamily="0" charset="1"/>
              </a:rPr>
              <a:t>l</a:t>
            </a:r>
            <a:r>
              <a:rPr lang="en-US" sz="1403" baseline="0" b="0" i="0" dirty="0" spc="-17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280" name="Rectangle 280"/>
          <p:cNvSpPr/>
          <p:nvPr/>
        </p:nvSpPr>
        <p:spPr>
          <a:xfrm rot="0" flipH="0" flipV="0">
            <a:off x="3428110" y="4358844"/>
            <a:ext cx="2007107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Image Thumbnails</a:t>
            </a:r>
          </a:p>
        </p:txBody>
      </p:sp>
      <p:sp>
        <p:nvSpPr>
          <p:cNvPr id="281" name="Rectangle 281"/>
          <p:cNvSpPr/>
          <p:nvPr/>
        </p:nvSpPr>
        <p:spPr>
          <a:xfrm rot="0" flipH="0" flipV="0">
            <a:off x="3428110" y="4673615"/>
            <a:ext cx="2371292" cy="5272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Field</a:t>
            </a:r>
            <a:r>
              <a:rPr lang="en-US" sz="1403" baseline="0" b="0" i="0" dirty="0" spc="695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999999"/>
                </a:solidFill>
                <a:latin typeface="Arial" pitchFamily="0" charset="1"/>
              </a:rPr>
              <a:t>Auxiliar</a:t>
            </a:r>
            <a:r>
              <a:rPr lang="en-US" sz="1403" baseline="0" b="0" i="0" dirty="0" spc="-37">
                <a:solidFill>
                  <a:srgbClr val="999999"/>
                </a:solidFill>
                <a:latin typeface="Arial" pitchFamily="0" charset="1"/>
              </a:rPr>
              <a:t>y</a:t>
            </a:r>
            <a:r>
              <a:rPr lang="en-US" sz="1403" baseline="0" b="1" i="0" dirty="0" spc="0">
                <a:solidFill>
                  <a:srgbClr val="999999"/>
                </a:solidFill>
                <a:latin typeface="Arial" pitchFamily="0" charset="1"/>
              </a:rPr>
              <a:t>Thumbnails</a:t>
            </a:r>
          </a:p>
          <a:p>
            <a:pPr marL="0">
              <a:lnSpc>
                <a:spcPts val="2279"/>
              </a:lnSpc>
            </a:pPr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-16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aken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from the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first</a:t>
            </a:r>
          </a:p>
        </p:txBody>
      </p:sp>
      <p:sp>
        <p:nvSpPr>
          <p:cNvPr id="282" name="Rectangle 282"/>
          <p:cNvSpPr/>
          <p:nvPr/>
        </p:nvSpPr>
        <p:spPr>
          <a:xfrm rot="0" flipH="0" flipV="0">
            <a:off x="3607942" y="5209166"/>
            <a:ext cx="2293165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1" i="0" dirty="0" spc="0">
                <a:solidFill>
                  <a:srgbClr val="FFC000"/>
                </a:solidFill>
                <a:latin typeface="Arial" pitchFamily="0" charset="1"/>
              </a:rPr>
              <a:t>mimepurpose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"=</a:t>
            </a:r>
            <a:r>
              <a:rPr lang="en-US" sz="1403" baseline="0" b="0" i="0" dirty="0" spc="-17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0" i="0" dirty="0" spc="0">
                <a:solidFill>
                  <a:srgbClr val="00B0F0"/>
                </a:solidFill>
                <a:latin typeface="Arial" pitchFamily="0" charset="1"/>
              </a:rPr>
              <a:t>thum</a:t>
            </a:r>
            <a:r>
              <a:rPr lang="en-US" sz="1403" baseline="0" b="0" i="0" dirty="0" spc="-27">
                <a:solidFill>
                  <a:srgbClr val="00B0F0"/>
                </a:solidFill>
                <a:latin typeface="Arial" pitchFamily="0" charset="1"/>
              </a:rPr>
              <a:t>b</a:t>
            </a:r>
            <a:r>
              <a:rPr lang="en-US" sz="1403" baseline="0" b="0" i="0" dirty="0" spc="0">
                <a:solidFill>
                  <a:srgbClr val="00B0F0"/>
                </a:solidFill>
                <a:latin typeface="Arial" pitchFamily="0" charset="1"/>
              </a:rPr>
              <a:t>nail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283" name="Rectangle 283"/>
          <p:cNvSpPr/>
          <p:nvPr/>
        </p:nvSpPr>
        <p:spPr>
          <a:xfrm rot="0" flipH="0" flipV="0">
            <a:off x="6352032" y="4358844"/>
            <a:ext cx="1725472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Image "Normal"</a:t>
            </a:r>
          </a:p>
        </p:txBody>
      </p:sp>
      <p:sp>
        <p:nvSpPr>
          <p:cNvPr id="284" name="Rectangle 284"/>
          <p:cNvSpPr/>
          <p:nvPr/>
        </p:nvSpPr>
        <p:spPr>
          <a:xfrm rot="0" flipH="0" flipV="0">
            <a:off x="6352032" y="4673615"/>
            <a:ext cx="1936649" cy="5272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Field</a:t>
            </a:r>
            <a:r>
              <a:rPr lang="en-US" sz="1403" baseline="0" b="0" i="0" dirty="0" spc="287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999999"/>
                </a:solidFill>
                <a:latin typeface="Arial" pitchFamily="0" charset="1"/>
              </a:rPr>
              <a:t>Auxiliar</a:t>
            </a:r>
            <a:r>
              <a:rPr lang="en-US" sz="1403" baseline="0" b="0" i="0" dirty="0" spc="-37">
                <a:solidFill>
                  <a:srgbClr val="999999"/>
                </a:solidFill>
                <a:latin typeface="Arial" pitchFamily="0" charset="1"/>
              </a:rPr>
              <a:t>y</a:t>
            </a:r>
            <a:r>
              <a:rPr lang="en-US" sz="1403" baseline="0" b="1" i="0" dirty="0" spc="0">
                <a:solidFill>
                  <a:srgbClr val="999999"/>
                </a:solidFill>
                <a:latin typeface="Arial" pitchFamily="0" charset="1"/>
              </a:rPr>
              <a:t>Images</a:t>
            </a:r>
          </a:p>
          <a:p>
            <a:pPr marL="0">
              <a:lnSpc>
                <a:spcPts val="2279"/>
              </a:lnSpc>
            </a:pPr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-16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aken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from the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first</a:t>
            </a:r>
          </a:p>
        </p:txBody>
      </p:sp>
      <p:sp>
        <p:nvSpPr>
          <p:cNvPr id="285" name="Rectangle 285"/>
          <p:cNvSpPr/>
          <p:nvPr/>
        </p:nvSpPr>
        <p:spPr>
          <a:xfrm rot="0" flipH="0" flipV="0">
            <a:off x="6531864" y="5209166"/>
            <a:ext cx="2066089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1" i="0" dirty="0" spc="0">
                <a:solidFill>
                  <a:srgbClr val="FFC000"/>
                </a:solidFill>
                <a:latin typeface="Arial" pitchFamily="0" charset="1"/>
              </a:rPr>
              <a:t>mimepurpose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"=</a:t>
            </a:r>
            <a:r>
              <a:rPr lang="en-US" sz="1403" baseline="0" b="0" i="0" dirty="0" spc="-17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0" i="0" dirty="0" spc="-13">
                <a:solidFill>
                  <a:srgbClr val="00B0F0"/>
                </a:solidFill>
                <a:latin typeface="Arial" pitchFamily="0" charset="1"/>
              </a:rPr>
              <a:t>no</a:t>
            </a:r>
            <a:r>
              <a:rPr lang="en-US" sz="1403" baseline="0" b="0" i="0" dirty="0" spc="0">
                <a:solidFill>
                  <a:srgbClr val="00B0F0"/>
                </a:solidFill>
                <a:latin typeface="Arial" pitchFamily="0" charset="1"/>
              </a:rPr>
              <a:t>r</a:t>
            </a:r>
            <a:r>
              <a:rPr lang="en-US" sz="1403" baseline="0" b="0" i="0" dirty="0" spc="-13">
                <a:solidFill>
                  <a:srgbClr val="00B0F0"/>
                </a:solidFill>
                <a:latin typeface="Arial" pitchFamily="0" charset="1"/>
              </a:rPr>
              <a:t>ma</a:t>
            </a:r>
            <a:r>
              <a:rPr lang="en-US" sz="1403" baseline="0" b="0" i="0" dirty="0" spc="0">
                <a:solidFill>
                  <a:srgbClr val="00B0F0"/>
                </a:solidFill>
                <a:latin typeface="Arial" pitchFamily="0" charset="1"/>
              </a:rPr>
              <a:t>l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286" name="Rectangle 286"/>
          <p:cNvSpPr/>
          <p:nvPr/>
        </p:nvSpPr>
        <p:spPr>
          <a:xfrm rot="0" flipH="0" flipV="0">
            <a:off x="504139" y="1295223"/>
            <a:ext cx="4272483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23971" algn="l"/>
              </a:tabLst>
            </a:pP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SE</a:t>
            </a:r>
            <a:r>
              <a:rPr lang="en-US" sz="1800" baseline="0" b="1" i="0" dirty="0" spc="-51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RCH LEVEL	ITEM LEVEL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87" name="Freeform 287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Freeform 288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Freeform 289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Freeform 290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Freeform 291"/>
          <p:cNvSpPr/>
          <p:nvPr/>
        </p:nvSpPr>
        <p:spPr>
          <a:xfrm rot="0" flipH="0" flipV="0">
            <a:off x="529590" y="5714239"/>
            <a:ext cx="2040636" cy="830580"/>
          </a:xfrm>
          <a:custGeom>
            <a:pathLst>
              <a:path w="2040636" h="830580">
                <a:moveTo>
                  <a:pt x="2040636" y="0"/>
                </a:moveTo>
                <a:lnTo>
                  <a:pt x="138429" y="0"/>
                </a:lnTo>
                <a:lnTo>
                  <a:pt x="0" y="138429"/>
                </a:lnTo>
                <a:lnTo>
                  <a:pt x="0" y="830580"/>
                </a:lnTo>
                <a:lnTo>
                  <a:pt x="2040636" y="830580"/>
                </a:lnTo>
                <a:close/>
                <a:moveTo>
                  <a:pt x="614171" y="1143761"/>
                </a:moveTo>
              </a:path>
            </a:pathLst>
          </a:custGeom>
          <a:solidFill>
            <a:srgbClr val="B48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Freeform 292"/>
          <p:cNvSpPr/>
          <p:nvPr/>
        </p:nvSpPr>
        <p:spPr>
          <a:xfrm rot="0" flipH="0" flipV="0">
            <a:off x="529590" y="5714239"/>
            <a:ext cx="2040636" cy="830580"/>
          </a:xfrm>
          <a:custGeom>
            <a:pathLst>
              <a:path w="2040636" h="830580">
                <a:moveTo>
                  <a:pt x="2040636" y="0"/>
                </a:moveTo>
                <a:lnTo>
                  <a:pt x="138429" y="0"/>
                </a:lnTo>
                <a:lnTo>
                  <a:pt x="0" y="138429"/>
                </a:lnTo>
                <a:lnTo>
                  <a:pt x="0" y="830580"/>
                </a:lnTo>
                <a:lnTo>
                  <a:pt x="2040636" y="830580"/>
                </a:lnTo>
                <a:close/>
                <a:moveTo>
                  <a:pt x="614171" y="1143761"/>
                </a:moveTo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Freeform 293"/>
          <p:cNvSpPr/>
          <p:nvPr/>
        </p:nvSpPr>
        <p:spPr>
          <a:xfrm rot="0" flipH="0" flipV="0">
            <a:off x="529590" y="909066"/>
            <a:ext cx="5963411" cy="4491229"/>
          </a:xfrm>
          <a:custGeom>
            <a:pathLst>
              <a:path w="5963411" h="4491229">
                <a:moveTo>
                  <a:pt x="0" y="0"/>
                </a:moveTo>
                <a:lnTo>
                  <a:pt x="5963411" y="0"/>
                </a:lnTo>
                <a:lnTo>
                  <a:pt x="5963411" y="4491229"/>
                </a:lnTo>
                <a:lnTo>
                  <a:pt x="0" y="449122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FFFF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Freeform 294"/>
          <p:cNvSpPr/>
          <p:nvPr/>
        </p:nvSpPr>
        <p:spPr>
          <a:xfrm rot="0" flipH="0" flipV="0">
            <a:off x="6704838" y="909066"/>
            <a:ext cx="4986528" cy="4491229"/>
          </a:xfrm>
          <a:custGeom>
            <a:pathLst>
              <a:path w="4986528" h="4491229">
                <a:moveTo>
                  <a:pt x="0" y="0"/>
                </a:moveTo>
                <a:lnTo>
                  <a:pt x="4986528" y="0"/>
                </a:lnTo>
                <a:lnTo>
                  <a:pt x="4986528" y="4491229"/>
                </a:lnTo>
                <a:lnTo>
                  <a:pt x="0" y="449122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Freeform 295"/>
          <p:cNvSpPr/>
          <p:nvPr/>
        </p:nvSpPr>
        <p:spPr>
          <a:xfrm rot="0" flipH="0" flipV="0">
            <a:off x="6796023" y="4403725"/>
            <a:ext cx="551688" cy="15241"/>
          </a:xfrm>
          <a:custGeom>
            <a:pathLst>
              <a:path w="551688" h="15241">
                <a:moveTo>
                  <a:pt x="0" y="0"/>
                </a:moveTo>
                <a:lnTo>
                  <a:pt x="551688" y="0"/>
                </a:lnTo>
                <a:lnTo>
                  <a:pt x="551688" y="15241"/>
                </a:lnTo>
                <a:lnTo>
                  <a:pt x="0" y="15241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Freeform 296"/>
          <p:cNvSpPr/>
          <p:nvPr/>
        </p:nvSpPr>
        <p:spPr>
          <a:xfrm rot="0" flipH="0" flipV="0">
            <a:off x="7684516" y="4403725"/>
            <a:ext cx="338327" cy="15241"/>
          </a:xfrm>
          <a:custGeom>
            <a:pathLst>
              <a:path w="338327" h="15241">
                <a:moveTo>
                  <a:pt x="0" y="0"/>
                </a:moveTo>
                <a:lnTo>
                  <a:pt x="338327" y="0"/>
                </a:lnTo>
                <a:lnTo>
                  <a:pt x="338327" y="15241"/>
                </a:lnTo>
                <a:lnTo>
                  <a:pt x="0" y="15241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Freeform 297"/>
          <p:cNvSpPr/>
          <p:nvPr/>
        </p:nvSpPr>
        <p:spPr>
          <a:xfrm rot="0" flipH="0" flipV="0">
            <a:off x="2570226" y="5714239"/>
            <a:ext cx="9121140" cy="830580"/>
          </a:xfrm>
          <a:custGeom>
            <a:pathLst>
              <a:path w="9121140" h="830580">
                <a:moveTo>
                  <a:pt x="0" y="0"/>
                </a:moveTo>
                <a:lnTo>
                  <a:pt x="9121140" y="0"/>
                </a:lnTo>
                <a:lnTo>
                  <a:pt x="9121140" y="830580"/>
                </a:lnTo>
                <a:lnTo>
                  <a:pt x="0" y="830580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Rectangle 298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12</a:t>
            </a:r>
          </a:p>
        </p:txBody>
      </p:sp>
      <p:sp>
        <p:nvSpPr>
          <p:cNvPr id="299" name="Rectangle 299"/>
          <p:cNvSpPr/>
          <p:nvPr/>
        </p:nvSpPr>
        <p:spPr>
          <a:xfrm rot="0" flipH="0" flipV="0">
            <a:off x="620268" y="1007434"/>
            <a:ext cx="14593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[{</a:t>
            </a:r>
          </a:p>
        </p:txBody>
      </p:sp>
      <p:sp>
        <p:nvSpPr>
          <p:cNvPr id="300" name="Rectangle 300"/>
          <p:cNvSpPr/>
          <p:nvPr/>
        </p:nvSpPr>
        <p:spPr>
          <a:xfrm rot="0" flipH="0" flipV="0">
            <a:off x="620268" y="1365625"/>
            <a:ext cx="4704724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mimesource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1596" baseline="0" b="0" i="0" dirty="0" spc="0">
                <a:solidFill>
                  <a:srgbClr val="00B0F0"/>
                </a:solidFill>
                <a:latin typeface="Arial" pitchFamily="0" charset="1"/>
              </a:rPr>
              <a:t>https://abc.com/normalimage1.jpg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";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mimepurpose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1596" baseline="0" b="0" i="0" dirty="0" spc="0">
                <a:solidFill>
                  <a:srgbClr val="00B0F0"/>
                </a:solidFill>
                <a:latin typeface="Arial" pitchFamily="0" charset="1"/>
              </a:rPr>
              <a:t>normal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";</a:t>
            </a:r>
          </a:p>
        </p:txBody>
      </p:sp>
      <p:sp>
        <p:nvSpPr>
          <p:cNvPr id="301" name="Rectangle 301"/>
          <p:cNvSpPr/>
          <p:nvPr/>
        </p:nvSpPr>
        <p:spPr>
          <a:xfrm rot="0" flipH="0" flipV="0">
            <a:off x="620268" y="1967860"/>
            <a:ext cx="156547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mimeorder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1596" baseline="0" b="0" i="0" dirty="0" spc="0">
                <a:solidFill>
                  <a:srgbClr val="00B0F0"/>
                </a:solidFill>
                <a:latin typeface="Arial" pitchFamily="0" charset="1"/>
              </a:rPr>
              <a:t>1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302" name="Rectangle 302"/>
          <p:cNvSpPr/>
          <p:nvPr/>
        </p:nvSpPr>
        <p:spPr>
          <a:xfrm rot="0" flipH="0" flipV="0">
            <a:off x="620268" y="2325999"/>
            <a:ext cx="4569088" cy="9493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};{</a:t>
            </a:r>
          </a:p>
          <a:p>
            <a:pPr marL="0">
              <a:lnSpc>
                <a:spcPts val="28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mimesource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1596" baseline="0" b="0" i="0" dirty="0" spc="0">
                <a:solidFill>
                  <a:srgbClr val="00B0F0"/>
                </a:solidFill>
                <a:latin typeface="Arial" pitchFamily="0" charset="1"/>
              </a:rPr>
              <a:t>https://abc.com/detailimage1.jpg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";</a:t>
            </a:r>
          </a:p>
          <a:p>
            <a:pPr marL="0">
              <a:lnSpc>
                <a:spcPts val="28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mimepurpose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1596" baseline="0" b="0" i="0" dirty="0" spc="0">
                <a:solidFill>
                  <a:srgbClr val="00B0F0"/>
                </a:solidFill>
                <a:latin typeface="Arial" pitchFamily="0" charset="1"/>
              </a:rPr>
              <a:t>detail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";</a:t>
            </a:r>
          </a:p>
        </p:txBody>
      </p:sp>
      <p:sp>
        <p:nvSpPr>
          <p:cNvPr id="303" name="Rectangle 303"/>
          <p:cNvSpPr/>
          <p:nvPr/>
        </p:nvSpPr>
        <p:spPr>
          <a:xfrm rot="0" flipH="0" flipV="0">
            <a:off x="620268" y="3400134"/>
            <a:ext cx="156558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598" baseline="0" b="1" i="0" dirty="0" spc="0">
                <a:solidFill>
                  <a:srgbClr val="FFC000"/>
                </a:solidFill>
                <a:latin typeface="Arial" pitchFamily="0" charset="1"/>
              </a:rPr>
              <a:t>mimeorder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1598" baseline="0" b="0" i="0" dirty="0" spc="0">
                <a:solidFill>
                  <a:srgbClr val="00B0F0"/>
                </a:solidFill>
                <a:latin typeface="Arial" pitchFamily="0" charset="1"/>
              </a:rPr>
              <a:t>1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304" name="Rectangle 304"/>
          <p:cNvSpPr/>
          <p:nvPr/>
        </p:nvSpPr>
        <p:spPr>
          <a:xfrm rot="0" flipH="0" flipV="0">
            <a:off x="620268" y="3758813"/>
            <a:ext cx="7884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}</a:t>
            </a:r>
          </a:p>
        </p:txBody>
      </p:sp>
      <p:sp>
        <p:nvSpPr>
          <p:cNvPr id="305" name="Rectangle 305"/>
          <p:cNvSpPr/>
          <p:nvPr/>
        </p:nvSpPr>
        <p:spPr>
          <a:xfrm rot="0" flipH="0" flipV="0">
            <a:off x="620268" y="4113079"/>
            <a:ext cx="5828019" cy="6641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;{"mime</a:t>
            </a:r>
            <a:r>
              <a:rPr lang="en-US" sz="1103" baseline="0" b="0" i="0" dirty="0" spc="-16">
                <a:solidFill>
                  <a:srgbClr val="999999"/>
                </a:solidFill>
                <a:latin typeface="Arial" pitchFamily="0" charset="1"/>
              </a:rPr>
              <a:t>s</a:t>
            </a: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ourc</a:t>
            </a:r>
            <a:r>
              <a:rPr lang="en-US" sz="1103" baseline="0" b="0" i="0" dirty="0" spc="-17">
                <a:solidFill>
                  <a:srgbClr val="999999"/>
                </a:solidFill>
                <a:latin typeface="Arial" pitchFamily="0" charset="1"/>
              </a:rPr>
              <a:t>e</a:t>
            </a: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"="https://abc.com/normalimage2.jpg";"mimepurpose"="normal";"mimeorde</a:t>
            </a:r>
            <a:r>
              <a:rPr lang="en-US" sz="1103" baseline="0" b="0" i="0" dirty="0" spc="-19">
                <a:solidFill>
                  <a:srgbClr val="999999"/>
                </a:solidFill>
                <a:latin typeface="Arial" pitchFamily="0" charset="1"/>
              </a:rPr>
              <a:t>r</a:t>
            </a: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"="2</a:t>
            </a:r>
          </a:p>
          <a:p>
            <a:pPr marL="0">
              <a:lnSpc>
                <a:spcPts val="1319"/>
              </a:lnSpc>
            </a:pP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"};{"mimesourc</a:t>
            </a:r>
            <a:r>
              <a:rPr lang="en-US" sz="1103" baseline="0" b="0" i="0" dirty="0" spc="-14">
                <a:solidFill>
                  <a:srgbClr val="999999"/>
                </a:solidFill>
                <a:latin typeface="Arial" pitchFamily="0" charset="1"/>
              </a:rPr>
              <a:t>e</a:t>
            </a: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"="https://abc.</a:t>
            </a:r>
            <a:r>
              <a:rPr lang="en-US" sz="1103" baseline="0" b="0" i="0" dirty="0" spc="-25">
                <a:solidFill>
                  <a:srgbClr val="999999"/>
                </a:solidFill>
                <a:latin typeface="Arial" pitchFamily="0" charset="1"/>
              </a:rPr>
              <a:t>c</a:t>
            </a: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om/detailimage2.jpg";"mimepurpose"="detail";"mimeorder"="2"}</a:t>
            </a:r>
          </a:p>
          <a:p>
            <a:pPr marL="0">
              <a:lnSpc>
                <a:spcPts val="1319"/>
              </a:lnSpc>
            </a:pP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;{"mime</a:t>
            </a:r>
            <a:r>
              <a:rPr lang="en-US" sz="1103" baseline="0" b="0" i="0" dirty="0" spc="-16">
                <a:solidFill>
                  <a:srgbClr val="999999"/>
                </a:solidFill>
                <a:latin typeface="Arial" pitchFamily="0" charset="1"/>
              </a:rPr>
              <a:t>s</a:t>
            </a: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ourc</a:t>
            </a:r>
            <a:r>
              <a:rPr lang="en-US" sz="1103" baseline="0" b="0" i="0" dirty="0" spc="-17">
                <a:solidFill>
                  <a:srgbClr val="999999"/>
                </a:solidFill>
                <a:latin typeface="Arial" pitchFamily="0" charset="1"/>
              </a:rPr>
              <a:t>e</a:t>
            </a: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"="https://abc.com/normalimage3.jpg";"mimepurpose"="normal";"mimeorder"="3</a:t>
            </a:r>
          </a:p>
          <a:p>
            <a:pPr marL="0">
              <a:lnSpc>
                <a:spcPts val="1320"/>
              </a:lnSpc>
            </a:pP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"};{"mimesourc</a:t>
            </a:r>
            <a:r>
              <a:rPr lang="en-US" sz="1103" baseline="0" b="0" i="0" dirty="0" spc="-14">
                <a:solidFill>
                  <a:srgbClr val="999999"/>
                </a:solidFill>
                <a:latin typeface="Arial" pitchFamily="0" charset="1"/>
              </a:rPr>
              <a:t>e</a:t>
            </a: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"="https://abc.</a:t>
            </a:r>
            <a:r>
              <a:rPr lang="en-US" sz="1103" baseline="0" b="0" i="0" dirty="0" spc="-25">
                <a:solidFill>
                  <a:srgbClr val="999999"/>
                </a:solidFill>
                <a:latin typeface="Arial" pitchFamily="0" charset="1"/>
              </a:rPr>
              <a:t>c</a:t>
            </a:r>
            <a:r>
              <a:rPr lang="en-US" sz="1103" baseline="0" b="0" i="0" dirty="0" spc="0">
                <a:solidFill>
                  <a:srgbClr val="999999"/>
                </a:solidFill>
                <a:latin typeface="Arial" pitchFamily="0" charset="1"/>
              </a:rPr>
              <a:t>om/detailimage3.jpg";"mimepurpose"="detail";"mimeorder"="3"}</a:t>
            </a:r>
          </a:p>
        </p:txBody>
      </p:sp>
      <p:sp>
        <p:nvSpPr>
          <p:cNvPr id="306" name="Rectangle 306"/>
          <p:cNvSpPr/>
          <p:nvPr/>
        </p:nvSpPr>
        <p:spPr>
          <a:xfrm rot="0" flipH="0" flipV="0">
            <a:off x="620268" y="4901528"/>
            <a:ext cx="67597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]</a:t>
            </a:r>
          </a:p>
        </p:txBody>
      </p:sp>
      <p:sp>
        <p:nvSpPr>
          <p:cNvPr id="307" name="Rectangle 307"/>
          <p:cNvSpPr/>
          <p:nvPr/>
        </p:nvSpPr>
        <p:spPr>
          <a:xfrm rot="0" flipH="0" flipV="0">
            <a:off x="349910" y="332537"/>
            <a:ext cx="647856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C000"/>
                </a:solidFill>
                <a:latin typeface="Arial" pitchFamily="0" charset="1"/>
              </a:rPr>
              <a:t>Auxiliary Image</a:t>
            </a:r>
            <a:r>
              <a:rPr lang="en-US" sz="2400" baseline="0" b="1" i="0" dirty="0" spc="664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Catalogue Setup</a:t>
            </a:r>
            <a:r>
              <a:rPr lang="en-US" sz="2004" baseline="0" b="1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and Explanation</a:t>
            </a:r>
          </a:p>
        </p:txBody>
      </p:sp>
      <p:sp>
        <p:nvSpPr>
          <p:cNvPr id="308" name="Rectangle 308"/>
          <p:cNvSpPr/>
          <p:nvPr/>
        </p:nvSpPr>
        <p:spPr>
          <a:xfrm rot="0" flipH="0" flipV="0">
            <a:off x="6796785" y="1510488"/>
            <a:ext cx="4728680" cy="4763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Mime Source</a:t>
            </a:r>
            <a:r>
              <a:rPr lang="en-US" sz="1800" baseline="0" b="0" i="0" dirty="0" spc="507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UR</a:t>
            </a:r>
            <a:r>
              <a:rPr lang="en-US" sz="1403" baseline="0" b="0" i="0" dirty="0" spc="-61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 linking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to the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image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(can be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 static</a:t>
            </a:r>
          </a:p>
          <a:p>
            <a:pPr marL="0">
              <a:lnSpc>
                <a:spcPts val="1680"/>
              </a:lnSpc>
            </a:pP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image,</a:t>
            </a:r>
            <a:r>
              <a:rPr lang="en-US" sz="1406" baseline="0" b="0" i="0" dirty="0" spc="-4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but this</a:t>
            </a:r>
            <a:r>
              <a:rPr lang="en-US" sz="1406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is not</a:t>
            </a:r>
            <a:r>
              <a:rPr lang="en-US" sz="1406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recommen</a:t>
            </a:r>
            <a:r>
              <a:rPr lang="en-US" sz="1406" baseline="0" b="0" i="0" dirty="0" spc="-22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ed)</a:t>
            </a:r>
          </a:p>
        </p:txBody>
      </p:sp>
      <p:sp>
        <p:nvSpPr>
          <p:cNvPr id="309" name="Rectangle 309"/>
          <p:cNvSpPr/>
          <p:nvPr/>
        </p:nvSpPr>
        <p:spPr>
          <a:xfrm rot="0" flipH="0" flipV="0">
            <a:off x="6796785" y="2227022"/>
            <a:ext cx="4785699" cy="5265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Mime Purpose</a:t>
            </a:r>
            <a:r>
              <a:rPr lang="en-US" sz="1800" baseline="0" b="0" i="0" dirty="0" spc="495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defines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the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type of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image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(see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previous</a:t>
            </a:r>
          </a:p>
          <a:p>
            <a:pPr marL="0">
              <a:lnSpc>
                <a:spcPts val="2076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slide to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see </a:t>
            </a:r>
            <a:r>
              <a:rPr lang="en-US" sz="1403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hat "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normal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and </a:t>
            </a:r>
            <a:r>
              <a:rPr lang="en-US" sz="1403" baseline="0" b="0" i="0" dirty="0" spc="-15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detail</a:t>
            </a:r>
            <a:r>
              <a:rPr lang="en-US" sz="1403" baseline="0" b="1" i="0" dirty="0" spc="-13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403" baseline="0" b="0" i="0" dirty="0" spc="461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looks like</a:t>
            </a:r>
          </a:p>
        </p:txBody>
      </p:sp>
      <p:sp>
        <p:nvSpPr>
          <p:cNvPr id="310" name="Rectangle 310"/>
          <p:cNvSpPr/>
          <p:nvPr/>
        </p:nvSpPr>
        <p:spPr>
          <a:xfrm rot="0" flipH="0" flipV="0">
            <a:off x="6796785" y="3004262"/>
            <a:ext cx="4700739" cy="4762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Mime Order</a:t>
            </a:r>
            <a:r>
              <a:rPr lang="en-US" sz="1800" baseline="0" b="0" i="0" dirty="0" spc="507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use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this for </a:t>
            </a:r>
            <a:r>
              <a:rPr lang="en-US" sz="1403" baseline="0" b="0" i="0" dirty="0" spc="-37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hen 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ou have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more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than one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image</a:t>
            </a:r>
          </a:p>
        </p:txBody>
      </p:sp>
      <p:sp>
        <p:nvSpPr>
          <p:cNvPr id="311" name="Rectangle 311"/>
          <p:cNvSpPr/>
          <p:nvPr/>
        </p:nvSpPr>
        <p:spPr>
          <a:xfrm rot="0" flipH="0" flipV="0">
            <a:off x="6796785" y="4220598"/>
            <a:ext cx="4610608" cy="3885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Secon</a:t>
            </a:r>
            <a:r>
              <a:rPr lang="en-US" sz="1200" baseline="0" b="1" i="0" dirty="0" spc="351">
                <a:solidFill>
                  <a:srgbClr val="999999"/>
                </a:solidFill>
                <a:latin typeface="Arial" pitchFamily="0" charset="1"/>
              </a:rPr>
              <a:t>d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an</a:t>
            </a:r>
            <a:r>
              <a:rPr lang="en-US" sz="1200" baseline="0" b="0" i="0" dirty="0" spc="301">
                <a:solidFill>
                  <a:srgbClr val="999999"/>
                </a:solidFill>
                <a:latin typeface="Arial" pitchFamily="0" charset="1"/>
              </a:rPr>
              <a:t>d</a:t>
            </a:r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thir</a:t>
            </a:r>
            <a:r>
              <a:rPr lang="en-US" sz="1200" baseline="0" b="1" i="0" dirty="0" spc="340">
                <a:solidFill>
                  <a:srgbClr val="999999"/>
                </a:solidFill>
                <a:latin typeface="Arial" pitchFamily="0" charset="1"/>
              </a:rPr>
              <a:t>d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tiers, each</a:t>
            </a:r>
            <a:r>
              <a:rPr lang="en-US" sz="1200" baseline="0" b="0" i="0" dirty="0" spc="-22">
                <a:solidFill>
                  <a:srgbClr val="999999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separated</a:t>
            </a:r>
            <a:r>
              <a:rPr lang="en-US" sz="1200" baseline="0" b="0" i="0" dirty="0" spc="-20">
                <a:solidFill>
                  <a:srgbClr val="999999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b</a:t>
            </a:r>
            <a:r>
              <a:rPr lang="en-US" sz="1200" baseline="0" b="0" i="0" dirty="0" spc="329">
                <a:solidFill>
                  <a:srgbClr val="999999"/>
                </a:solidFill>
                <a:latin typeface="Arial" pitchFamily="0" charset="1"/>
              </a:rPr>
              <a:t>y</a:t>
            </a:r>
            <a:r>
              <a:rPr lang="en-US" sz="1403" baseline="0" b="1" i="0" dirty="0" spc="336">
                <a:solidFill>
                  <a:srgbClr val="999999"/>
                </a:solidFill>
                <a:latin typeface="Arial" pitchFamily="0" charset="1"/>
              </a:rPr>
              <a:t>;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and thei</a:t>
            </a:r>
            <a:r>
              <a:rPr lang="en-US" sz="1200" baseline="0" b="0" i="0" dirty="0" spc="312">
                <a:solidFill>
                  <a:srgbClr val="999999"/>
                </a:solidFill>
                <a:latin typeface="Arial" pitchFamily="0" charset="1"/>
              </a:rPr>
              <a:t>r</a:t>
            </a:r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mimeorde</a:t>
            </a:r>
            <a:r>
              <a:rPr lang="en-US" sz="1200" baseline="0" b="1" i="0" dirty="0" spc="307">
                <a:solidFill>
                  <a:srgbClr val="999999"/>
                </a:solidFill>
                <a:latin typeface="Arial" pitchFamily="0" charset="1"/>
              </a:rPr>
              <a:t>r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is</a:t>
            </a:r>
          </a:p>
          <a:p>
            <a:pPr marL="0">
              <a:lnSpc>
                <a:spcPts val="1444"/>
              </a:lnSpc>
            </a:pP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set to "</a:t>
            </a:r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2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" and </a:t>
            </a:r>
            <a:r>
              <a:rPr lang="en-US" sz="1200" baseline="0" b="0" i="0" dirty="0" spc="-15">
                <a:solidFill>
                  <a:srgbClr val="999999"/>
                </a:solidFill>
                <a:latin typeface="Arial" pitchFamily="0" charset="1"/>
              </a:rPr>
              <a:t>"</a:t>
            </a:r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3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312" name="Rectangle 312"/>
          <p:cNvSpPr/>
          <p:nvPr/>
        </p:nvSpPr>
        <p:spPr>
          <a:xfrm rot="0" flipH="0" flipV="0">
            <a:off x="2661792" y="5809762"/>
            <a:ext cx="8993389" cy="6354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[{"mimesource"="https://media.licdn.com/mpr/mpr/shrink_200_200/AAEAAQAAAAAAAAUoAAAAJDFlZD</a:t>
            </a:r>
            <a:r>
              <a:rPr lang="en-US" sz="696" baseline="0" b="0" i="0" dirty="0" spc="-15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4N</a:t>
            </a:r>
            <a:r>
              <a:rPr lang="en-US" sz="696" baseline="0" b="0" i="0" dirty="0" spc="-14">
                <a:solidFill>
                  <a:srgbClr val="FFFFFF"/>
                </a:solidFill>
                <a:latin typeface="Arial" pitchFamily="0" charset="1"/>
              </a:rPr>
              <a:t>z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A4LWJjN</a:t>
            </a:r>
            <a:r>
              <a:rPr lang="en-US" sz="696" baseline="0" b="0" i="0" dirty="0" spc="-12">
                <a:solidFill>
                  <a:srgbClr val="FFFFFF"/>
                </a:solidFill>
                <a:latin typeface="Arial" pitchFamily="0" charset="1"/>
              </a:rPr>
              <a:t>2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EtNDBhMC</a:t>
            </a:r>
            <a:r>
              <a:rPr lang="en-US" sz="696" baseline="0" b="0" i="0" dirty="0" spc="-12">
                <a:solidFill>
                  <a:srgbClr val="FFFFFF"/>
                </a:solidFill>
                <a:latin typeface="Arial" pitchFamily="0" charset="1"/>
              </a:rPr>
              <a:t>1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iNDk</a:t>
            </a:r>
            <a:r>
              <a:rPr lang="en-US" sz="6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LTljOWQ1ZjNmZGJmYg.</a:t>
            </a:r>
            <a:r>
              <a:rPr lang="en-US" sz="696" baseline="0" b="0" i="0" dirty="0" spc="-13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ng";"mimepurpos</a:t>
            </a:r>
            <a:r>
              <a:rPr lang="en-US" sz="696" baseline="0" b="0" i="0" dirty="0" spc="-1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"="normal";"mimeorder"="1"};{"mimesource"</a:t>
            </a:r>
          </a:p>
          <a:p>
            <a:pPr marL="0">
              <a:lnSpc>
                <a:spcPts val="840"/>
              </a:lnSpc>
            </a:pP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="http://is1.mzstatic.com/image/thumb/Purple118/v4/59/4f/0c/594f0c46-6d1c-fbff-dd9d-</a:t>
            </a:r>
          </a:p>
          <a:p>
            <a:pPr marL="0">
              <a:lnSpc>
                <a:spcPts val="840"/>
              </a:lnSpc>
            </a:pP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9a0</a:t>
            </a:r>
            <a:r>
              <a:rPr lang="en-US" sz="696" baseline="0" b="0" i="0" dirty="0" spc="-13">
                <a:solidFill>
                  <a:srgbClr val="FFFFFF"/>
                </a:solidFill>
                <a:latin typeface="Arial" pitchFamily="0" charset="1"/>
              </a:rPr>
              <a:t>9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275</a:t>
            </a:r>
            <a:r>
              <a:rPr lang="en-US" sz="696" baseline="0" b="0" i="0" dirty="0" spc="-12">
                <a:solidFill>
                  <a:srgbClr val="FFFFFF"/>
                </a:solidFill>
                <a:latin typeface="Arial" pitchFamily="0" charset="1"/>
              </a:rPr>
              <a:t>6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6b9</a:t>
            </a:r>
            <a:r>
              <a:rPr lang="en-US" sz="696" baseline="0" b="0" i="0" dirty="0" spc="-12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/source/1200x630bb.jpg";"mimepurpose"="detail";"mimeorder"="1"};{"mim</a:t>
            </a:r>
            <a:r>
              <a:rPr lang="en-US" sz="696" baseline="0" b="0" i="0" dirty="0" spc="-11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so</a:t>
            </a:r>
            <a:r>
              <a:rPr lang="en-US" sz="696" baseline="0" b="0" i="0" dirty="0" spc="-11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rc</a:t>
            </a:r>
            <a:r>
              <a:rPr lang="en-US" sz="696" baseline="0" b="0" i="0" dirty="0" spc="-1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"="https://</a:t>
            </a:r>
            <a:r>
              <a:rPr lang="en-US" sz="696" baseline="0" b="0" i="0" dirty="0" spc="-1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ww.brandsoftheworld.com/sites/default/files/st</a:t>
            </a:r>
            <a:r>
              <a:rPr lang="en-US" sz="696" baseline="0" b="0" i="0" dirty="0" spc="-1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les/logo-</a:t>
            </a:r>
          </a:p>
          <a:p>
            <a:pPr marL="0">
              <a:lnSpc>
                <a:spcPts val="840"/>
              </a:lnSpc>
            </a:pPr>
            <a:r>
              <a:rPr lang="en-US" sz="698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698" baseline="0" b="0" i="0" dirty="0" spc="-12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698" baseline="0" b="0" i="0" dirty="0" spc="0">
                <a:solidFill>
                  <a:srgbClr val="FFFFFF"/>
                </a:solidFill>
                <a:latin typeface="Arial" pitchFamily="0" charset="1"/>
              </a:rPr>
              <a:t>mbnail/</a:t>
            </a:r>
            <a:r>
              <a:rPr lang="en-US" sz="698" baseline="0" b="0" i="0" dirty="0" spc="-12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698" baseline="0" b="0" i="0" dirty="0" spc="0">
                <a:solidFill>
                  <a:srgbClr val="FFFFFF"/>
                </a:solidFill>
                <a:latin typeface="Arial" pitchFamily="0" charset="1"/>
              </a:rPr>
              <a:t>ublic/</a:t>
            </a:r>
            <a:r>
              <a:rPr lang="en-US" sz="698" baseline="0" b="0" i="0" dirty="0" spc="-15">
                <a:solidFill>
                  <a:srgbClr val="FFFFFF"/>
                </a:solidFill>
                <a:latin typeface="Arial" pitchFamily="0" charset="1"/>
              </a:rPr>
              <a:t>0</a:t>
            </a:r>
            <a:r>
              <a:rPr lang="en-US" sz="698" baseline="0" b="0" i="0" dirty="0" spc="0">
                <a:solidFill>
                  <a:srgbClr val="FFFFFF"/>
                </a:solidFill>
                <a:latin typeface="Arial" pitchFamily="0" charset="1"/>
              </a:rPr>
              <a:t>00</a:t>
            </a:r>
            <a:r>
              <a:rPr lang="en-US" sz="698" baseline="0" b="0" i="0" dirty="0" spc="-13">
                <a:solidFill>
                  <a:srgbClr val="FFFFFF"/>
                </a:solidFill>
                <a:latin typeface="Arial" pitchFamily="0" charset="1"/>
              </a:rPr>
              <a:t>1</a:t>
            </a:r>
            <a:r>
              <a:rPr lang="en-US" sz="698" baseline="0" b="0" i="0" dirty="0" spc="0">
                <a:solidFill>
                  <a:srgbClr val="FFFFFF"/>
                </a:solidFill>
                <a:latin typeface="Arial" pitchFamily="0" charset="1"/>
              </a:rPr>
              <a:t>/4</a:t>
            </a:r>
            <a:r>
              <a:rPr lang="en-US" sz="698" baseline="0" b="0" i="0" dirty="0" spc="-12">
                <a:solidFill>
                  <a:srgbClr val="FFFFFF"/>
                </a:solidFill>
                <a:latin typeface="Arial" pitchFamily="0" charset="1"/>
              </a:rPr>
              <a:t>5</a:t>
            </a:r>
            <a:r>
              <a:rPr lang="en-US" sz="698" baseline="0" b="0" i="0" dirty="0" spc="0">
                <a:solidFill>
                  <a:srgbClr val="FFFFFF"/>
                </a:solidFill>
                <a:latin typeface="Arial" pitchFamily="0" charset="1"/>
              </a:rPr>
              <a:t>08/brand.gif";"mimepurp</a:t>
            </a:r>
            <a:r>
              <a:rPr lang="en-US" sz="698" baseline="0" b="0" i="0" dirty="0" spc="-14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698" baseline="0" b="0" i="0" dirty="0" spc="0">
                <a:solidFill>
                  <a:srgbClr val="FFFFFF"/>
                </a:solidFill>
                <a:latin typeface="Arial" pitchFamily="0" charset="1"/>
              </a:rPr>
              <a:t>se"="normal";"mimeorder"="2"};{"mimesourc</a:t>
            </a:r>
            <a:r>
              <a:rPr lang="en-US" sz="698" baseline="0" b="0" i="0" dirty="0" spc="-1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698" baseline="0" b="0" i="0" dirty="0" spc="0">
                <a:solidFill>
                  <a:srgbClr val="FFFFFF"/>
                </a:solidFill>
                <a:latin typeface="Arial" pitchFamily="0" charset="1"/>
              </a:rPr>
              <a:t>"="https://w</a:t>
            </a:r>
            <a:r>
              <a:rPr lang="en-US" sz="698" baseline="0" b="0" i="0" dirty="0" spc="-1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698" baseline="0" b="0" i="0" dirty="0" spc="0">
                <a:solidFill>
                  <a:srgbClr val="FFFFFF"/>
                </a:solidFill>
                <a:latin typeface="Arial" pitchFamily="0" charset="1"/>
              </a:rPr>
              <a:t>w.brandsoftheworld.com/sites/default/files/styles/l</a:t>
            </a:r>
            <a:r>
              <a:rPr lang="en-US" sz="698" baseline="0" b="0" i="0" dirty="0" spc="-11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698" baseline="0" b="0" i="0" dirty="0" spc="0">
                <a:solidFill>
                  <a:srgbClr val="FFFFFF"/>
                </a:solidFill>
                <a:latin typeface="Arial" pitchFamily="0" charset="1"/>
              </a:rPr>
              <a:t>go-</a:t>
            </a:r>
          </a:p>
          <a:p>
            <a:pPr marL="0">
              <a:lnSpc>
                <a:spcPts val="842"/>
              </a:lnSpc>
            </a:pP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thumbnail/p</a:t>
            </a:r>
            <a:r>
              <a:rPr lang="en-US" sz="696" baseline="0" b="0" i="0" dirty="0" spc="-14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blic/00</a:t>
            </a:r>
            <a:r>
              <a:rPr lang="en-US" sz="696" baseline="0" b="0" i="0" dirty="0" spc="-11">
                <a:solidFill>
                  <a:srgbClr val="FFFFFF"/>
                </a:solidFill>
                <a:latin typeface="Arial" pitchFamily="0" charset="1"/>
              </a:rPr>
              <a:t>0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1/4</a:t>
            </a:r>
            <a:r>
              <a:rPr lang="en-US" sz="696" baseline="0" b="0" i="0" dirty="0" spc="-11">
                <a:solidFill>
                  <a:srgbClr val="FFFFFF"/>
                </a:solidFill>
                <a:latin typeface="Arial" pitchFamily="0" charset="1"/>
              </a:rPr>
              <a:t>5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08/brand.gif";"mimepurpose"="detail";"mimeorder"="2"};{"mimesource"="http://d9hhrg4mnv</a:t>
            </a:r>
            <a:r>
              <a:rPr lang="en-US" sz="696" baseline="0" b="0" i="0" dirty="0" spc="-12">
                <a:solidFill>
                  <a:srgbClr val="FFFFFF"/>
                </a:solidFill>
                <a:latin typeface="Arial" pitchFamily="0" charset="1"/>
              </a:rPr>
              <a:t>z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ow.cloudfront.net/www.cr</a:t>
            </a:r>
            <a:r>
              <a:rPr lang="en-US" sz="696" baseline="0" b="0" i="0" dirty="0" spc="-1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stalreports.com/jp/5421a2e0-icon-</a:t>
            </a:r>
          </a:p>
          <a:p>
            <a:pPr marL="0">
              <a:lnSpc>
                <a:spcPts val="840"/>
              </a:lnSpc>
            </a:pP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dat</a:t>
            </a:r>
            <a:r>
              <a:rPr lang="en-US" sz="696" baseline="0" b="0" i="0" dirty="0" spc="-11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.pn</a:t>
            </a:r>
            <a:r>
              <a:rPr lang="en-US" sz="696" baseline="0" b="0" i="0" dirty="0" spc="-11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696" baseline="0" b="0" i="0" dirty="0" spc="0">
                <a:solidFill>
                  <a:srgbClr val="FFFFFF"/>
                </a:solidFill>
                <a:latin typeface="Arial" pitchFamily="0" charset="1"/>
              </a:rPr>
              <a:t>";"mimepurpose"="normal";"mimeorder"="3"};{"mimesource"="http://d9hhrg4mnvzow.cloudfront.net/www.crystalreports.com/jp/5421a2e0-icon-data.png";"mimepurpose"="detail";"mimeorder"="3"}]</a:t>
            </a:r>
          </a:p>
        </p:txBody>
      </p:sp>
      <p:sp>
        <p:nvSpPr>
          <p:cNvPr id="313" name="Rectangle 313"/>
          <p:cNvSpPr/>
          <p:nvPr/>
        </p:nvSpPr>
        <p:spPr>
          <a:xfrm rot="0" flipH="0" flipV="0">
            <a:off x="819302" y="5919604"/>
            <a:ext cx="1348842" cy="4184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RE</a:t>
            </a:r>
            <a:r>
              <a:rPr lang="en-US" sz="1403" baseline="0" b="1" i="0" dirty="0" spc="-41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DY-TO-USE</a:t>
            </a:r>
          </a:p>
          <a:p>
            <a:pPr marL="0">
              <a:lnSpc>
                <a:spcPts val="1679"/>
              </a:lnSpc>
            </a:pP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EX</a:t>
            </a:r>
            <a:r>
              <a:rPr lang="en-US" sz="1403" baseline="0" b="1" i="0" dirty="0" spc="-44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MPLE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14" name="Freeform 314">
            <a:hlinkClick r:id="rId100"/>
          </p:cNvPr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" name="Freeform 315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" name="Freeform 316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" name="Freeform 317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" name="Freeform 318"/>
          <p:cNvSpPr/>
          <p:nvPr/>
        </p:nvSpPr>
        <p:spPr>
          <a:xfrm rot="0" flipH="0" flipV="0">
            <a:off x="529590" y="5714239"/>
            <a:ext cx="2040636" cy="800100"/>
          </a:xfrm>
          <a:custGeom>
            <a:pathLst>
              <a:path w="2040636" h="800100">
                <a:moveTo>
                  <a:pt x="2040636" y="0"/>
                </a:moveTo>
                <a:lnTo>
                  <a:pt x="133350" y="0"/>
                </a:lnTo>
                <a:lnTo>
                  <a:pt x="0" y="133350"/>
                </a:lnTo>
                <a:lnTo>
                  <a:pt x="0" y="800100"/>
                </a:lnTo>
                <a:lnTo>
                  <a:pt x="2040636" y="800100"/>
                </a:lnTo>
                <a:close/>
                <a:moveTo>
                  <a:pt x="614171" y="1143761"/>
                </a:moveTo>
              </a:path>
            </a:pathLst>
          </a:custGeom>
          <a:solidFill>
            <a:srgbClr val="B48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" name="Freeform 319"/>
          <p:cNvSpPr/>
          <p:nvPr/>
        </p:nvSpPr>
        <p:spPr>
          <a:xfrm rot="0" flipH="0" flipV="0">
            <a:off x="529590" y="5714239"/>
            <a:ext cx="2040636" cy="800100"/>
          </a:xfrm>
          <a:custGeom>
            <a:pathLst>
              <a:path w="2040636" h="800100">
                <a:moveTo>
                  <a:pt x="2040636" y="0"/>
                </a:moveTo>
                <a:lnTo>
                  <a:pt x="133350" y="0"/>
                </a:lnTo>
                <a:lnTo>
                  <a:pt x="0" y="133350"/>
                </a:lnTo>
                <a:lnTo>
                  <a:pt x="0" y="800100"/>
                </a:lnTo>
                <a:lnTo>
                  <a:pt x="2040636" y="800100"/>
                </a:lnTo>
                <a:close/>
                <a:moveTo>
                  <a:pt x="614171" y="1143761"/>
                </a:moveTo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" name="Freeform 320"/>
          <p:cNvSpPr/>
          <p:nvPr/>
        </p:nvSpPr>
        <p:spPr>
          <a:xfrm rot="0" flipH="0" flipV="0">
            <a:off x="529590" y="909066"/>
            <a:ext cx="5925311" cy="4491229"/>
          </a:xfrm>
          <a:custGeom>
            <a:pathLst>
              <a:path w="5925311" h="4491229">
                <a:moveTo>
                  <a:pt x="0" y="0"/>
                </a:moveTo>
                <a:lnTo>
                  <a:pt x="5925311" y="0"/>
                </a:lnTo>
                <a:lnTo>
                  <a:pt x="5925311" y="4491229"/>
                </a:lnTo>
                <a:lnTo>
                  <a:pt x="0" y="449122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FFFF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" name="Freeform 321"/>
          <p:cNvSpPr/>
          <p:nvPr/>
        </p:nvSpPr>
        <p:spPr>
          <a:xfrm rot="0" flipH="0" flipV="0">
            <a:off x="6704838" y="909066"/>
            <a:ext cx="4986528" cy="4491229"/>
          </a:xfrm>
          <a:custGeom>
            <a:pathLst>
              <a:path w="4986528" h="4491229">
                <a:moveTo>
                  <a:pt x="0" y="0"/>
                </a:moveTo>
                <a:lnTo>
                  <a:pt x="4986528" y="0"/>
                </a:lnTo>
                <a:lnTo>
                  <a:pt x="4986528" y="4491229"/>
                </a:lnTo>
                <a:lnTo>
                  <a:pt x="0" y="449122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" name="Freeform 322"/>
          <p:cNvSpPr/>
          <p:nvPr/>
        </p:nvSpPr>
        <p:spPr>
          <a:xfrm rot="0" flipH="0" flipV="0">
            <a:off x="6796023" y="4129405"/>
            <a:ext cx="551688" cy="15241"/>
          </a:xfrm>
          <a:custGeom>
            <a:pathLst>
              <a:path w="551688" h="15241">
                <a:moveTo>
                  <a:pt x="0" y="0"/>
                </a:moveTo>
                <a:lnTo>
                  <a:pt x="551688" y="0"/>
                </a:lnTo>
                <a:lnTo>
                  <a:pt x="551688" y="15241"/>
                </a:lnTo>
                <a:lnTo>
                  <a:pt x="0" y="15241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" name="Freeform 323"/>
          <p:cNvSpPr/>
          <p:nvPr/>
        </p:nvSpPr>
        <p:spPr>
          <a:xfrm rot="0" flipH="0" flipV="0">
            <a:off x="7684516" y="4129405"/>
            <a:ext cx="338327" cy="15241"/>
          </a:xfrm>
          <a:custGeom>
            <a:pathLst>
              <a:path w="338327" h="15241">
                <a:moveTo>
                  <a:pt x="0" y="0"/>
                </a:moveTo>
                <a:lnTo>
                  <a:pt x="338327" y="0"/>
                </a:lnTo>
                <a:lnTo>
                  <a:pt x="338327" y="15241"/>
                </a:lnTo>
                <a:lnTo>
                  <a:pt x="0" y="15241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" name="Freeform 324">
            <a:hlinkClick r:id="rId100"/>
          </p:cNvPr>
          <p:cNvSpPr/>
          <p:nvPr/>
        </p:nvSpPr>
        <p:spPr>
          <a:xfrm rot="0" flipH="0" flipV="0">
            <a:off x="2570226" y="5714239"/>
            <a:ext cx="9121140" cy="800100"/>
          </a:xfrm>
          <a:custGeom>
            <a:pathLst>
              <a:path w="9121140" h="800100">
                <a:moveTo>
                  <a:pt x="0" y="0"/>
                </a:moveTo>
                <a:lnTo>
                  <a:pt x="9121140" y="0"/>
                </a:lnTo>
                <a:lnTo>
                  <a:pt x="9121140" y="800100"/>
                </a:lnTo>
                <a:lnTo>
                  <a:pt x="0" y="800100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" name="Rectangle 325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13</a:t>
            </a:r>
          </a:p>
        </p:txBody>
      </p:sp>
      <p:sp>
        <p:nvSpPr>
          <p:cNvPr id="326" name="Rectangle 326"/>
          <p:cNvSpPr/>
          <p:nvPr/>
        </p:nvSpPr>
        <p:spPr>
          <a:xfrm rot="0" flipH="0" flipV="0">
            <a:off x="620268" y="1007434"/>
            <a:ext cx="14593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[{</a:t>
            </a:r>
          </a:p>
        </p:txBody>
      </p:sp>
      <p:sp>
        <p:nvSpPr>
          <p:cNvPr id="327" name="Rectangle 327"/>
          <p:cNvSpPr/>
          <p:nvPr/>
        </p:nvSpPr>
        <p:spPr>
          <a:xfrm rot="0" flipH="0" flipV="0">
            <a:off x="620268" y="1647566"/>
            <a:ext cx="4965328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mimesource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1596" baseline="0" b="0" i="0" dirty="0" spc="0">
                <a:solidFill>
                  <a:srgbClr val="00B0F0"/>
                </a:solidFill>
                <a:latin typeface="Arial" pitchFamily="0" charset="1"/>
              </a:rPr>
              <a:t>https://abc.com/thumbnailimage1.jpg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";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mimepurpose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"="thumbnail";</a:t>
            </a:r>
          </a:p>
        </p:txBody>
      </p:sp>
      <p:sp>
        <p:nvSpPr>
          <p:cNvPr id="328" name="Rectangle 328"/>
          <p:cNvSpPr/>
          <p:nvPr/>
        </p:nvSpPr>
        <p:spPr>
          <a:xfrm rot="0" flipH="0" flipV="0">
            <a:off x="620268" y="2211699"/>
            <a:ext cx="156547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mimeorder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1596" baseline="0" b="0" i="0" dirty="0" spc="0">
                <a:solidFill>
                  <a:srgbClr val="00B0F0"/>
                </a:solidFill>
                <a:latin typeface="Arial" pitchFamily="0" charset="1"/>
              </a:rPr>
              <a:t>1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329" name="Rectangle 329"/>
          <p:cNvSpPr/>
          <p:nvPr/>
        </p:nvSpPr>
        <p:spPr>
          <a:xfrm rot="0" flipH="0" flipV="0">
            <a:off x="620268" y="2851779"/>
            <a:ext cx="7884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}</a:t>
            </a:r>
          </a:p>
        </p:txBody>
      </p:sp>
      <p:sp>
        <p:nvSpPr>
          <p:cNvPr id="330" name="Rectangle 330"/>
          <p:cNvSpPr/>
          <p:nvPr/>
        </p:nvSpPr>
        <p:spPr>
          <a:xfrm rot="0" flipH="0" flipV="0">
            <a:off x="620268" y="3488455"/>
            <a:ext cx="5838748" cy="5415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2" baseline="0" b="0" i="0" dirty="0" spc="0">
                <a:solidFill>
                  <a:srgbClr val="999999"/>
                </a:solidFill>
                <a:latin typeface="Arial" pitchFamily="0" charset="1"/>
              </a:rPr>
              <a:t>;{"mimesource"="htt</a:t>
            </a:r>
            <a:r>
              <a:rPr lang="en-US" sz="1202" baseline="0" b="0" i="0" dirty="0" spc="-22">
                <a:solidFill>
                  <a:srgbClr val="999999"/>
                </a:solidFill>
                <a:latin typeface="Arial" pitchFamily="0" charset="1"/>
              </a:rPr>
              <a:t>p</a:t>
            </a:r>
            <a:r>
              <a:rPr lang="en-US" sz="1202" baseline="0" b="0" i="0" dirty="0" spc="0">
                <a:solidFill>
                  <a:srgbClr val="999999"/>
                </a:solidFill>
                <a:latin typeface="Arial" pitchFamily="0" charset="1"/>
              </a:rPr>
              <a:t>s://abc.com/thum</a:t>
            </a:r>
            <a:r>
              <a:rPr lang="en-US" sz="1202" baseline="0" b="0" i="0" dirty="0" spc="-21">
                <a:solidFill>
                  <a:srgbClr val="999999"/>
                </a:solidFill>
                <a:latin typeface="Arial" pitchFamily="0" charset="1"/>
              </a:rPr>
              <a:t>b</a:t>
            </a:r>
            <a:r>
              <a:rPr lang="en-US" sz="1202" baseline="0" b="0" i="0" dirty="0" spc="0">
                <a:solidFill>
                  <a:srgbClr val="999999"/>
                </a:solidFill>
                <a:latin typeface="Arial" pitchFamily="0" charset="1"/>
              </a:rPr>
              <a:t>na</a:t>
            </a:r>
            <a:r>
              <a:rPr lang="en-US" sz="1202" baseline="0" b="0" i="0" dirty="0" spc="-20">
                <a:solidFill>
                  <a:srgbClr val="999999"/>
                </a:solidFill>
                <a:latin typeface="Arial" pitchFamily="0" charset="1"/>
              </a:rPr>
              <a:t>i</a:t>
            </a:r>
            <a:r>
              <a:rPr lang="en-US" sz="1202" baseline="0" b="0" i="0" dirty="0" spc="0">
                <a:solidFill>
                  <a:srgbClr val="999999"/>
                </a:solidFill>
                <a:latin typeface="Arial" pitchFamily="0" charset="1"/>
              </a:rPr>
              <a:t>limag</a:t>
            </a:r>
            <a:r>
              <a:rPr lang="en-US" sz="1202" baseline="0" b="0" i="0" dirty="0" spc="-26">
                <a:solidFill>
                  <a:srgbClr val="999999"/>
                </a:solidFill>
                <a:latin typeface="Arial" pitchFamily="0" charset="1"/>
              </a:rPr>
              <a:t>e</a:t>
            </a:r>
            <a:r>
              <a:rPr lang="en-US" sz="1202" baseline="0" b="0" i="0" dirty="0" spc="0">
                <a:solidFill>
                  <a:srgbClr val="999999"/>
                </a:solidFill>
                <a:latin typeface="Arial" pitchFamily="0" charset="1"/>
              </a:rPr>
              <a:t>2.jpg</a:t>
            </a:r>
            <a:r>
              <a:rPr lang="en-US" sz="1202" baseline="0" b="0" i="0" dirty="0" spc="-22">
                <a:solidFill>
                  <a:srgbClr val="999999"/>
                </a:solidFill>
                <a:latin typeface="Arial" pitchFamily="0" charset="1"/>
              </a:rPr>
              <a:t>"</a:t>
            </a:r>
            <a:r>
              <a:rPr lang="en-US" sz="1202" baseline="0" b="0" i="0" dirty="0" spc="0">
                <a:solidFill>
                  <a:srgbClr val="999999"/>
                </a:solidFill>
                <a:latin typeface="Arial" pitchFamily="0" charset="1"/>
              </a:rPr>
              <a:t>;"mimep</a:t>
            </a:r>
            <a:r>
              <a:rPr lang="en-US" sz="1202" baseline="0" b="0" i="0" dirty="0" spc="-22">
                <a:solidFill>
                  <a:srgbClr val="999999"/>
                </a:solidFill>
                <a:latin typeface="Arial" pitchFamily="0" charset="1"/>
              </a:rPr>
              <a:t>u</a:t>
            </a:r>
            <a:r>
              <a:rPr lang="en-US" sz="1202" baseline="0" b="0" i="0" dirty="0" spc="0">
                <a:solidFill>
                  <a:srgbClr val="999999"/>
                </a:solidFill>
                <a:latin typeface="Arial" pitchFamily="0" charset="1"/>
              </a:rPr>
              <a:t>rpos</a:t>
            </a:r>
            <a:r>
              <a:rPr lang="en-US" sz="1202" baseline="0" b="0" i="0" dirty="0" spc="-20">
                <a:solidFill>
                  <a:srgbClr val="999999"/>
                </a:solidFill>
                <a:latin typeface="Arial" pitchFamily="0" charset="1"/>
              </a:rPr>
              <a:t>e</a:t>
            </a:r>
            <a:r>
              <a:rPr lang="en-US" sz="1202" baseline="0" b="0" i="0" dirty="0" spc="0">
                <a:solidFill>
                  <a:srgbClr val="999999"/>
                </a:solidFill>
                <a:latin typeface="Arial" pitchFamily="0" charset="1"/>
              </a:rPr>
              <a:t>"="thum</a:t>
            </a:r>
            <a:r>
              <a:rPr lang="en-US" sz="1202" baseline="0" b="0" i="0" dirty="0" spc="-26">
                <a:solidFill>
                  <a:srgbClr val="999999"/>
                </a:solidFill>
                <a:latin typeface="Arial" pitchFamily="0" charset="1"/>
              </a:rPr>
              <a:t>b</a:t>
            </a:r>
            <a:r>
              <a:rPr lang="en-US" sz="1202" baseline="0" b="0" i="0" dirty="0" spc="0">
                <a:solidFill>
                  <a:srgbClr val="999999"/>
                </a:solidFill>
                <a:latin typeface="Arial" pitchFamily="0" charset="1"/>
              </a:rPr>
              <a:t>na</a:t>
            </a:r>
            <a:r>
              <a:rPr lang="en-US" sz="1202" baseline="0" b="0" i="0" dirty="0" spc="-20">
                <a:solidFill>
                  <a:srgbClr val="999999"/>
                </a:solidFill>
                <a:latin typeface="Arial" pitchFamily="0" charset="1"/>
              </a:rPr>
              <a:t>i</a:t>
            </a:r>
            <a:r>
              <a:rPr lang="en-US" sz="1202" baseline="0" b="0" i="0" dirty="0" spc="0">
                <a:solidFill>
                  <a:srgbClr val="999999"/>
                </a:solidFill>
                <a:latin typeface="Arial" pitchFamily="0" charset="1"/>
              </a:rPr>
              <a:t>l";"</a:t>
            </a:r>
          </a:p>
          <a:p>
            <a:pPr marL="0">
              <a:lnSpc>
                <a:spcPts val="1441"/>
              </a:lnSpc>
            </a:pP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mimeorder"="</a:t>
            </a:r>
            <a:r>
              <a:rPr lang="en-US" sz="1200" baseline="0" b="0" i="0" dirty="0" spc="-18">
                <a:solidFill>
                  <a:srgbClr val="999999"/>
                </a:solidFill>
                <a:latin typeface="Arial" pitchFamily="0" charset="1"/>
              </a:rPr>
              <a:t>2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"};{"mimesource"="https://abc.com/thumbnai</a:t>
            </a:r>
            <a:r>
              <a:rPr lang="en-US" sz="1200" baseline="0" b="0" i="0" dirty="0" spc="-18">
                <a:solidFill>
                  <a:srgbClr val="999999"/>
                </a:solidFill>
                <a:latin typeface="Arial" pitchFamily="0" charset="1"/>
              </a:rPr>
              <a:t>l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image</a:t>
            </a:r>
            <a:r>
              <a:rPr lang="en-US" sz="1200" baseline="0" b="0" i="0" dirty="0" spc="-21">
                <a:solidFill>
                  <a:srgbClr val="999999"/>
                </a:solidFill>
                <a:latin typeface="Arial" pitchFamily="0" charset="1"/>
              </a:rPr>
              <a:t>3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.jpg";"mimepurpose</a:t>
            </a:r>
          </a:p>
          <a:p>
            <a:pPr marL="0">
              <a:lnSpc>
                <a:spcPts val="1439"/>
              </a:lnSpc>
            </a:pP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"="thumbnai</a:t>
            </a:r>
            <a:r>
              <a:rPr lang="en-US" sz="1200" baseline="0" b="0" i="0" dirty="0" spc="-20">
                <a:solidFill>
                  <a:srgbClr val="999999"/>
                </a:solidFill>
                <a:latin typeface="Arial" pitchFamily="0" charset="1"/>
              </a:rPr>
              <a:t>l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";"mimeorde</a:t>
            </a:r>
            <a:r>
              <a:rPr lang="en-US" sz="1200" baseline="0" b="0" i="0" dirty="0" spc="-20">
                <a:solidFill>
                  <a:srgbClr val="999999"/>
                </a:solidFill>
                <a:latin typeface="Arial" pitchFamily="0" charset="1"/>
              </a:rPr>
              <a:t>r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"="3"}</a:t>
            </a:r>
          </a:p>
        </p:txBody>
      </p:sp>
      <p:sp>
        <p:nvSpPr>
          <p:cNvPr id="331" name="Rectangle 331"/>
          <p:cNvSpPr/>
          <p:nvPr/>
        </p:nvSpPr>
        <p:spPr>
          <a:xfrm rot="0" flipH="0" flipV="0">
            <a:off x="620268" y="4436993"/>
            <a:ext cx="674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]</a:t>
            </a:r>
          </a:p>
        </p:txBody>
      </p:sp>
      <p:sp>
        <p:nvSpPr>
          <p:cNvPr id="332" name="Rectangle 332"/>
          <p:cNvSpPr/>
          <p:nvPr/>
        </p:nvSpPr>
        <p:spPr>
          <a:xfrm rot="0" flipH="0" flipV="0">
            <a:off x="349910" y="332537"/>
            <a:ext cx="793333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C000"/>
                </a:solidFill>
                <a:latin typeface="Arial" pitchFamily="0" charset="1"/>
              </a:rPr>
              <a:t>Auxiliary Thumbnai</a:t>
            </a:r>
            <a:r>
              <a:rPr lang="en-US" sz="2400" baseline="0" b="1" i="0" dirty="0" spc="-46">
                <a:solidFill>
                  <a:srgbClr val="FFC000"/>
                </a:solidFill>
                <a:latin typeface="Arial" pitchFamily="0" charset="1"/>
              </a:rPr>
              <a:t>l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: Catalogue Setup and Explanation</a:t>
            </a:r>
          </a:p>
        </p:txBody>
      </p:sp>
      <p:sp>
        <p:nvSpPr>
          <p:cNvPr id="333" name="Rectangle 333"/>
          <p:cNvSpPr/>
          <p:nvPr/>
        </p:nvSpPr>
        <p:spPr>
          <a:xfrm rot="0" flipH="0" flipV="0">
            <a:off x="6796785" y="1510488"/>
            <a:ext cx="4728680" cy="4763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Mime Source</a:t>
            </a:r>
            <a:r>
              <a:rPr lang="en-US" sz="1800" baseline="0" b="0" i="0" dirty="0" spc="507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UR</a:t>
            </a:r>
            <a:r>
              <a:rPr lang="en-US" sz="1403" baseline="0" b="0" i="0" dirty="0" spc="-61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 linking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to the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image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(can be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 static</a:t>
            </a:r>
          </a:p>
          <a:p>
            <a:pPr marL="0">
              <a:lnSpc>
                <a:spcPts val="1680"/>
              </a:lnSpc>
            </a:pP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image,</a:t>
            </a:r>
            <a:r>
              <a:rPr lang="en-US" sz="1406" baseline="0" b="0" i="0" dirty="0" spc="-4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but this</a:t>
            </a:r>
            <a:r>
              <a:rPr lang="en-US" sz="1406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is not</a:t>
            </a:r>
            <a:r>
              <a:rPr lang="en-US" sz="1406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recommen</a:t>
            </a:r>
            <a:r>
              <a:rPr lang="en-US" sz="1406" baseline="0" b="0" i="0" dirty="0" spc="-22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ed)</a:t>
            </a:r>
          </a:p>
        </p:txBody>
      </p:sp>
      <p:sp>
        <p:nvSpPr>
          <p:cNvPr id="334" name="Rectangle 334"/>
          <p:cNvSpPr/>
          <p:nvPr/>
        </p:nvSpPr>
        <p:spPr>
          <a:xfrm rot="0" flipH="0" flipV="0">
            <a:off x="6796785" y="2227022"/>
            <a:ext cx="4700739" cy="9791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Mime Purpose</a:t>
            </a:r>
            <a:r>
              <a:rPr lang="en-US" sz="1800" baseline="0" b="0" i="0" dirty="0" spc="495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this is al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ays set to</a:t>
            </a:r>
            <a:r>
              <a:rPr lang="en-US" sz="1403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thumbnail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  <a:p>
            <a:pPr marL="0">
              <a:lnSpc>
                <a:spcPts val="3960"/>
              </a:lnSpc>
            </a:pPr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Mime Order</a:t>
            </a:r>
            <a:r>
              <a:rPr lang="en-US" sz="1800" baseline="0" b="0" i="0" dirty="0" spc="507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use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this for </a:t>
            </a:r>
            <a:r>
              <a:rPr lang="en-US" sz="1403" baseline="0" b="0" i="0" dirty="0" spc="-37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hen 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ou have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more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than one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image</a:t>
            </a:r>
          </a:p>
        </p:txBody>
      </p:sp>
      <p:sp>
        <p:nvSpPr>
          <p:cNvPr id="335" name="Rectangle 335"/>
          <p:cNvSpPr/>
          <p:nvPr/>
        </p:nvSpPr>
        <p:spPr>
          <a:xfrm rot="0" flipH="0" flipV="0">
            <a:off x="6796785" y="3946278"/>
            <a:ext cx="4858867" cy="3885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Secon</a:t>
            </a:r>
            <a:r>
              <a:rPr lang="en-US" sz="1200" baseline="0" b="1" i="0" dirty="0" spc="351">
                <a:solidFill>
                  <a:srgbClr val="999999"/>
                </a:solidFill>
                <a:latin typeface="Arial" pitchFamily="0" charset="1"/>
              </a:rPr>
              <a:t>d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an</a:t>
            </a:r>
            <a:r>
              <a:rPr lang="en-US" sz="1200" baseline="0" b="0" i="0" dirty="0" spc="301">
                <a:solidFill>
                  <a:srgbClr val="999999"/>
                </a:solidFill>
                <a:latin typeface="Arial" pitchFamily="0" charset="1"/>
              </a:rPr>
              <a:t>d</a:t>
            </a:r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thir</a:t>
            </a:r>
            <a:r>
              <a:rPr lang="en-US" sz="1200" baseline="0" b="1" i="0" dirty="0" spc="340">
                <a:solidFill>
                  <a:srgbClr val="999999"/>
                </a:solidFill>
                <a:latin typeface="Arial" pitchFamily="0" charset="1"/>
              </a:rPr>
              <a:t>d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tiers, each</a:t>
            </a:r>
            <a:r>
              <a:rPr lang="en-US" sz="1200" baseline="0" b="0" i="0" dirty="0" spc="-22">
                <a:solidFill>
                  <a:srgbClr val="999999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separated</a:t>
            </a:r>
            <a:r>
              <a:rPr lang="en-US" sz="1200" baseline="0" b="0" i="0" dirty="0" spc="-20">
                <a:solidFill>
                  <a:srgbClr val="999999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b</a:t>
            </a:r>
            <a:r>
              <a:rPr lang="en-US" sz="1200" baseline="0" b="0" i="0" dirty="0" spc="329">
                <a:solidFill>
                  <a:srgbClr val="999999"/>
                </a:solidFill>
                <a:latin typeface="Arial" pitchFamily="0" charset="1"/>
              </a:rPr>
              <a:t>y</a:t>
            </a:r>
            <a:r>
              <a:rPr lang="en-US" sz="1403" baseline="0" b="1" i="0" dirty="0" spc="336">
                <a:solidFill>
                  <a:srgbClr val="999999"/>
                </a:solidFill>
                <a:latin typeface="Arial" pitchFamily="0" charset="1"/>
              </a:rPr>
              <a:t>;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and thei</a:t>
            </a:r>
            <a:r>
              <a:rPr lang="en-US" sz="1200" baseline="0" b="0" i="0" dirty="0" spc="312">
                <a:solidFill>
                  <a:srgbClr val="999999"/>
                </a:solidFill>
                <a:latin typeface="Arial" pitchFamily="0" charset="1"/>
              </a:rPr>
              <a:t>r</a:t>
            </a:r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mimeorde</a:t>
            </a:r>
            <a:r>
              <a:rPr lang="en-US" sz="1200" baseline="0" b="1" i="0" dirty="0" spc="307">
                <a:solidFill>
                  <a:srgbClr val="999999"/>
                </a:solidFill>
                <a:latin typeface="Arial" pitchFamily="0" charset="1"/>
              </a:rPr>
              <a:t>r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is set</a:t>
            </a:r>
          </a:p>
          <a:p>
            <a:pPr marL="0">
              <a:lnSpc>
                <a:spcPts val="1444"/>
              </a:lnSpc>
            </a:pP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to "</a:t>
            </a:r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2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" and</a:t>
            </a:r>
            <a:r>
              <a:rPr lang="en-US" sz="1200" baseline="0" b="0" i="0" dirty="0" spc="-49">
                <a:solidFill>
                  <a:srgbClr val="999999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"</a:t>
            </a:r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3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336" name="Rectangle 336"/>
          <p:cNvSpPr/>
          <p:nvPr/>
        </p:nvSpPr>
        <p:spPr>
          <a:xfrm rot="0" flipH="0" flipV="0">
            <a:off x="2661792" y="5810600"/>
            <a:ext cx="7716198" cy="6030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</a:rPr>
              <a:t>[{"mimesource"="</a:t>
            </a:r>
            <a:r>
              <a:rPr lang="en-US" sz="996" baseline="0" b="0" i="0" dirty="0" spc="-16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</a:rPr>
              <a:t>ttp://w</a:t>
            </a:r>
            <a:r>
              <a:rPr lang="en-US" sz="996" baseline="0" b="0" i="0" dirty="0" spc="-22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</a:rPr>
              <a:t>w.sap-</a:t>
            </a:r>
          </a:p>
          <a:p>
            <a:pPr marL="0">
              <a:lnSpc>
                <a:spcPts val="1199"/>
              </a:lnSpc>
            </a:pP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  <a:hlinkClick r:id="rId100"/>
              </a:rPr>
              <a:t>investor.com/t</a:t>
            </a:r>
            <a:r>
              <a:rPr lang="en-US" sz="996" baseline="0" b="0" i="0" dirty="0" spc="-26">
                <a:solidFill>
                  <a:srgbClr val="FFFFFF"/>
                </a:solidFill>
                <a:latin typeface="Arial" pitchFamily="0" charset="1"/>
                <a:hlinkClick r:id="rId100"/>
              </a:rPr>
              <a:t>y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  <a:hlinkClick r:id="rId100"/>
              </a:rPr>
              <a:t>po3temp/pics/Ariba_Logo_2fd1c71bfb.png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</a:rPr>
              <a:t>";"mimepurpose"="thumbnail</a:t>
            </a:r>
            <a:r>
              <a:rPr lang="en-US" sz="996" baseline="0" b="0" i="0" dirty="0" spc="-18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</a:rPr>
              <a:t>;"mimeorder"="1"};{"mimesource"</a:t>
            </a:r>
            <a:r>
              <a:rPr lang="en-US" sz="996" baseline="0" b="0" i="0" dirty="0" spc="-19">
                <a:solidFill>
                  <a:srgbClr val="FFFFFF"/>
                </a:solidFill>
                <a:latin typeface="Arial" pitchFamily="0" charset="1"/>
              </a:rPr>
              <a:t>=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</a:rPr>
              <a:t>"http://www.sap-</a:t>
            </a:r>
          </a:p>
          <a:p>
            <a:pPr marL="0">
              <a:lnSpc>
                <a:spcPts val="1200"/>
              </a:lnSpc>
            </a:pPr>
            <a:r>
              <a:rPr lang="en-US" sz="998" baseline="0" b="0" i="0" dirty="0" spc="0">
                <a:solidFill>
                  <a:srgbClr val="FFFFFF"/>
                </a:solidFill>
                <a:latin typeface="Arial" pitchFamily="0" charset="1"/>
                <a:hlinkClick r:id="rId100"/>
              </a:rPr>
              <a:t>investor.com/t</a:t>
            </a:r>
            <a:r>
              <a:rPr lang="en-US" sz="998" baseline="0" b="0" i="0" dirty="0" spc="-29">
                <a:solidFill>
                  <a:srgbClr val="FFFFFF"/>
                </a:solidFill>
                <a:latin typeface="Arial" pitchFamily="0" charset="1"/>
                <a:hlinkClick r:id="rId100"/>
              </a:rPr>
              <a:t>y</a:t>
            </a:r>
            <a:r>
              <a:rPr lang="en-US" sz="998" baseline="0" b="0" i="0" dirty="0" spc="0">
                <a:solidFill>
                  <a:srgbClr val="FFFFFF"/>
                </a:solidFill>
                <a:latin typeface="Arial" pitchFamily="0" charset="1"/>
                <a:hlinkClick r:id="rId100"/>
              </a:rPr>
              <a:t>po3temp/pics/Ariba_Logo_2fd1c71bfb.pn</a:t>
            </a:r>
            <a:r>
              <a:rPr lang="en-US" sz="998" baseline="0" b="0" i="0" dirty="0" spc="-25">
                <a:solidFill>
                  <a:srgbClr val="FFFFFF"/>
                </a:solidFill>
                <a:latin typeface="Arial" pitchFamily="0" charset="1"/>
                <a:hlinkClick r:id="rId100"/>
              </a:rPr>
              <a:t>g</a:t>
            </a:r>
            <a:r>
              <a:rPr lang="en-US" sz="998" baseline="0" b="0" i="0" dirty="0" spc="0">
                <a:solidFill>
                  <a:srgbClr val="FFFFFF"/>
                </a:solidFill>
                <a:latin typeface="Arial" pitchFamily="0" charset="1"/>
              </a:rPr>
              <a:t>";"mimepurpose"=</a:t>
            </a:r>
            <a:r>
              <a:rPr lang="en-US" sz="998" baseline="0" b="0" i="0" dirty="0" spc="-19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998" baseline="0" b="0" i="0" dirty="0" spc="0">
                <a:solidFill>
                  <a:srgbClr val="FFFFFF"/>
                </a:solidFill>
                <a:latin typeface="Arial" pitchFamily="0" charset="1"/>
              </a:rPr>
              <a:t>thumbna</a:t>
            </a:r>
            <a:r>
              <a:rPr lang="en-US" sz="998" baseline="0" b="0" i="0" dirty="0" spc="-18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998" baseline="0" b="0" i="0" dirty="0" spc="0">
                <a:solidFill>
                  <a:srgbClr val="FFFFFF"/>
                </a:solidFill>
                <a:latin typeface="Arial" pitchFamily="0" charset="1"/>
              </a:rPr>
              <a:t>l";"mimeorder"="2"};{"mimesource"="http://</a:t>
            </a:r>
            <a:r>
              <a:rPr lang="en-US" sz="998" baseline="0" b="0" i="0" dirty="0" spc="-19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998" baseline="0" b="0" i="0" dirty="0" spc="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998" baseline="0" b="0" i="0" dirty="0" spc="-2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998" baseline="0" b="0" i="0" dirty="0" spc="0">
                <a:solidFill>
                  <a:srgbClr val="FFFFFF"/>
                </a:solidFill>
                <a:latin typeface="Arial" pitchFamily="0" charset="1"/>
              </a:rPr>
              <a:t>.sap-</a:t>
            </a:r>
          </a:p>
          <a:p>
            <a:pPr marL="0">
              <a:lnSpc>
                <a:spcPts val="1202"/>
              </a:lnSpc>
            </a:pP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  <a:hlinkClick r:id="rId100"/>
              </a:rPr>
              <a:t>inv</a:t>
            </a:r>
            <a:r>
              <a:rPr lang="en-US" sz="996" baseline="0" b="0" i="0" dirty="0" spc="-15">
                <a:solidFill>
                  <a:srgbClr val="FFFFFF"/>
                </a:solidFill>
                <a:latin typeface="Arial" pitchFamily="0" charset="1"/>
                <a:hlinkClick r:id="rId100"/>
              </a:rPr>
              <a:t>e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  <a:hlinkClick r:id="rId100"/>
              </a:rPr>
              <a:t>stor.com/t</a:t>
            </a:r>
            <a:r>
              <a:rPr lang="en-US" sz="996" baseline="0" b="0" i="0" dirty="0" spc="-32">
                <a:solidFill>
                  <a:srgbClr val="FFFFFF"/>
                </a:solidFill>
                <a:latin typeface="Arial" pitchFamily="0" charset="1"/>
                <a:hlinkClick r:id="rId100"/>
              </a:rPr>
              <a:t>y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  <a:hlinkClick r:id="rId100"/>
              </a:rPr>
              <a:t>po3temp/pics/Ariba_Log</a:t>
            </a:r>
            <a:r>
              <a:rPr lang="en-US" sz="996" baseline="0" b="0" i="0" dirty="0" spc="-16">
                <a:solidFill>
                  <a:srgbClr val="FFFFFF"/>
                </a:solidFill>
                <a:latin typeface="Arial" pitchFamily="0" charset="1"/>
                <a:hlinkClick r:id="rId100"/>
              </a:rPr>
              <a:t>o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  <a:hlinkClick r:id="rId100"/>
              </a:rPr>
              <a:t>_2fd1c71bfb.p</a:t>
            </a:r>
            <a:r>
              <a:rPr lang="en-US" sz="996" baseline="0" b="0" i="0" dirty="0" spc="-15">
                <a:solidFill>
                  <a:srgbClr val="FFFFFF"/>
                </a:solidFill>
                <a:latin typeface="Arial" pitchFamily="0" charset="1"/>
                <a:hlinkClick r:id="rId100"/>
              </a:rPr>
              <a:t>n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  <a:hlinkClick r:id="rId100"/>
              </a:rPr>
              <a:t>g</a:t>
            </a:r>
            <a:r>
              <a:rPr lang="en-US" sz="996" baseline="0" b="0" i="0" dirty="0" spc="-19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</a:rPr>
              <a:t>;"mimepurpose"</a:t>
            </a:r>
            <a:r>
              <a:rPr lang="en-US" sz="996" baseline="0" b="0" i="0" dirty="0" spc="-19">
                <a:solidFill>
                  <a:srgbClr val="FFFFFF"/>
                </a:solidFill>
                <a:latin typeface="Arial" pitchFamily="0" charset="1"/>
              </a:rPr>
              <a:t>=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</a:rPr>
              <a:t>"thumbnai</a:t>
            </a:r>
            <a:r>
              <a:rPr lang="en-US" sz="996" baseline="0" b="0" i="0" dirty="0" spc="-15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</a:rPr>
              <a:t>";"mimeorder"=</a:t>
            </a:r>
            <a:r>
              <a:rPr lang="en-US" sz="996" baseline="0" b="0" i="0" dirty="0" spc="-16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996" baseline="0" b="0" i="0" dirty="0" spc="0">
                <a:solidFill>
                  <a:srgbClr val="FFFFFF"/>
                </a:solidFill>
                <a:latin typeface="Arial" pitchFamily="0" charset="1"/>
              </a:rPr>
              <a:t>3"}]</a:t>
            </a:r>
          </a:p>
        </p:txBody>
      </p:sp>
      <p:sp>
        <p:nvSpPr>
          <p:cNvPr id="337" name="Rectangle 337"/>
          <p:cNvSpPr/>
          <p:nvPr/>
        </p:nvSpPr>
        <p:spPr>
          <a:xfrm rot="0" flipH="0" flipV="0">
            <a:off x="819302" y="5904110"/>
            <a:ext cx="1348842" cy="4184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RE</a:t>
            </a:r>
            <a:r>
              <a:rPr lang="en-US" sz="1403" baseline="0" b="1" i="0" dirty="0" spc="-41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DY-TO-USE</a:t>
            </a:r>
          </a:p>
          <a:p>
            <a:pPr marL="0">
              <a:lnSpc>
                <a:spcPts val="1679"/>
              </a:lnSpc>
            </a:pP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EX</a:t>
            </a:r>
            <a:r>
              <a:rPr lang="en-US" sz="1403" baseline="0" b="1" i="0" dirty="0" spc="-44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MPLE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38" name="Freeform 338">
            <a:hlinkClick r:id="rId100"/>
          </p:cNvPr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" name="Freeform 339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" name="Freeform 340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Freeform 341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2" name="Picture 342"/>
          <p:cNvPicPr>
            <a:picLocks noChangeAspect="0" noChangeArrowheads="1"/>
          </p:cNvPicPr>
          <p:nvPr/>
        </p:nvPicPr>
        <p:blipFill>
          <a:blip r:embed="rId3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55108" y="1697913"/>
            <a:ext cx="5426698" cy="3975939"/>
          </a:xfrm>
          <a:prstGeom prst="rect">
            <a:avLst/>
          </a:prstGeom>
          <a:noFill/>
          <a:extLst/>
        </p:spPr>
      </p:pic>
      <p:sp>
        <p:nvSpPr>
          <p:cNvPr id="343" name="Freeform 343"/>
          <p:cNvSpPr/>
          <p:nvPr/>
        </p:nvSpPr>
        <p:spPr>
          <a:xfrm rot="0" flipH="0" flipV="0">
            <a:off x="6714743" y="1985772"/>
            <a:ext cx="3313176" cy="2759964"/>
          </a:xfrm>
          <a:custGeom>
            <a:pathLst>
              <a:path w="3313176" h="2759964">
                <a:moveTo>
                  <a:pt x="0" y="0"/>
                </a:moveTo>
                <a:lnTo>
                  <a:pt x="3313176" y="0"/>
                </a:lnTo>
                <a:lnTo>
                  <a:pt x="3313176" y="2759964"/>
                </a:lnTo>
                <a:lnTo>
                  <a:pt x="0" y="2759964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A3A3A3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4" name="Picture 344"/>
          <p:cNvPicPr>
            <a:picLocks noChangeAspect="0" noChangeArrowheads="1"/>
          </p:cNvPicPr>
          <p:nvPr/>
        </p:nvPicPr>
        <p:blipFill>
          <a:blip r:embed="rId3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295893" y="4733036"/>
            <a:ext cx="273177" cy="1222883"/>
          </a:xfrm>
          <a:prstGeom prst="rect">
            <a:avLst/>
          </a:prstGeom>
          <a:noFill/>
          <a:extLst/>
        </p:spPr>
      </p:pic>
      <p:pic>
        <p:nvPicPr>
          <p:cNvPr id="345" name="Picture 345"/>
          <p:cNvPicPr>
            <a:picLocks noChangeAspect="0" noChangeArrowheads="1"/>
          </p:cNvPicPr>
          <p:nvPr/>
        </p:nvPicPr>
        <p:blipFill>
          <a:blip r:embed="rId3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232257" y="1108571"/>
            <a:ext cx="1971942" cy="2301593"/>
          </a:xfrm>
          <a:prstGeom prst="rect">
            <a:avLst/>
          </a:prstGeom>
          <a:noFill/>
          <a:extLst/>
        </p:spPr>
      </p:pic>
      <p:sp>
        <p:nvSpPr>
          <p:cNvPr id="346" name="Freeform 346"/>
          <p:cNvSpPr/>
          <p:nvPr/>
        </p:nvSpPr>
        <p:spPr>
          <a:xfrm rot="0" flipH="0" flipV="0">
            <a:off x="5085588" y="3090672"/>
            <a:ext cx="409956" cy="446532"/>
          </a:xfrm>
          <a:custGeom>
            <a:pathLst>
              <a:path w="409956" h="446532">
                <a:moveTo>
                  <a:pt x="0" y="0"/>
                </a:moveTo>
                <a:lnTo>
                  <a:pt x="409956" y="0"/>
                </a:lnTo>
                <a:lnTo>
                  <a:pt x="409956" y="446532"/>
                </a:lnTo>
                <a:lnTo>
                  <a:pt x="0" y="446532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A3A3A3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7" name="Picture 347"/>
          <p:cNvPicPr>
            <a:picLocks noChangeAspect="0" noChangeArrowheads="1"/>
          </p:cNvPicPr>
          <p:nvPr/>
        </p:nvPicPr>
        <p:blipFill>
          <a:blip r:embed="rId3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488815" y="2950972"/>
            <a:ext cx="609472" cy="375031"/>
          </a:xfrm>
          <a:prstGeom prst="rect">
            <a:avLst/>
          </a:prstGeom>
          <a:noFill/>
          <a:extLst/>
        </p:spPr>
      </p:pic>
      <p:sp>
        <p:nvSpPr>
          <p:cNvPr id="348" name="Freeform 348"/>
          <p:cNvSpPr/>
          <p:nvPr/>
        </p:nvSpPr>
        <p:spPr>
          <a:xfrm rot="0" flipH="0" flipV="0">
            <a:off x="5138928" y="1837945"/>
            <a:ext cx="1175004" cy="1060704"/>
          </a:xfrm>
          <a:custGeom>
            <a:pathLst>
              <a:path w="1175004" h="1060704">
                <a:moveTo>
                  <a:pt x="0" y="0"/>
                </a:moveTo>
                <a:lnTo>
                  <a:pt x="1175004" y="0"/>
                </a:lnTo>
                <a:lnTo>
                  <a:pt x="1175004" y="1060704"/>
                </a:lnTo>
                <a:lnTo>
                  <a:pt x="0" y="1060704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A3A3A3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9" name="Picture 349"/>
          <p:cNvPicPr>
            <a:picLocks noChangeAspect="0" noChangeArrowheads="1"/>
          </p:cNvPicPr>
          <p:nvPr/>
        </p:nvPicPr>
        <p:blipFill>
          <a:blip r:embed="rId3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551045" y="2004696"/>
            <a:ext cx="600455" cy="376300"/>
          </a:xfrm>
          <a:prstGeom prst="rect">
            <a:avLst/>
          </a:prstGeom>
          <a:noFill/>
          <a:extLst/>
        </p:spPr>
      </p:pic>
      <p:pic>
        <p:nvPicPr>
          <p:cNvPr id="350" name="Picture 350"/>
          <p:cNvPicPr>
            <a:picLocks noChangeAspect="0" noChangeArrowheads="1"/>
          </p:cNvPicPr>
          <p:nvPr/>
        </p:nvPicPr>
        <p:blipFill>
          <a:blip r:embed="rId3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886580" y="3437636"/>
            <a:ext cx="2514219" cy="1489964"/>
          </a:xfrm>
          <a:prstGeom prst="rect">
            <a:avLst/>
          </a:prstGeom>
          <a:noFill/>
          <a:extLst/>
        </p:spPr>
      </p:pic>
      <p:pic>
        <p:nvPicPr>
          <p:cNvPr id="351" name="Picture 351"/>
          <p:cNvPicPr>
            <a:picLocks noChangeAspect="0" noChangeArrowheads="1"/>
          </p:cNvPicPr>
          <p:nvPr/>
        </p:nvPicPr>
        <p:blipFill>
          <a:blip r:embed="rId3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887803" y="1101141"/>
            <a:ext cx="2101004" cy="1304409"/>
          </a:xfrm>
          <a:prstGeom prst="rect">
            <a:avLst/>
          </a:prstGeom>
          <a:noFill/>
          <a:extLst/>
        </p:spPr>
      </p:pic>
      <p:sp>
        <p:nvSpPr>
          <p:cNvPr id="352" name="Rectangle 352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14</a:t>
            </a:r>
          </a:p>
        </p:txBody>
      </p:sp>
      <p:sp>
        <p:nvSpPr>
          <p:cNvPr id="353" name="Rectangle 353"/>
          <p:cNvSpPr/>
          <p:nvPr/>
        </p:nvSpPr>
        <p:spPr>
          <a:xfrm rot="0" flipH="0" flipV="0">
            <a:off x="504139" y="515417"/>
            <a:ext cx="295351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From Code to </a:t>
            </a:r>
            <a:r>
              <a:rPr lang="en-US" sz="2400" baseline="0" b="1" i="0" dirty="0" spc="-41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isual</a:t>
            </a:r>
          </a:p>
        </p:txBody>
      </p:sp>
      <p:sp>
        <p:nvSpPr>
          <p:cNvPr id="354" name="Rectangle 354"/>
          <p:cNvSpPr/>
          <p:nvPr/>
        </p:nvSpPr>
        <p:spPr>
          <a:xfrm rot="0" flipH="0" flipV="0">
            <a:off x="7093966" y="5948712"/>
            <a:ext cx="2785036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mimepurpos</a:t>
            </a:r>
            <a:r>
              <a:rPr lang="en-US" sz="2004" baseline="0" b="1" i="0" dirty="0" spc="-11">
                <a:solidFill>
                  <a:srgbClr val="FFC000"/>
                </a:solidFill>
                <a:latin typeface="Arial" pitchFamily="0" charset="1"/>
              </a:rPr>
              <a:t>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</a:rPr>
              <a:t>detai</a:t>
            </a:r>
            <a:r>
              <a:rPr lang="en-US" sz="2004" baseline="0" b="0" i="0" dirty="0" spc="-12">
                <a:solidFill>
                  <a:srgbClr val="00B0F0"/>
                </a:solidFill>
                <a:latin typeface="Arial" pitchFamily="0" charset="1"/>
              </a:rPr>
              <a:t>l</a:t>
            </a:r>
            <a:r>
              <a:rPr lang="en-US" sz="2004" baseline="0" b="0" i="0" dirty="0" spc="-12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355" name="Rectangle 355"/>
          <p:cNvSpPr/>
          <p:nvPr/>
        </p:nvSpPr>
        <p:spPr>
          <a:xfrm rot="0" flipH="0" flipV="0">
            <a:off x="1915414" y="4113530"/>
            <a:ext cx="1965232" cy="2930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6" baseline="0" b="1" i="0" dirty="0" spc="0">
                <a:solidFill>
                  <a:srgbClr val="FFC000"/>
                </a:solidFill>
                <a:latin typeface="Arial" pitchFamily="0" charset="1"/>
              </a:rPr>
              <a:t>mimeorde</a:t>
            </a:r>
            <a:r>
              <a:rPr lang="en-US" sz="2006" baseline="0" b="1" i="0" dirty="0" spc="-24">
                <a:solidFill>
                  <a:srgbClr val="FFC000"/>
                </a:solidFill>
                <a:latin typeface="Arial" pitchFamily="0" charset="1"/>
              </a:rPr>
              <a:t>r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6" baseline="0" b="0" i="0" dirty="0" spc="0">
                <a:solidFill>
                  <a:srgbClr val="970A82"/>
                </a:solidFill>
                <a:latin typeface="Arial" pitchFamily="0" charset="1"/>
              </a:rPr>
              <a:t>1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356" name="Rectangle 356"/>
          <p:cNvSpPr/>
          <p:nvPr/>
        </p:nvSpPr>
        <p:spPr>
          <a:xfrm rot="0" flipH="0" flipV="0">
            <a:off x="5323078" y="777780"/>
            <a:ext cx="5223690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mimesource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</a:t>
            </a:r>
            <a:r>
              <a:rPr lang="en-US" sz="2004" baseline="0" b="0" i="0" dirty="0" spc="522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  <a:hlinkClick r:id="rId100"/>
              </a:rPr>
              <a:t>https://abc.com/ximagex.jpg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357" name="Rectangle 357"/>
          <p:cNvSpPr/>
          <p:nvPr/>
        </p:nvSpPr>
        <p:spPr>
          <a:xfrm rot="0" flipH="0" flipV="0">
            <a:off x="1195120" y="2832767"/>
            <a:ext cx="3283151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mimepurpos</a:t>
            </a:r>
            <a:r>
              <a:rPr lang="en-US" sz="2004" baseline="0" b="1" i="0" dirty="0" spc="-1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"="thumbnail"</a:t>
            </a:r>
          </a:p>
        </p:txBody>
      </p:sp>
      <p:sp>
        <p:nvSpPr>
          <p:cNvPr id="358" name="Rectangle 358"/>
          <p:cNvSpPr/>
          <p:nvPr/>
        </p:nvSpPr>
        <p:spPr>
          <a:xfrm rot="0" flipH="0" flipV="0">
            <a:off x="1609597" y="1917478"/>
            <a:ext cx="2955851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mimepurpose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</a:rPr>
              <a:t>normal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359" name="Rectangle 359"/>
          <p:cNvSpPr/>
          <p:nvPr/>
        </p:nvSpPr>
        <p:spPr>
          <a:xfrm rot="0" flipH="0" flipV="0">
            <a:off x="2356739" y="4407694"/>
            <a:ext cx="2342822" cy="6395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mimeorder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4" baseline="0" b="0" i="0" dirty="0" spc="0">
                <a:solidFill>
                  <a:srgbClr val="4FB81C"/>
                </a:solidFill>
                <a:latin typeface="Arial" pitchFamily="0" charset="1"/>
              </a:rPr>
              <a:t>2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  <a:p>
            <a:pPr marL="377570">
              <a:lnSpc>
                <a:spcPts val="273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mimeorder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4" baseline="0" b="0" i="0" dirty="0" spc="0">
                <a:solidFill>
                  <a:srgbClr val="E35500"/>
                </a:solidFill>
                <a:latin typeface="Arial" pitchFamily="0" charset="1"/>
              </a:rPr>
              <a:t>3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60" name="Freeform 360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" name="Freeform 361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" name="Freeform 362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" name="Freeform 363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" name="Freeform 364"/>
          <p:cNvSpPr/>
          <p:nvPr/>
        </p:nvSpPr>
        <p:spPr>
          <a:xfrm rot="0" flipH="0" flipV="0">
            <a:off x="8217717" y="298705"/>
            <a:ext cx="706438" cy="1232506"/>
          </a:xfrm>
          <a:custGeom>
            <a:pathLst>
              <a:path w="706438" h="1232506">
                <a:moveTo>
                  <a:pt x="0" y="0"/>
                </a:moveTo>
                <a:lnTo>
                  <a:pt x="706438" y="0"/>
                </a:lnTo>
                <a:lnTo>
                  <a:pt x="706438" y="1232506"/>
                </a:lnTo>
                <a:lnTo>
                  <a:pt x="0" y="1232506"/>
                </a:lnTo>
                <a:lnTo>
                  <a:pt x="0" y="0"/>
                </a:lnTo>
                <a:close/>
              </a:path>
            </a:pathLst>
          </a:custGeom>
          <a:solidFill>
            <a:srgbClr val="C6E0B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" name="Freeform 365"/>
          <p:cNvSpPr/>
          <p:nvPr/>
        </p:nvSpPr>
        <p:spPr>
          <a:xfrm rot="0" flipH="0" flipV="0">
            <a:off x="8918513" y="298705"/>
            <a:ext cx="706213" cy="1232506"/>
          </a:xfrm>
          <a:custGeom>
            <a:pathLst>
              <a:path w="706213" h="1232506">
                <a:moveTo>
                  <a:pt x="0" y="0"/>
                </a:moveTo>
                <a:lnTo>
                  <a:pt x="706213" y="0"/>
                </a:lnTo>
                <a:lnTo>
                  <a:pt x="706213" y="1232506"/>
                </a:lnTo>
                <a:lnTo>
                  <a:pt x="0" y="1232506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" name="Freeform 366"/>
          <p:cNvSpPr/>
          <p:nvPr/>
        </p:nvSpPr>
        <p:spPr>
          <a:xfrm rot="0" flipH="0" flipV="0">
            <a:off x="9619084" y="298705"/>
            <a:ext cx="706100" cy="1232506"/>
          </a:xfrm>
          <a:custGeom>
            <a:pathLst>
              <a:path w="706100" h="1232506">
                <a:moveTo>
                  <a:pt x="0" y="0"/>
                </a:moveTo>
                <a:lnTo>
                  <a:pt x="706100" y="0"/>
                </a:lnTo>
                <a:lnTo>
                  <a:pt x="706100" y="1232506"/>
                </a:lnTo>
                <a:lnTo>
                  <a:pt x="0" y="1232506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" name="Freeform 367"/>
          <p:cNvSpPr/>
          <p:nvPr/>
        </p:nvSpPr>
        <p:spPr>
          <a:xfrm rot="0" flipH="0" flipV="0">
            <a:off x="10319542" y="298705"/>
            <a:ext cx="706213" cy="1232506"/>
          </a:xfrm>
          <a:custGeom>
            <a:pathLst>
              <a:path w="706213" h="1232506">
                <a:moveTo>
                  <a:pt x="0" y="0"/>
                </a:moveTo>
                <a:lnTo>
                  <a:pt x="706213" y="0"/>
                </a:lnTo>
                <a:lnTo>
                  <a:pt x="706213" y="1232506"/>
                </a:lnTo>
                <a:lnTo>
                  <a:pt x="0" y="1232506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" name="Freeform 368"/>
          <p:cNvSpPr/>
          <p:nvPr/>
        </p:nvSpPr>
        <p:spPr>
          <a:xfrm rot="0" flipH="0" flipV="0">
            <a:off x="6833616" y="1582047"/>
            <a:ext cx="3491568" cy="209334"/>
          </a:xfrm>
          <a:custGeom>
            <a:pathLst>
              <a:path w="3491568" h="209334">
                <a:moveTo>
                  <a:pt x="0" y="0"/>
                </a:moveTo>
                <a:lnTo>
                  <a:pt x="3491568" y="0"/>
                </a:lnTo>
                <a:lnTo>
                  <a:pt x="3491568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" name="Freeform 369"/>
          <p:cNvSpPr/>
          <p:nvPr/>
        </p:nvSpPr>
        <p:spPr>
          <a:xfrm rot="0" flipH="0" flipV="0">
            <a:off x="10319542" y="1582047"/>
            <a:ext cx="706213" cy="209334"/>
          </a:xfrm>
          <a:custGeom>
            <a:pathLst>
              <a:path w="706213" h="209334">
                <a:moveTo>
                  <a:pt x="0" y="0"/>
                </a:moveTo>
                <a:lnTo>
                  <a:pt x="706213" y="0"/>
                </a:lnTo>
                <a:lnTo>
                  <a:pt x="70621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 rot="0" flipH="0" flipV="0">
            <a:off x="6833616" y="1785733"/>
            <a:ext cx="1389743" cy="208995"/>
          </a:xfrm>
          <a:custGeom>
            <a:pathLst>
              <a:path w="1389743" h="208995">
                <a:moveTo>
                  <a:pt x="0" y="0"/>
                </a:moveTo>
                <a:lnTo>
                  <a:pt x="1389743" y="0"/>
                </a:lnTo>
                <a:lnTo>
                  <a:pt x="1389743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" name="Freeform 371"/>
          <p:cNvSpPr/>
          <p:nvPr/>
        </p:nvSpPr>
        <p:spPr>
          <a:xfrm rot="0" flipH="0" flipV="0">
            <a:off x="8217717" y="1785733"/>
            <a:ext cx="2808038" cy="208995"/>
          </a:xfrm>
          <a:custGeom>
            <a:pathLst>
              <a:path w="2808038" h="208995">
                <a:moveTo>
                  <a:pt x="0" y="0"/>
                </a:moveTo>
                <a:lnTo>
                  <a:pt x="2808038" y="0"/>
                </a:lnTo>
                <a:lnTo>
                  <a:pt x="2808038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" name="Freeform 372"/>
          <p:cNvSpPr/>
          <p:nvPr/>
        </p:nvSpPr>
        <p:spPr>
          <a:xfrm rot="0" flipH="0" flipV="0">
            <a:off x="6833616" y="2045564"/>
            <a:ext cx="2791110" cy="209221"/>
          </a:xfrm>
          <a:custGeom>
            <a:pathLst>
              <a:path w="2791110" h="209221">
                <a:moveTo>
                  <a:pt x="0" y="0"/>
                </a:moveTo>
                <a:lnTo>
                  <a:pt x="2791110" y="0"/>
                </a:lnTo>
                <a:lnTo>
                  <a:pt x="2791110" y="209221"/>
                </a:lnTo>
                <a:lnTo>
                  <a:pt x="0" y="2092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" name="Freeform 373"/>
          <p:cNvSpPr/>
          <p:nvPr/>
        </p:nvSpPr>
        <p:spPr>
          <a:xfrm rot="0" flipH="0" flipV="0">
            <a:off x="9619084" y="2045564"/>
            <a:ext cx="706100" cy="209221"/>
          </a:xfrm>
          <a:custGeom>
            <a:pathLst>
              <a:path w="706100" h="209221">
                <a:moveTo>
                  <a:pt x="0" y="0"/>
                </a:moveTo>
                <a:lnTo>
                  <a:pt x="706100" y="0"/>
                </a:lnTo>
                <a:lnTo>
                  <a:pt x="706100" y="209221"/>
                </a:lnTo>
                <a:lnTo>
                  <a:pt x="0" y="209221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" name="Freeform 374"/>
          <p:cNvSpPr/>
          <p:nvPr/>
        </p:nvSpPr>
        <p:spPr>
          <a:xfrm rot="0" flipH="0" flipV="0">
            <a:off x="10319542" y="2045564"/>
            <a:ext cx="706213" cy="209221"/>
          </a:xfrm>
          <a:custGeom>
            <a:pathLst>
              <a:path w="706213" h="209221">
                <a:moveTo>
                  <a:pt x="0" y="0"/>
                </a:moveTo>
                <a:lnTo>
                  <a:pt x="706213" y="0"/>
                </a:lnTo>
                <a:lnTo>
                  <a:pt x="706213" y="209221"/>
                </a:lnTo>
                <a:lnTo>
                  <a:pt x="0" y="2092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" name="Freeform 375"/>
          <p:cNvSpPr/>
          <p:nvPr/>
        </p:nvSpPr>
        <p:spPr>
          <a:xfrm rot="0" flipH="0" flipV="0">
            <a:off x="6833616" y="2249137"/>
            <a:ext cx="1389743" cy="209334"/>
          </a:xfrm>
          <a:custGeom>
            <a:pathLst>
              <a:path w="1389743" h="209334">
                <a:moveTo>
                  <a:pt x="0" y="0"/>
                </a:moveTo>
                <a:lnTo>
                  <a:pt x="1389743" y="0"/>
                </a:lnTo>
                <a:lnTo>
                  <a:pt x="138974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" name="Freeform 376"/>
          <p:cNvSpPr/>
          <p:nvPr/>
        </p:nvSpPr>
        <p:spPr>
          <a:xfrm rot="0" flipH="0" flipV="0">
            <a:off x="8217717" y="2249137"/>
            <a:ext cx="2107467" cy="209334"/>
          </a:xfrm>
          <a:custGeom>
            <a:pathLst>
              <a:path w="2107467" h="209334">
                <a:moveTo>
                  <a:pt x="0" y="0"/>
                </a:moveTo>
                <a:lnTo>
                  <a:pt x="2107467" y="0"/>
                </a:lnTo>
                <a:lnTo>
                  <a:pt x="2107467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" name="Freeform 377"/>
          <p:cNvSpPr/>
          <p:nvPr/>
        </p:nvSpPr>
        <p:spPr>
          <a:xfrm rot="0" flipH="0" flipV="0">
            <a:off x="10319542" y="2249137"/>
            <a:ext cx="706213" cy="209334"/>
          </a:xfrm>
          <a:custGeom>
            <a:pathLst>
              <a:path w="706213" h="209334">
                <a:moveTo>
                  <a:pt x="0" y="0"/>
                </a:moveTo>
                <a:lnTo>
                  <a:pt x="706213" y="0"/>
                </a:lnTo>
                <a:lnTo>
                  <a:pt x="70621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" name="Freeform 378"/>
          <p:cNvSpPr/>
          <p:nvPr/>
        </p:nvSpPr>
        <p:spPr>
          <a:xfrm rot="0" flipH="0" flipV="0">
            <a:off x="6833616" y="2509307"/>
            <a:ext cx="2090540" cy="208995"/>
          </a:xfrm>
          <a:custGeom>
            <a:pathLst>
              <a:path w="2090540" h="208995">
                <a:moveTo>
                  <a:pt x="0" y="0"/>
                </a:moveTo>
                <a:lnTo>
                  <a:pt x="2090540" y="0"/>
                </a:lnTo>
                <a:lnTo>
                  <a:pt x="2090540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" name="Freeform 379"/>
          <p:cNvSpPr/>
          <p:nvPr/>
        </p:nvSpPr>
        <p:spPr>
          <a:xfrm rot="0" flipH="0" flipV="0">
            <a:off x="8918513" y="2509307"/>
            <a:ext cx="706213" cy="208995"/>
          </a:xfrm>
          <a:custGeom>
            <a:pathLst>
              <a:path w="706213" h="208995">
                <a:moveTo>
                  <a:pt x="0" y="0"/>
                </a:moveTo>
                <a:lnTo>
                  <a:pt x="706213" y="0"/>
                </a:lnTo>
                <a:lnTo>
                  <a:pt x="706213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" name="Freeform 380"/>
          <p:cNvSpPr/>
          <p:nvPr/>
        </p:nvSpPr>
        <p:spPr>
          <a:xfrm rot="0" flipH="0" flipV="0">
            <a:off x="9619084" y="2509307"/>
            <a:ext cx="1406671" cy="208995"/>
          </a:xfrm>
          <a:custGeom>
            <a:pathLst>
              <a:path w="1406671" h="208995">
                <a:moveTo>
                  <a:pt x="0" y="0"/>
                </a:moveTo>
                <a:lnTo>
                  <a:pt x="1406671" y="0"/>
                </a:lnTo>
                <a:lnTo>
                  <a:pt x="1406671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" name="Freeform 381"/>
          <p:cNvSpPr/>
          <p:nvPr/>
        </p:nvSpPr>
        <p:spPr>
          <a:xfrm rot="0" flipH="0" flipV="0">
            <a:off x="6833616" y="2712654"/>
            <a:ext cx="4192139" cy="209221"/>
          </a:xfrm>
          <a:custGeom>
            <a:pathLst>
              <a:path w="4192139" h="209221">
                <a:moveTo>
                  <a:pt x="0" y="0"/>
                </a:moveTo>
                <a:lnTo>
                  <a:pt x="4192139" y="0"/>
                </a:lnTo>
                <a:lnTo>
                  <a:pt x="4192139" y="209221"/>
                </a:lnTo>
                <a:lnTo>
                  <a:pt x="0" y="2092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" name="Freeform 382"/>
          <p:cNvSpPr/>
          <p:nvPr/>
        </p:nvSpPr>
        <p:spPr>
          <a:xfrm rot="0" flipH="0" flipV="0">
            <a:off x="6833616" y="2972712"/>
            <a:ext cx="2090540" cy="209334"/>
          </a:xfrm>
          <a:custGeom>
            <a:pathLst>
              <a:path w="2090540" h="209334">
                <a:moveTo>
                  <a:pt x="0" y="0"/>
                </a:moveTo>
                <a:lnTo>
                  <a:pt x="2090540" y="0"/>
                </a:lnTo>
                <a:lnTo>
                  <a:pt x="2090540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" name="Freeform 383"/>
          <p:cNvSpPr/>
          <p:nvPr/>
        </p:nvSpPr>
        <p:spPr>
          <a:xfrm rot="0" flipH="0" flipV="0">
            <a:off x="8918513" y="2972712"/>
            <a:ext cx="706213" cy="209334"/>
          </a:xfrm>
          <a:custGeom>
            <a:pathLst>
              <a:path w="706213" h="209334">
                <a:moveTo>
                  <a:pt x="0" y="0"/>
                </a:moveTo>
                <a:lnTo>
                  <a:pt x="706213" y="0"/>
                </a:lnTo>
                <a:lnTo>
                  <a:pt x="70621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" name="Freeform 384"/>
          <p:cNvSpPr/>
          <p:nvPr/>
        </p:nvSpPr>
        <p:spPr>
          <a:xfrm rot="0" flipH="0" flipV="0">
            <a:off x="9619084" y="2972712"/>
            <a:ext cx="706100" cy="209334"/>
          </a:xfrm>
          <a:custGeom>
            <a:pathLst>
              <a:path w="706100" h="209334">
                <a:moveTo>
                  <a:pt x="0" y="0"/>
                </a:moveTo>
                <a:lnTo>
                  <a:pt x="706100" y="0"/>
                </a:lnTo>
                <a:lnTo>
                  <a:pt x="706100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" name="Freeform 385"/>
          <p:cNvSpPr/>
          <p:nvPr/>
        </p:nvSpPr>
        <p:spPr>
          <a:xfrm rot="0" flipH="0" flipV="0">
            <a:off x="10319542" y="2972712"/>
            <a:ext cx="706213" cy="209334"/>
          </a:xfrm>
          <a:custGeom>
            <a:pathLst>
              <a:path w="706213" h="209334">
                <a:moveTo>
                  <a:pt x="0" y="0"/>
                </a:moveTo>
                <a:lnTo>
                  <a:pt x="706213" y="0"/>
                </a:lnTo>
                <a:lnTo>
                  <a:pt x="70621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" name="Freeform 386"/>
          <p:cNvSpPr/>
          <p:nvPr/>
        </p:nvSpPr>
        <p:spPr>
          <a:xfrm rot="0" flipH="0" flipV="0">
            <a:off x="6833616" y="3176397"/>
            <a:ext cx="1389743" cy="208996"/>
          </a:xfrm>
          <a:custGeom>
            <a:pathLst>
              <a:path w="1389743" h="208996">
                <a:moveTo>
                  <a:pt x="0" y="0"/>
                </a:moveTo>
                <a:lnTo>
                  <a:pt x="1389743" y="0"/>
                </a:lnTo>
                <a:lnTo>
                  <a:pt x="1389743" y="208996"/>
                </a:lnTo>
                <a:lnTo>
                  <a:pt x="0" y="2089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" name="Freeform 387"/>
          <p:cNvSpPr/>
          <p:nvPr/>
        </p:nvSpPr>
        <p:spPr>
          <a:xfrm rot="0" flipH="0" flipV="0">
            <a:off x="8217717" y="3176397"/>
            <a:ext cx="2107467" cy="208996"/>
          </a:xfrm>
          <a:custGeom>
            <a:pathLst>
              <a:path w="2107467" h="208996">
                <a:moveTo>
                  <a:pt x="0" y="0"/>
                </a:moveTo>
                <a:lnTo>
                  <a:pt x="2107467" y="0"/>
                </a:lnTo>
                <a:lnTo>
                  <a:pt x="2107467" y="208996"/>
                </a:lnTo>
                <a:lnTo>
                  <a:pt x="0" y="208996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" name="Freeform 388"/>
          <p:cNvSpPr/>
          <p:nvPr/>
        </p:nvSpPr>
        <p:spPr>
          <a:xfrm rot="0" flipH="0" flipV="0">
            <a:off x="10319542" y="3176397"/>
            <a:ext cx="706213" cy="208996"/>
          </a:xfrm>
          <a:custGeom>
            <a:pathLst>
              <a:path w="706213" h="208996">
                <a:moveTo>
                  <a:pt x="0" y="0"/>
                </a:moveTo>
                <a:lnTo>
                  <a:pt x="706213" y="0"/>
                </a:lnTo>
                <a:lnTo>
                  <a:pt x="706213" y="208996"/>
                </a:lnTo>
                <a:lnTo>
                  <a:pt x="0" y="2089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" name="Freeform 389"/>
          <p:cNvSpPr/>
          <p:nvPr/>
        </p:nvSpPr>
        <p:spPr>
          <a:xfrm rot="0" flipH="0" flipV="0">
            <a:off x="6833616" y="3436455"/>
            <a:ext cx="1389743" cy="208995"/>
          </a:xfrm>
          <a:custGeom>
            <a:pathLst>
              <a:path w="1389743" h="208995">
                <a:moveTo>
                  <a:pt x="0" y="0"/>
                </a:moveTo>
                <a:lnTo>
                  <a:pt x="1389743" y="0"/>
                </a:lnTo>
                <a:lnTo>
                  <a:pt x="1389743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" name="Freeform 390"/>
          <p:cNvSpPr/>
          <p:nvPr/>
        </p:nvSpPr>
        <p:spPr>
          <a:xfrm rot="0" flipH="0" flipV="0">
            <a:off x="8217717" y="3436455"/>
            <a:ext cx="706438" cy="208995"/>
          </a:xfrm>
          <a:custGeom>
            <a:pathLst>
              <a:path w="706438" h="208995">
                <a:moveTo>
                  <a:pt x="0" y="0"/>
                </a:moveTo>
                <a:lnTo>
                  <a:pt x="706438" y="0"/>
                </a:lnTo>
                <a:lnTo>
                  <a:pt x="706438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" name="Freeform 391"/>
          <p:cNvSpPr/>
          <p:nvPr/>
        </p:nvSpPr>
        <p:spPr>
          <a:xfrm rot="0" flipH="0" flipV="0">
            <a:off x="8918513" y="3436455"/>
            <a:ext cx="706213" cy="208995"/>
          </a:xfrm>
          <a:custGeom>
            <a:pathLst>
              <a:path w="706213" h="208995">
                <a:moveTo>
                  <a:pt x="0" y="0"/>
                </a:moveTo>
                <a:lnTo>
                  <a:pt x="706213" y="0"/>
                </a:lnTo>
                <a:lnTo>
                  <a:pt x="706213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" name="Freeform 392"/>
          <p:cNvSpPr/>
          <p:nvPr/>
        </p:nvSpPr>
        <p:spPr>
          <a:xfrm rot="0" flipH="0" flipV="0">
            <a:off x="9619084" y="3436455"/>
            <a:ext cx="1406671" cy="208995"/>
          </a:xfrm>
          <a:custGeom>
            <a:pathLst>
              <a:path w="1406671" h="208995">
                <a:moveTo>
                  <a:pt x="0" y="0"/>
                </a:moveTo>
                <a:lnTo>
                  <a:pt x="1406671" y="0"/>
                </a:lnTo>
                <a:lnTo>
                  <a:pt x="1406671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" name="Freeform 393"/>
          <p:cNvSpPr/>
          <p:nvPr/>
        </p:nvSpPr>
        <p:spPr>
          <a:xfrm rot="0" flipH="0" flipV="0">
            <a:off x="6833616" y="3639801"/>
            <a:ext cx="1389743" cy="209221"/>
          </a:xfrm>
          <a:custGeom>
            <a:pathLst>
              <a:path w="1389743" h="209221">
                <a:moveTo>
                  <a:pt x="0" y="0"/>
                </a:moveTo>
                <a:lnTo>
                  <a:pt x="1389743" y="0"/>
                </a:lnTo>
                <a:lnTo>
                  <a:pt x="1389743" y="209221"/>
                </a:lnTo>
                <a:lnTo>
                  <a:pt x="0" y="2092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" name="Freeform 394"/>
          <p:cNvSpPr/>
          <p:nvPr/>
        </p:nvSpPr>
        <p:spPr>
          <a:xfrm rot="0" flipH="0" flipV="0">
            <a:off x="8217717" y="3639801"/>
            <a:ext cx="706438" cy="209221"/>
          </a:xfrm>
          <a:custGeom>
            <a:pathLst>
              <a:path w="706438" h="209221">
                <a:moveTo>
                  <a:pt x="0" y="0"/>
                </a:moveTo>
                <a:lnTo>
                  <a:pt x="706438" y="0"/>
                </a:lnTo>
                <a:lnTo>
                  <a:pt x="706438" y="209221"/>
                </a:lnTo>
                <a:lnTo>
                  <a:pt x="0" y="209221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" name="Freeform 395"/>
          <p:cNvSpPr/>
          <p:nvPr/>
        </p:nvSpPr>
        <p:spPr>
          <a:xfrm rot="0" flipH="0" flipV="0">
            <a:off x="8918513" y="3639801"/>
            <a:ext cx="2107242" cy="209221"/>
          </a:xfrm>
          <a:custGeom>
            <a:pathLst>
              <a:path w="2107242" h="209221">
                <a:moveTo>
                  <a:pt x="0" y="0"/>
                </a:moveTo>
                <a:lnTo>
                  <a:pt x="2107242" y="0"/>
                </a:lnTo>
                <a:lnTo>
                  <a:pt x="2107242" y="209221"/>
                </a:lnTo>
                <a:lnTo>
                  <a:pt x="0" y="2092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" name="Freeform 396"/>
          <p:cNvSpPr/>
          <p:nvPr/>
        </p:nvSpPr>
        <p:spPr>
          <a:xfrm rot="0" flipH="0" flipV="0">
            <a:off x="6833616" y="3899859"/>
            <a:ext cx="1389743" cy="209334"/>
          </a:xfrm>
          <a:custGeom>
            <a:pathLst>
              <a:path w="1389743" h="209334">
                <a:moveTo>
                  <a:pt x="0" y="0"/>
                </a:moveTo>
                <a:lnTo>
                  <a:pt x="1389743" y="0"/>
                </a:lnTo>
                <a:lnTo>
                  <a:pt x="138974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" name="Freeform 397"/>
          <p:cNvSpPr/>
          <p:nvPr/>
        </p:nvSpPr>
        <p:spPr>
          <a:xfrm rot="0" flipH="0" flipV="0">
            <a:off x="8217717" y="3899859"/>
            <a:ext cx="706438" cy="209334"/>
          </a:xfrm>
          <a:custGeom>
            <a:pathLst>
              <a:path w="706438" h="209334">
                <a:moveTo>
                  <a:pt x="0" y="0"/>
                </a:moveTo>
                <a:lnTo>
                  <a:pt x="706438" y="0"/>
                </a:lnTo>
                <a:lnTo>
                  <a:pt x="706438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" name="Freeform 398"/>
          <p:cNvSpPr/>
          <p:nvPr/>
        </p:nvSpPr>
        <p:spPr>
          <a:xfrm rot="0" flipH="0" flipV="0">
            <a:off x="8918513" y="3899859"/>
            <a:ext cx="1406671" cy="209334"/>
          </a:xfrm>
          <a:custGeom>
            <a:pathLst>
              <a:path w="1406671" h="209334">
                <a:moveTo>
                  <a:pt x="0" y="0"/>
                </a:moveTo>
                <a:lnTo>
                  <a:pt x="1406671" y="0"/>
                </a:lnTo>
                <a:lnTo>
                  <a:pt x="1406671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" name="Freeform 399"/>
          <p:cNvSpPr/>
          <p:nvPr/>
        </p:nvSpPr>
        <p:spPr>
          <a:xfrm rot="0" flipH="0" flipV="0">
            <a:off x="10319542" y="3899859"/>
            <a:ext cx="706213" cy="209334"/>
          </a:xfrm>
          <a:custGeom>
            <a:pathLst>
              <a:path w="706213" h="209334">
                <a:moveTo>
                  <a:pt x="0" y="0"/>
                </a:moveTo>
                <a:lnTo>
                  <a:pt x="706213" y="0"/>
                </a:lnTo>
                <a:lnTo>
                  <a:pt x="70621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" name="Freeform 400"/>
          <p:cNvSpPr/>
          <p:nvPr/>
        </p:nvSpPr>
        <p:spPr>
          <a:xfrm rot="0" flipH="0" flipV="0">
            <a:off x="6833616" y="4103544"/>
            <a:ext cx="1389743" cy="208995"/>
          </a:xfrm>
          <a:custGeom>
            <a:pathLst>
              <a:path w="1389743" h="208995">
                <a:moveTo>
                  <a:pt x="0" y="0"/>
                </a:moveTo>
                <a:lnTo>
                  <a:pt x="1389743" y="0"/>
                </a:lnTo>
                <a:lnTo>
                  <a:pt x="1389743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" name="Freeform 401"/>
          <p:cNvSpPr/>
          <p:nvPr/>
        </p:nvSpPr>
        <p:spPr>
          <a:xfrm rot="0" flipH="0" flipV="0">
            <a:off x="8217717" y="4103544"/>
            <a:ext cx="706438" cy="208995"/>
          </a:xfrm>
          <a:custGeom>
            <a:pathLst>
              <a:path w="706438" h="208995">
                <a:moveTo>
                  <a:pt x="0" y="0"/>
                </a:moveTo>
                <a:lnTo>
                  <a:pt x="706438" y="0"/>
                </a:lnTo>
                <a:lnTo>
                  <a:pt x="706438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" name="Freeform 402"/>
          <p:cNvSpPr/>
          <p:nvPr/>
        </p:nvSpPr>
        <p:spPr>
          <a:xfrm rot="0" flipH="0" flipV="0">
            <a:off x="8918513" y="4103544"/>
            <a:ext cx="2107242" cy="208995"/>
          </a:xfrm>
          <a:custGeom>
            <a:pathLst>
              <a:path w="2107242" h="208995">
                <a:moveTo>
                  <a:pt x="0" y="0"/>
                </a:moveTo>
                <a:lnTo>
                  <a:pt x="2107242" y="0"/>
                </a:lnTo>
                <a:lnTo>
                  <a:pt x="2107242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" name="Freeform 403"/>
          <p:cNvSpPr/>
          <p:nvPr/>
        </p:nvSpPr>
        <p:spPr>
          <a:xfrm rot="0" flipH="0" flipV="0">
            <a:off x="6833616" y="4363376"/>
            <a:ext cx="1389743" cy="209334"/>
          </a:xfrm>
          <a:custGeom>
            <a:pathLst>
              <a:path w="1389743" h="209334">
                <a:moveTo>
                  <a:pt x="0" y="0"/>
                </a:moveTo>
                <a:lnTo>
                  <a:pt x="1389743" y="0"/>
                </a:lnTo>
                <a:lnTo>
                  <a:pt x="138974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" name="Freeform 404"/>
          <p:cNvSpPr/>
          <p:nvPr/>
        </p:nvSpPr>
        <p:spPr>
          <a:xfrm rot="0" flipH="0" flipV="0">
            <a:off x="8217717" y="4363376"/>
            <a:ext cx="706438" cy="209334"/>
          </a:xfrm>
          <a:custGeom>
            <a:pathLst>
              <a:path w="706438" h="209334">
                <a:moveTo>
                  <a:pt x="0" y="0"/>
                </a:moveTo>
                <a:lnTo>
                  <a:pt x="706438" y="0"/>
                </a:lnTo>
                <a:lnTo>
                  <a:pt x="706438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" name="Freeform 405"/>
          <p:cNvSpPr/>
          <p:nvPr/>
        </p:nvSpPr>
        <p:spPr>
          <a:xfrm rot="0" flipH="0" flipV="0">
            <a:off x="8918513" y="4363376"/>
            <a:ext cx="706213" cy="209334"/>
          </a:xfrm>
          <a:custGeom>
            <a:pathLst>
              <a:path w="706213" h="209334">
                <a:moveTo>
                  <a:pt x="0" y="0"/>
                </a:moveTo>
                <a:lnTo>
                  <a:pt x="706213" y="0"/>
                </a:lnTo>
                <a:lnTo>
                  <a:pt x="70621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" name="Freeform 406"/>
          <p:cNvSpPr/>
          <p:nvPr/>
        </p:nvSpPr>
        <p:spPr>
          <a:xfrm rot="0" flipH="0" flipV="0">
            <a:off x="9619084" y="4363376"/>
            <a:ext cx="706100" cy="209334"/>
          </a:xfrm>
          <a:custGeom>
            <a:pathLst>
              <a:path w="706100" h="209334">
                <a:moveTo>
                  <a:pt x="0" y="0"/>
                </a:moveTo>
                <a:lnTo>
                  <a:pt x="706100" y="0"/>
                </a:lnTo>
                <a:lnTo>
                  <a:pt x="706100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" name="Freeform 407"/>
          <p:cNvSpPr/>
          <p:nvPr/>
        </p:nvSpPr>
        <p:spPr>
          <a:xfrm rot="0" flipH="0" flipV="0">
            <a:off x="10319542" y="4363376"/>
            <a:ext cx="706213" cy="209334"/>
          </a:xfrm>
          <a:custGeom>
            <a:pathLst>
              <a:path w="706213" h="209334">
                <a:moveTo>
                  <a:pt x="0" y="0"/>
                </a:moveTo>
                <a:lnTo>
                  <a:pt x="706213" y="0"/>
                </a:lnTo>
                <a:lnTo>
                  <a:pt x="70621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" name="Freeform 408"/>
          <p:cNvSpPr/>
          <p:nvPr/>
        </p:nvSpPr>
        <p:spPr>
          <a:xfrm rot="0" flipH="0" flipV="0">
            <a:off x="6833616" y="4567062"/>
            <a:ext cx="1389743" cy="209221"/>
          </a:xfrm>
          <a:custGeom>
            <a:pathLst>
              <a:path w="1389743" h="209221">
                <a:moveTo>
                  <a:pt x="0" y="0"/>
                </a:moveTo>
                <a:lnTo>
                  <a:pt x="1389743" y="0"/>
                </a:lnTo>
                <a:lnTo>
                  <a:pt x="1389743" y="209221"/>
                </a:lnTo>
                <a:lnTo>
                  <a:pt x="0" y="2092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" name="Freeform 409"/>
          <p:cNvSpPr/>
          <p:nvPr/>
        </p:nvSpPr>
        <p:spPr>
          <a:xfrm rot="0" flipH="0" flipV="0">
            <a:off x="8217717" y="4567062"/>
            <a:ext cx="706438" cy="209221"/>
          </a:xfrm>
          <a:custGeom>
            <a:pathLst>
              <a:path w="706438" h="209221">
                <a:moveTo>
                  <a:pt x="0" y="0"/>
                </a:moveTo>
                <a:lnTo>
                  <a:pt x="706438" y="0"/>
                </a:lnTo>
                <a:lnTo>
                  <a:pt x="706438" y="209221"/>
                </a:lnTo>
                <a:lnTo>
                  <a:pt x="0" y="209221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" name="Freeform 410"/>
          <p:cNvSpPr/>
          <p:nvPr/>
        </p:nvSpPr>
        <p:spPr>
          <a:xfrm rot="0" flipH="0" flipV="0">
            <a:off x="8918513" y="4567062"/>
            <a:ext cx="2107242" cy="209221"/>
          </a:xfrm>
          <a:custGeom>
            <a:pathLst>
              <a:path w="2107242" h="209221">
                <a:moveTo>
                  <a:pt x="0" y="0"/>
                </a:moveTo>
                <a:lnTo>
                  <a:pt x="2107242" y="0"/>
                </a:lnTo>
                <a:lnTo>
                  <a:pt x="2107242" y="209221"/>
                </a:lnTo>
                <a:lnTo>
                  <a:pt x="0" y="209221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" name="Freeform 411"/>
          <p:cNvSpPr/>
          <p:nvPr/>
        </p:nvSpPr>
        <p:spPr>
          <a:xfrm rot="0" flipH="0" flipV="0">
            <a:off x="6833616" y="4827119"/>
            <a:ext cx="1389743" cy="237577"/>
          </a:xfrm>
          <a:custGeom>
            <a:pathLst>
              <a:path w="1389743" h="237577">
                <a:moveTo>
                  <a:pt x="0" y="0"/>
                </a:moveTo>
                <a:lnTo>
                  <a:pt x="1389743" y="0"/>
                </a:lnTo>
                <a:lnTo>
                  <a:pt x="1389743" y="237577"/>
                </a:lnTo>
                <a:lnTo>
                  <a:pt x="0" y="237577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" name="Freeform 412"/>
          <p:cNvSpPr/>
          <p:nvPr/>
        </p:nvSpPr>
        <p:spPr>
          <a:xfrm rot="0" flipH="0" flipV="0">
            <a:off x="8217717" y="4827119"/>
            <a:ext cx="706438" cy="237577"/>
          </a:xfrm>
          <a:custGeom>
            <a:pathLst>
              <a:path w="706438" h="237577">
                <a:moveTo>
                  <a:pt x="0" y="0"/>
                </a:moveTo>
                <a:lnTo>
                  <a:pt x="706438" y="0"/>
                </a:lnTo>
                <a:lnTo>
                  <a:pt x="706438" y="237577"/>
                </a:lnTo>
                <a:lnTo>
                  <a:pt x="0" y="237577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" name="Freeform 413"/>
          <p:cNvSpPr/>
          <p:nvPr/>
        </p:nvSpPr>
        <p:spPr>
          <a:xfrm rot="0" flipH="0" flipV="0">
            <a:off x="8918513" y="4827119"/>
            <a:ext cx="706213" cy="237577"/>
          </a:xfrm>
          <a:custGeom>
            <a:pathLst>
              <a:path w="706213" h="237577">
                <a:moveTo>
                  <a:pt x="0" y="0"/>
                </a:moveTo>
                <a:lnTo>
                  <a:pt x="706213" y="0"/>
                </a:lnTo>
                <a:lnTo>
                  <a:pt x="706213" y="237577"/>
                </a:lnTo>
                <a:lnTo>
                  <a:pt x="0" y="237577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Freeform 414"/>
          <p:cNvSpPr/>
          <p:nvPr/>
        </p:nvSpPr>
        <p:spPr>
          <a:xfrm rot="0" flipH="0" flipV="0">
            <a:off x="9619084" y="4827119"/>
            <a:ext cx="706100" cy="237577"/>
          </a:xfrm>
          <a:custGeom>
            <a:pathLst>
              <a:path w="706100" h="237577">
                <a:moveTo>
                  <a:pt x="0" y="0"/>
                </a:moveTo>
                <a:lnTo>
                  <a:pt x="706100" y="0"/>
                </a:lnTo>
                <a:lnTo>
                  <a:pt x="706100" y="237577"/>
                </a:lnTo>
                <a:lnTo>
                  <a:pt x="0" y="237577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" name="Freeform 415"/>
          <p:cNvSpPr/>
          <p:nvPr/>
        </p:nvSpPr>
        <p:spPr>
          <a:xfrm rot="0" flipH="0" flipV="0">
            <a:off x="10319542" y="4827119"/>
            <a:ext cx="706213" cy="237577"/>
          </a:xfrm>
          <a:custGeom>
            <a:pathLst>
              <a:path w="706213" h="237577">
                <a:moveTo>
                  <a:pt x="0" y="0"/>
                </a:moveTo>
                <a:lnTo>
                  <a:pt x="706213" y="0"/>
                </a:lnTo>
                <a:lnTo>
                  <a:pt x="706213" y="237577"/>
                </a:lnTo>
                <a:lnTo>
                  <a:pt x="0" y="237577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" name="Freeform 416"/>
          <p:cNvSpPr/>
          <p:nvPr/>
        </p:nvSpPr>
        <p:spPr>
          <a:xfrm rot="0" flipH="0" flipV="0">
            <a:off x="6833616" y="5059048"/>
            <a:ext cx="1389743" cy="208995"/>
          </a:xfrm>
          <a:custGeom>
            <a:pathLst>
              <a:path w="1389743" h="208995">
                <a:moveTo>
                  <a:pt x="0" y="0"/>
                </a:moveTo>
                <a:lnTo>
                  <a:pt x="1389743" y="0"/>
                </a:lnTo>
                <a:lnTo>
                  <a:pt x="1389743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" name="Freeform 417"/>
          <p:cNvSpPr/>
          <p:nvPr/>
        </p:nvSpPr>
        <p:spPr>
          <a:xfrm rot="0" flipH="0" flipV="0">
            <a:off x="8217717" y="5059048"/>
            <a:ext cx="706438" cy="208995"/>
          </a:xfrm>
          <a:custGeom>
            <a:pathLst>
              <a:path w="706438" h="208995">
                <a:moveTo>
                  <a:pt x="0" y="0"/>
                </a:moveTo>
                <a:lnTo>
                  <a:pt x="706438" y="0"/>
                </a:lnTo>
                <a:lnTo>
                  <a:pt x="706438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" name="Freeform 418"/>
          <p:cNvSpPr/>
          <p:nvPr/>
        </p:nvSpPr>
        <p:spPr>
          <a:xfrm rot="0" flipH="0" flipV="0">
            <a:off x="8918513" y="5059048"/>
            <a:ext cx="2107242" cy="208995"/>
          </a:xfrm>
          <a:custGeom>
            <a:pathLst>
              <a:path w="2107242" h="208995">
                <a:moveTo>
                  <a:pt x="0" y="0"/>
                </a:moveTo>
                <a:lnTo>
                  <a:pt x="2107242" y="0"/>
                </a:lnTo>
                <a:lnTo>
                  <a:pt x="2107242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" name="Freeform 419"/>
          <p:cNvSpPr/>
          <p:nvPr/>
        </p:nvSpPr>
        <p:spPr>
          <a:xfrm rot="0" flipH="0" flipV="0">
            <a:off x="6833616" y="5318879"/>
            <a:ext cx="2090540" cy="237464"/>
          </a:xfrm>
          <a:custGeom>
            <a:pathLst>
              <a:path w="2090540" h="237464">
                <a:moveTo>
                  <a:pt x="0" y="0"/>
                </a:moveTo>
                <a:lnTo>
                  <a:pt x="2090540" y="0"/>
                </a:lnTo>
                <a:lnTo>
                  <a:pt x="2090540" y="237464"/>
                </a:lnTo>
                <a:lnTo>
                  <a:pt x="0" y="23746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" name="Freeform 420"/>
          <p:cNvSpPr/>
          <p:nvPr/>
        </p:nvSpPr>
        <p:spPr>
          <a:xfrm rot="0" flipH="0" flipV="0">
            <a:off x="8918513" y="5318879"/>
            <a:ext cx="706213" cy="237464"/>
          </a:xfrm>
          <a:custGeom>
            <a:pathLst>
              <a:path w="706213" h="237464">
                <a:moveTo>
                  <a:pt x="0" y="0"/>
                </a:moveTo>
                <a:lnTo>
                  <a:pt x="706213" y="0"/>
                </a:lnTo>
                <a:lnTo>
                  <a:pt x="706213" y="237464"/>
                </a:lnTo>
                <a:lnTo>
                  <a:pt x="0" y="237464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Freeform 421"/>
          <p:cNvSpPr/>
          <p:nvPr/>
        </p:nvSpPr>
        <p:spPr>
          <a:xfrm rot="0" flipH="0" flipV="0">
            <a:off x="9619084" y="5318879"/>
            <a:ext cx="706100" cy="237464"/>
          </a:xfrm>
          <a:custGeom>
            <a:pathLst>
              <a:path w="706100" h="237464">
                <a:moveTo>
                  <a:pt x="0" y="0"/>
                </a:moveTo>
                <a:lnTo>
                  <a:pt x="706100" y="0"/>
                </a:lnTo>
                <a:lnTo>
                  <a:pt x="706100" y="237464"/>
                </a:lnTo>
                <a:lnTo>
                  <a:pt x="0" y="237464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Freeform 422"/>
          <p:cNvSpPr/>
          <p:nvPr/>
        </p:nvSpPr>
        <p:spPr>
          <a:xfrm rot="0" flipH="0" flipV="0">
            <a:off x="10319542" y="5318879"/>
            <a:ext cx="706213" cy="237464"/>
          </a:xfrm>
          <a:custGeom>
            <a:pathLst>
              <a:path w="706213" h="237464">
                <a:moveTo>
                  <a:pt x="0" y="0"/>
                </a:moveTo>
                <a:lnTo>
                  <a:pt x="706213" y="0"/>
                </a:lnTo>
                <a:lnTo>
                  <a:pt x="706213" y="237464"/>
                </a:lnTo>
                <a:lnTo>
                  <a:pt x="0" y="237464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Freeform 423"/>
          <p:cNvSpPr/>
          <p:nvPr/>
        </p:nvSpPr>
        <p:spPr>
          <a:xfrm rot="0" flipH="0" flipV="0">
            <a:off x="6833616" y="5550694"/>
            <a:ext cx="4192139" cy="209334"/>
          </a:xfrm>
          <a:custGeom>
            <a:pathLst>
              <a:path w="4192139" h="209334">
                <a:moveTo>
                  <a:pt x="0" y="0"/>
                </a:moveTo>
                <a:lnTo>
                  <a:pt x="4192139" y="0"/>
                </a:lnTo>
                <a:lnTo>
                  <a:pt x="4192139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Freeform 424"/>
          <p:cNvSpPr/>
          <p:nvPr/>
        </p:nvSpPr>
        <p:spPr>
          <a:xfrm rot="0" flipH="0" flipV="0">
            <a:off x="6833616" y="5810865"/>
            <a:ext cx="1389743" cy="208995"/>
          </a:xfrm>
          <a:custGeom>
            <a:pathLst>
              <a:path w="1389743" h="208995">
                <a:moveTo>
                  <a:pt x="0" y="0"/>
                </a:moveTo>
                <a:lnTo>
                  <a:pt x="1389743" y="0"/>
                </a:lnTo>
                <a:lnTo>
                  <a:pt x="1389743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Freeform 425"/>
          <p:cNvSpPr/>
          <p:nvPr/>
        </p:nvSpPr>
        <p:spPr>
          <a:xfrm rot="0" flipH="0" flipV="0">
            <a:off x="8217717" y="5810865"/>
            <a:ext cx="706438" cy="208995"/>
          </a:xfrm>
          <a:custGeom>
            <a:pathLst>
              <a:path w="706438" h="208995">
                <a:moveTo>
                  <a:pt x="0" y="0"/>
                </a:moveTo>
                <a:lnTo>
                  <a:pt x="706438" y="0"/>
                </a:lnTo>
                <a:lnTo>
                  <a:pt x="706438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Freeform 426"/>
          <p:cNvSpPr/>
          <p:nvPr/>
        </p:nvSpPr>
        <p:spPr>
          <a:xfrm rot="0" flipH="0" flipV="0">
            <a:off x="8918513" y="5810865"/>
            <a:ext cx="706213" cy="208995"/>
          </a:xfrm>
          <a:custGeom>
            <a:pathLst>
              <a:path w="706213" h="208995">
                <a:moveTo>
                  <a:pt x="0" y="0"/>
                </a:moveTo>
                <a:lnTo>
                  <a:pt x="706213" y="0"/>
                </a:lnTo>
                <a:lnTo>
                  <a:pt x="706213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Freeform 427"/>
          <p:cNvSpPr/>
          <p:nvPr/>
        </p:nvSpPr>
        <p:spPr>
          <a:xfrm rot="0" flipH="0" flipV="0">
            <a:off x="9619084" y="5810865"/>
            <a:ext cx="706100" cy="208995"/>
          </a:xfrm>
          <a:custGeom>
            <a:pathLst>
              <a:path w="706100" h="208995">
                <a:moveTo>
                  <a:pt x="0" y="0"/>
                </a:moveTo>
                <a:lnTo>
                  <a:pt x="706100" y="0"/>
                </a:lnTo>
                <a:lnTo>
                  <a:pt x="706100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Freeform 428"/>
          <p:cNvSpPr/>
          <p:nvPr/>
        </p:nvSpPr>
        <p:spPr>
          <a:xfrm rot="0" flipH="0" flipV="0">
            <a:off x="10319542" y="5810865"/>
            <a:ext cx="706213" cy="208995"/>
          </a:xfrm>
          <a:custGeom>
            <a:pathLst>
              <a:path w="706213" h="208995">
                <a:moveTo>
                  <a:pt x="0" y="0"/>
                </a:moveTo>
                <a:lnTo>
                  <a:pt x="706213" y="0"/>
                </a:lnTo>
                <a:lnTo>
                  <a:pt x="706213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Freeform 429"/>
          <p:cNvSpPr/>
          <p:nvPr/>
        </p:nvSpPr>
        <p:spPr>
          <a:xfrm rot="0" flipH="0" flipV="0">
            <a:off x="6833616" y="6014211"/>
            <a:ext cx="1389743" cy="209222"/>
          </a:xfrm>
          <a:custGeom>
            <a:pathLst>
              <a:path w="1389743" h="209222">
                <a:moveTo>
                  <a:pt x="0" y="0"/>
                </a:moveTo>
                <a:lnTo>
                  <a:pt x="1389743" y="0"/>
                </a:lnTo>
                <a:lnTo>
                  <a:pt x="1389743" y="209222"/>
                </a:lnTo>
                <a:lnTo>
                  <a:pt x="0" y="2092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Freeform 430"/>
          <p:cNvSpPr/>
          <p:nvPr/>
        </p:nvSpPr>
        <p:spPr>
          <a:xfrm rot="0" flipH="0" flipV="0">
            <a:off x="8217717" y="6014211"/>
            <a:ext cx="1407009" cy="209222"/>
          </a:xfrm>
          <a:custGeom>
            <a:pathLst>
              <a:path w="1407009" h="209222">
                <a:moveTo>
                  <a:pt x="0" y="0"/>
                </a:moveTo>
                <a:lnTo>
                  <a:pt x="1407009" y="0"/>
                </a:lnTo>
                <a:lnTo>
                  <a:pt x="1407009" y="209222"/>
                </a:lnTo>
                <a:lnTo>
                  <a:pt x="0" y="209222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Freeform 431"/>
          <p:cNvSpPr/>
          <p:nvPr/>
        </p:nvSpPr>
        <p:spPr>
          <a:xfrm rot="0" flipH="0" flipV="0">
            <a:off x="9619084" y="6014211"/>
            <a:ext cx="706100" cy="209222"/>
          </a:xfrm>
          <a:custGeom>
            <a:pathLst>
              <a:path w="706100" h="209222">
                <a:moveTo>
                  <a:pt x="0" y="0"/>
                </a:moveTo>
                <a:lnTo>
                  <a:pt x="706100" y="0"/>
                </a:lnTo>
                <a:lnTo>
                  <a:pt x="706100" y="209222"/>
                </a:lnTo>
                <a:lnTo>
                  <a:pt x="0" y="209222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Freeform 432"/>
          <p:cNvSpPr/>
          <p:nvPr/>
        </p:nvSpPr>
        <p:spPr>
          <a:xfrm rot="0" flipH="0" flipV="0">
            <a:off x="10319542" y="6014211"/>
            <a:ext cx="706213" cy="209222"/>
          </a:xfrm>
          <a:custGeom>
            <a:pathLst>
              <a:path w="706213" h="209222">
                <a:moveTo>
                  <a:pt x="0" y="0"/>
                </a:moveTo>
                <a:lnTo>
                  <a:pt x="706213" y="0"/>
                </a:lnTo>
                <a:lnTo>
                  <a:pt x="706213" y="209222"/>
                </a:lnTo>
                <a:lnTo>
                  <a:pt x="0" y="209222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Freeform 433"/>
          <p:cNvSpPr/>
          <p:nvPr/>
        </p:nvSpPr>
        <p:spPr>
          <a:xfrm rot="0" flipH="0" flipV="0">
            <a:off x="6833616" y="6274269"/>
            <a:ext cx="2090540" cy="209334"/>
          </a:xfrm>
          <a:custGeom>
            <a:pathLst>
              <a:path w="2090540" h="209334">
                <a:moveTo>
                  <a:pt x="0" y="0"/>
                </a:moveTo>
                <a:lnTo>
                  <a:pt x="2090540" y="0"/>
                </a:lnTo>
                <a:lnTo>
                  <a:pt x="2090540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Freeform 434"/>
          <p:cNvSpPr/>
          <p:nvPr/>
        </p:nvSpPr>
        <p:spPr>
          <a:xfrm rot="0" flipH="0" flipV="0">
            <a:off x="8918513" y="6274269"/>
            <a:ext cx="706213" cy="209334"/>
          </a:xfrm>
          <a:custGeom>
            <a:pathLst>
              <a:path w="706213" h="209334">
                <a:moveTo>
                  <a:pt x="0" y="0"/>
                </a:moveTo>
                <a:lnTo>
                  <a:pt x="706213" y="0"/>
                </a:lnTo>
                <a:lnTo>
                  <a:pt x="70621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Freeform 435"/>
          <p:cNvSpPr/>
          <p:nvPr/>
        </p:nvSpPr>
        <p:spPr>
          <a:xfrm rot="0" flipH="0" flipV="0">
            <a:off x="9619084" y="6274269"/>
            <a:ext cx="706100" cy="209334"/>
          </a:xfrm>
          <a:custGeom>
            <a:pathLst>
              <a:path w="706100" h="209334">
                <a:moveTo>
                  <a:pt x="0" y="0"/>
                </a:moveTo>
                <a:lnTo>
                  <a:pt x="706100" y="0"/>
                </a:lnTo>
                <a:lnTo>
                  <a:pt x="706100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Freeform 436"/>
          <p:cNvSpPr/>
          <p:nvPr/>
        </p:nvSpPr>
        <p:spPr>
          <a:xfrm rot="0" flipH="0" flipV="0">
            <a:off x="10319542" y="6274269"/>
            <a:ext cx="706213" cy="209334"/>
          </a:xfrm>
          <a:custGeom>
            <a:pathLst>
              <a:path w="706213" h="209334">
                <a:moveTo>
                  <a:pt x="0" y="0"/>
                </a:moveTo>
                <a:lnTo>
                  <a:pt x="706213" y="0"/>
                </a:lnTo>
                <a:lnTo>
                  <a:pt x="706213" y="209334"/>
                </a:lnTo>
                <a:lnTo>
                  <a:pt x="0" y="209334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 rot="0" flipH="0" flipV="0">
            <a:off x="6833616" y="6477954"/>
            <a:ext cx="1389743" cy="208995"/>
          </a:xfrm>
          <a:custGeom>
            <a:pathLst>
              <a:path w="1389743" h="208995">
                <a:moveTo>
                  <a:pt x="0" y="0"/>
                </a:moveTo>
                <a:lnTo>
                  <a:pt x="1389743" y="0"/>
                </a:lnTo>
                <a:lnTo>
                  <a:pt x="1389743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Freeform 438"/>
          <p:cNvSpPr/>
          <p:nvPr/>
        </p:nvSpPr>
        <p:spPr>
          <a:xfrm rot="0" flipH="0" flipV="0">
            <a:off x="8217717" y="6477954"/>
            <a:ext cx="1407009" cy="208995"/>
          </a:xfrm>
          <a:custGeom>
            <a:pathLst>
              <a:path w="1407009" h="208995">
                <a:moveTo>
                  <a:pt x="0" y="0"/>
                </a:moveTo>
                <a:lnTo>
                  <a:pt x="1407009" y="0"/>
                </a:lnTo>
                <a:lnTo>
                  <a:pt x="1407009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Freeform 439"/>
          <p:cNvSpPr/>
          <p:nvPr/>
        </p:nvSpPr>
        <p:spPr>
          <a:xfrm rot="0" flipH="0" flipV="0">
            <a:off x="9619084" y="6477954"/>
            <a:ext cx="706100" cy="208995"/>
          </a:xfrm>
          <a:custGeom>
            <a:pathLst>
              <a:path w="706100" h="208995">
                <a:moveTo>
                  <a:pt x="0" y="0"/>
                </a:moveTo>
                <a:lnTo>
                  <a:pt x="706100" y="0"/>
                </a:lnTo>
                <a:lnTo>
                  <a:pt x="706100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Freeform 440"/>
          <p:cNvSpPr/>
          <p:nvPr/>
        </p:nvSpPr>
        <p:spPr>
          <a:xfrm rot="0" flipH="0" flipV="0">
            <a:off x="10319542" y="6477954"/>
            <a:ext cx="706213" cy="208995"/>
          </a:xfrm>
          <a:custGeom>
            <a:pathLst>
              <a:path w="706213" h="208995">
                <a:moveTo>
                  <a:pt x="0" y="0"/>
                </a:moveTo>
                <a:lnTo>
                  <a:pt x="706213" y="0"/>
                </a:lnTo>
                <a:lnTo>
                  <a:pt x="706213" y="208995"/>
                </a:lnTo>
                <a:lnTo>
                  <a:pt x="0" y="208995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Freeform 441"/>
          <p:cNvSpPr/>
          <p:nvPr/>
        </p:nvSpPr>
        <p:spPr>
          <a:xfrm rot="0" flipH="0" flipV="0">
            <a:off x="7585194" y="1780084"/>
            <a:ext cx="626880" cy="11297"/>
          </a:xfrm>
          <a:custGeom>
            <a:pathLst>
              <a:path w="626880" h="11297">
                <a:moveTo>
                  <a:pt x="0" y="0"/>
                </a:moveTo>
                <a:lnTo>
                  <a:pt x="626880" y="0"/>
                </a:lnTo>
                <a:lnTo>
                  <a:pt x="626880" y="11297"/>
                </a:lnTo>
                <a:lnTo>
                  <a:pt x="0" y="112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Freeform 442"/>
          <p:cNvSpPr/>
          <p:nvPr/>
        </p:nvSpPr>
        <p:spPr>
          <a:xfrm rot="0" flipH="0" flipV="0">
            <a:off x="8212074" y="293056"/>
            <a:ext cx="17266" cy="1243803"/>
          </a:xfrm>
          <a:custGeom>
            <a:pathLst>
              <a:path w="17266" h="1243803">
                <a:moveTo>
                  <a:pt x="0" y="0"/>
                </a:moveTo>
                <a:lnTo>
                  <a:pt x="17266" y="0"/>
                </a:lnTo>
                <a:lnTo>
                  <a:pt x="17266" y="1243803"/>
                </a:lnTo>
                <a:lnTo>
                  <a:pt x="0" y="124380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Freeform 443"/>
          <p:cNvSpPr/>
          <p:nvPr/>
        </p:nvSpPr>
        <p:spPr>
          <a:xfrm rot="0" flipH="0" flipV="0">
            <a:off x="8921334" y="312826"/>
            <a:ext cx="0" cy="1204263"/>
          </a:xfrm>
          <a:custGeom>
            <a:pathLst>
              <a:path w="0" h="1204263">
                <a:moveTo>
                  <a:pt x="0" y="0"/>
                </a:moveTo>
                <a:lnTo>
                  <a:pt x="0" y="1204263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Freeform 444"/>
          <p:cNvSpPr/>
          <p:nvPr/>
        </p:nvSpPr>
        <p:spPr>
          <a:xfrm rot="0" flipH="0" flipV="0">
            <a:off x="8918513" y="310002"/>
            <a:ext cx="5643" cy="1209912"/>
          </a:xfrm>
          <a:custGeom>
            <a:pathLst>
              <a:path w="5643" h="1209912">
                <a:moveTo>
                  <a:pt x="0" y="0"/>
                </a:moveTo>
                <a:lnTo>
                  <a:pt x="5643" y="0"/>
                </a:lnTo>
                <a:lnTo>
                  <a:pt x="5643" y="1209912"/>
                </a:lnTo>
                <a:lnTo>
                  <a:pt x="0" y="12099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Freeform 445"/>
          <p:cNvSpPr/>
          <p:nvPr/>
        </p:nvSpPr>
        <p:spPr>
          <a:xfrm rot="0" flipH="0" flipV="0">
            <a:off x="9621905" y="312826"/>
            <a:ext cx="0" cy="1204263"/>
          </a:xfrm>
          <a:custGeom>
            <a:pathLst>
              <a:path w="0" h="1204263">
                <a:moveTo>
                  <a:pt x="0" y="0"/>
                </a:moveTo>
                <a:lnTo>
                  <a:pt x="0" y="1204263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Freeform 446"/>
          <p:cNvSpPr/>
          <p:nvPr/>
        </p:nvSpPr>
        <p:spPr>
          <a:xfrm rot="0" flipH="0" flipV="0">
            <a:off x="9619084" y="310002"/>
            <a:ext cx="5642" cy="1209912"/>
          </a:xfrm>
          <a:custGeom>
            <a:pathLst>
              <a:path w="5642" h="1209912">
                <a:moveTo>
                  <a:pt x="0" y="0"/>
                </a:moveTo>
                <a:lnTo>
                  <a:pt x="5642" y="0"/>
                </a:lnTo>
                <a:lnTo>
                  <a:pt x="5642" y="1209912"/>
                </a:lnTo>
                <a:lnTo>
                  <a:pt x="0" y="12099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Freeform 447"/>
          <p:cNvSpPr/>
          <p:nvPr/>
        </p:nvSpPr>
        <p:spPr>
          <a:xfrm rot="0" flipH="0" flipV="0">
            <a:off x="10322362" y="312826"/>
            <a:ext cx="0" cy="1204263"/>
          </a:xfrm>
          <a:custGeom>
            <a:pathLst>
              <a:path w="0" h="1204263">
                <a:moveTo>
                  <a:pt x="0" y="0"/>
                </a:moveTo>
                <a:lnTo>
                  <a:pt x="0" y="1204263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Freeform 448"/>
          <p:cNvSpPr/>
          <p:nvPr/>
        </p:nvSpPr>
        <p:spPr>
          <a:xfrm rot="0" flipH="0" flipV="0">
            <a:off x="10319542" y="310002"/>
            <a:ext cx="5642" cy="1209912"/>
          </a:xfrm>
          <a:custGeom>
            <a:pathLst>
              <a:path w="5642" h="1209912">
                <a:moveTo>
                  <a:pt x="0" y="0"/>
                </a:moveTo>
                <a:lnTo>
                  <a:pt x="5642" y="0"/>
                </a:lnTo>
                <a:lnTo>
                  <a:pt x="5642" y="1209912"/>
                </a:lnTo>
                <a:lnTo>
                  <a:pt x="0" y="12099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9"/>
          <p:cNvSpPr/>
          <p:nvPr/>
        </p:nvSpPr>
        <p:spPr>
          <a:xfrm rot="0" flipH="0" flipV="0">
            <a:off x="11014470" y="310002"/>
            <a:ext cx="17153" cy="1226857"/>
          </a:xfrm>
          <a:custGeom>
            <a:pathLst>
              <a:path w="17153" h="1226857">
                <a:moveTo>
                  <a:pt x="0" y="0"/>
                </a:moveTo>
                <a:lnTo>
                  <a:pt x="17153" y="0"/>
                </a:lnTo>
                <a:lnTo>
                  <a:pt x="17153" y="1226857"/>
                </a:lnTo>
                <a:lnTo>
                  <a:pt x="0" y="122685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Freeform 450"/>
          <p:cNvSpPr/>
          <p:nvPr/>
        </p:nvSpPr>
        <p:spPr>
          <a:xfrm rot="0" flipH="0" flipV="0">
            <a:off x="6827973" y="1576399"/>
            <a:ext cx="16927" cy="423978"/>
          </a:xfrm>
          <a:custGeom>
            <a:pathLst>
              <a:path w="16927" h="423978">
                <a:moveTo>
                  <a:pt x="0" y="0"/>
                </a:moveTo>
                <a:lnTo>
                  <a:pt x="16927" y="0"/>
                </a:lnTo>
                <a:lnTo>
                  <a:pt x="16927" y="423978"/>
                </a:lnTo>
                <a:lnTo>
                  <a:pt x="0" y="423978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Freeform 451"/>
          <p:cNvSpPr/>
          <p:nvPr/>
        </p:nvSpPr>
        <p:spPr>
          <a:xfrm rot="0" flipH="0" flipV="0">
            <a:off x="7573627" y="1593344"/>
            <a:ext cx="11567" cy="390087"/>
          </a:xfrm>
          <a:custGeom>
            <a:pathLst>
              <a:path w="11567" h="390087">
                <a:moveTo>
                  <a:pt x="0" y="0"/>
                </a:moveTo>
                <a:lnTo>
                  <a:pt x="11567" y="0"/>
                </a:lnTo>
                <a:lnTo>
                  <a:pt x="11567" y="390087"/>
                </a:lnTo>
                <a:lnTo>
                  <a:pt x="0" y="39008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Freeform 452"/>
          <p:cNvSpPr/>
          <p:nvPr/>
        </p:nvSpPr>
        <p:spPr>
          <a:xfrm rot="0" flipH="0" flipV="0">
            <a:off x="7585194" y="2243488"/>
            <a:ext cx="626880" cy="11297"/>
          </a:xfrm>
          <a:custGeom>
            <a:pathLst>
              <a:path w="626880" h="11297">
                <a:moveTo>
                  <a:pt x="0" y="0"/>
                </a:moveTo>
                <a:lnTo>
                  <a:pt x="626880" y="0"/>
                </a:lnTo>
                <a:lnTo>
                  <a:pt x="626880" y="11297"/>
                </a:lnTo>
                <a:lnTo>
                  <a:pt x="0" y="112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Freeform 453"/>
          <p:cNvSpPr/>
          <p:nvPr/>
        </p:nvSpPr>
        <p:spPr>
          <a:xfrm rot="0" flipH="0" flipV="0">
            <a:off x="8212074" y="1593344"/>
            <a:ext cx="11285" cy="390087"/>
          </a:xfrm>
          <a:custGeom>
            <a:pathLst>
              <a:path w="11285" h="390087">
                <a:moveTo>
                  <a:pt x="0" y="0"/>
                </a:moveTo>
                <a:lnTo>
                  <a:pt x="11285" y="0"/>
                </a:lnTo>
                <a:lnTo>
                  <a:pt x="11285" y="390087"/>
                </a:lnTo>
                <a:lnTo>
                  <a:pt x="0" y="39008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Freeform 454"/>
          <p:cNvSpPr/>
          <p:nvPr/>
        </p:nvSpPr>
        <p:spPr>
          <a:xfrm rot="0" flipH="0" flipV="0">
            <a:off x="8921334" y="1596169"/>
            <a:ext cx="0" cy="384437"/>
          </a:xfrm>
          <a:custGeom>
            <a:pathLst>
              <a:path w="0" h="384437">
                <a:moveTo>
                  <a:pt x="0" y="0"/>
                </a:moveTo>
                <a:lnTo>
                  <a:pt x="0" y="384437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Freeform 455"/>
          <p:cNvSpPr/>
          <p:nvPr/>
        </p:nvSpPr>
        <p:spPr>
          <a:xfrm rot="0" flipH="0" flipV="0">
            <a:off x="8918513" y="1593344"/>
            <a:ext cx="5643" cy="390087"/>
          </a:xfrm>
          <a:custGeom>
            <a:pathLst>
              <a:path w="5643" h="390087">
                <a:moveTo>
                  <a:pt x="0" y="0"/>
                </a:moveTo>
                <a:lnTo>
                  <a:pt x="5643" y="0"/>
                </a:lnTo>
                <a:lnTo>
                  <a:pt x="5643" y="390087"/>
                </a:lnTo>
                <a:lnTo>
                  <a:pt x="0" y="39008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Freeform 456"/>
          <p:cNvSpPr/>
          <p:nvPr/>
        </p:nvSpPr>
        <p:spPr>
          <a:xfrm rot="0" flipH="0" flipV="0">
            <a:off x="9621905" y="1596169"/>
            <a:ext cx="0" cy="384437"/>
          </a:xfrm>
          <a:custGeom>
            <a:pathLst>
              <a:path w="0" h="384437">
                <a:moveTo>
                  <a:pt x="0" y="0"/>
                </a:moveTo>
                <a:lnTo>
                  <a:pt x="0" y="384437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Freeform 457"/>
          <p:cNvSpPr/>
          <p:nvPr/>
        </p:nvSpPr>
        <p:spPr>
          <a:xfrm rot="0" flipH="0" flipV="0">
            <a:off x="9619084" y="1593344"/>
            <a:ext cx="5642" cy="390087"/>
          </a:xfrm>
          <a:custGeom>
            <a:pathLst>
              <a:path w="5642" h="390087">
                <a:moveTo>
                  <a:pt x="0" y="0"/>
                </a:moveTo>
                <a:lnTo>
                  <a:pt x="5642" y="0"/>
                </a:lnTo>
                <a:lnTo>
                  <a:pt x="5642" y="390087"/>
                </a:lnTo>
                <a:lnTo>
                  <a:pt x="0" y="39008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Freeform 458"/>
          <p:cNvSpPr/>
          <p:nvPr/>
        </p:nvSpPr>
        <p:spPr>
          <a:xfrm rot="0" flipH="0" flipV="0">
            <a:off x="10322362" y="1596169"/>
            <a:ext cx="0" cy="384437"/>
          </a:xfrm>
          <a:custGeom>
            <a:pathLst>
              <a:path w="0" h="384437">
                <a:moveTo>
                  <a:pt x="0" y="0"/>
                </a:moveTo>
                <a:lnTo>
                  <a:pt x="0" y="384437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Freeform 459"/>
          <p:cNvSpPr/>
          <p:nvPr/>
        </p:nvSpPr>
        <p:spPr>
          <a:xfrm rot="0" flipH="0" flipV="0">
            <a:off x="10319542" y="1593344"/>
            <a:ext cx="5642" cy="390087"/>
          </a:xfrm>
          <a:custGeom>
            <a:pathLst>
              <a:path w="5642" h="390087">
                <a:moveTo>
                  <a:pt x="0" y="0"/>
                </a:moveTo>
                <a:lnTo>
                  <a:pt x="5642" y="0"/>
                </a:lnTo>
                <a:lnTo>
                  <a:pt x="5642" y="390087"/>
                </a:lnTo>
                <a:lnTo>
                  <a:pt x="0" y="39008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Freeform 460"/>
          <p:cNvSpPr/>
          <p:nvPr/>
        </p:nvSpPr>
        <p:spPr>
          <a:xfrm rot="0" flipH="0" flipV="0">
            <a:off x="11014470" y="1593344"/>
            <a:ext cx="17153" cy="407032"/>
          </a:xfrm>
          <a:custGeom>
            <a:pathLst>
              <a:path w="17153" h="407032">
                <a:moveTo>
                  <a:pt x="0" y="0"/>
                </a:moveTo>
                <a:lnTo>
                  <a:pt x="17153" y="0"/>
                </a:lnTo>
                <a:lnTo>
                  <a:pt x="17153" y="407032"/>
                </a:lnTo>
                <a:lnTo>
                  <a:pt x="0" y="407032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Freeform 461"/>
          <p:cNvSpPr/>
          <p:nvPr/>
        </p:nvSpPr>
        <p:spPr>
          <a:xfrm rot="0" flipH="0" flipV="0">
            <a:off x="6827973" y="2039916"/>
            <a:ext cx="16927" cy="424203"/>
          </a:xfrm>
          <a:custGeom>
            <a:pathLst>
              <a:path w="16927" h="424203">
                <a:moveTo>
                  <a:pt x="0" y="0"/>
                </a:moveTo>
                <a:lnTo>
                  <a:pt x="16927" y="0"/>
                </a:lnTo>
                <a:lnTo>
                  <a:pt x="16927" y="424203"/>
                </a:lnTo>
                <a:lnTo>
                  <a:pt x="0" y="42420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Freeform 462"/>
          <p:cNvSpPr/>
          <p:nvPr/>
        </p:nvSpPr>
        <p:spPr>
          <a:xfrm rot="0" flipH="0" flipV="0">
            <a:off x="7573627" y="2056861"/>
            <a:ext cx="11567" cy="390313"/>
          </a:xfrm>
          <a:custGeom>
            <a:pathLst>
              <a:path w="11567" h="390313">
                <a:moveTo>
                  <a:pt x="0" y="0"/>
                </a:moveTo>
                <a:lnTo>
                  <a:pt x="11567" y="0"/>
                </a:lnTo>
                <a:lnTo>
                  <a:pt x="11567" y="390313"/>
                </a:lnTo>
                <a:lnTo>
                  <a:pt x="0" y="390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Freeform 463"/>
          <p:cNvSpPr/>
          <p:nvPr/>
        </p:nvSpPr>
        <p:spPr>
          <a:xfrm rot="0" flipH="0" flipV="0">
            <a:off x="7585194" y="2707005"/>
            <a:ext cx="626880" cy="11297"/>
          </a:xfrm>
          <a:custGeom>
            <a:pathLst>
              <a:path w="626880" h="11297">
                <a:moveTo>
                  <a:pt x="0" y="0"/>
                </a:moveTo>
                <a:lnTo>
                  <a:pt x="626880" y="0"/>
                </a:lnTo>
                <a:lnTo>
                  <a:pt x="626880" y="11297"/>
                </a:lnTo>
                <a:lnTo>
                  <a:pt x="0" y="112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Freeform 464"/>
          <p:cNvSpPr/>
          <p:nvPr/>
        </p:nvSpPr>
        <p:spPr>
          <a:xfrm rot="0" flipH="0" flipV="0">
            <a:off x="8212074" y="2056861"/>
            <a:ext cx="11285" cy="390313"/>
          </a:xfrm>
          <a:custGeom>
            <a:pathLst>
              <a:path w="11285" h="390313">
                <a:moveTo>
                  <a:pt x="0" y="0"/>
                </a:moveTo>
                <a:lnTo>
                  <a:pt x="11285" y="0"/>
                </a:lnTo>
                <a:lnTo>
                  <a:pt x="11285" y="390313"/>
                </a:lnTo>
                <a:lnTo>
                  <a:pt x="0" y="390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Freeform 465"/>
          <p:cNvSpPr/>
          <p:nvPr/>
        </p:nvSpPr>
        <p:spPr>
          <a:xfrm rot="0" flipH="0" flipV="0">
            <a:off x="8921334" y="2059686"/>
            <a:ext cx="0" cy="384663"/>
          </a:xfrm>
          <a:custGeom>
            <a:pathLst>
              <a:path w="0" h="384663">
                <a:moveTo>
                  <a:pt x="0" y="0"/>
                </a:moveTo>
                <a:lnTo>
                  <a:pt x="0" y="384663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Freeform 466"/>
          <p:cNvSpPr/>
          <p:nvPr/>
        </p:nvSpPr>
        <p:spPr>
          <a:xfrm rot="0" flipH="0" flipV="0">
            <a:off x="8918513" y="2056861"/>
            <a:ext cx="5643" cy="390313"/>
          </a:xfrm>
          <a:custGeom>
            <a:pathLst>
              <a:path w="5643" h="390313">
                <a:moveTo>
                  <a:pt x="0" y="0"/>
                </a:moveTo>
                <a:lnTo>
                  <a:pt x="5643" y="0"/>
                </a:lnTo>
                <a:lnTo>
                  <a:pt x="5643" y="390313"/>
                </a:lnTo>
                <a:lnTo>
                  <a:pt x="0" y="390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Freeform 467"/>
          <p:cNvSpPr/>
          <p:nvPr/>
        </p:nvSpPr>
        <p:spPr>
          <a:xfrm rot="0" flipH="0" flipV="0">
            <a:off x="9621905" y="2059686"/>
            <a:ext cx="0" cy="384663"/>
          </a:xfrm>
          <a:custGeom>
            <a:pathLst>
              <a:path w="0" h="384663">
                <a:moveTo>
                  <a:pt x="0" y="0"/>
                </a:moveTo>
                <a:lnTo>
                  <a:pt x="0" y="384663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Freeform 468"/>
          <p:cNvSpPr/>
          <p:nvPr/>
        </p:nvSpPr>
        <p:spPr>
          <a:xfrm rot="0" flipH="0" flipV="0">
            <a:off x="9619084" y="2056861"/>
            <a:ext cx="5642" cy="390313"/>
          </a:xfrm>
          <a:custGeom>
            <a:pathLst>
              <a:path w="5642" h="390313">
                <a:moveTo>
                  <a:pt x="0" y="0"/>
                </a:moveTo>
                <a:lnTo>
                  <a:pt x="5642" y="0"/>
                </a:lnTo>
                <a:lnTo>
                  <a:pt x="5642" y="390313"/>
                </a:lnTo>
                <a:lnTo>
                  <a:pt x="0" y="390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Freeform 469"/>
          <p:cNvSpPr/>
          <p:nvPr/>
        </p:nvSpPr>
        <p:spPr>
          <a:xfrm rot="0" flipH="0" flipV="0">
            <a:off x="10322362" y="2059686"/>
            <a:ext cx="0" cy="384663"/>
          </a:xfrm>
          <a:custGeom>
            <a:pathLst>
              <a:path w="0" h="384663">
                <a:moveTo>
                  <a:pt x="0" y="0"/>
                </a:moveTo>
                <a:lnTo>
                  <a:pt x="0" y="384663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Freeform 470"/>
          <p:cNvSpPr/>
          <p:nvPr/>
        </p:nvSpPr>
        <p:spPr>
          <a:xfrm rot="0" flipH="0" flipV="0">
            <a:off x="10319542" y="2056861"/>
            <a:ext cx="5642" cy="390313"/>
          </a:xfrm>
          <a:custGeom>
            <a:pathLst>
              <a:path w="5642" h="390313">
                <a:moveTo>
                  <a:pt x="0" y="0"/>
                </a:moveTo>
                <a:lnTo>
                  <a:pt x="5642" y="0"/>
                </a:lnTo>
                <a:lnTo>
                  <a:pt x="5642" y="390313"/>
                </a:lnTo>
                <a:lnTo>
                  <a:pt x="0" y="390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Freeform 471"/>
          <p:cNvSpPr/>
          <p:nvPr/>
        </p:nvSpPr>
        <p:spPr>
          <a:xfrm rot="0" flipH="0" flipV="0">
            <a:off x="11014470" y="2056861"/>
            <a:ext cx="17153" cy="407258"/>
          </a:xfrm>
          <a:custGeom>
            <a:pathLst>
              <a:path w="17153" h="407258">
                <a:moveTo>
                  <a:pt x="0" y="0"/>
                </a:moveTo>
                <a:lnTo>
                  <a:pt x="17153" y="0"/>
                </a:lnTo>
                <a:lnTo>
                  <a:pt x="17153" y="407258"/>
                </a:lnTo>
                <a:lnTo>
                  <a:pt x="0" y="407258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Freeform 472"/>
          <p:cNvSpPr/>
          <p:nvPr/>
        </p:nvSpPr>
        <p:spPr>
          <a:xfrm rot="0" flipH="0" flipV="0">
            <a:off x="6827973" y="2503659"/>
            <a:ext cx="16927" cy="423865"/>
          </a:xfrm>
          <a:custGeom>
            <a:pathLst>
              <a:path w="16927" h="423865">
                <a:moveTo>
                  <a:pt x="0" y="0"/>
                </a:moveTo>
                <a:lnTo>
                  <a:pt x="16927" y="0"/>
                </a:lnTo>
                <a:lnTo>
                  <a:pt x="16927" y="423865"/>
                </a:lnTo>
                <a:lnTo>
                  <a:pt x="0" y="423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Freeform 473"/>
          <p:cNvSpPr/>
          <p:nvPr/>
        </p:nvSpPr>
        <p:spPr>
          <a:xfrm rot="0" flipH="0" flipV="0">
            <a:off x="7573627" y="2520604"/>
            <a:ext cx="11567" cy="389974"/>
          </a:xfrm>
          <a:custGeom>
            <a:pathLst>
              <a:path w="11567" h="389974">
                <a:moveTo>
                  <a:pt x="0" y="0"/>
                </a:moveTo>
                <a:lnTo>
                  <a:pt x="11567" y="0"/>
                </a:lnTo>
                <a:lnTo>
                  <a:pt x="11567" y="389974"/>
                </a:lnTo>
                <a:lnTo>
                  <a:pt x="0" y="3899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Freeform 474"/>
          <p:cNvSpPr/>
          <p:nvPr/>
        </p:nvSpPr>
        <p:spPr>
          <a:xfrm rot="0" flipH="0" flipV="0">
            <a:off x="7585194" y="3170749"/>
            <a:ext cx="626880" cy="11297"/>
          </a:xfrm>
          <a:custGeom>
            <a:pathLst>
              <a:path w="626880" h="11297">
                <a:moveTo>
                  <a:pt x="0" y="0"/>
                </a:moveTo>
                <a:lnTo>
                  <a:pt x="626880" y="0"/>
                </a:lnTo>
                <a:lnTo>
                  <a:pt x="626880" y="11297"/>
                </a:lnTo>
                <a:lnTo>
                  <a:pt x="0" y="112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 rot="0" flipH="0" flipV="0">
            <a:off x="8212074" y="2520604"/>
            <a:ext cx="11285" cy="389974"/>
          </a:xfrm>
          <a:custGeom>
            <a:pathLst>
              <a:path w="11285" h="389974">
                <a:moveTo>
                  <a:pt x="0" y="0"/>
                </a:moveTo>
                <a:lnTo>
                  <a:pt x="11285" y="0"/>
                </a:lnTo>
                <a:lnTo>
                  <a:pt x="11285" y="389974"/>
                </a:lnTo>
                <a:lnTo>
                  <a:pt x="0" y="3899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 rot="0" flipH="0" flipV="0">
            <a:off x="8921334" y="2523429"/>
            <a:ext cx="0" cy="384325"/>
          </a:xfrm>
          <a:custGeom>
            <a:pathLst>
              <a:path w="0" h="384325">
                <a:moveTo>
                  <a:pt x="0" y="0"/>
                </a:moveTo>
                <a:lnTo>
                  <a:pt x="0" y="38432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Freeform 477"/>
          <p:cNvSpPr/>
          <p:nvPr/>
        </p:nvSpPr>
        <p:spPr>
          <a:xfrm rot="0" flipH="0" flipV="0">
            <a:off x="8918513" y="2520604"/>
            <a:ext cx="5643" cy="389974"/>
          </a:xfrm>
          <a:custGeom>
            <a:pathLst>
              <a:path w="5643" h="389974">
                <a:moveTo>
                  <a:pt x="0" y="0"/>
                </a:moveTo>
                <a:lnTo>
                  <a:pt x="5643" y="0"/>
                </a:lnTo>
                <a:lnTo>
                  <a:pt x="5643" y="389974"/>
                </a:lnTo>
                <a:lnTo>
                  <a:pt x="0" y="3899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Freeform 478"/>
          <p:cNvSpPr/>
          <p:nvPr/>
        </p:nvSpPr>
        <p:spPr>
          <a:xfrm rot="0" flipH="0" flipV="0">
            <a:off x="9621905" y="2523429"/>
            <a:ext cx="0" cy="384325"/>
          </a:xfrm>
          <a:custGeom>
            <a:pathLst>
              <a:path w="0" h="384325">
                <a:moveTo>
                  <a:pt x="0" y="0"/>
                </a:moveTo>
                <a:lnTo>
                  <a:pt x="0" y="38432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Freeform 479"/>
          <p:cNvSpPr/>
          <p:nvPr/>
        </p:nvSpPr>
        <p:spPr>
          <a:xfrm rot="0" flipH="0" flipV="0">
            <a:off x="9619084" y="2520604"/>
            <a:ext cx="5642" cy="389974"/>
          </a:xfrm>
          <a:custGeom>
            <a:pathLst>
              <a:path w="5642" h="389974">
                <a:moveTo>
                  <a:pt x="0" y="0"/>
                </a:moveTo>
                <a:lnTo>
                  <a:pt x="5642" y="0"/>
                </a:lnTo>
                <a:lnTo>
                  <a:pt x="5642" y="389974"/>
                </a:lnTo>
                <a:lnTo>
                  <a:pt x="0" y="3899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Freeform 480"/>
          <p:cNvSpPr/>
          <p:nvPr/>
        </p:nvSpPr>
        <p:spPr>
          <a:xfrm rot="0" flipH="0" flipV="0">
            <a:off x="10322362" y="2523429"/>
            <a:ext cx="0" cy="384325"/>
          </a:xfrm>
          <a:custGeom>
            <a:pathLst>
              <a:path w="0" h="384325">
                <a:moveTo>
                  <a:pt x="0" y="0"/>
                </a:moveTo>
                <a:lnTo>
                  <a:pt x="0" y="38432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Freeform 481"/>
          <p:cNvSpPr/>
          <p:nvPr/>
        </p:nvSpPr>
        <p:spPr>
          <a:xfrm rot="0" flipH="0" flipV="0">
            <a:off x="10319542" y="2520604"/>
            <a:ext cx="5642" cy="389974"/>
          </a:xfrm>
          <a:custGeom>
            <a:pathLst>
              <a:path w="5642" h="389974">
                <a:moveTo>
                  <a:pt x="0" y="0"/>
                </a:moveTo>
                <a:lnTo>
                  <a:pt x="5642" y="0"/>
                </a:lnTo>
                <a:lnTo>
                  <a:pt x="5642" y="389974"/>
                </a:lnTo>
                <a:lnTo>
                  <a:pt x="0" y="3899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Freeform 482"/>
          <p:cNvSpPr/>
          <p:nvPr/>
        </p:nvSpPr>
        <p:spPr>
          <a:xfrm rot="0" flipH="0" flipV="0">
            <a:off x="11014470" y="2520604"/>
            <a:ext cx="17153" cy="406920"/>
          </a:xfrm>
          <a:custGeom>
            <a:pathLst>
              <a:path w="17153" h="406920">
                <a:moveTo>
                  <a:pt x="0" y="0"/>
                </a:moveTo>
                <a:lnTo>
                  <a:pt x="17153" y="0"/>
                </a:lnTo>
                <a:lnTo>
                  <a:pt x="17153" y="406920"/>
                </a:lnTo>
                <a:lnTo>
                  <a:pt x="0" y="4069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Freeform 483"/>
          <p:cNvSpPr/>
          <p:nvPr/>
        </p:nvSpPr>
        <p:spPr>
          <a:xfrm rot="0" flipH="0" flipV="0">
            <a:off x="6827973" y="2967063"/>
            <a:ext cx="16927" cy="423978"/>
          </a:xfrm>
          <a:custGeom>
            <a:pathLst>
              <a:path w="16927" h="423978">
                <a:moveTo>
                  <a:pt x="0" y="0"/>
                </a:moveTo>
                <a:lnTo>
                  <a:pt x="16927" y="0"/>
                </a:lnTo>
                <a:lnTo>
                  <a:pt x="16927" y="423978"/>
                </a:lnTo>
                <a:lnTo>
                  <a:pt x="0" y="423978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Freeform 484"/>
          <p:cNvSpPr/>
          <p:nvPr/>
        </p:nvSpPr>
        <p:spPr>
          <a:xfrm rot="0" flipH="0" flipV="0">
            <a:off x="7573627" y="2984009"/>
            <a:ext cx="11567" cy="390086"/>
          </a:xfrm>
          <a:custGeom>
            <a:pathLst>
              <a:path w="11567" h="390086">
                <a:moveTo>
                  <a:pt x="0" y="0"/>
                </a:moveTo>
                <a:lnTo>
                  <a:pt x="11567" y="0"/>
                </a:lnTo>
                <a:lnTo>
                  <a:pt x="11567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Freeform 485"/>
          <p:cNvSpPr/>
          <p:nvPr/>
        </p:nvSpPr>
        <p:spPr>
          <a:xfrm rot="0" flipH="0" flipV="0">
            <a:off x="7585194" y="3634153"/>
            <a:ext cx="626880" cy="11297"/>
          </a:xfrm>
          <a:custGeom>
            <a:pathLst>
              <a:path w="626880" h="11297">
                <a:moveTo>
                  <a:pt x="0" y="0"/>
                </a:moveTo>
                <a:lnTo>
                  <a:pt x="626880" y="0"/>
                </a:lnTo>
                <a:lnTo>
                  <a:pt x="626880" y="11297"/>
                </a:lnTo>
                <a:lnTo>
                  <a:pt x="0" y="112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Freeform 486"/>
          <p:cNvSpPr/>
          <p:nvPr/>
        </p:nvSpPr>
        <p:spPr>
          <a:xfrm rot="0" flipH="0" flipV="0">
            <a:off x="8212074" y="2984009"/>
            <a:ext cx="11285" cy="390086"/>
          </a:xfrm>
          <a:custGeom>
            <a:pathLst>
              <a:path w="11285" h="390086">
                <a:moveTo>
                  <a:pt x="0" y="0"/>
                </a:moveTo>
                <a:lnTo>
                  <a:pt x="11285" y="0"/>
                </a:lnTo>
                <a:lnTo>
                  <a:pt x="11285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Freeform 487"/>
          <p:cNvSpPr/>
          <p:nvPr/>
        </p:nvSpPr>
        <p:spPr>
          <a:xfrm rot="0" flipH="0" flipV="0">
            <a:off x="8921334" y="2986833"/>
            <a:ext cx="0" cy="384438"/>
          </a:xfrm>
          <a:custGeom>
            <a:pathLst>
              <a:path w="0" h="384438">
                <a:moveTo>
                  <a:pt x="0" y="0"/>
                </a:moveTo>
                <a:lnTo>
                  <a:pt x="0" y="384438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Freeform 488"/>
          <p:cNvSpPr/>
          <p:nvPr/>
        </p:nvSpPr>
        <p:spPr>
          <a:xfrm rot="0" flipH="0" flipV="0">
            <a:off x="8918513" y="2984009"/>
            <a:ext cx="5643" cy="390086"/>
          </a:xfrm>
          <a:custGeom>
            <a:pathLst>
              <a:path w="5643" h="390086">
                <a:moveTo>
                  <a:pt x="0" y="0"/>
                </a:moveTo>
                <a:lnTo>
                  <a:pt x="5643" y="0"/>
                </a:lnTo>
                <a:lnTo>
                  <a:pt x="5643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Freeform 489"/>
          <p:cNvSpPr/>
          <p:nvPr/>
        </p:nvSpPr>
        <p:spPr>
          <a:xfrm rot="0" flipH="0" flipV="0">
            <a:off x="9621905" y="2986833"/>
            <a:ext cx="0" cy="384438"/>
          </a:xfrm>
          <a:custGeom>
            <a:pathLst>
              <a:path w="0" h="384438">
                <a:moveTo>
                  <a:pt x="0" y="0"/>
                </a:moveTo>
                <a:lnTo>
                  <a:pt x="0" y="384438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Freeform 490"/>
          <p:cNvSpPr/>
          <p:nvPr/>
        </p:nvSpPr>
        <p:spPr>
          <a:xfrm rot="0" flipH="0" flipV="0">
            <a:off x="9619084" y="2984009"/>
            <a:ext cx="5642" cy="390086"/>
          </a:xfrm>
          <a:custGeom>
            <a:pathLst>
              <a:path w="5642" h="390086">
                <a:moveTo>
                  <a:pt x="0" y="0"/>
                </a:moveTo>
                <a:lnTo>
                  <a:pt x="5642" y="0"/>
                </a:lnTo>
                <a:lnTo>
                  <a:pt x="5642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Freeform 491"/>
          <p:cNvSpPr/>
          <p:nvPr/>
        </p:nvSpPr>
        <p:spPr>
          <a:xfrm rot="0" flipH="0" flipV="0">
            <a:off x="10322362" y="2986833"/>
            <a:ext cx="0" cy="384438"/>
          </a:xfrm>
          <a:custGeom>
            <a:pathLst>
              <a:path w="0" h="384438">
                <a:moveTo>
                  <a:pt x="0" y="0"/>
                </a:moveTo>
                <a:lnTo>
                  <a:pt x="0" y="384438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Freeform 492"/>
          <p:cNvSpPr/>
          <p:nvPr/>
        </p:nvSpPr>
        <p:spPr>
          <a:xfrm rot="0" flipH="0" flipV="0">
            <a:off x="10319542" y="2984009"/>
            <a:ext cx="5642" cy="390086"/>
          </a:xfrm>
          <a:custGeom>
            <a:pathLst>
              <a:path w="5642" h="390086">
                <a:moveTo>
                  <a:pt x="0" y="0"/>
                </a:moveTo>
                <a:lnTo>
                  <a:pt x="5642" y="0"/>
                </a:lnTo>
                <a:lnTo>
                  <a:pt x="5642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Freeform 493"/>
          <p:cNvSpPr/>
          <p:nvPr/>
        </p:nvSpPr>
        <p:spPr>
          <a:xfrm rot="0" flipH="0" flipV="0">
            <a:off x="11014470" y="2984009"/>
            <a:ext cx="17153" cy="407032"/>
          </a:xfrm>
          <a:custGeom>
            <a:pathLst>
              <a:path w="17153" h="407032">
                <a:moveTo>
                  <a:pt x="0" y="0"/>
                </a:moveTo>
                <a:lnTo>
                  <a:pt x="17153" y="0"/>
                </a:lnTo>
                <a:lnTo>
                  <a:pt x="17153" y="407032"/>
                </a:lnTo>
                <a:lnTo>
                  <a:pt x="0" y="407032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Freeform 494"/>
          <p:cNvSpPr/>
          <p:nvPr/>
        </p:nvSpPr>
        <p:spPr>
          <a:xfrm rot="0" flipH="0" flipV="0">
            <a:off x="6827973" y="3430806"/>
            <a:ext cx="16927" cy="423865"/>
          </a:xfrm>
          <a:custGeom>
            <a:pathLst>
              <a:path w="16927" h="423865">
                <a:moveTo>
                  <a:pt x="0" y="0"/>
                </a:moveTo>
                <a:lnTo>
                  <a:pt x="16927" y="0"/>
                </a:lnTo>
                <a:lnTo>
                  <a:pt x="16927" y="423865"/>
                </a:lnTo>
                <a:lnTo>
                  <a:pt x="0" y="423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Freeform 495"/>
          <p:cNvSpPr/>
          <p:nvPr/>
        </p:nvSpPr>
        <p:spPr>
          <a:xfrm rot="0" flipH="0" flipV="0">
            <a:off x="7573627" y="3447752"/>
            <a:ext cx="11567" cy="389973"/>
          </a:xfrm>
          <a:custGeom>
            <a:pathLst>
              <a:path w="11567" h="389973">
                <a:moveTo>
                  <a:pt x="0" y="0"/>
                </a:moveTo>
                <a:lnTo>
                  <a:pt x="11567" y="0"/>
                </a:lnTo>
                <a:lnTo>
                  <a:pt x="11567" y="389973"/>
                </a:lnTo>
                <a:lnTo>
                  <a:pt x="0" y="3899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Freeform 496"/>
          <p:cNvSpPr/>
          <p:nvPr/>
        </p:nvSpPr>
        <p:spPr>
          <a:xfrm rot="0" flipH="0" flipV="0">
            <a:off x="7585194" y="4097896"/>
            <a:ext cx="626880" cy="11297"/>
          </a:xfrm>
          <a:custGeom>
            <a:pathLst>
              <a:path w="626880" h="11297">
                <a:moveTo>
                  <a:pt x="0" y="0"/>
                </a:moveTo>
                <a:lnTo>
                  <a:pt x="626880" y="0"/>
                </a:lnTo>
                <a:lnTo>
                  <a:pt x="626880" y="11297"/>
                </a:lnTo>
                <a:lnTo>
                  <a:pt x="0" y="112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Freeform 497"/>
          <p:cNvSpPr/>
          <p:nvPr/>
        </p:nvSpPr>
        <p:spPr>
          <a:xfrm rot="0" flipH="0" flipV="0">
            <a:off x="8212074" y="3447752"/>
            <a:ext cx="11285" cy="389973"/>
          </a:xfrm>
          <a:custGeom>
            <a:pathLst>
              <a:path w="11285" h="389973">
                <a:moveTo>
                  <a:pt x="0" y="0"/>
                </a:moveTo>
                <a:lnTo>
                  <a:pt x="11285" y="0"/>
                </a:lnTo>
                <a:lnTo>
                  <a:pt x="11285" y="389973"/>
                </a:lnTo>
                <a:lnTo>
                  <a:pt x="0" y="3899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Freeform 498"/>
          <p:cNvSpPr/>
          <p:nvPr/>
        </p:nvSpPr>
        <p:spPr>
          <a:xfrm rot="0" flipH="0" flipV="0">
            <a:off x="8921334" y="3450576"/>
            <a:ext cx="0" cy="384325"/>
          </a:xfrm>
          <a:custGeom>
            <a:pathLst>
              <a:path w="0" h="384325">
                <a:moveTo>
                  <a:pt x="0" y="0"/>
                </a:moveTo>
                <a:lnTo>
                  <a:pt x="0" y="38432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Freeform 499"/>
          <p:cNvSpPr/>
          <p:nvPr/>
        </p:nvSpPr>
        <p:spPr>
          <a:xfrm rot="0" flipH="0" flipV="0">
            <a:off x="8918513" y="3447752"/>
            <a:ext cx="5643" cy="389973"/>
          </a:xfrm>
          <a:custGeom>
            <a:pathLst>
              <a:path w="5643" h="389973">
                <a:moveTo>
                  <a:pt x="0" y="0"/>
                </a:moveTo>
                <a:lnTo>
                  <a:pt x="5643" y="0"/>
                </a:lnTo>
                <a:lnTo>
                  <a:pt x="5643" y="389973"/>
                </a:lnTo>
                <a:lnTo>
                  <a:pt x="0" y="3899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Freeform 500"/>
          <p:cNvSpPr/>
          <p:nvPr/>
        </p:nvSpPr>
        <p:spPr>
          <a:xfrm rot="0" flipH="0" flipV="0">
            <a:off x="9621905" y="3450576"/>
            <a:ext cx="0" cy="384325"/>
          </a:xfrm>
          <a:custGeom>
            <a:pathLst>
              <a:path w="0" h="384325">
                <a:moveTo>
                  <a:pt x="0" y="0"/>
                </a:moveTo>
                <a:lnTo>
                  <a:pt x="0" y="38432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Freeform 501"/>
          <p:cNvSpPr/>
          <p:nvPr/>
        </p:nvSpPr>
        <p:spPr>
          <a:xfrm rot="0" flipH="0" flipV="0">
            <a:off x="9619084" y="3447752"/>
            <a:ext cx="5642" cy="389973"/>
          </a:xfrm>
          <a:custGeom>
            <a:pathLst>
              <a:path w="5642" h="389973">
                <a:moveTo>
                  <a:pt x="0" y="0"/>
                </a:moveTo>
                <a:lnTo>
                  <a:pt x="5642" y="0"/>
                </a:lnTo>
                <a:lnTo>
                  <a:pt x="5642" y="389973"/>
                </a:lnTo>
                <a:lnTo>
                  <a:pt x="0" y="3899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Freeform 502"/>
          <p:cNvSpPr/>
          <p:nvPr/>
        </p:nvSpPr>
        <p:spPr>
          <a:xfrm rot="0" flipH="0" flipV="0">
            <a:off x="10322362" y="3450576"/>
            <a:ext cx="0" cy="384325"/>
          </a:xfrm>
          <a:custGeom>
            <a:pathLst>
              <a:path w="0" h="384325">
                <a:moveTo>
                  <a:pt x="0" y="0"/>
                </a:moveTo>
                <a:lnTo>
                  <a:pt x="0" y="38432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Freeform 503"/>
          <p:cNvSpPr/>
          <p:nvPr/>
        </p:nvSpPr>
        <p:spPr>
          <a:xfrm rot="0" flipH="0" flipV="0">
            <a:off x="10319542" y="3447752"/>
            <a:ext cx="5642" cy="389973"/>
          </a:xfrm>
          <a:custGeom>
            <a:pathLst>
              <a:path w="5642" h="389973">
                <a:moveTo>
                  <a:pt x="0" y="0"/>
                </a:moveTo>
                <a:lnTo>
                  <a:pt x="5642" y="0"/>
                </a:lnTo>
                <a:lnTo>
                  <a:pt x="5642" y="389973"/>
                </a:lnTo>
                <a:lnTo>
                  <a:pt x="0" y="3899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Freeform 504"/>
          <p:cNvSpPr/>
          <p:nvPr/>
        </p:nvSpPr>
        <p:spPr>
          <a:xfrm rot="0" flipH="0" flipV="0">
            <a:off x="11014470" y="3447752"/>
            <a:ext cx="17153" cy="406919"/>
          </a:xfrm>
          <a:custGeom>
            <a:pathLst>
              <a:path w="17153" h="406919">
                <a:moveTo>
                  <a:pt x="0" y="0"/>
                </a:moveTo>
                <a:lnTo>
                  <a:pt x="17153" y="0"/>
                </a:lnTo>
                <a:lnTo>
                  <a:pt x="17153" y="406919"/>
                </a:lnTo>
                <a:lnTo>
                  <a:pt x="0" y="40691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Freeform 505"/>
          <p:cNvSpPr/>
          <p:nvPr/>
        </p:nvSpPr>
        <p:spPr>
          <a:xfrm rot="0" flipH="0" flipV="0">
            <a:off x="6827973" y="3894210"/>
            <a:ext cx="16927" cy="423978"/>
          </a:xfrm>
          <a:custGeom>
            <a:pathLst>
              <a:path w="16927" h="423978">
                <a:moveTo>
                  <a:pt x="0" y="0"/>
                </a:moveTo>
                <a:lnTo>
                  <a:pt x="16927" y="0"/>
                </a:lnTo>
                <a:lnTo>
                  <a:pt x="16927" y="423978"/>
                </a:lnTo>
                <a:lnTo>
                  <a:pt x="0" y="423978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Freeform 506"/>
          <p:cNvSpPr/>
          <p:nvPr/>
        </p:nvSpPr>
        <p:spPr>
          <a:xfrm rot="0" flipH="0" flipV="0">
            <a:off x="7573627" y="3911156"/>
            <a:ext cx="11567" cy="390086"/>
          </a:xfrm>
          <a:custGeom>
            <a:pathLst>
              <a:path w="11567" h="390086">
                <a:moveTo>
                  <a:pt x="0" y="0"/>
                </a:moveTo>
                <a:lnTo>
                  <a:pt x="11567" y="0"/>
                </a:lnTo>
                <a:lnTo>
                  <a:pt x="11567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Freeform 507"/>
          <p:cNvSpPr/>
          <p:nvPr/>
        </p:nvSpPr>
        <p:spPr>
          <a:xfrm rot="0" flipH="0" flipV="0">
            <a:off x="7585194" y="4561413"/>
            <a:ext cx="626880" cy="11297"/>
          </a:xfrm>
          <a:custGeom>
            <a:pathLst>
              <a:path w="626880" h="11297">
                <a:moveTo>
                  <a:pt x="0" y="0"/>
                </a:moveTo>
                <a:lnTo>
                  <a:pt x="626880" y="0"/>
                </a:lnTo>
                <a:lnTo>
                  <a:pt x="626880" y="11297"/>
                </a:lnTo>
                <a:lnTo>
                  <a:pt x="0" y="112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Freeform 508"/>
          <p:cNvSpPr/>
          <p:nvPr/>
        </p:nvSpPr>
        <p:spPr>
          <a:xfrm rot="0" flipH="0" flipV="0">
            <a:off x="8212074" y="3911156"/>
            <a:ext cx="11285" cy="390086"/>
          </a:xfrm>
          <a:custGeom>
            <a:pathLst>
              <a:path w="11285" h="390086">
                <a:moveTo>
                  <a:pt x="0" y="0"/>
                </a:moveTo>
                <a:lnTo>
                  <a:pt x="11285" y="0"/>
                </a:lnTo>
                <a:lnTo>
                  <a:pt x="11285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Freeform 509"/>
          <p:cNvSpPr/>
          <p:nvPr/>
        </p:nvSpPr>
        <p:spPr>
          <a:xfrm rot="0" flipH="0" flipV="0">
            <a:off x="8921334" y="3913980"/>
            <a:ext cx="0" cy="384438"/>
          </a:xfrm>
          <a:custGeom>
            <a:pathLst>
              <a:path w="0" h="384438">
                <a:moveTo>
                  <a:pt x="0" y="0"/>
                </a:moveTo>
                <a:lnTo>
                  <a:pt x="0" y="384438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Freeform 510"/>
          <p:cNvSpPr/>
          <p:nvPr/>
        </p:nvSpPr>
        <p:spPr>
          <a:xfrm rot="0" flipH="0" flipV="0">
            <a:off x="8918513" y="3911156"/>
            <a:ext cx="5643" cy="390086"/>
          </a:xfrm>
          <a:custGeom>
            <a:pathLst>
              <a:path w="5643" h="390086">
                <a:moveTo>
                  <a:pt x="0" y="0"/>
                </a:moveTo>
                <a:lnTo>
                  <a:pt x="5643" y="0"/>
                </a:lnTo>
                <a:lnTo>
                  <a:pt x="5643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Freeform 511"/>
          <p:cNvSpPr/>
          <p:nvPr/>
        </p:nvSpPr>
        <p:spPr>
          <a:xfrm rot="0" flipH="0" flipV="0">
            <a:off x="9621905" y="3913980"/>
            <a:ext cx="0" cy="384438"/>
          </a:xfrm>
          <a:custGeom>
            <a:pathLst>
              <a:path w="0" h="384438">
                <a:moveTo>
                  <a:pt x="0" y="0"/>
                </a:moveTo>
                <a:lnTo>
                  <a:pt x="0" y="384438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Freeform 512"/>
          <p:cNvSpPr/>
          <p:nvPr/>
        </p:nvSpPr>
        <p:spPr>
          <a:xfrm rot="0" flipH="0" flipV="0">
            <a:off x="9619084" y="3911156"/>
            <a:ext cx="5642" cy="390086"/>
          </a:xfrm>
          <a:custGeom>
            <a:pathLst>
              <a:path w="5642" h="390086">
                <a:moveTo>
                  <a:pt x="0" y="0"/>
                </a:moveTo>
                <a:lnTo>
                  <a:pt x="5642" y="0"/>
                </a:lnTo>
                <a:lnTo>
                  <a:pt x="5642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Freeform 513"/>
          <p:cNvSpPr/>
          <p:nvPr/>
        </p:nvSpPr>
        <p:spPr>
          <a:xfrm rot="0" flipH="0" flipV="0">
            <a:off x="10322362" y="3913980"/>
            <a:ext cx="0" cy="384438"/>
          </a:xfrm>
          <a:custGeom>
            <a:pathLst>
              <a:path w="0" h="384438">
                <a:moveTo>
                  <a:pt x="0" y="0"/>
                </a:moveTo>
                <a:lnTo>
                  <a:pt x="0" y="384438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Freeform 514"/>
          <p:cNvSpPr/>
          <p:nvPr/>
        </p:nvSpPr>
        <p:spPr>
          <a:xfrm rot="0" flipH="0" flipV="0">
            <a:off x="10319542" y="3911156"/>
            <a:ext cx="5642" cy="390086"/>
          </a:xfrm>
          <a:custGeom>
            <a:pathLst>
              <a:path w="5642" h="390086">
                <a:moveTo>
                  <a:pt x="0" y="0"/>
                </a:moveTo>
                <a:lnTo>
                  <a:pt x="5642" y="0"/>
                </a:lnTo>
                <a:lnTo>
                  <a:pt x="5642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Freeform 515"/>
          <p:cNvSpPr/>
          <p:nvPr/>
        </p:nvSpPr>
        <p:spPr>
          <a:xfrm rot="0" flipH="0" flipV="0">
            <a:off x="11014470" y="3911156"/>
            <a:ext cx="17153" cy="407032"/>
          </a:xfrm>
          <a:custGeom>
            <a:pathLst>
              <a:path w="17153" h="407032">
                <a:moveTo>
                  <a:pt x="0" y="0"/>
                </a:moveTo>
                <a:lnTo>
                  <a:pt x="17153" y="0"/>
                </a:lnTo>
                <a:lnTo>
                  <a:pt x="17153" y="407032"/>
                </a:lnTo>
                <a:lnTo>
                  <a:pt x="0" y="407032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Freeform 516"/>
          <p:cNvSpPr/>
          <p:nvPr/>
        </p:nvSpPr>
        <p:spPr>
          <a:xfrm rot="0" flipH="0" flipV="0">
            <a:off x="6827973" y="4357728"/>
            <a:ext cx="16927" cy="424203"/>
          </a:xfrm>
          <a:custGeom>
            <a:pathLst>
              <a:path w="16927" h="424203">
                <a:moveTo>
                  <a:pt x="0" y="0"/>
                </a:moveTo>
                <a:lnTo>
                  <a:pt x="16927" y="0"/>
                </a:lnTo>
                <a:lnTo>
                  <a:pt x="16927" y="424203"/>
                </a:lnTo>
                <a:lnTo>
                  <a:pt x="0" y="42420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Freeform 517"/>
          <p:cNvSpPr/>
          <p:nvPr/>
        </p:nvSpPr>
        <p:spPr>
          <a:xfrm rot="0" flipH="0" flipV="0">
            <a:off x="7573627" y="4374673"/>
            <a:ext cx="11567" cy="390313"/>
          </a:xfrm>
          <a:custGeom>
            <a:pathLst>
              <a:path w="11567" h="390313">
                <a:moveTo>
                  <a:pt x="0" y="0"/>
                </a:moveTo>
                <a:lnTo>
                  <a:pt x="11567" y="0"/>
                </a:lnTo>
                <a:lnTo>
                  <a:pt x="11567" y="390313"/>
                </a:lnTo>
                <a:lnTo>
                  <a:pt x="0" y="390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Freeform 518"/>
          <p:cNvSpPr/>
          <p:nvPr/>
        </p:nvSpPr>
        <p:spPr>
          <a:xfrm rot="0" flipH="0" flipV="0">
            <a:off x="7585194" y="5053399"/>
            <a:ext cx="626880" cy="11297"/>
          </a:xfrm>
          <a:custGeom>
            <a:pathLst>
              <a:path w="626880" h="11297">
                <a:moveTo>
                  <a:pt x="0" y="0"/>
                </a:moveTo>
                <a:lnTo>
                  <a:pt x="626880" y="0"/>
                </a:lnTo>
                <a:lnTo>
                  <a:pt x="626880" y="11297"/>
                </a:lnTo>
                <a:lnTo>
                  <a:pt x="0" y="112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Freeform 519"/>
          <p:cNvSpPr/>
          <p:nvPr/>
        </p:nvSpPr>
        <p:spPr>
          <a:xfrm rot="0" flipH="0" flipV="0">
            <a:off x="8212074" y="4374673"/>
            <a:ext cx="11285" cy="390313"/>
          </a:xfrm>
          <a:custGeom>
            <a:pathLst>
              <a:path w="11285" h="390313">
                <a:moveTo>
                  <a:pt x="0" y="0"/>
                </a:moveTo>
                <a:lnTo>
                  <a:pt x="11285" y="0"/>
                </a:lnTo>
                <a:lnTo>
                  <a:pt x="11285" y="390313"/>
                </a:lnTo>
                <a:lnTo>
                  <a:pt x="0" y="390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Freeform 520"/>
          <p:cNvSpPr/>
          <p:nvPr/>
        </p:nvSpPr>
        <p:spPr>
          <a:xfrm rot="0" flipH="0" flipV="0">
            <a:off x="8921334" y="4377497"/>
            <a:ext cx="0" cy="384665"/>
          </a:xfrm>
          <a:custGeom>
            <a:pathLst>
              <a:path w="0" h="384665">
                <a:moveTo>
                  <a:pt x="0" y="0"/>
                </a:moveTo>
                <a:lnTo>
                  <a:pt x="0" y="38466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Freeform 521"/>
          <p:cNvSpPr/>
          <p:nvPr/>
        </p:nvSpPr>
        <p:spPr>
          <a:xfrm rot="0" flipH="0" flipV="0">
            <a:off x="8918513" y="4374673"/>
            <a:ext cx="5643" cy="390313"/>
          </a:xfrm>
          <a:custGeom>
            <a:pathLst>
              <a:path w="5643" h="390313">
                <a:moveTo>
                  <a:pt x="0" y="0"/>
                </a:moveTo>
                <a:lnTo>
                  <a:pt x="5643" y="0"/>
                </a:lnTo>
                <a:lnTo>
                  <a:pt x="5643" y="390313"/>
                </a:lnTo>
                <a:lnTo>
                  <a:pt x="0" y="390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Freeform 522"/>
          <p:cNvSpPr/>
          <p:nvPr/>
        </p:nvSpPr>
        <p:spPr>
          <a:xfrm rot="0" flipH="0" flipV="0">
            <a:off x="9621905" y="4377497"/>
            <a:ext cx="0" cy="384665"/>
          </a:xfrm>
          <a:custGeom>
            <a:pathLst>
              <a:path w="0" h="384665">
                <a:moveTo>
                  <a:pt x="0" y="0"/>
                </a:moveTo>
                <a:lnTo>
                  <a:pt x="0" y="38466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Freeform 523"/>
          <p:cNvSpPr/>
          <p:nvPr/>
        </p:nvSpPr>
        <p:spPr>
          <a:xfrm rot="0" flipH="0" flipV="0">
            <a:off x="9619084" y="4374673"/>
            <a:ext cx="5642" cy="390313"/>
          </a:xfrm>
          <a:custGeom>
            <a:pathLst>
              <a:path w="5642" h="390313">
                <a:moveTo>
                  <a:pt x="0" y="0"/>
                </a:moveTo>
                <a:lnTo>
                  <a:pt x="5642" y="0"/>
                </a:lnTo>
                <a:lnTo>
                  <a:pt x="5642" y="390313"/>
                </a:lnTo>
                <a:lnTo>
                  <a:pt x="0" y="390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Freeform 524"/>
          <p:cNvSpPr/>
          <p:nvPr/>
        </p:nvSpPr>
        <p:spPr>
          <a:xfrm rot="0" flipH="0" flipV="0">
            <a:off x="10322362" y="4377497"/>
            <a:ext cx="0" cy="384665"/>
          </a:xfrm>
          <a:custGeom>
            <a:pathLst>
              <a:path w="0" h="384665">
                <a:moveTo>
                  <a:pt x="0" y="0"/>
                </a:moveTo>
                <a:lnTo>
                  <a:pt x="0" y="38466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Freeform 525"/>
          <p:cNvSpPr/>
          <p:nvPr/>
        </p:nvSpPr>
        <p:spPr>
          <a:xfrm rot="0" flipH="0" flipV="0">
            <a:off x="10319542" y="4374673"/>
            <a:ext cx="5642" cy="390313"/>
          </a:xfrm>
          <a:custGeom>
            <a:pathLst>
              <a:path w="5642" h="390313">
                <a:moveTo>
                  <a:pt x="0" y="0"/>
                </a:moveTo>
                <a:lnTo>
                  <a:pt x="5642" y="0"/>
                </a:lnTo>
                <a:lnTo>
                  <a:pt x="5642" y="390313"/>
                </a:lnTo>
                <a:lnTo>
                  <a:pt x="0" y="390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Freeform 526"/>
          <p:cNvSpPr/>
          <p:nvPr/>
        </p:nvSpPr>
        <p:spPr>
          <a:xfrm rot="0" flipH="0" flipV="0">
            <a:off x="11014470" y="4374673"/>
            <a:ext cx="17153" cy="407258"/>
          </a:xfrm>
          <a:custGeom>
            <a:pathLst>
              <a:path w="17153" h="407258">
                <a:moveTo>
                  <a:pt x="0" y="0"/>
                </a:moveTo>
                <a:lnTo>
                  <a:pt x="17153" y="0"/>
                </a:lnTo>
                <a:lnTo>
                  <a:pt x="17153" y="407258"/>
                </a:lnTo>
                <a:lnTo>
                  <a:pt x="0" y="407258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Freeform 527"/>
          <p:cNvSpPr/>
          <p:nvPr/>
        </p:nvSpPr>
        <p:spPr>
          <a:xfrm rot="0" flipH="0" flipV="0">
            <a:off x="6827973" y="4821471"/>
            <a:ext cx="16927" cy="452220"/>
          </a:xfrm>
          <a:custGeom>
            <a:pathLst>
              <a:path w="16927" h="452220">
                <a:moveTo>
                  <a:pt x="0" y="0"/>
                </a:moveTo>
                <a:lnTo>
                  <a:pt x="16927" y="0"/>
                </a:lnTo>
                <a:lnTo>
                  <a:pt x="16927" y="452220"/>
                </a:lnTo>
                <a:lnTo>
                  <a:pt x="0" y="4522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Freeform 528"/>
          <p:cNvSpPr/>
          <p:nvPr/>
        </p:nvSpPr>
        <p:spPr>
          <a:xfrm rot="0" flipH="0" flipV="0">
            <a:off x="7573627" y="4838416"/>
            <a:ext cx="11567" cy="418329"/>
          </a:xfrm>
          <a:custGeom>
            <a:pathLst>
              <a:path w="11567" h="418329">
                <a:moveTo>
                  <a:pt x="0" y="0"/>
                </a:moveTo>
                <a:lnTo>
                  <a:pt x="11567" y="0"/>
                </a:lnTo>
                <a:lnTo>
                  <a:pt x="11567" y="418329"/>
                </a:lnTo>
                <a:lnTo>
                  <a:pt x="0" y="41832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Freeform 529"/>
          <p:cNvSpPr/>
          <p:nvPr/>
        </p:nvSpPr>
        <p:spPr>
          <a:xfrm rot="0" flipH="0" flipV="0">
            <a:off x="7585194" y="5545046"/>
            <a:ext cx="626880" cy="11297"/>
          </a:xfrm>
          <a:custGeom>
            <a:pathLst>
              <a:path w="626880" h="11297">
                <a:moveTo>
                  <a:pt x="0" y="0"/>
                </a:moveTo>
                <a:lnTo>
                  <a:pt x="626880" y="0"/>
                </a:lnTo>
                <a:lnTo>
                  <a:pt x="626880" y="11297"/>
                </a:lnTo>
                <a:lnTo>
                  <a:pt x="0" y="112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Freeform 530"/>
          <p:cNvSpPr/>
          <p:nvPr/>
        </p:nvSpPr>
        <p:spPr>
          <a:xfrm rot="0" flipH="0" flipV="0">
            <a:off x="8212074" y="4838416"/>
            <a:ext cx="11285" cy="418329"/>
          </a:xfrm>
          <a:custGeom>
            <a:pathLst>
              <a:path w="11285" h="418329">
                <a:moveTo>
                  <a:pt x="0" y="0"/>
                </a:moveTo>
                <a:lnTo>
                  <a:pt x="11285" y="0"/>
                </a:lnTo>
                <a:lnTo>
                  <a:pt x="11285" y="418329"/>
                </a:lnTo>
                <a:lnTo>
                  <a:pt x="0" y="41832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Freeform 531"/>
          <p:cNvSpPr/>
          <p:nvPr/>
        </p:nvSpPr>
        <p:spPr>
          <a:xfrm rot="0" flipH="0" flipV="0">
            <a:off x="8921334" y="4841241"/>
            <a:ext cx="0" cy="412680"/>
          </a:xfrm>
          <a:custGeom>
            <a:pathLst>
              <a:path w="0" h="412680">
                <a:moveTo>
                  <a:pt x="0" y="0"/>
                </a:moveTo>
                <a:lnTo>
                  <a:pt x="0" y="41268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Freeform 532"/>
          <p:cNvSpPr/>
          <p:nvPr/>
        </p:nvSpPr>
        <p:spPr>
          <a:xfrm rot="0" flipH="0" flipV="0">
            <a:off x="8918513" y="4838416"/>
            <a:ext cx="5643" cy="418329"/>
          </a:xfrm>
          <a:custGeom>
            <a:pathLst>
              <a:path w="5643" h="418329">
                <a:moveTo>
                  <a:pt x="0" y="0"/>
                </a:moveTo>
                <a:lnTo>
                  <a:pt x="5643" y="0"/>
                </a:lnTo>
                <a:lnTo>
                  <a:pt x="5643" y="418329"/>
                </a:lnTo>
                <a:lnTo>
                  <a:pt x="0" y="41832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Freeform 533"/>
          <p:cNvSpPr/>
          <p:nvPr/>
        </p:nvSpPr>
        <p:spPr>
          <a:xfrm rot="0" flipH="0" flipV="0">
            <a:off x="9621905" y="4841241"/>
            <a:ext cx="0" cy="412680"/>
          </a:xfrm>
          <a:custGeom>
            <a:pathLst>
              <a:path w="0" h="412680">
                <a:moveTo>
                  <a:pt x="0" y="0"/>
                </a:moveTo>
                <a:lnTo>
                  <a:pt x="0" y="41268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Freeform 534"/>
          <p:cNvSpPr/>
          <p:nvPr/>
        </p:nvSpPr>
        <p:spPr>
          <a:xfrm rot="0" flipH="0" flipV="0">
            <a:off x="9619084" y="4838416"/>
            <a:ext cx="5642" cy="418329"/>
          </a:xfrm>
          <a:custGeom>
            <a:pathLst>
              <a:path w="5642" h="418329">
                <a:moveTo>
                  <a:pt x="0" y="0"/>
                </a:moveTo>
                <a:lnTo>
                  <a:pt x="5642" y="0"/>
                </a:lnTo>
                <a:lnTo>
                  <a:pt x="5642" y="418329"/>
                </a:lnTo>
                <a:lnTo>
                  <a:pt x="0" y="41832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Freeform 535"/>
          <p:cNvSpPr/>
          <p:nvPr/>
        </p:nvSpPr>
        <p:spPr>
          <a:xfrm rot="0" flipH="0" flipV="0">
            <a:off x="10322362" y="4841241"/>
            <a:ext cx="0" cy="412680"/>
          </a:xfrm>
          <a:custGeom>
            <a:pathLst>
              <a:path w="0" h="412680">
                <a:moveTo>
                  <a:pt x="0" y="0"/>
                </a:moveTo>
                <a:lnTo>
                  <a:pt x="0" y="41268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Freeform 536"/>
          <p:cNvSpPr/>
          <p:nvPr/>
        </p:nvSpPr>
        <p:spPr>
          <a:xfrm rot="0" flipH="0" flipV="0">
            <a:off x="10319542" y="4838416"/>
            <a:ext cx="5642" cy="418329"/>
          </a:xfrm>
          <a:custGeom>
            <a:pathLst>
              <a:path w="5642" h="418329">
                <a:moveTo>
                  <a:pt x="0" y="0"/>
                </a:moveTo>
                <a:lnTo>
                  <a:pt x="5642" y="0"/>
                </a:lnTo>
                <a:lnTo>
                  <a:pt x="5642" y="418329"/>
                </a:lnTo>
                <a:lnTo>
                  <a:pt x="0" y="41832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Freeform 537"/>
          <p:cNvSpPr/>
          <p:nvPr/>
        </p:nvSpPr>
        <p:spPr>
          <a:xfrm rot="0" flipH="0" flipV="0">
            <a:off x="11014470" y="4838416"/>
            <a:ext cx="17153" cy="435275"/>
          </a:xfrm>
          <a:custGeom>
            <a:pathLst>
              <a:path w="17153" h="435275">
                <a:moveTo>
                  <a:pt x="0" y="0"/>
                </a:moveTo>
                <a:lnTo>
                  <a:pt x="17153" y="0"/>
                </a:lnTo>
                <a:lnTo>
                  <a:pt x="17153" y="435275"/>
                </a:lnTo>
                <a:lnTo>
                  <a:pt x="0" y="43527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Freeform 538"/>
          <p:cNvSpPr/>
          <p:nvPr/>
        </p:nvSpPr>
        <p:spPr>
          <a:xfrm rot="0" flipH="0" flipV="0">
            <a:off x="6827973" y="5313231"/>
            <a:ext cx="16927" cy="452446"/>
          </a:xfrm>
          <a:custGeom>
            <a:pathLst>
              <a:path w="16927" h="452446">
                <a:moveTo>
                  <a:pt x="0" y="0"/>
                </a:moveTo>
                <a:lnTo>
                  <a:pt x="16927" y="0"/>
                </a:lnTo>
                <a:lnTo>
                  <a:pt x="16927" y="452446"/>
                </a:lnTo>
                <a:lnTo>
                  <a:pt x="0" y="4524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Freeform 539"/>
          <p:cNvSpPr/>
          <p:nvPr/>
        </p:nvSpPr>
        <p:spPr>
          <a:xfrm rot="0" flipH="0" flipV="0">
            <a:off x="7573627" y="5330176"/>
            <a:ext cx="11567" cy="418555"/>
          </a:xfrm>
          <a:custGeom>
            <a:pathLst>
              <a:path w="11567" h="418555">
                <a:moveTo>
                  <a:pt x="0" y="0"/>
                </a:moveTo>
                <a:lnTo>
                  <a:pt x="11567" y="0"/>
                </a:lnTo>
                <a:lnTo>
                  <a:pt x="11567" y="418555"/>
                </a:lnTo>
                <a:lnTo>
                  <a:pt x="0" y="41855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Freeform 540"/>
          <p:cNvSpPr/>
          <p:nvPr/>
        </p:nvSpPr>
        <p:spPr>
          <a:xfrm rot="0" flipH="0" flipV="0">
            <a:off x="7585194" y="6008563"/>
            <a:ext cx="626880" cy="11297"/>
          </a:xfrm>
          <a:custGeom>
            <a:pathLst>
              <a:path w="626880" h="11297">
                <a:moveTo>
                  <a:pt x="0" y="0"/>
                </a:moveTo>
                <a:lnTo>
                  <a:pt x="626880" y="0"/>
                </a:lnTo>
                <a:lnTo>
                  <a:pt x="626880" y="11297"/>
                </a:lnTo>
                <a:lnTo>
                  <a:pt x="0" y="112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Freeform 541"/>
          <p:cNvSpPr/>
          <p:nvPr/>
        </p:nvSpPr>
        <p:spPr>
          <a:xfrm rot="0" flipH="0" flipV="0">
            <a:off x="8212074" y="5330176"/>
            <a:ext cx="11285" cy="418555"/>
          </a:xfrm>
          <a:custGeom>
            <a:pathLst>
              <a:path w="11285" h="418555">
                <a:moveTo>
                  <a:pt x="0" y="0"/>
                </a:moveTo>
                <a:lnTo>
                  <a:pt x="11285" y="0"/>
                </a:lnTo>
                <a:lnTo>
                  <a:pt x="11285" y="418555"/>
                </a:lnTo>
                <a:lnTo>
                  <a:pt x="0" y="41855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Freeform 542"/>
          <p:cNvSpPr/>
          <p:nvPr/>
        </p:nvSpPr>
        <p:spPr>
          <a:xfrm rot="0" flipH="0" flipV="0">
            <a:off x="8921334" y="5333000"/>
            <a:ext cx="0" cy="412907"/>
          </a:xfrm>
          <a:custGeom>
            <a:pathLst>
              <a:path w="0" h="412907">
                <a:moveTo>
                  <a:pt x="0" y="0"/>
                </a:moveTo>
                <a:lnTo>
                  <a:pt x="0" y="412907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Freeform 543"/>
          <p:cNvSpPr/>
          <p:nvPr/>
        </p:nvSpPr>
        <p:spPr>
          <a:xfrm rot="0" flipH="0" flipV="0">
            <a:off x="8918513" y="5330176"/>
            <a:ext cx="5643" cy="418555"/>
          </a:xfrm>
          <a:custGeom>
            <a:pathLst>
              <a:path w="5643" h="418555">
                <a:moveTo>
                  <a:pt x="0" y="0"/>
                </a:moveTo>
                <a:lnTo>
                  <a:pt x="5643" y="0"/>
                </a:lnTo>
                <a:lnTo>
                  <a:pt x="5643" y="418555"/>
                </a:lnTo>
                <a:lnTo>
                  <a:pt x="0" y="41855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Freeform 544"/>
          <p:cNvSpPr/>
          <p:nvPr/>
        </p:nvSpPr>
        <p:spPr>
          <a:xfrm rot="0" flipH="0" flipV="0">
            <a:off x="9621905" y="5333000"/>
            <a:ext cx="0" cy="412907"/>
          </a:xfrm>
          <a:custGeom>
            <a:pathLst>
              <a:path w="0" h="412907">
                <a:moveTo>
                  <a:pt x="0" y="0"/>
                </a:moveTo>
                <a:lnTo>
                  <a:pt x="0" y="412907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Freeform 545"/>
          <p:cNvSpPr/>
          <p:nvPr/>
        </p:nvSpPr>
        <p:spPr>
          <a:xfrm rot="0" flipH="0" flipV="0">
            <a:off x="9619084" y="5330176"/>
            <a:ext cx="5642" cy="418555"/>
          </a:xfrm>
          <a:custGeom>
            <a:pathLst>
              <a:path w="5642" h="418555">
                <a:moveTo>
                  <a:pt x="0" y="0"/>
                </a:moveTo>
                <a:lnTo>
                  <a:pt x="5642" y="0"/>
                </a:lnTo>
                <a:lnTo>
                  <a:pt x="5642" y="418555"/>
                </a:lnTo>
                <a:lnTo>
                  <a:pt x="0" y="41855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Freeform 546"/>
          <p:cNvSpPr/>
          <p:nvPr/>
        </p:nvSpPr>
        <p:spPr>
          <a:xfrm rot="0" flipH="0" flipV="0">
            <a:off x="10322362" y="5333000"/>
            <a:ext cx="0" cy="412907"/>
          </a:xfrm>
          <a:custGeom>
            <a:pathLst>
              <a:path w="0" h="412907">
                <a:moveTo>
                  <a:pt x="0" y="0"/>
                </a:moveTo>
                <a:lnTo>
                  <a:pt x="0" y="412907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Freeform 547"/>
          <p:cNvSpPr/>
          <p:nvPr/>
        </p:nvSpPr>
        <p:spPr>
          <a:xfrm rot="0" flipH="0" flipV="0">
            <a:off x="10319542" y="5330176"/>
            <a:ext cx="5642" cy="418555"/>
          </a:xfrm>
          <a:custGeom>
            <a:pathLst>
              <a:path w="5642" h="418555">
                <a:moveTo>
                  <a:pt x="0" y="0"/>
                </a:moveTo>
                <a:lnTo>
                  <a:pt x="5642" y="0"/>
                </a:lnTo>
                <a:lnTo>
                  <a:pt x="5642" y="418555"/>
                </a:lnTo>
                <a:lnTo>
                  <a:pt x="0" y="41855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Freeform 548"/>
          <p:cNvSpPr/>
          <p:nvPr/>
        </p:nvSpPr>
        <p:spPr>
          <a:xfrm rot="0" flipH="0" flipV="0">
            <a:off x="11014470" y="5330176"/>
            <a:ext cx="17153" cy="435501"/>
          </a:xfrm>
          <a:custGeom>
            <a:pathLst>
              <a:path w="17153" h="435501">
                <a:moveTo>
                  <a:pt x="0" y="0"/>
                </a:moveTo>
                <a:lnTo>
                  <a:pt x="17153" y="0"/>
                </a:lnTo>
                <a:lnTo>
                  <a:pt x="17153" y="435501"/>
                </a:lnTo>
                <a:lnTo>
                  <a:pt x="0" y="43550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Freeform 549"/>
          <p:cNvSpPr/>
          <p:nvPr/>
        </p:nvSpPr>
        <p:spPr>
          <a:xfrm rot="0" flipH="0" flipV="0">
            <a:off x="6827973" y="5805216"/>
            <a:ext cx="16927" cy="423865"/>
          </a:xfrm>
          <a:custGeom>
            <a:pathLst>
              <a:path w="16927" h="423865">
                <a:moveTo>
                  <a:pt x="0" y="0"/>
                </a:moveTo>
                <a:lnTo>
                  <a:pt x="16927" y="0"/>
                </a:lnTo>
                <a:lnTo>
                  <a:pt x="16927" y="423865"/>
                </a:lnTo>
                <a:lnTo>
                  <a:pt x="0" y="423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Freeform 550"/>
          <p:cNvSpPr/>
          <p:nvPr/>
        </p:nvSpPr>
        <p:spPr>
          <a:xfrm rot="0" flipH="0" flipV="0">
            <a:off x="7573627" y="5822162"/>
            <a:ext cx="11567" cy="389974"/>
          </a:xfrm>
          <a:custGeom>
            <a:pathLst>
              <a:path w="11567" h="389974">
                <a:moveTo>
                  <a:pt x="0" y="0"/>
                </a:moveTo>
                <a:lnTo>
                  <a:pt x="11567" y="0"/>
                </a:lnTo>
                <a:lnTo>
                  <a:pt x="11567" y="389974"/>
                </a:lnTo>
                <a:lnTo>
                  <a:pt x="0" y="3899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Freeform 551"/>
          <p:cNvSpPr/>
          <p:nvPr/>
        </p:nvSpPr>
        <p:spPr>
          <a:xfrm rot="0" flipH="0" flipV="0">
            <a:off x="7585194" y="6472306"/>
            <a:ext cx="626880" cy="11297"/>
          </a:xfrm>
          <a:custGeom>
            <a:pathLst>
              <a:path w="626880" h="11297">
                <a:moveTo>
                  <a:pt x="0" y="0"/>
                </a:moveTo>
                <a:lnTo>
                  <a:pt x="626880" y="0"/>
                </a:lnTo>
                <a:lnTo>
                  <a:pt x="626880" y="11297"/>
                </a:lnTo>
                <a:lnTo>
                  <a:pt x="0" y="112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Freeform 552"/>
          <p:cNvSpPr/>
          <p:nvPr/>
        </p:nvSpPr>
        <p:spPr>
          <a:xfrm rot="0" flipH="0" flipV="0">
            <a:off x="8212074" y="5822162"/>
            <a:ext cx="11285" cy="389974"/>
          </a:xfrm>
          <a:custGeom>
            <a:pathLst>
              <a:path w="11285" h="389974">
                <a:moveTo>
                  <a:pt x="0" y="0"/>
                </a:moveTo>
                <a:lnTo>
                  <a:pt x="11285" y="0"/>
                </a:lnTo>
                <a:lnTo>
                  <a:pt x="11285" y="389974"/>
                </a:lnTo>
                <a:lnTo>
                  <a:pt x="0" y="3899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Freeform 553"/>
          <p:cNvSpPr/>
          <p:nvPr/>
        </p:nvSpPr>
        <p:spPr>
          <a:xfrm rot="0" flipH="0" flipV="0">
            <a:off x="8921334" y="5824986"/>
            <a:ext cx="0" cy="384325"/>
          </a:xfrm>
          <a:custGeom>
            <a:pathLst>
              <a:path w="0" h="384325">
                <a:moveTo>
                  <a:pt x="0" y="0"/>
                </a:moveTo>
                <a:lnTo>
                  <a:pt x="0" y="38432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Freeform 554"/>
          <p:cNvSpPr/>
          <p:nvPr/>
        </p:nvSpPr>
        <p:spPr>
          <a:xfrm rot="0" flipH="0" flipV="0">
            <a:off x="8918513" y="5822162"/>
            <a:ext cx="5643" cy="389974"/>
          </a:xfrm>
          <a:custGeom>
            <a:pathLst>
              <a:path w="5643" h="389974">
                <a:moveTo>
                  <a:pt x="0" y="0"/>
                </a:moveTo>
                <a:lnTo>
                  <a:pt x="5643" y="0"/>
                </a:lnTo>
                <a:lnTo>
                  <a:pt x="5643" y="389974"/>
                </a:lnTo>
                <a:lnTo>
                  <a:pt x="0" y="3899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Freeform 555"/>
          <p:cNvSpPr/>
          <p:nvPr/>
        </p:nvSpPr>
        <p:spPr>
          <a:xfrm rot="0" flipH="0" flipV="0">
            <a:off x="9621905" y="5824986"/>
            <a:ext cx="0" cy="384325"/>
          </a:xfrm>
          <a:custGeom>
            <a:pathLst>
              <a:path w="0" h="384325">
                <a:moveTo>
                  <a:pt x="0" y="0"/>
                </a:moveTo>
                <a:lnTo>
                  <a:pt x="0" y="38432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Freeform 556"/>
          <p:cNvSpPr/>
          <p:nvPr/>
        </p:nvSpPr>
        <p:spPr>
          <a:xfrm rot="0" flipH="0" flipV="0">
            <a:off x="9619084" y="5822162"/>
            <a:ext cx="5642" cy="389974"/>
          </a:xfrm>
          <a:custGeom>
            <a:pathLst>
              <a:path w="5642" h="389974">
                <a:moveTo>
                  <a:pt x="0" y="0"/>
                </a:moveTo>
                <a:lnTo>
                  <a:pt x="5642" y="0"/>
                </a:lnTo>
                <a:lnTo>
                  <a:pt x="5642" y="389974"/>
                </a:lnTo>
                <a:lnTo>
                  <a:pt x="0" y="3899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Freeform 557"/>
          <p:cNvSpPr/>
          <p:nvPr/>
        </p:nvSpPr>
        <p:spPr>
          <a:xfrm rot="0" flipH="0" flipV="0">
            <a:off x="10322362" y="5824986"/>
            <a:ext cx="0" cy="384325"/>
          </a:xfrm>
          <a:custGeom>
            <a:pathLst>
              <a:path w="0" h="384325">
                <a:moveTo>
                  <a:pt x="0" y="0"/>
                </a:moveTo>
                <a:lnTo>
                  <a:pt x="0" y="384325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Freeform 558"/>
          <p:cNvSpPr/>
          <p:nvPr/>
        </p:nvSpPr>
        <p:spPr>
          <a:xfrm rot="0" flipH="0" flipV="0">
            <a:off x="10319542" y="5822162"/>
            <a:ext cx="5642" cy="389974"/>
          </a:xfrm>
          <a:custGeom>
            <a:pathLst>
              <a:path w="5642" h="389974">
                <a:moveTo>
                  <a:pt x="0" y="0"/>
                </a:moveTo>
                <a:lnTo>
                  <a:pt x="5642" y="0"/>
                </a:lnTo>
                <a:lnTo>
                  <a:pt x="5642" y="389974"/>
                </a:lnTo>
                <a:lnTo>
                  <a:pt x="0" y="3899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Freeform 559"/>
          <p:cNvSpPr/>
          <p:nvPr/>
        </p:nvSpPr>
        <p:spPr>
          <a:xfrm rot="0" flipH="0" flipV="0">
            <a:off x="11014470" y="5822162"/>
            <a:ext cx="17153" cy="406919"/>
          </a:xfrm>
          <a:custGeom>
            <a:pathLst>
              <a:path w="17153" h="406919">
                <a:moveTo>
                  <a:pt x="0" y="0"/>
                </a:moveTo>
                <a:lnTo>
                  <a:pt x="17153" y="0"/>
                </a:lnTo>
                <a:lnTo>
                  <a:pt x="17153" y="406919"/>
                </a:lnTo>
                <a:lnTo>
                  <a:pt x="0" y="40691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Freeform 560"/>
          <p:cNvSpPr/>
          <p:nvPr/>
        </p:nvSpPr>
        <p:spPr>
          <a:xfrm rot="0" flipH="0" flipV="0">
            <a:off x="8212074" y="6285566"/>
            <a:ext cx="11285" cy="390086"/>
          </a:xfrm>
          <a:custGeom>
            <a:pathLst>
              <a:path w="11285" h="390086">
                <a:moveTo>
                  <a:pt x="0" y="0"/>
                </a:moveTo>
                <a:lnTo>
                  <a:pt x="11285" y="0"/>
                </a:lnTo>
                <a:lnTo>
                  <a:pt x="11285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Freeform 561"/>
          <p:cNvSpPr/>
          <p:nvPr/>
        </p:nvSpPr>
        <p:spPr>
          <a:xfrm rot="0" flipH="0" flipV="0">
            <a:off x="8921334" y="6288390"/>
            <a:ext cx="0" cy="384438"/>
          </a:xfrm>
          <a:custGeom>
            <a:pathLst>
              <a:path w="0" h="384438">
                <a:moveTo>
                  <a:pt x="0" y="0"/>
                </a:moveTo>
                <a:lnTo>
                  <a:pt x="0" y="384438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Freeform 562"/>
          <p:cNvSpPr/>
          <p:nvPr/>
        </p:nvSpPr>
        <p:spPr>
          <a:xfrm rot="0" flipH="0" flipV="0">
            <a:off x="8918513" y="6285566"/>
            <a:ext cx="5643" cy="390086"/>
          </a:xfrm>
          <a:custGeom>
            <a:pathLst>
              <a:path w="5643" h="390086">
                <a:moveTo>
                  <a:pt x="0" y="0"/>
                </a:moveTo>
                <a:lnTo>
                  <a:pt x="5643" y="0"/>
                </a:lnTo>
                <a:lnTo>
                  <a:pt x="5643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Freeform 563"/>
          <p:cNvSpPr/>
          <p:nvPr/>
        </p:nvSpPr>
        <p:spPr>
          <a:xfrm rot="0" flipH="0" flipV="0">
            <a:off x="9621905" y="6288390"/>
            <a:ext cx="0" cy="384438"/>
          </a:xfrm>
          <a:custGeom>
            <a:pathLst>
              <a:path w="0" h="384438">
                <a:moveTo>
                  <a:pt x="0" y="0"/>
                </a:moveTo>
                <a:lnTo>
                  <a:pt x="0" y="384438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Freeform 564"/>
          <p:cNvSpPr/>
          <p:nvPr/>
        </p:nvSpPr>
        <p:spPr>
          <a:xfrm rot="0" flipH="0" flipV="0">
            <a:off x="9619084" y="6285566"/>
            <a:ext cx="5642" cy="390086"/>
          </a:xfrm>
          <a:custGeom>
            <a:pathLst>
              <a:path w="5642" h="390086">
                <a:moveTo>
                  <a:pt x="0" y="0"/>
                </a:moveTo>
                <a:lnTo>
                  <a:pt x="5642" y="0"/>
                </a:lnTo>
                <a:lnTo>
                  <a:pt x="5642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Freeform 565"/>
          <p:cNvSpPr/>
          <p:nvPr/>
        </p:nvSpPr>
        <p:spPr>
          <a:xfrm rot="0" flipH="0" flipV="0">
            <a:off x="10322362" y="6288390"/>
            <a:ext cx="0" cy="384438"/>
          </a:xfrm>
          <a:custGeom>
            <a:pathLst>
              <a:path w="0" h="384438">
                <a:moveTo>
                  <a:pt x="0" y="0"/>
                </a:moveTo>
                <a:lnTo>
                  <a:pt x="0" y="384438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Freeform 566"/>
          <p:cNvSpPr/>
          <p:nvPr/>
        </p:nvSpPr>
        <p:spPr>
          <a:xfrm rot="0" flipH="0" flipV="0">
            <a:off x="10319542" y="6285566"/>
            <a:ext cx="5642" cy="390086"/>
          </a:xfrm>
          <a:custGeom>
            <a:pathLst>
              <a:path w="5642" h="390086">
                <a:moveTo>
                  <a:pt x="0" y="0"/>
                </a:moveTo>
                <a:lnTo>
                  <a:pt x="5642" y="0"/>
                </a:lnTo>
                <a:lnTo>
                  <a:pt x="5642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Freeform 567"/>
          <p:cNvSpPr/>
          <p:nvPr/>
        </p:nvSpPr>
        <p:spPr>
          <a:xfrm rot="0" flipH="0" flipV="0">
            <a:off x="11014470" y="6285566"/>
            <a:ext cx="17153" cy="407032"/>
          </a:xfrm>
          <a:custGeom>
            <a:pathLst>
              <a:path w="17153" h="407032">
                <a:moveTo>
                  <a:pt x="0" y="0"/>
                </a:moveTo>
                <a:lnTo>
                  <a:pt x="17153" y="0"/>
                </a:lnTo>
                <a:lnTo>
                  <a:pt x="17153" y="407032"/>
                </a:lnTo>
                <a:lnTo>
                  <a:pt x="0" y="407032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Freeform 568"/>
          <p:cNvSpPr/>
          <p:nvPr/>
        </p:nvSpPr>
        <p:spPr>
          <a:xfrm rot="0" flipH="0" flipV="0">
            <a:off x="6827973" y="6268621"/>
            <a:ext cx="16927" cy="423977"/>
          </a:xfrm>
          <a:custGeom>
            <a:pathLst>
              <a:path w="16927" h="423977">
                <a:moveTo>
                  <a:pt x="0" y="0"/>
                </a:moveTo>
                <a:lnTo>
                  <a:pt x="16927" y="0"/>
                </a:lnTo>
                <a:lnTo>
                  <a:pt x="16927" y="423977"/>
                </a:lnTo>
                <a:lnTo>
                  <a:pt x="0" y="42397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Freeform 569"/>
          <p:cNvSpPr/>
          <p:nvPr/>
        </p:nvSpPr>
        <p:spPr>
          <a:xfrm rot="0" flipH="0" flipV="0">
            <a:off x="7573627" y="6285566"/>
            <a:ext cx="11567" cy="390086"/>
          </a:xfrm>
          <a:custGeom>
            <a:pathLst>
              <a:path w="11567" h="390086">
                <a:moveTo>
                  <a:pt x="0" y="0"/>
                </a:moveTo>
                <a:lnTo>
                  <a:pt x="11567" y="0"/>
                </a:lnTo>
                <a:lnTo>
                  <a:pt x="11567" y="390086"/>
                </a:lnTo>
                <a:lnTo>
                  <a:pt x="0" y="390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Freeform 570"/>
          <p:cNvSpPr/>
          <p:nvPr/>
        </p:nvSpPr>
        <p:spPr>
          <a:xfrm rot="0" flipH="0" flipV="0">
            <a:off x="8229340" y="293056"/>
            <a:ext cx="2802283" cy="16946"/>
          </a:xfrm>
          <a:custGeom>
            <a:pathLst>
              <a:path w="2802283" h="16946">
                <a:moveTo>
                  <a:pt x="0" y="0"/>
                </a:moveTo>
                <a:lnTo>
                  <a:pt x="2802283" y="0"/>
                </a:lnTo>
                <a:lnTo>
                  <a:pt x="2802283" y="16946"/>
                </a:lnTo>
                <a:lnTo>
                  <a:pt x="0" y="169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Freeform 571"/>
          <p:cNvSpPr/>
          <p:nvPr/>
        </p:nvSpPr>
        <p:spPr>
          <a:xfrm rot="0" flipH="0" flipV="0">
            <a:off x="8229340" y="1519914"/>
            <a:ext cx="2802283" cy="16945"/>
          </a:xfrm>
          <a:custGeom>
            <a:pathLst>
              <a:path w="2802283" h="16945">
                <a:moveTo>
                  <a:pt x="0" y="0"/>
                </a:moveTo>
                <a:lnTo>
                  <a:pt x="2802283" y="0"/>
                </a:lnTo>
                <a:lnTo>
                  <a:pt x="280228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Freeform 572"/>
          <p:cNvSpPr/>
          <p:nvPr/>
        </p:nvSpPr>
        <p:spPr>
          <a:xfrm rot="0" flipH="0" flipV="0">
            <a:off x="6844900" y="1576399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 rot="0" flipH="0" flipV="0">
            <a:off x="8226180" y="1788557"/>
            <a:ext cx="2785468" cy="0"/>
          </a:xfrm>
          <a:custGeom>
            <a:pathLst>
              <a:path w="2785468" h="0">
                <a:moveTo>
                  <a:pt x="0" y="0"/>
                </a:moveTo>
                <a:lnTo>
                  <a:pt x="2785468" y="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 rot="0" flipH="0" flipV="0">
            <a:off x="8223359" y="1785733"/>
            <a:ext cx="2791111" cy="5648"/>
          </a:xfrm>
          <a:custGeom>
            <a:pathLst>
              <a:path w="2791111" h="5648">
                <a:moveTo>
                  <a:pt x="0" y="0"/>
                </a:moveTo>
                <a:lnTo>
                  <a:pt x="2791111" y="0"/>
                </a:lnTo>
                <a:lnTo>
                  <a:pt x="2791111" y="5648"/>
                </a:lnTo>
                <a:lnTo>
                  <a:pt x="0" y="5648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Freeform 575"/>
          <p:cNvSpPr/>
          <p:nvPr/>
        </p:nvSpPr>
        <p:spPr>
          <a:xfrm rot="0" flipH="0" flipV="0">
            <a:off x="6844900" y="1983431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Freeform 576"/>
          <p:cNvSpPr/>
          <p:nvPr/>
        </p:nvSpPr>
        <p:spPr>
          <a:xfrm rot="0" flipH="0" flipV="0">
            <a:off x="6844900" y="2039916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Freeform 577"/>
          <p:cNvSpPr/>
          <p:nvPr/>
        </p:nvSpPr>
        <p:spPr>
          <a:xfrm rot="0" flipH="0" flipV="0">
            <a:off x="8226180" y="2251961"/>
            <a:ext cx="2785468" cy="0"/>
          </a:xfrm>
          <a:custGeom>
            <a:pathLst>
              <a:path w="2785468" h="0">
                <a:moveTo>
                  <a:pt x="0" y="0"/>
                </a:moveTo>
                <a:lnTo>
                  <a:pt x="2785468" y="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 rot="0" flipH="0" flipV="0">
            <a:off x="8223359" y="2249137"/>
            <a:ext cx="2791111" cy="5648"/>
          </a:xfrm>
          <a:custGeom>
            <a:pathLst>
              <a:path w="2791111" h="5648">
                <a:moveTo>
                  <a:pt x="0" y="0"/>
                </a:moveTo>
                <a:lnTo>
                  <a:pt x="2791111" y="0"/>
                </a:lnTo>
                <a:lnTo>
                  <a:pt x="2791111" y="5648"/>
                </a:lnTo>
                <a:lnTo>
                  <a:pt x="0" y="5648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Freeform 579"/>
          <p:cNvSpPr/>
          <p:nvPr/>
        </p:nvSpPr>
        <p:spPr>
          <a:xfrm rot="0" flipH="0" flipV="0">
            <a:off x="6844900" y="2447174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Freeform 580"/>
          <p:cNvSpPr/>
          <p:nvPr/>
        </p:nvSpPr>
        <p:spPr>
          <a:xfrm rot="0" flipH="0" flipV="0">
            <a:off x="6844900" y="2503659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Freeform 581"/>
          <p:cNvSpPr/>
          <p:nvPr/>
        </p:nvSpPr>
        <p:spPr>
          <a:xfrm rot="0" flipH="0" flipV="0">
            <a:off x="8226180" y="2715478"/>
            <a:ext cx="2785468" cy="0"/>
          </a:xfrm>
          <a:custGeom>
            <a:pathLst>
              <a:path w="2785468" h="0">
                <a:moveTo>
                  <a:pt x="0" y="0"/>
                </a:moveTo>
                <a:lnTo>
                  <a:pt x="2785468" y="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Freeform 582"/>
          <p:cNvSpPr/>
          <p:nvPr/>
        </p:nvSpPr>
        <p:spPr>
          <a:xfrm rot="0" flipH="0" flipV="0">
            <a:off x="8223359" y="2712654"/>
            <a:ext cx="2791111" cy="5648"/>
          </a:xfrm>
          <a:custGeom>
            <a:pathLst>
              <a:path w="2791111" h="5648">
                <a:moveTo>
                  <a:pt x="0" y="0"/>
                </a:moveTo>
                <a:lnTo>
                  <a:pt x="2791111" y="0"/>
                </a:lnTo>
                <a:lnTo>
                  <a:pt x="2791111" y="5648"/>
                </a:lnTo>
                <a:lnTo>
                  <a:pt x="0" y="5648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Freeform 583"/>
          <p:cNvSpPr/>
          <p:nvPr/>
        </p:nvSpPr>
        <p:spPr>
          <a:xfrm rot="0" flipH="0" flipV="0">
            <a:off x="6844900" y="2910578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Freeform 584"/>
          <p:cNvSpPr/>
          <p:nvPr/>
        </p:nvSpPr>
        <p:spPr>
          <a:xfrm rot="0" flipH="0" flipV="0">
            <a:off x="6844900" y="2967063"/>
            <a:ext cx="4186723" cy="16946"/>
          </a:xfrm>
          <a:custGeom>
            <a:pathLst>
              <a:path w="4186723" h="16946">
                <a:moveTo>
                  <a:pt x="0" y="0"/>
                </a:moveTo>
                <a:lnTo>
                  <a:pt x="4186723" y="0"/>
                </a:lnTo>
                <a:lnTo>
                  <a:pt x="4186723" y="16946"/>
                </a:lnTo>
                <a:lnTo>
                  <a:pt x="0" y="169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Freeform 585"/>
          <p:cNvSpPr/>
          <p:nvPr/>
        </p:nvSpPr>
        <p:spPr>
          <a:xfrm rot="0" flipH="0" flipV="0">
            <a:off x="8226180" y="3179222"/>
            <a:ext cx="2785468" cy="0"/>
          </a:xfrm>
          <a:custGeom>
            <a:pathLst>
              <a:path w="2785468" h="0">
                <a:moveTo>
                  <a:pt x="0" y="0"/>
                </a:moveTo>
                <a:lnTo>
                  <a:pt x="2785468" y="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Freeform 586"/>
          <p:cNvSpPr/>
          <p:nvPr/>
        </p:nvSpPr>
        <p:spPr>
          <a:xfrm rot="0" flipH="0" flipV="0">
            <a:off x="8223359" y="3176397"/>
            <a:ext cx="2791111" cy="5649"/>
          </a:xfrm>
          <a:custGeom>
            <a:pathLst>
              <a:path w="2791111" h="5649">
                <a:moveTo>
                  <a:pt x="0" y="0"/>
                </a:moveTo>
                <a:lnTo>
                  <a:pt x="2791111" y="0"/>
                </a:lnTo>
                <a:lnTo>
                  <a:pt x="2791111" y="5649"/>
                </a:lnTo>
                <a:lnTo>
                  <a:pt x="0" y="56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Freeform 587"/>
          <p:cNvSpPr/>
          <p:nvPr/>
        </p:nvSpPr>
        <p:spPr>
          <a:xfrm rot="0" flipH="0" flipV="0">
            <a:off x="6844900" y="3374095"/>
            <a:ext cx="4186723" cy="16946"/>
          </a:xfrm>
          <a:custGeom>
            <a:pathLst>
              <a:path w="4186723" h="16946">
                <a:moveTo>
                  <a:pt x="0" y="0"/>
                </a:moveTo>
                <a:lnTo>
                  <a:pt x="4186723" y="0"/>
                </a:lnTo>
                <a:lnTo>
                  <a:pt x="4186723" y="16946"/>
                </a:lnTo>
                <a:lnTo>
                  <a:pt x="0" y="169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Freeform 588"/>
          <p:cNvSpPr/>
          <p:nvPr/>
        </p:nvSpPr>
        <p:spPr>
          <a:xfrm rot="0" flipH="0" flipV="0">
            <a:off x="6844900" y="3430806"/>
            <a:ext cx="4186723" cy="16946"/>
          </a:xfrm>
          <a:custGeom>
            <a:pathLst>
              <a:path w="4186723" h="16946">
                <a:moveTo>
                  <a:pt x="0" y="0"/>
                </a:moveTo>
                <a:lnTo>
                  <a:pt x="4186723" y="0"/>
                </a:lnTo>
                <a:lnTo>
                  <a:pt x="4186723" y="16946"/>
                </a:lnTo>
                <a:lnTo>
                  <a:pt x="0" y="169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Freeform 589"/>
          <p:cNvSpPr/>
          <p:nvPr/>
        </p:nvSpPr>
        <p:spPr>
          <a:xfrm rot="0" flipH="0" flipV="0">
            <a:off x="8226180" y="3642626"/>
            <a:ext cx="2785468" cy="0"/>
          </a:xfrm>
          <a:custGeom>
            <a:pathLst>
              <a:path w="2785468" h="0">
                <a:moveTo>
                  <a:pt x="0" y="0"/>
                </a:moveTo>
                <a:lnTo>
                  <a:pt x="2785468" y="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Freeform 590"/>
          <p:cNvSpPr/>
          <p:nvPr/>
        </p:nvSpPr>
        <p:spPr>
          <a:xfrm rot="0" flipH="0" flipV="0">
            <a:off x="8223359" y="3639801"/>
            <a:ext cx="2791111" cy="5649"/>
          </a:xfrm>
          <a:custGeom>
            <a:pathLst>
              <a:path w="2791111" h="5649">
                <a:moveTo>
                  <a:pt x="0" y="0"/>
                </a:moveTo>
                <a:lnTo>
                  <a:pt x="2791111" y="0"/>
                </a:lnTo>
                <a:lnTo>
                  <a:pt x="2791111" y="5649"/>
                </a:lnTo>
                <a:lnTo>
                  <a:pt x="0" y="56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Freeform 591"/>
          <p:cNvSpPr/>
          <p:nvPr/>
        </p:nvSpPr>
        <p:spPr>
          <a:xfrm rot="0" flipH="0" flipV="0">
            <a:off x="6844900" y="3837725"/>
            <a:ext cx="4186723" cy="16946"/>
          </a:xfrm>
          <a:custGeom>
            <a:pathLst>
              <a:path w="4186723" h="16946">
                <a:moveTo>
                  <a:pt x="0" y="0"/>
                </a:moveTo>
                <a:lnTo>
                  <a:pt x="4186723" y="0"/>
                </a:lnTo>
                <a:lnTo>
                  <a:pt x="4186723" y="16946"/>
                </a:lnTo>
                <a:lnTo>
                  <a:pt x="0" y="169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Freeform 592"/>
          <p:cNvSpPr/>
          <p:nvPr/>
        </p:nvSpPr>
        <p:spPr>
          <a:xfrm rot="0" flipH="0" flipV="0">
            <a:off x="6844900" y="3894210"/>
            <a:ext cx="4186723" cy="16946"/>
          </a:xfrm>
          <a:custGeom>
            <a:pathLst>
              <a:path w="4186723" h="16946">
                <a:moveTo>
                  <a:pt x="0" y="0"/>
                </a:moveTo>
                <a:lnTo>
                  <a:pt x="4186723" y="0"/>
                </a:lnTo>
                <a:lnTo>
                  <a:pt x="4186723" y="16946"/>
                </a:lnTo>
                <a:lnTo>
                  <a:pt x="0" y="169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 rot="0" flipH="0" flipV="0">
            <a:off x="8226180" y="4106369"/>
            <a:ext cx="2785468" cy="0"/>
          </a:xfrm>
          <a:custGeom>
            <a:pathLst>
              <a:path w="2785468" h="0">
                <a:moveTo>
                  <a:pt x="0" y="0"/>
                </a:moveTo>
                <a:lnTo>
                  <a:pt x="2785468" y="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 rot="0" flipH="0" flipV="0">
            <a:off x="8223359" y="4103544"/>
            <a:ext cx="2791111" cy="5649"/>
          </a:xfrm>
          <a:custGeom>
            <a:pathLst>
              <a:path w="2791111" h="5649">
                <a:moveTo>
                  <a:pt x="0" y="0"/>
                </a:moveTo>
                <a:lnTo>
                  <a:pt x="2791111" y="0"/>
                </a:lnTo>
                <a:lnTo>
                  <a:pt x="2791111" y="5649"/>
                </a:lnTo>
                <a:lnTo>
                  <a:pt x="0" y="56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/>
          <p:cNvSpPr/>
          <p:nvPr/>
        </p:nvSpPr>
        <p:spPr>
          <a:xfrm rot="0" flipH="0" flipV="0">
            <a:off x="6844900" y="4301242"/>
            <a:ext cx="4186723" cy="16946"/>
          </a:xfrm>
          <a:custGeom>
            <a:pathLst>
              <a:path w="4186723" h="16946">
                <a:moveTo>
                  <a:pt x="0" y="0"/>
                </a:moveTo>
                <a:lnTo>
                  <a:pt x="4186723" y="0"/>
                </a:lnTo>
                <a:lnTo>
                  <a:pt x="4186723" y="16946"/>
                </a:lnTo>
                <a:lnTo>
                  <a:pt x="0" y="169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Freeform 596"/>
          <p:cNvSpPr/>
          <p:nvPr/>
        </p:nvSpPr>
        <p:spPr>
          <a:xfrm rot="0" flipH="0" flipV="0">
            <a:off x="6844900" y="4357728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Freeform 597"/>
          <p:cNvSpPr/>
          <p:nvPr/>
        </p:nvSpPr>
        <p:spPr>
          <a:xfrm rot="0" flipH="0" flipV="0">
            <a:off x="8226180" y="4569886"/>
            <a:ext cx="2785468" cy="0"/>
          </a:xfrm>
          <a:custGeom>
            <a:pathLst>
              <a:path w="2785468" h="0">
                <a:moveTo>
                  <a:pt x="0" y="0"/>
                </a:moveTo>
                <a:lnTo>
                  <a:pt x="2785468" y="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Freeform 598"/>
          <p:cNvSpPr/>
          <p:nvPr/>
        </p:nvSpPr>
        <p:spPr>
          <a:xfrm rot="0" flipH="0" flipV="0">
            <a:off x="8223359" y="4567062"/>
            <a:ext cx="2791111" cy="5648"/>
          </a:xfrm>
          <a:custGeom>
            <a:pathLst>
              <a:path w="2791111" h="5648">
                <a:moveTo>
                  <a:pt x="0" y="0"/>
                </a:moveTo>
                <a:lnTo>
                  <a:pt x="2791111" y="0"/>
                </a:lnTo>
                <a:lnTo>
                  <a:pt x="2791111" y="5648"/>
                </a:lnTo>
                <a:lnTo>
                  <a:pt x="0" y="5648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Freeform 599"/>
          <p:cNvSpPr/>
          <p:nvPr/>
        </p:nvSpPr>
        <p:spPr>
          <a:xfrm rot="0" flipH="0" flipV="0">
            <a:off x="6844900" y="4764986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Freeform 600"/>
          <p:cNvSpPr/>
          <p:nvPr/>
        </p:nvSpPr>
        <p:spPr>
          <a:xfrm rot="0" flipH="0" flipV="0">
            <a:off x="6844900" y="4821471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Freeform 601"/>
          <p:cNvSpPr/>
          <p:nvPr/>
        </p:nvSpPr>
        <p:spPr>
          <a:xfrm rot="0" flipH="0" flipV="0">
            <a:off x="8226180" y="5061872"/>
            <a:ext cx="2785468" cy="0"/>
          </a:xfrm>
          <a:custGeom>
            <a:pathLst>
              <a:path w="2785468" h="0">
                <a:moveTo>
                  <a:pt x="0" y="0"/>
                </a:moveTo>
                <a:lnTo>
                  <a:pt x="2785468" y="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Freeform 602"/>
          <p:cNvSpPr/>
          <p:nvPr/>
        </p:nvSpPr>
        <p:spPr>
          <a:xfrm rot="0" flipH="0" flipV="0">
            <a:off x="8223359" y="5059048"/>
            <a:ext cx="2791111" cy="5648"/>
          </a:xfrm>
          <a:custGeom>
            <a:pathLst>
              <a:path w="2791111" h="5648">
                <a:moveTo>
                  <a:pt x="0" y="0"/>
                </a:moveTo>
                <a:lnTo>
                  <a:pt x="2791111" y="0"/>
                </a:lnTo>
                <a:lnTo>
                  <a:pt x="2791111" y="5648"/>
                </a:lnTo>
                <a:lnTo>
                  <a:pt x="0" y="5648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Freeform 603"/>
          <p:cNvSpPr/>
          <p:nvPr/>
        </p:nvSpPr>
        <p:spPr>
          <a:xfrm rot="0" flipH="0" flipV="0">
            <a:off x="6844900" y="5256746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Freeform 604"/>
          <p:cNvSpPr/>
          <p:nvPr/>
        </p:nvSpPr>
        <p:spPr>
          <a:xfrm rot="0" flipH="0" flipV="0">
            <a:off x="6844900" y="5313231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Freeform 605"/>
          <p:cNvSpPr/>
          <p:nvPr/>
        </p:nvSpPr>
        <p:spPr>
          <a:xfrm rot="0" flipH="0" flipV="0">
            <a:off x="8226180" y="5553518"/>
            <a:ext cx="2785468" cy="0"/>
          </a:xfrm>
          <a:custGeom>
            <a:pathLst>
              <a:path w="2785468" h="0">
                <a:moveTo>
                  <a:pt x="0" y="0"/>
                </a:moveTo>
                <a:lnTo>
                  <a:pt x="2785468" y="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Freeform 606"/>
          <p:cNvSpPr/>
          <p:nvPr/>
        </p:nvSpPr>
        <p:spPr>
          <a:xfrm rot="0" flipH="0" flipV="0">
            <a:off x="8223359" y="5550694"/>
            <a:ext cx="2791111" cy="5649"/>
          </a:xfrm>
          <a:custGeom>
            <a:pathLst>
              <a:path w="2791111" h="5649">
                <a:moveTo>
                  <a:pt x="0" y="0"/>
                </a:moveTo>
                <a:lnTo>
                  <a:pt x="2791111" y="0"/>
                </a:lnTo>
                <a:lnTo>
                  <a:pt x="2791111" y="5649"/>
                </a:lnTo>
                <a:lnTo>
                  <a:pt x="0" y="56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Freeform 607"/>
          <p:cNvSpPr/>
          <p:nvPr/>
        </p:nvSpPr>
        <p:spPr>
          <a:xfrm rot="0" flipH="0" flipV="0">
            <a:off x="6844900" y="5748731"/>
            <a:ext cx="4186723" cy="16946"/>
          </a:xfrm>
          <a:custGeom>
            <a:pathLst>
              <a:path w="4186723" h="16946">
                <a:moveTo>
                  <a:pt x="0" y="0"/>
                </a:moveTo>
                <a:lnTo>
                  <a:pt x="4186723" y="0"/>
                </a:lnTo>
                <a:lnTo>
                  <a:pt x="4186723" y="16946"/>
                </a:lnTo>
                <a:lnTo>
                  <a:pt x="0" y="169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Freeform 608"/>
          <p:cNvSpPr/>
          <p:nvPr/>
        </p:nvSpPr>
        <p:spPr>
          <a:xfrm rot="0" flipH="0" flipV="0">
            <a:off x="6844900" y="5805216"/>
            <a:ext cx="4186723" cy="16946"/>
          </a:xfrm>
          <a:custGeom>
            <a:pathLst>
              <a:path w="4186723" h="16946">
                <a:moveTo>
                  <a:pt x="0" y="0"/>
                </a:moveTo>
                <a:lnTo>
                  <a:pt x="4186723" y="0"/>
                </a:lnTo>
                <a:lnTo>
                  <a:pt x="4186723" y="16946"/>
                </a:lnTo>
                <a:lnTo>
                  <a:pt x="0" y="169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Freeform 609"/>
          <p:cNvSpPr/>
          <p:nvPr/>
        </p:nvSpPr>
        <p:spPr>
          <a:xfrm rot="0" flipH="0" flipV="0">
            <a:off x="8226180" y="6017036"/>
            <a:ext cx="2785468" cy="0"/>
          </a:xfrm>
          <a:custGeom>
            <a:pathLst>
              <a:path w="2785468" h="0">
                <a:moveTo>
                  <a:pt x="0" y="0"/>
                </a:moveTo>
                <a:lnTo>
                  <a:pt x="2785468" y="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Freeform 610"/>
          <p:cNvSpPr/>
          <p:nvPr/>
        </p:nvSpPr>
        <p:spPr>
          <a:xfrm rot="0" flipH="0" flipV="0">
            <a:off x="8223359" y="6014211"/>
            <a:ext cx="2791111" cy="5649"/>
          </a:xfrm>
          <a:custGeom>
            <a:pathLst>
              <a:path w="2791111" h="5649">
                <a:moveTo>
                  <a:pt x="0" y="0"/>
                </a:moveTo>
                <a:lnTo>
                  <a:pt x="2791111" y="0"/>
                </a:lnTo>
                <a:lnTo>
                  <a:pt x="2791111" y="5649"/>
                </a:lnTo>
                <a:lnTo>
                  <a:pt x="0" y="56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Freeform 611"/>
          <p:cNvSpPr/>
          <p:nvPr/>
        </p:nvSpPr>
        <p:spPr>
          <a:xfrm rot="0" flipH="0" flipV="0">
            <a:off x="6844900" y="6212136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Freeform 612"/>
          <p:cNvSpPr/>
          <p:nvPr/>
        </p:nvSpPr>
        <p:spPr>
          <a:xfrm rot="0" flipH="0" flipV="0">
            <a:off x="6844900" y="6268621"/>
            <a:ext cx="4186723" cy="16945"/>
          </a:xfrm>
          <a:custGeom>
            <a:pathLst>
              <a:path w="4186723" h="16945">
                <a:moveTo>
                  <a:pt x="0" y="0"/>
                </a:moveTo>
                <a:lnTo>
                  <a:pt x="4186723" y="0"/>
                </a:lnTo>
                <a:lnTo>
                  <a:pt x="4186723" y="16945"/>
                </a:lnTo>
                <a:lnTo>
                  <a:pt x="0" y="1694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Freeform 613"/>
          <p:cNvSpPr/>
          <p:nvPr/>
        </p:nvSpPr>
        <p:spPr>
          <a:xfrm rot="0" flipH="0" flipV="0">
            <a:off x="8226180" y="6480779"/>
            <a:ext cx="2785468" cy="0"/>
          </a:xfrm>
          <a:custGeom>
            <a:pathLst>
              <a:path w="2785468" h="0">
                <a:moveTo>
                  <a:pt x="0" y="0"/>
                </a:moveTo>
                <a:lnTo>
                  <a:pt x="2785468" y="0"/>
                </a:lnTo>
              </a:path>
            </a:pathLst>
          </a:custGeom>
          <a:noFill/>
          <a:ln w="5645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Freeform 614"/>
          <p:cNvSpPr/>
          <p:nvPr/>
        </p:nvSpPr>
        <p:spPr>
          <a:xfrm rot="0" flipH="0" flipV="0">
            <a:off x="8223359" y="6477954"/>
            <a:ext cx="2791111" cy="5649"/>
          </a:xfrm>
          <a:custGeom>
            <a:pathLst>
              <a:path w="2791111" h="5649">
                <a:moveTo>
                  <a:pt x="0" y="0"/>
                </a:moveTo>
                <a:lnTo>
                  <a:pt x="2791111" y="0"/>
                </a:lnTo>
                <a:lnTo>
                  <a:pt x="2791111" y="5649"/>
                </a:lnTo>
                <a:lnTo>
                  <a:pt x="0" y="56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Freeform 615"/>
          <p:cNvSpPr/>
          <p:nvPr/>
        </p:nvSpPr>
        <p:spPr>
          <a:xfrm rot="0" flipH="0" flipV="0">
            <a:off x="6844900" y="6675652"/>
            <a:ext cx="4186723" cy="16946"/>
          </a:xfrm>
          <a:custGeom>
            <a:pathLst>
              <a:path w="4186723" h="16946">
                <a:moveTo>
                  <a:pt x="0" y="0"/>
                </a:moveTo>
                <a:lnTo>
                  <a:pt x="4186723" y="0"/>
                </a:lnTo>
                <a:lnTo>
                  <a:pt x="4186723" y="16946"/>
                </a:lnTo>
                <a:lnTo>
                  <a:pt x="0" y="169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64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Freeform 616"/>
          <p:cNvSpPr/>
          <p:nvPr/>
        </p:nvSpPr>
        <p:spPr>
          <a:xfrm rot="0" flipH="0" flipV="0">
            <a:off x="2408173" y="6184011"/>
            <a:ext cx="128016" cy="18288"/>
          </a:xfrm>
          <a:custGeom>
            <a:pathLst>
              <a:path w="128016" h="18288">
                <a:moveTo>
                  <a:pt x="0" y="0"/>
                </a:moveTo>
                <a:lnTo>
                  <a:pt x="128016" y="0"/>
                </a:lnTo>
                <a:lnTo>
                  <a:pt x="128016" y="18288"/>
                </a:lnTo>
                <a:lnTo>
                  <a:pt x="0" y="18288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Freeform 617"/>
          <p:cNvSpPr/>
          <p:nvPr/>
        </p:nvSpPr>
        <p:spPr>
          <a:xfrm rot="0" flipH="0" flipV="0">
            <a:off x="798576" y="5620512"/>
            <a:ext cx="5622035" cy="702565"/>
          </a:xfrm>
          <a:custGeom>
            <a:pathLst>
              <a:path w="5622035" h="702565">
                <a:moveTo>
                  <a:pt x="0" y="0"/>
                </a:moveTo>
                <a:lnTo>
                  <a:pt x="5622035" y="0"/>
                </a:lnTo>
                <a:lnTo>
                  <a:pt x="5622035" y="702565"/>
                </a:lnTo>
                <a:lnTo>
                  <a:pt x="0" y="702565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>
            <a:solidFill>
              <a:srgbClr val="666666">
                <a:alpha val="100000"/>
              </a:srgbClr>
            </a:solidFill>
            <a:custDash>
              <a:ds d="800000" sp="300000"/>
            </a:custDash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Rectangle 618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15</a:t>
            </a:r>
          </a:p>
        </p:txBody>
      </p:sp>
      <p:sp>
        <p:nvSpPr>
          <p:cNvPr id="619" name="Rectangle 619"/>
          <p:cNvSpPr/>
          <p:nvPr/>
        </p:nvSpPr>
        <p:spPr>
          <a:xfrm rot="5400000" flipH="0" flipV="0">
            <a:off x="7980326" y="831989"/>
            <a:ext cx="1164136" cy="1427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77" baseline="0" b="1" i="0" dirty="0" spc="-2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  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977" baseline="0" b="1" i="0" dirty="0" spc="-2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r</a:t>
            </a:r>
            <a:r>
              <a:rPr lang="en-US" sz="977" baseline="0" b="1" i="0" dirty="0" spc="-2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7" baseline="0" b="1" i="0" dirty="0" spc="-20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7" baseline="0" b="1" i="0" dirty="0" spc="-20">
                <a:solidFill>
                  <a:srgbClr val="000000"/>
                </a:solidFill>
                <a:latin typeface="Arial" pitchFamily="0" charset="1"/>
              </a:rPr>
              <a:t>Thu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977" baseline="0" b="1" i="0" dirty="0" spc="-20">
                <a:solidFill>
                  <a:srgbClr val="000000"/>
                </a:solidFill>
                <a:latin typeface="Arial" pitchFamily="0" charset="1"/>
              </a:rPr>
              <a:t>bn</a:t>
            </a:r>
            <a:r>
              <a:rPr lang="en-US" sz="977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il</a:t>
            </a:r>
          </a:p>
        </p:txBody>
      </p:sp>
      <p:sp>
        <p:nvSpPr>
          <p:cNvPr id="620" name="Rectangle 620"/>
          <p:cNvSpPr/>
          <p:nvPr/>
        </p:nvSpPr>
        <p:spPr>
          <a:xfrm rot="5400000" flipH="0" flipV="0">
            <a:off x="8759557" y="753328"/>
            <a:ext cx="1006814" cy="1427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   I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7" baseline="0" b="1" i="0" dirty="0" spc="-22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7" baseline="0" b="1" i="0" dirty="0" spc="-20">
                <a:solidFill>
                  <a:srgbClr val="000000"/>
                </a:solidFill>
                <a:latin typeface="Arial" pitchFamily="0" charset="1"/>
              </a:rPr>
              <a:t>Thu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977" baseline="0" b="1" i="0" dirty="0" spc="-20">
                <a:solidFill>
                  <a:srgbClr val="000000"/>
                </a:solidFill>
                <a:latin typeface="Arial" pitchFamily="0" charset="1"/>
              </a:rPr>
              <a:t>bn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il</a:t>
            </a:r>
          </a:p>
        </p:txBody>
      </p:sp>
      <p:sp>
        <p:nvSpPr>
          <p:cNvPr id="621" name="Rectangle 621"/>
          <p:cNvSpPr/>
          <p:nvPr/>
        </p:nvSpPr>
        <p:spPr>
          <a:xfrm rot="5400000" flipH="0" flipV="0">
            <a:off x="9502452" y="710891"/>
            <a:ext cx="921939" cy="1427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   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o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r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l I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7" baseline="0" b="1" i="0" dirty="0" spc="-26">
                <a:solidFill>
                  <a:srgbClr val="000000"/>
                </a:solidFill>
                <a:latin typeface="Arial" pitchFamily="0" charset="1"/>
              </a:rPr>
              <a:t>g</a:t>
            </a:r>
            <a:r>
              <a:rPr lang="en-US" sz="977" baseline="0" b="1" i="0" dirty="0" spc="-26">
                <a:solidFill>
                  <a:srgbClr val="000000"/>
                </a:solidFill>
                <a:latin typeface="Arial" pitchFamily="0" charset="1"/>
              </a:rPr>
              <a:t>e</a:t>
            </a:r>
          </a:p>
        </p:txBody>
      </p:sp>
      <p:sp>
        <p:nvSpPr>
          <p:cNvPr id="622" name="Rectangle 622"/>
          <p:cNvSpPr/>
          <p:nvPr/>
        </p:nvSpPr>
        <p:spPr>
          <a:xfrm rot="5400000" flipH="0" flipV="0">
            <a:off x="10251279" y="662861"/>
            <a:ext cx="825880" cy="1427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   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D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7" baseline="0" b="1" i="0" dirty="0" spc="-22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il I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977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7" baseline="0" b="1" i="0" dirty="0" spc="-24">
                <a:solidFill>
                  <a:srgbClr val="000000"/>
                </a:solidFill>
                <a:latin typeface="Arial" pitchFamily="0" charset="1"/>
              </a:rPr>
              <a:t>g</a:t>
            </a:r>
            <a:r>
              <a:rPr lang="en-US" sz="977" baseline="0" b="1" i="0" dirty="0" spc="-24">
                <a:solidFill>
                  <a:srgbClr val="000000"/>
                </a:solidFill>
                <a:latin typeface="Arial" pitchFamily="0" charset="1"/>
              </a:rPr>
              <a:t>e</a:t>
            </a:r>
          </a:p>
        </p:txBody>
      </p:sp>
      <p:sp>
        <p:nvSpPr>
          <p:cNvPr id="623" name="Rectangle 623"/>
          <p:cNvSpPr/>
          <p:nvPr/>
        </p:nvSpPr>
        <p:spPr>
          <a:xfrm rot="0" flipH="0" flipV="0">
            <a:off x="7602122" y="1613893"/>
            <a:ext cx="3102225" cy="6154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045248" algn="l"/>
                <a:tab pos="3045248" algn="l"/>
              </a:tabLst>
            </a:pP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</a:t>
            </a:r>
          </a:p>
          <a:p>
            <a:pPr marL="0">
              <a:lnSpc>
                <a:spcPts val="1603"/>
              </a:lnSpc>
              <a:tabLst>
                <a:tab pos="943423" algn="l"/>
                <a:tab pos="1643881" algn="l"/>
                <a:tab pos="2344451" algn="l"/>
                <a:tab pos="3045248" algn="l"/>
                <a:tab pos="3045248" algn="l"/>
              </a:tabLst>
            </a:pP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-3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x	x	x	</a:t>
            </a:r>
          </a:p>
          <a:p>
            <a:pPr marL="0">
              <a:lnSpc>
                <a:spcPts val="2047"/>
              </a:lnSpc>
              <a:tabLst>
                <a:tab pos="2344451" algn="l"/>
                <a:tab pos="2344451" algn="l"/>
              </a:tabLst>
            </a:pP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</a:t>
            </a:r>
          </a:p>
        </p:txBody>
      </p:sp>
      <p:sp>
        <p:nvSpPr>
          <p:cNvPr id="624" name="Rectangle 624"/>
          <p:cNvSpPr/>
          <p:nvPr/>
        </p:nvSpPr>
        <p:spPr>
          <a:xfrm rot="0" flipH="0" flipV="0">
            <a:off x="7602122" y="2280983"/>
            <a:ext cx="2401429" cy="4119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43423" algn="l"/>
                <a:tab pos="1643881" algn="l"/>
                <a:tab pos="2344451" algn="l"/>
                <a:tab pos="2344451" algn="l"/>
              </a:tabLst>
            </a:pP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-3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x	x	</a:t>
            </a:r>
          </a:p>
          <a:p>
            <a:pPr marL="0">
              <a:lnSpc>
                <a:spcPts val="2048"/>
              </a:lnSpc>
              <a:tabLst>
                <a:tab pos="1643881" algn="l"/>
                <a:tab pos="1643881" algn="l"/>
              </a:tabLst>
            </a:pP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</a:t>
            </a:r>
          </a:p>
        </p:txBody>
      </p:sp>
      <p:sp>
        <p:nvSpPr>
          <p:cNvPr id="625" name="Rectangle 625"/>
          <p:cNvSpPr/>
          <p:nvPr/>
        </p:nvSpPr>
        <p:spPr>
          <a:xfrm rot="0" flipH="0" flipV="0">
            <a:off x="7602122" y="2748827"/>
            <a:ext cx="473945" cy="1429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-3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I</a:t>
            </a:r>
          </a:p>
        </p:txBody>
      </p:sp>
      <p:sp>
        <p:nvSpPr>
          <p:cNvPr id="626" name="Rectangle 626"/>
          <p:cNvSpPr/>
          <p:nvPr/>
        </p:nvSpPr>
        <p:spPr>
          <a:xfrm rot="0" flipH="0" flipV="0">
            <a:off x="7602122" y="3004897"/>
            <a:ext cx="2401429" cy="1470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643881" algn="l"/>
                <a:tab pos="2344451" algn="l"/>
                <a:tab pos="2344451" algn="l"/>
              </a:tabLst>
            </a:pP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x	</a:t>
            </a:r>
          </a:p>
        </p:txBody>
      </p:sp>
      <p:sp>
        <p:nvSpPr>
          <p:cNvPr id="627" name="Rectangle 627"/>
          <p:cNvSpPr/>
          <p:nvPr/>
        </p:nvSpPr>
        <p:spPr>
          <a:xfrm rot="0" flipH="0" flipV="0">
            <a:off x="7602122" y="3208243"/>
            <a:ext cx="2401429" cy="4117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43423" algn="l"/>
                <a:tab pos="1643881" algn="l"/>
                <a:tab pos="2344451" algn="l"/>
                <a:tab pos="2344451" algn="l"/>
              </a:tabLst>
            </a:pP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-3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x	x	</a:t>
            </a:r>
          </a:p>
          <a:p>
            <a:pPr marL="0">
              <a:lnSpc>
                <a:spcPts val="2047"/>
              </a:lnSpc>
              <a:tabLst>
                <a:tab pos="943423" algn="l"/>
                <a:tab pos="1643881" algn="l"/>
                <a:tab pos="1643881" algn="l"/>
              </a:tabLst>
            </a:pP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x	</a:t>
            </a:r>
          </a:p>
        </p:txBody>
      </p:sp>
      <p:sp>
        <p:nvSpPr>
          <p:cNvPr id="628" name="Rectangle 628"/>
          <p:cNvSpPr/>
          <p:nvPr/>
        </p:nvSpPr>
        <p:spPr>
          <a:xfrm rot="0" flipH="0" flipV="0">
            <a:off x="7602122" y="3671874"/>
            <a:ext cx="3102225" cy="4115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43423" algn="l"/>
                <a:tab pos="943423" algn="l"/>
              </a:tabLst>
            </a:pP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-3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481" baseline="4454" b="1" i="0" dirty="0" spc="0">
                <a:solidFill>
                  <a:srgbClr val="000000"/>
                </a:solidFill>
                <a:latin typeface="Calibri" pitchFamily="0" charset="1"/>
              </a:rPr>
              <a:t>x	</a:t>
            </a:r>
          </a:p>
          <a:p>
            <a:pPr marL="0">
              <a:lnSpc>
                <a:spcPts val="2045"/>
              </a:lnSpc>
              <a:tabLst>
                <a:tab pos="943423" algn="l"/>
                <a:tab pos="3045248" algn="l"/>
                <a:tab pos="3045248" algn="l"/>
              </a:tabLst>
            </a:pP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x	</a:t>
            </a:r>
          </a:p>
        </p:txBody>
      </p:sp>
      <p:sp>
        <p:nvSpPr>
          <p:cNvPr id="629" name="Rectangle 629"/>
          <p:cNvSpPr/>
          <p:nvPr/>
        </p:nvSpPr>
        <p:spPr>
          <a:xfrm rot="0" flipH="0" flipV="0">
            <a:off x="7602122" y="4135391"/>
            <a:ext cx="3102225" cy="4119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43423" algn="l"/>
                <a:tab pos="1643881" algn="l"/>
                <a:tab pos="2344451" algn="l"/>
                <a:tab pos="3045248" algn="l"/>
                <a:tab pos="3045248" algn="l"/>
              </a:tabLst>
            </a:pP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-3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x	x	x	</a:t>
            </a:r>
          </a:p>
          <a:p>
            <a:pPr marL="0">
              <a:lnSpc>
                <a:spcPts val="2048"/>
              </a:lnSpc>
              <a:tabLst>
                <a:tab pos="943423" algn="l"/>
                <a:tab pos="1643881" algn="l"/>
                <a:tab pos="3045248" algn="l"/>
                <a:tab pos="3045248" algn="l"/>
              </a:tabLst>
            </a:pP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481" baseline="4636" b="1" i="0" dirty="0" spc="0">
                <a:solidFill>
                  <a:srgbClr val="000000"/>
                </a:solidFill>
                <a:latin typeface="Calibri" pitchFamily="0" charset="1"/>
              </a:rPr>
              <a:t>x	x	x	</a:t>
            </a:r>
          </a:p>
        </p:txBody>
      </p:sp>
      <p:sp>
        <p:nvSpPr>
          <p:cNvPr id="630" name="Rectangle 630"/>
          <p:cNvSpPr/>
          <p:nvPr/>
        </p:nvSpPr>
        <p:spPr>
          <a:xfrm rot="0" flipH="0" flipV="0">
            <a:off x="7602122" y="4598908"/>
            <a:ext cx="3351229" cy="42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43423" algn="l"/>
                <a:tab pos="1643881" algn="l"/>
                <a:tab pos="3045248" algn="l"/>
                <a:tab pos="3045248" algn="l"/>
              </a:tabLst>
            </a:pP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-3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481" baseline="4636" b="1" i="0" dirty="0" spc="0">
                <a:solidFill>
                  <a:srgbClr val="000000"/>
                </a:solidFill>
                <a:latin typeface="Calibri" pitchFamily="0" charset="1"/>
              </a:rPr>
              <a:t>x	x	x	</a:t>
            </a:r>
          </a:p>
          <a:p>
            <a:pPr marL="0">
              <a:lnSpc>
                <a:spcPts val="2435"/>
              </a:lnSpc>
              <a:tabLst>
                <a:tab pos="943423" algn="l"/>
                <a:tab pos="1367173" algn="l"/>
                <a:tab pos="2067744" algn="l"/>
                <a:tab pos="2768202" algn="l"/>
              </a:tabLst>
            </a:pP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978" baseline="0" b="1" i="0" dirty="0" spc="0">
                <a:solidFill>
                  <a:srgbClr val="000000"/>
                </a:solidFill>
                <a:latin typeface="Calibri" pitchFamily="0" charset="1"/>
              </a:rPr>
              <a:t>x	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(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w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78" baseline="-50000" b="1" i="1" dirty="0" spc="-83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78" baseline="52056" b="1" i="1" dirty="0" spc="-353">
                <a:solidFill>
                  <a:srgbClr val="000000"/>
                </a:solidFill>
                <a:latin typeface="Arial" pitchFamily="0" charset="1"/>
              </a:rPr>
              <a:t>x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35">
                <a:solidFill>
                  <a:srgbClr val="000000"/>
                </a:solidFill>
                <a:latin typeface="Arial" pitchFamily="0" charset="1"/>
              </a:rPr>
              <a:t>p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)	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(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w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78" baseline="-50000" b="1" i="1" dirty="0" spc="-83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78" baseline="52056" b="1" i="1" dirty="0" spc="-353">
                <a:solidFill>
                  <a:srgbClr val="000000"/>
                </a:solidFill>
                <a:latin typeface="Arial" pitchFamily="0" charset="1"/>
              </a:rPr>
              <a:t>x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35">
                <a:solidFill>
                  <a:srgbClr val="000000"/>
                </a:solidFill>
                <a:latin typeface="Arial" pitchFamily="0" charset="1"/>
              </a:rPr>
              <a:t>p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)	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(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w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78" baseline="-50000" b="1" i="1" dirty="0" spc="-8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78" baseline="52056" b="1" i="1" dirty="0" spc="-356">
                <a:solidFill>
                  <a:srgbClr val="000000"/>
                </a:solidFill>
                <a:latin typeface="Arial" pitchFamily="0" charset="1"/>
              </a:rPr>
              <a:t>x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35">
                <a:solidFill>
                  <a:srgbClr val="000000"/>
                </a:solidFill>
                <a:latin typeface="Arial" pitchFamily="0" charset="1"/>
              </a:rPr>
              <a:t>p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)</a:t>
            </a:r>
          </a:p>
        </p:txBody>
      </p:sp>
      <p:sp>
        <p:nvSpPr>
          <p:cNvPr id="631" name="Rectangle 631"/>
          <p:cNvSpPr/>
          <p:nvPr/>
        </p:nvSpPr>
        <p:spPr>
          <a:xfrm rot="0" flipH="0" flipV="0">
            <a:off x="7602122" y="5090894"/>
            <a:ext cx="1000400" cy="1470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43423" algn="l"/>
                <a:tab pos="943423" algn="l"/>
              </a:tabLst>
            </a:pP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-3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</a:t>
            </a:r>
          </a:p>
        </p:txBody>
      </p:sp>
      <p:sp>
        <p:nvSpPr>
          <p:cNvPr id="632" name="Rectangle 632"/>
          <p:cNvSpPr/>
          <p:nvPr/>
        </p:nvSpPr>
        <p:spPr>
          <a:xfrm rot="0" flipH="0" flipV="0">
            <a:off x="7602122" y="5366349"/>
            <a:ext cx="3351229" cy="1809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67173" algn="l"/>
                <a:tab pos="2067744" algn="l"/>
                <a:tab pos="2768202" algn="l"/>
              </a:tabLst>
            </a:pP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(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w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78" baseline="-50000" b="1" i="1" dirty="0" spc="-83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78" baseline="52056" b="1" i="1" dirty="0" spc="-353">
                <a:solidFill>
                  <a:srgbClr val="000000"/>
                </a:solidFill>
                <a:latin typeface="Arial" pitchFamily="0" charset="1"/>
              </a:rPr>
              <a:t>x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35">
                <a:solidFill>
                  <a:srgbClr val="000000"/>
                </a:solidFill>
                <a:latin typeface="Arial" pitchFamily="0" charset="1"/>
              </a:rPr>
              <a:t>p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)	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(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w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78" baseline="-50000" b="1" i="1" dirty="0" spc="-83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78" baseline="52056" b="1" i="1" dirty="0" spc="-353">
                <a:solidFill>
                  <a:srgbClr val="000000"/>
                </a:solidFill>
                <a:latin typeface="Arial" pitchFamily="0" charset="1"/>
              </a:rPr>
              <a:t>x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35">
                <a:solidFill>
                  <a:srgbClr val="000000"/>
                </a:solidFill>
                <a:latin typeface="Arial" pitchFamily="0" charset="1"/>
              </a:rPr>
              <a:t>p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)	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(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w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78" baseline="-50000" b="1" i="1" dirty="0" spc="-8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78" baseline="52056" b="1" i="1" dirty="0" spc="-356">
                <a:solidFill>
                  <a:srgbClr val="000000"/>
                </a:solidFill>
                <a:latin typeface="Arial" pitchFamily="0" charset="1"/>
              </a:rPr>
              <a:t>x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35">
                <a:solidFill>
                  <a:srgbClr val="000000"/>
                </a:solidFill>
                <a:latin typeface="Arial" pitchFamily="0" charset="1"/>
              </a:rPr>
              <a:t>p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78" baseline="-50000" b="1" i="1" dirty="0" spc="-2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1078" baseline="-50000" b="1" i="1" dirty="0" spc="0">
                <a:solidFill>
                  <a:srgbClr val="000000"/>
                </a:solidFill>
                <a:latin typeface="Arial" pitchFamily="0" charset="1"/>
              </a:rPr>
              <a:t>)</a:t>
            </a:r>
          </a:p>
        </p:txBody>
      </p:sp>
      <p:sp>
        <p:nvSpPr>
          <p:cNvPr id="633" name="Rectangle 633"/>
          <p:cNvSpPr/>
          <p:nvPr/>
        </p:nvSpPr>
        <p:spPr>
          <a:xfrm rot="0" flipH="0" flipV="0">
            <a:off x="7602122" y="5586641"/>
            <a:ext cx="3102225" cy="1074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-3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I</a:t>
            </a:r>
          </a:p>
          <a:p>
            <a:pPr marL="0">
              <a:lnSpc>
                <a:spcPts val="2048"/>
              </a:lnSpc>
              <a:tabLst>
                <a:tab pos="943423" algn="l"/>
                <a:tab pos="1643881" algn="l"/>
                <a:tab pos="2344451" algn="l"/>
                <a:tab pos="3045248" algn="l"/>
                <a:tab pos="3045248" algn="l"/>
              </a:tabLst>
            </a:pP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481" baseline="4636" b="1" i="0" dirty="0" spc="0">
                <a:solidFill>
                  <a:srgbClr val="000000"/>
                </a:solidFill>
                <a:latin typeface="Calibri" pitchFamily="0" charset="1"/>
              </a:rPr>
              <a:t>x	x	x	x	</a:t>
            </a:r>
          </a:p>
          <a:p>
            <a:pPr marL="0">
              <a:lnSpc>
                <a:spcPts val="1602"/>
              </a:lnSpc>
              <a:tabLst>
                <a:tab pos="943423" algn="l"/>
                <a:tab pos="1643881" algn="l"/>
                <a:tab pos="2344451" algn="l"/>
                <a:tab pos="3045248" algn="l"/>
                <a:tab pos="3045248" algn="l"/>
              </a:tabLst>
            </a:pP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-3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481" baseline="4545" b="1" i="0" dirty="0" spc="0">
                <a:solidFill>
                  <a:srgbClr val="000000"/>
                </a:solidFill>
                <a:latin typeface="Calibri" pitchFamily="0" charset="1"/>
              </a:rPr>
              <a:t>x	x	x	x	</a:t>
            </a:r>
          </a:p>
          <a:p>
            <a:pPr marL="0">
              <a:lnSpc>
                <a:spcPts val="2048"/>
              </a:lnSpc>
              <a:tabLst>
                <a:tab pos="1643881" algn="l"/>
                <a:tab pos="2344451" algn="l"/>
                <a:tab pos="3045248" algn="l"/>
                <a:tab pos="3045248" algn="l"/>
              </a:tabLst>
            </a:pP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481" baseline="4636" b="1" i="0" dirty="0" spc="0">
                <a:solidFill>
                  <a:srgbClr val="000000"/>
                </a:solidFill>
                <a:latin typeface="Calibri" pitchFamily="0" charset="1"/>
              </a:rPr>
              <a:t>x	x	x	</a:t>
            </a:r>
          </a:p>
          <a:p>
            <a:pPr marL="0">
              <a:lnSpc>
                <a:spcPts val="1601"/>
              </a:lnSpc>
              <a:tabLst>
                <a:tab pos="943423" algn="l"/>
                <a:tab pos="1643881" algn="l"/>
                <a:tab pos="2344451" algn="l"/>
                <a:tab pos="3045248" algn="l"/>
                <a:tab pos="3045248" algn="l"/>
              </a:tabLst>
            </a:pPr>
            <a:r>
              <a:rPr lang="en-US" sz="978" baseline="0" b="1" i="0" dirty="0" spc="-50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78" baseline="0" b="1" i="0" dirty="0" spc="-2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978" baseline="0" b="1" i="0" dirty="0" spc="-3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978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481" baseline="4636" b="1" i="0" dirty="0" spc="0">
                <a:solidFill>
                  <a:srgbClr val="000000"/>
                </a:solidFill>
                <a:latin typeface="Calibri" pitchFamily="0" charset="1"/>
              </a:rPr>
              <a:t>x	x	x	x	</a:t>
            </a:r>
          </a:p>
        </p:txBody>
      </p:sp>
      <p:sp>
        <p:nvSpPr>
          <p:cNvPr id="634" name="Rectangle 634"/>
          <p:cNvSpPr/>
          <p:nvPr/>
        </p:nvSpPr>
        <p:spPr>
          <a:xfrm rot="0" flipH="0" flipV="0">
            <a:off x="7149877" y="1668159"/>
            <a:ext cx="113096" cy="234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3" baseline="0" b="1" i="0" dirty="0" spc="0">
                <a:solidFill>
                  <a:srgbClr val="000000"/>
                </a:solidFill>
                <a:latin typeface="Arial" pitchFamily="0" charset="1"/>
              </a:rPr>
              <a:t>1</a:t>
            </a:r>
          </a:p>
        </p:txBody>
      </p:sp>
      <p:sp>
        <p:nvSpPr>
          <p:cNvPr id="635" name="Rectangle 635"/>
          <p:cNvSpPr/>
          <p:nvPr/>
        </p:nvSpPr>
        <p:spPr>
          <a:xfrm rot="0" flipH="0" flipV="0">
            <a:off x="7149877" y="2131564"/>
            <a:ext cx="113096" cy="234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3" baseline="0" b="1" i="0" dirty="0" spc="0">
                <a:solidFill>
                  <a:srgbClr val="000000"/>
                </a:solidFill>
                <a:latin typeface="Arial" pitchFamily="0" charset="1"/>
              </a:rPr>
              <a:t>2</a:t>
            </a:r>
          </a:p>
        </p:txBody>
      </p:sp>
      <p:sp>
        <p:nvSpPr>
          <p:cNvPr id="636" name="Rectangle 636"/>
          <p:cNvSpPr/>
          <p:nvPr/>
        </p:nvSpPr>
        <p:spPr>
          <a:xfrm rot="0" flipH="0" flipV="0">
            <a:off x="7149877" y="2595307"/>
            <a:ext cx="113096" cy="234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3" baseline="0" b="1" i="0" dirty="0" spc="0">
                <a:solidFill>
                  <a:srgbClr val="000000"/>
                </a:solidFill>
                <a:latin typeface="Arial" pitchFamily="0" charset="1"/>
              </a:rPr>
              <a:t>3</a:t>
            </a:r>
          </a:p>
        </p:txBody>
      </p:sp>
      <p:sp>
        <p:nvSpPr>
          <p:cNvPr id="637" name="Rectangle 637"/>
          <p:cNvSpPr/>
          <p:nvPr/>
        </p:nvSpPr>
        <p:spPr>
          <a:xfrm rot="0" flipH="0" flipV="0">
            <a:off x="7149877" y="3058824"/>
            <a:ext cx="113096" cy="234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3" baseline="0" b="1" i="0" dirty="0" spc="0">
                <a:solidFill>
                  <a:srgbClr val="000000"/>
                </a:solidFill>
                <a:latin typeface="Arial" pitchFamily="0" charset="1"/>
              </a:rPr>
              <a:t>4</a:t>
            </a:r>
          </a:p>
        </p:txBody>
      </p:sp>
      <p:sp>
        <p:nvSpPr>
          <p:cNvPr id="638" name="Rectangle 638"/>
          <p:cNvSpPr/>
          <p:nvPr/>
        </p:nvSpPr>
        <p:spPr>
          <a:xfrm rot="0" flipH="0" flipV="0">
            <a:off x="7149877" y="3522228"/>
            <a:ext cx="113096" cy="234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3" baseline="0" b="1" i="0" dirty="0" spc="0">
                <a:solidFill>
                  <a:srgbClr val="000000"/>
                </a:solidFill>
                <a:latin typeface="Arial" pitchFamily="0" charset="1"/>
              </a:rPr>
              <a:t>5</a:t>
            </a:r>
          </a:p>
        </p:txBody>
      </p:sp>
      <p:sp>
        <p:nvSpPr>
          <p:cNvPr id="639" name="Rectangle 639"/>
          <p:cNvSpPr/>
          <p:nvPr/>
        </p:nvSpPr>
        <p:spPr>
          <a:xfrm rot="0" flipH="0" flipV="0">
            <a:off x="7093452" y="6360268"/>
            <a:ext cx="226193" cy="234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3" baseline="0" b="1" i="0" dirty="0" spc="0">
                <a:solidFill>
                  <a:srgbClr val="000000"/>
                </a:solidFill>
                <a:latin typeface="Arial" pitchFamily="0" charset="1"/>
              </a:rPr>
              <a:t>11</a:t>
            </a:r>
          </a:p>
        </p:txBody>
      </p:sp>
      <p:sp>
        <p:nvSpPr>
          <p:cNvPr id="640" name="Rectangle 640"/>
          <p:cNvSpPr/>
          <p:nvPr/>
        </p:nvSpPr>
        <p:spPr>
          <a:xfrm rot="0" flipH="0" flipV="0">
            <a:off x="7149877" y="3985971"/>
            <a:ext cx="113096" cy="234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3" baseline="0" b="1" i="0" dirty="0" spc="0">
                <a:solidFill>
                  <a:srgbClr val="000000"/>
                </a:solidFill>
                <a:latin typeface="Arial" pitchFamily="0" charset="1"/>
              </a:rPr>
              <a:t>6</a:t>
            </a:r>
          </a:p>
        </p:txBody>
      </p:sp>
      <p:sp>
        <p:nvSpPr>
          <p:cNvPr id="641" name="Rectangle 641"/>
          <p:cNvSpPr/>
          <p:nvPr/>
        </p:nvSpPr>
        <p:spPr>
          <a:xfrm rot="0" flipH="0" flipV="0">
            <a:off x="7149877" y="4449488"/>
            <a:ext cx="113096" cy="234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3" baseline="0" b="1" i="0" dirty="0" spc="0">
                <a:solidFill>
                  <a:srgbClr val="000000"/>
                </a:solidFill>
                <a:latin typeface="Arial" pitchFamily="0" charset="1"/>
              </a:rPr>
              <a:t>7</a:t>
            </a:r>
          </a:p>
        </p:txBody>
      </p:sp>
      <p:sp>
        <p:nvSpPr>
          <p:cNvPr id="642" name="Rectangle 642"/>
          <p:cNvSpPr/>
          <p:nvPr/>
        </p:nvSpPr>
        <p:spPr>
          <a:xfrm rot="0" flipH="0" flipV="0">
            <a:off x="7149877" y="4930177"/>
            <a:ext cx="113096" cy="234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3" baseline="0" b="1" i="0" dirty="0" spc="0">
                <a:solidFill>
                  <a:srgbClr val="000000"/>
                </a:solidFill>
                <a:latin typeface="Arial" pitchFamily="0" charset="1"/>
              </a:rPr>
              <a:t>8</a:t>
            </a:r>
          </a:p>
        </p:txBody>
      </p:sp>
      <p:sp>
        <p:nvSpPr>
          <p:cNvPr id="643" name="Rectangle 643"/>
          <p:cNvSpPr/>
          <p:nvPr/>
        </p:nvSpPr>
        <p:spPr>
          <a:xfrm rot="0" flipH="0" flipV="0">
            <a:off x="7149877" y="5421824"/>
            <a:ext cx="113096" cy="234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3" baseline="0" b="1" i="0" dirty="0" spc="0">
                <a:solidFill>
                  <a:srgbClr val="000000"/>
                </a:solidFill>
                <a:latin typeface="Arial" pitchFamily="0" charset="1"/>
              </a:rPr>
              <a:t>9</a:t>
            </a:r>
          </a:p>
        </p:txBody>
      </p:sp>
      <p:sp>
        <p:nvSpPr>
          <p:cNvPr id="644" name="Rectangle 644"/>
          <p:cNvSpPr/>
          <p:nvPr/>
        </p:nvSpPr>
        <p:spPr>
          <a:xfrm rot="0" flipH="0" flipV="0">
            <a:off x="7093452" y="5896864"/>
            <a:ext cx="226193" cy="234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3" baseline="0" b="1" i="0" dirty="0" spc="0">
                <a:solidFill>
                  <a:srgbClr val="000000"/>
                </a:solidFill>
                <a:latin typeface="Arial" pitchFamily="0" charset="1"/>
              </a:rPr>
              <a:t>10</a:t>
            </a:r>
          </a:p>
        </p:txBody>
      </p:sp>
      <p:sp>
        <p:nvSpPr>
          <p:cNvPr id="645" name="Rectangle 645"/>
          <p:cNvSpPr/>
          <p:nvPr/>
        </p:nvSpPr>
        <p:spPr>
          <a:xfrm rot="0" flipH="0" flipV="0">
            <a:off x="227990" y="118568"/>
            <a:ext cx="4108399" cy="716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Image </a:t>
            </a:r>
            <a:r>
              <a:rPr lang="en-US" sz="2400" baseline="0" b="1" i="0" dirty="0" spc="-19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able (the outcome to</a:t>
            </a:r>
          </a:p>
          <a:p>
            <a:pPr marL="0">
              <a:lnSpc>
                <a:spcPts val="2880"/>
              </a:lnSpc>
            </a:pP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various combinations):</a:t>
            </a:r>
          </a:p>
        </p:txBody>
      </p:sp>
      <p:sp>
        <p:nvSpPr>
          <p:cNvPr id="646" name="Rectangle 646"/>
          <p:cNvSpPr/>
          <p:nvPr/>
        </p:nvSpPr>
        <p:spPr>
          <a:xfrm rot="0" flipH="0" flipV="0">
            <a:off x="452323" y="2259629"/>
            <a:ext cx="1192970" cy="2632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aseline="0" b="1" i="0" dirty="0" spc="0">
                <a:solidFill>
                  <a:srgbClr val="FFC000"/>
                </a:solidFill>
                <a:latin typeface="Arial" pitchFamily="0" charset="1"/>
              </a:rPr>
              <a:t>Nota Ben</a:t>
            </a:r>
            <a:r>
              <a:rPr lang="en-US" sz="1802" baseline="0" b="1" i="0" dirty="0" spc="-21">
                <a:solidFill>
                  <a:srgbClr val="FFC000"/>
                </a:solidFill>
                <a:latin typeface="Arial" pitchFamily="0" charset="1"/>
              </a:rPr>
              <a:t>e</a:t>
            </a:r>
            <a:r>
              <a:rPr lang="en-US" sz="1802" baseline="0" b="0" i="0" dirty="0" spc="-21">
                <a:solidFill>
                  <a:srgbClr val="FFC000"/>
                </a:solidFill>
                <a:latin typeface="Arial" pitchFamily="0" charset="1"/>
              </a:rPr>
              <a:t>:</a:t>
            </a:r>
          </a:p>
        </p:txBody>
      </p:sp>
      <p:sp>
        <p:nvSpPr>
          <p:cNvPr id="647" name="Rectangle 647"/>
          <p:cNvSpPr/>
          <p:nvPr/>
        </p:nvSpPr>
        <p:spPr>
          <a:xfrm rot="0" flipH="0" flipV="0">
            <a:off x="452323" y="2671776"/>
            <a:ext cx="5149189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2900" algn="l"/>
              </a:tabLst>
            </a:pPr>
            <a:r>
              <a:rPr lang="en-US" sz="1439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The ‘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Image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’ field is disabled the moment any of</a:t>
            </a:r>
          </a:p>
        </p:txBody>
      </p:sp>
      <p:sp>
        <p:nvSpPr>
          <p:cNvPr id="648" name="Rectangle 648"/>
          <p:cNvSpPr/>
          <p:nvPr/>
        </p:nvSpPr>
        <p:spPr>
          <a:xfrm rot="0" flipH="0" flipV="0">
            <a:off x="795223" y="2946096"/>
            <a:ext cx="401170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the Exten</a:t>
            </a:r>
            <a:r>
              <a:rPr lang="en-US" sz="1800" baseline="0" b="0" i="0" dirty="0" spc="-28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ed CIF image fields are used</a:t>
            </a:r>
          </a:p>
        </p:txBody>
      </p:sp>
      <p:sp>
        <p:nvSpPr>
          <p:cNvPr id="649" name="Rectangle 649"/>
          <p:cNvSpPr/>
          <p:nvPr/>
        </p:nvSpPr>
        <p:spPr>
          <a:xfrm rot="0" flipH="0" flipV="0">
            <a:off x="951280" y="5698141"/>
            <a:ext cx="5180882" cy="506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1" i="1" dirty="0" spc="492">
                <a:solidFill>
                  <a:srgbClr val="FFFFFF"/>
                </a:solidFill>
                <a:latin typeface="Arial" pitchFamily="0" charset="1"/>
              </a:rPr>
              <a:t>*</a:t>
            </a:r>
            <a:r>
              <a:rPr lang="en-US" sz="1403" baseline="0" b="0" i="1" dirty="0" spc="0">
                <a:solidFill>
                  <a:srgbClr val="C2C2C2"/>
                </a:solidFill>
                <a:latin typeface="Arial" pitchFamily="0" charset="1"/>
              </a:rPr>
              <a:t>“with capitals</a:t>
            </a:r>
            <a:r>
              <a:rPr lang="en-US" sz="1403" baseline="0" b="0" i="1" dirty="0" spc="-26">
                <a:solidFill>
                  <a:srgbClr val="C2C2C2"/>
                </a:solidFill>
                <a:latin typeface="Arial" pitchFamily="0" charset="1"/>
              </a:rPr>
              <a:t>”</a:t>
            </a:r>
            <a:r>
              <a:rPr lang="en-US" sz="1403" baseline="0" b="0" i="1" dirty="0" spc="0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1" dirty="0" spc="-24">
                <a:solidFill>
                  <a:srgbClr val="C2C2C2"/>
                </a:solidFill>
                <a:latin typeface="Arial" pitchFamily="0" charset="1"/>
              </a:rPr>
              <a:t>m</a:t>
            </a:r>
            <a:r>
              <a:rPr lang="en-US" sz="1403" baseline="0" b="0" i="1" dirty="0" spc="0">
                <a:solidFill>
                  <a:srgbClr val="C2C2C2"/>
                </a:solidFill>
                <a:latin typeface="Arial" pitchFamily="0" charset="1"/>
              </a:rPr>
              <a:t>eans</a:t>
            </a:r>
            <a:r>
              <a:rPr lang="en-US" sz="1403" baseline="0" b="0" i="1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1" dirty="0" spc="0">
                <a:solidFill>
                  <a:srgbClr val="C2C2C2"/>
                </a:solidFill>
                <a:latin typeface="Arial" pitchFamily="0" charset="1"/>
              </a:rPr>
              <a:t>that th</a:t>
            </a:r>
            <a:r>
              <a:rPr lang="en-US" sz="1403" baseline="0" b="0" i="1" dirty="0" spc="359">
                <a:solidFill>
                  <a:srgbClr val="C2C2C2"/>
                </a:solidFill>
                <a:latin typeface="Arial" pitchFamily="0" charset="1"/>
              </a:rPr>
              <a:t>e</a:t>
            </a:r>
            <a:r>
              <a:rPr lang="en-US" sz="1403" baseline="0" b="1" i="0" dirty="0" spc="0">
                <a:solidFill>
                  <a:srgbClr val="FFC000"/>
                </a:solidFill>
                <a:latin typeface="Arial" pitchFamily="0" charset="1"/>
              </a:rPr>
              <a:t>mimepurpos</a:t>
            </a:r>
            <a:r>
              <a:rPr lang="en-US" sz="1403" baseline="0" b="1" i="0" dirty="0" spc="376">
                <a:solidFill>
                  <a:srgbClr val="FFC000"/>
                </a:solidFill>
                <a:latin typeface="Arial" pitchFamily="0" charset="1"/>
              </a:rPr>
              <a:t>e</a:t>
            </a:r>
            <a:r>
              <a:rPr lang="en-US" sz="1403" baseline="0" b="0" i="1" dirty="0" spc="0">
                <a:solidFill>
                  <a:srgbClr val="C2C2C2"/>
                </a:solidFill>
                <a:latin typeface="Arial" pitchFamily="0" charset="1"/>
              </a:rPr>
              <a:t>has </a:t>
            </a:r>
            <a:r>
              <a:rPr lang="en-US" sz="1403" baseline="0" b="0" i="1" dirty="0" spc="-22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3" baseline="0" b="0" i="1" dirty="0" spc="0">
                <a:solidFill>
                  <a:srgbClr val="C2C2C2"/>
                </a:solidFill>
                <a:latin typeface="Arial" pitchFamily="0" charset="1"/>
              </a:rPr>
              <a:t> capital</a:t>
            </a:r>
            <a:r>
              <a:rPr lang="en-US" sz="1403" baseline="0" b="0" i="1" dirty="0" spc="-50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1" dirty="0" spc="0">
                <a:solidFill>
                  <a:srgbClr val="C2C2C2"/>
                </a:solidFill>
                <a:latin typeface="Arial" pitchFamily="0" charset="1"/>
              </a:rPr>
              <a:t>(e.g.:</a:t>
            </a:r>
          </a:p>
          <a:p>
            <a:pPr marL="0">
              <a:lnSpc>
                <a:spcPts val="1684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1" i="0" dirty="0" spc="0">
                <a:solidFill>
                  <a:srgbClr val="FFC000"/>
                </a:solidFill>
                <a:latin typeface="Arial" pitchFamily="0" charset="1"/>
              </a:rPr>
              <a:t>mimepurpose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"=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“</a:t>
            </a:r>
            <a:r>
              <a:rPr lang="en-US" sz="1403" baseline="0" b="1" i="0" dirty="0" spc="0">
                <a:solidFill>
                  <a:srgbClr val="FF0000"/>
                </a:solidFill>
                <a:latin typeface="Arial" pitchFamily="0" charset="1"/>
              </a:rPr>
              <a:t>N</a:t>
            </a:r>
            <a:r>
              <a:rPr lang="en-US" sz="1403" baseline="0" b="0" i="0" dirty="0" spc="0">
                <a:solidFill>
                  <a:srgbClr val="00B0F0"/>
                </a:solidFill>
                <a:latin typeface="Arial" pitchFamily="0" charset="1"/>
              </a:rPr>
              <a:t>orma</a:t>
            </a:r>
            <a:r>
              <a:rPr lang="en-US" sz="1403" baseline="0" b="0" i="0" dirty="0" spc="-18">
                <a:solidFill>
                  <a:srgbClr val="00B0F0"/>
                </a:solidFill>
                <a:latin typeface="Arial" pitchFamily="0" charset="1"/>
              </a:rPr>
              <a:t>l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0" i="1" dirty="0" spc="0">
                <a:solidFill>
                  <a:srgbClr val="C2C2C2"/>
                </a:solidFill>
                <a:latin typeface="Arial" pitchFamily="0" charset="1"/>
              </a:rPr>
              <a:t>)</a:t>
            </a:r>
          </a:p>
        </p:txBody>
      </p:sp>
      <p:sp>
        <p:nvSpPr>
          <p:cNvPr id="650" name="Rectangle 650"/>
          <p:cNvSpPr/>
          <p:nvPr/>
        </p:nvSpPr>
        <p:spPr>
          <a:xfrm rot="0" flipH="0" flipV="0">
            <a:off x="9477756" y="4827150"/>
            <a:ext cx="69361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1" i="1" dirty="0" spc="0">
                <a:solidFill>
                  <a:srgbClr val="000000"/>
                </a:solidFill>
                <a:latin typeface="Arial" pitchFamily="0" charset="1"/>
              </a:rPr>
              <a:t>*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51" name="Freeform 651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52" name="Picture 652"/>
          <p:cNvPicPr>
            <a:picLocks noChangeAspect="0" noChangeArrowheads="1"/>
          </p:cNvPicPr>
          <p:nvPr/>
        </p:nvPicPr>
        <p:blipFill>
          <a:blip r:embed="rId6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70292" y="356"/>
            <a:ext cx="4524533" cy="6857644"/>
          </a:xfrm>
          <a:prstGeom prst="rect">
            <a:avLst/>
          </a:prstGeom>
          <a:noFill/>
          <a:extLst/>
        </p:spPr>
      </p:pic>
      <p:sp>
        <p:nvSpPr>
          <p:cNvPr id="653" name="Freeform 653"/>
          <p:cNvSpPr/>
          <p:nvPr/>
        </p:nvSpPr>
        <p:spPr>
          <a:xfrm rot="0" flipH="0" flipV="0">
            <a:off x="11608307" y="557784"/>
            <a:ext cx="368809" cy="201168"/>
          </a:xfrm>
          <a:custGeom>
            <a:pathLst>
              <a:path w="368809" h="201168">
                <a:moveTo>
                  <a:pt x="0" y="0"/>
                </a:moveTo>
                <a:lnTo>
                  <a:pt x="368809" y="0"/>
                </a:lnTo>
                <a:lnTo>
                  <a:pt x="368809" y="201168"/>
                </a:lnTo>
                <a:lnTo>
                  <a:pt x="0" y="201168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1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Freeform 654"/>
          <p:cNvSpPr/>
          <p:nvPr/>
        </p:nvSpPr>
        <p:spPr>
          <a:xfrm rot="0" flipH="0" flipV="0">
            <a:off x="8717280" y="4549141"/>
            <a:ext cx="3371088" cy="624839"/>
          </a:xfrm>
          <a:custGeom>
            <a:pathLst>
              <a:path w="3371088" h="624839">
                <a:moveTo>
                  <a:pt x="0" y="0"/>
                </a:moveTo>
                <a:lnTo>
                  <a:pt x="3371088" y="0"/>
                </a:lnTo>
                <a:lnTo>
                  <a:pt x="3371088" y="624839"/>
                </a:lnTo>
                <a:lnTo>
                  <a:pt x="0" y="624839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Rectangle 655"/>
          <p:cNvSpPr/>
          <p:nvPr/>
        </p:nvSpPr>
        <p:spPr>
          <a:xfrm rot="0" flipH="0" flipV="0">
            <a:off x="504139" y="3258541"/>
            <a:ext cx="4973620" cy="13144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6" baseline="0" b="1" i="0" dirty="0" spc="0">
                <a:solidFill>
                  <a:srgbClr val="F0AB00"/>
                </a:solidFill>
                <a:latin typeface="Arial" pitchFamily="0" charset="1"/>
              </a:rPr>
              <a:t>Quantit</a:t>
            </a:r>
            <a:r>
              <a:rPr lang="en-US" sz="4406" baseline="0" b="1" i="0" dirty="0" spc="1240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4406" baseline="0" b="1" i="0" dirty="0" spc="0">
                <a:solidFill>
                  <a:srgbClr val="FFFFFF"/>
                </a:solidFill>
                <a:latin typeface="Arial" pitchFamily="0" charset="1"/>
              </a:rPr>
              <a:t>Interval &amp;</a:t>
            </a:r>
          </a:p>
          <a:p>
            <a:pPr marL="0">
              <a:lnSpc>
                <a:spcPts val="5282"/>
              </a:lnSpc>
            </a:pPr>
            <a:r>
              <a:rPr lang="en-US" sz="4404" baseline="0" b="1" i="0" dirty="0" spc="0">
                <a:solidFill>
                  <a:srgbClr val="FFFFFF"/>
                </a:solidFill>
                <a:latin typeface="Arial" pitchFamily="0" charset="1"/>
              </a:rPr>
              <a:t>Minimu</a:t>
            </a:r>
            <a:r>
              <a:rPr lang="en-US" sz="4404" baseline="0" b="1" i="0" dirty="0" spc="1205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4404" baseline="0" b="1" i="0" dirty="0" spc="0">
                <a:solidFill>
                  <a:srgbClr val="F0AB00"/>
                </a:solidFill>
                <a:latin typeface="Arial" pitchFamily="0" charset="1"/>
              </a:rPr>
              <a:t>Quantity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56" name="Freeform 656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Freeform 657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Freeform 658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Freeform 660"/>
          <p:cNvSpPr/>
          <p:nvPr/>
        </p:nvSpPr>
        <p:spPr>
          <a:xfrm rot="0" flipH="0" flipV="0">
            <a:off x="4401311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1" name="Picture 661"/>
          <p:cNvPicPr>
            <a:picLocks noChangeAspect="0" noChangeArrowheads="1"/>
          </p:cNvPicPr>
          <p:nvPr/>
        </p:nvPicPr>
        <p:blipFill>
          <a:blip r:embed="rId6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401311" y="1620161"/>
            <a:ext cx="3390751" cy="2232511"/>
          </a:xfrm>
          <a:prstGeom prst="rect">
            <a:avLst/>
          </a:prstGeom>
          <a:noFill/>
          <a:extLst/>
        </p:spPr>
      </p:pic>
      <p:sp>
        <p:nvSpPr>
          <p:cNvPr id="662" name="Freeform 662"/>
          <p:cNvSpPr/>
          <p:nvPr/>
        </p:nvSpPr>
        <p:spPr>
          <a:xfrm rot="0" flipH="0" flipV="0">
            <a:off x="504444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3" name="Picture 663"/>
          <p:cNvPicPr>
            <a:picLocks noChangeAspect="0" noChangeArrowheads="1"/>
          </p:cNvPicPr>
          <p:nvPr/>
        </p:nvPicPr>
        <p:blipFill>
          <a:blip r:embed="rId6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4444" y="1620066"/>
            <a:ext cx="3390793" cy="2232606"/>
          </a:xfrm>
          <a:prstGeom prst="rect">
            <a:avLst/>
          </a:prstGeom>
          <a:noFill/>
          <a:extLst/>
        </p:spPr>
      </p:pic>
      <p:sp>
        <p:nvSpPr>
          <p:cNvPr id="664" name="Freeform 664"/>
          <p:cNvSpPr/>
          <p:nvPr/>
        </p:nvSpPr>
        <p:spPr>
          <a:xfrm rot="0" flipH="0" flipV="0">
            <a:off x="8299704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5" name="Picture 665"/>
          <p:cNvPicPr>
            <a:picLocks noChangeAspect="0" noChangeArrowheads="1"/>
          </p:cNvPicPr>
          <p:nvPr/>
        </p:nvPicPr>
        <p:blipFill>
          <a:blip r:embed="rId6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299704" y="1620066"/>
            <a:ext cx="3390793" cy="2232606"/>
          </a:xfrm>
          <a:prstGeom prst="rect">
            <a:avLst/>
          </a:prstGeom>
          <a:noFill/>
          <a:extLst/>
        </p:spPr>
      </p:pic>
      <p:sp>
        <p:nvSpPr>
          <p:cNvPr id="666" name="Rectangle 666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17</a:t>
            </a:r>
          </a:p>
        </p:txBody>
      </p:sp>
      <p:sp>
        <p:nvSpPr>
          <p:cNvPr id="667" name="Rectangle 667"/>
          <p:cNvSpPr/>
          <p:nvPr/>
        </p:nvSpPr>
        <p:spPr>
          <a:xfrm rot="0" flipH="0" flipV="0">
            <a:off x="504139" y="515417"/>
            <a:ext cx="647821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What the field looks</a:t>
            </a:r>
            <a:r>
              <a:rPr lang="en-US" sz="24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like in the Us</a:t>
            </a:r>
            <a:r>
              <a:rPr lang="en-US" sz="2400" baseline="0" b="1" i="0" dirty="0" spc="-3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r Interface</a:t>
            </a:r>
          </a:p>
        </p:txBody>
      </p:sp>
      <p:sp>
        <p:nvSpPr>
          <p:cNvPr id="668" name="Rectangle 668"/>
          <p:cNvSpPr/>
          <p:nvPr/>
        </p:nvSpPr>
        <p:spPr>
          <a:xfrm rot="0" flipH="0" flipV="0">
            <a:off x="504139" y="4363924"/>
            <a:ext cx="10425328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796200" algn="l"/>
              </a:tabLst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Minimum Quantity	If the minimum quantity or</a:t>
            </a:r>
          </a:p>
        </p:txBody>
      </p:sp>
      <p:sp>
        <p:nvSpPr>
          <p:cNvPr id="669" name="Rectangle 669"/>
          <p:cNvSpPr/>
          <p:nvPr/>
        </p:nvSpPr>
        <p:spPr>
          <a:xfrm rot="0" flipH="0" flipV="0">
            <a:off x="8300339" y="4638244"/>
            <a:ext cx="337637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interval is not respected, the ‘Qt</a:t>
            </a:r>
            <a:r>
              <a:rPr lang="en-US" sz="1800" baseline="0" b="0" i="0" dirty="0" spc="-25">
                <a:solidFill>
                  <a:srgbClr val="FFFFFF"/>
                </a:solidFill>
                <a:latin typeface="Arial" pitchFamily="0" charset="1"/>
              </a:rPr>
              <a:t>y’</a:t>
            </a:r>
          </a:p>
        </p:txBody>
      </p:sp>
      <p:sp>
        <p:nvSpPr>
          <p:cNvPr id="670" name="Rectangle 670"/>
          <p:cNvSpPr/>
          <p:nvPr/>
        </p:nvSpPr>
        <p:spPr>
          <a:xfrm rot="0" flipH="0" flipV="0">
            <a:off x="8300339" y="4912564"/>
            <a:ext cx="2815983" cy="7512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field will be re</a:t>
            </a:r>
            <a:r>
              <a:rPr lang="en-US" sz="1800" baseline="0" b="0" i="0" dirty="0" spc="507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(the purchase</a:t>
            </a:r>
          </a:p>
          <a:p>
            <a:pPr marL="0">
              <a:lnSpc>
                <a:spcPts val="1924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requisition will fail if you try to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purchase cart)</a:t>
            </a:r>
          </a:p>
        </p:txBody>
      </p:sp>
      <p:sp>
        <p:nvSpPr>
          <p:cNvPr id="671" name="Rectangle 671"/>
          <p:cNvSpPr/>
          <p:nvPr/>
        </p:nvSpPr>
        <p:spPr>
          <a:xfrm rot="0" flipH="0" flipV="0">
            <a:off x="4402201" y="4363924"/>
            <a:ext cx="1660779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Interval Quantity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72" name="Freeform 672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Freeform 673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Freeform 674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Freeform 675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76" name="Picture 676"/>
          <p:cNvPicPr>
            <a:picLocks noChangeAspect="0" noChangeArrowheads="1"/>
          </p:cNvPicPr>
          <p:nvPr/>
        </p:nvPicPr>
        <p:blipFill>
          <a:blip r:embed="rId6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17675" y="2092640"/>
            <a:ext cx="4436114" cy="2212660"/>
          </a:xfrm>
          <a:prstGeom prst="rect">
            <a:avLst/>
          </a:prstGeom>
          <a:noFill/>
          <a:extLst/>
        </p:spPr>
      </p:pic>
      <p:sp>
        <p:nvSpPr>
          <p:cNvPr id="677" name="Freeform 677"/>
          <p:cNvSpPr/>
          <p:nvPr/>
        </p:nvSpPr>
        <p:spPr>
          <a:xfrm rot="0" flipH="0" flipV="0">
            <a:off x="1198625" y="2073402"/>
            <a:ext cx="4474465" cy="2250948"/>
          </a:xfrm>
          <a:custGeom>
            <a:pathLst>
              <a:path w="4474465" h="2250948">
                <a:moveTo>
                  <a:pt x="0" y="0"/>
                </a:moveTo>
                <a:lnTo>
                  <a:pt x="4474465" y="0"/>
                </a:lnTo>
                <a:lnTo>
                  <a:pt x="4474465" y="2250948"/>
                </a:lnTo>
                <a:lnTo>
                  <a:pt x="0" y="2250948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FC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Freeform 678"/>
          <p:cNvSpPr/>
          <p:nvPr/>
        </p:nvSpPr>
        <p:spPr>
          <a:xfrm rot="0" flipH="0" flipV="0">
            <a:off x="6648450" y="2093215"/>
            <a:ext cx="4436364" cy="2212847"/>
          </a:xfrm>
          <a:custGeom>
            <a:pathLst>
              <a:path w="4436364" h="2212847">
                <a:moveTo>
                  <a:pt x="0" y="0"/>
                </a:moveTo>
                <a:lnTo>
                  <a:pt x="4436364" y="0"/>
                </a:lnTo>
                <a:lnTo>
                  <a:pt x="4436364" y="2212847"/>
                </a:lnTo>
                <a:lnTo>
                  <a:pt x="0" y="2212847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C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Rectangle 679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18</a:t>
            </a:r>
          </a:p>
        </p:txBody>
      </p:sp>
      <p:sp>
        <p:nvSpPr>
          <p:cNvPr id="680" name="Rectangle 680"/>
          <p:cNvSpPr/>
          <p:nvPr/>
        </p:nvSpPr>
        <p:spPr>
          <a:xfrm rot="0" flipH="0" flipV="0">
            <a:off x="349910" y="332537"/>
            <a:ext cx="484845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Catalogue Setup and Explanation</a:t>
            </a:r>
          </a:p>
        </p:txBody>
      </p:sp>
      <p:sp>
        <p:nvSpPr>
          <p:cNvPr id="681" name="Rectangle 681"/>
          <p:cNvSpPr/>
          <p:nvPr/>
        </p:nvSpPr>
        <p:spPr>
          <a:xfrm rot="0" flipH="0" flipV="0">
            <a:off x="7108570" y="2893346"/>
            <a:ext cx="3119828" cy="5975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Field t</a:t>
            </a:r>
            <a:r>
              <a:rPr lang="en-US" sz="2004" baseline="0" b="1" i="0" dirty="0" spc="-4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pe</a:t>
            </a:r>
            <a:r>
              <a:rPr lang="en-US" sz="2004" baseline="0" b="0" i="0" dirty="0" spc="570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intege</a:t>
            </a:r>
            <a:r>
              <a:rPr lang="en-US" sz="2004" baseline="0" b="0" i="0" dirty="0" spc="511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(number</a:t>
            </a:r>
          </a:p>
          <a:p>
            <a:pPr marL="0">
              <a:lnSpc>
                <a:spcPts val="2400"/>
              </a:lnSpc>
            </a:pP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withou</a:t>
            </a:r>
            <a:r>
              <a:rPr lang="en-US" sz="2006" baseline="0" b="0" i="0" dirty="0" spc="519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decima</a:t>
            </a:r>
            <a:r>
              <a:rPr lang="en-US" sz="2006" baseline="0" b="0" i="0" dirty="0" spc="529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point)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82" name="Freeform 682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83" name="Picture 683"/>
          <p:cNvPicPr>
            <a:picLocks noChangeAspect="0" noChangeArrowheads="1"/>
          </p:cNvPicPr>
          <p:nvPr/>
        </p:nvPicPr>
        <p:blipFill>
          <a:blip r:embed="rId6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70292" y="356"/>
            <a:ext cx="4524533" cy="6857644"/>
          </a:xfrm>
          <a:prstGeom prst="rect">
            <a:avLst/>
          </a:prstGeom>
          <a:noFill/>
          <a:extLst/>
        </p:spPr>
      </p:pic>
      <p:sp>
        <p:nvSpPr>
          <p:cNvPr id="684" name="Freeform 684"/>
          <p:cNvSpPr/>
          <p:nvPr/>
        </p:nvSpPr>
        <p:spPr>
          <a:xfrm rot="0" flipH="0" flipV="0">
            <a:off x="8823959" y="5655565"/>
            <a:ext cx="3300984" cy="1159764"/>
          </a:xfrm>
          <a:custGeom>
            <a:pathLst>
              <a:path w="3300984" h="1159764">
                <a:moveTo>
                  <a:pt x="0" y="1159764"/>
                </a:moveTo>
                <a:lnTo>
                  <a:pt x="3300984" y="1159764"/>
                </a:lnTo>
                <a:lnTo>
                  <a:pt x="3300984" y="0"/>
                </a:lnTo>
                <a:lnTo>
                  <a:pt x="0" y="0"/>
                </a:lnTo>
                <a:close/>
                <a:moveTo>
                  <a:pt x="-8781288" y="1202435"/>
                </a:moveTo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Freeform 685"/>
          <p:cNvSpPr/>
          <p:nvPr/>
        </p:nvSpPr>
        <p:spPr>
          <a:xfrm rot="0" flipH="0" flipV="0">
            <a:off x="8823959" y="905256"/>
            <a:ext cx="3300984" cy="957072"/>
          </a:xfrm>
          <a:custGeom>
            <a:pathLst>
              <a:path w="3300984" h="957072">
                <a:moveTo>
                  <a:pt x="0" y="957072"/>
                </a:moveTo>
                <a:lnTo>
                  <a:pt x="3300984" y="957072"/>
                </a:lnTo>
                <a:lnTo>
                  <a:pt x="3300984" y="0"/>
                </a:lnTo>
                <a:lnTo>
                  <a:pt x="0" y="0"/>
                </a:lnTo>
                <a:close/>
                <a:moveTo>
                  <a:pt x="-3828287" y="5952744"/>
                </a:moveTo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Rectangle 686"/>
          <p:cNvSpPr/>
          <p:nvPr/>
        </p:nvSpPr>
        <p:spPr>
          <a:xfrm rot="0" flipH="0" flipV="0">
            <a:off x="504139" y="3113507"/>
            <a:ext cx="3634523" cy="643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6" baseline="0" b="1" i="0" dirty="0" spc="0">
                <a:solidFill>
                  <a:srgbClr val="FFFFFF"/>
                </a:solidFill>
                <a:latin typeface="Arial" pitchFamily="0" charset="1"/>
              </a:rPr>
              <a:t>Relate</a:t>
            </a:r>
            <a:r>
              <a:rPr lang="en-US" sz="4406" baseline="0" b="1" i="0" dirty="0" spc="1210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4406" baseline="0" b="1" i="0" dirty="0" spc="0">
                <a:solidFill>
                  <a:srgbClr val="FFC000"/>
                </a:solidFill>
                <a:latin typeface="Arial" pitchFamily="0" charset="1"/>
              </a:rPr>
              <a:t>Items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5" name="Freeform 105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Freeform 106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Freeform 107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Freeform 108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Rectangle 109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	</a:t>
            </a:r>
          </a:p>
        </p:txBody>
      </p:sp>
      <p:sp>
        <p:nvSpPr>
          <p:cNvPr id="110" name="Rectangle 110"/>
          <p:cNvSpPr/>
          <p:nvPr/>
        </p:nvSpPr>
        <p:spPr>
          <a:xfrm rot="0" flipH="0" flipV="0">
            <a:off x="873861" y="1016884"/>
            <a:ext cx="4705053" cy="7356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0070C0"/>
                </a:solidFill>
                <a:latin typeface="Arial" pitchFamily="0" charset="1"/>
              </a:rPr>
              <a:t>The Extent of the Extended-CIF and FOREWORD</a:t>
            </a:r>
          </a:p>
          <a:p>
            <a:pPr marL="630961">
              <a:lnSpc>
                <a:spcPts val="2275"/>
              </a:lnSpc>
            </a:pPr>
            <a:r>
              <a:rPr lang="en-US" sz="1406" baseline="0" b="0" i="0" dirty="0" spc="699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Outline</a:t>
            </a:r>
            <a:r>
              <a:rPr lang="en-US" sz="1406" baseline="0" b="0" i="0" dirty="0" spc="-3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of the</a:t>
            </a:r>
            <a:r>
              <a:rPr lang="en-US" sz="1406" baseline="0" b="0" i="0" dirty="0" spc="-3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guide</a:t>
            </a:r>
            <a:r>
              <a:rPr lang="en-US" sz="1406" baseline="0" b="0" i="0" dirty="0" spc="-33">
                <a:solidFill>
                  <a:srgbClr val="C2C2C2"/>
                </a:solidFill>
                <a:latin typeface="Arial" pitchFamily="0" charset="1"/>
              </a:rPr>
              <a:t>’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s</a:t>
            </a:r>
            <a:r>
              <a:rPr lang="en-US" sz="1406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goal</a:t>
            </a:r>
            <a:r>
              <a:rPr lang="en-US" sz="1406" baseline="0" b="0" i="0" dirty="0" spc="-2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and</a:t>
            </a:r>
            <a:r>
              <a:rPr lang="en-US" sz="1406" baseline="0" b="0" i="0" dirty="0" spc="-2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ho</a:t>
            </a:r>
            <a:r>
              <a:rPr lang="en-US" sz="1406" baseline="0" b="0" i="0" dirty="0" spc="-24">
                <a:solidFill>
                  <a:srgbClr val="C2C2C2"/>
                </a:solidFill>
                <a:latin typeface="Arial" pitchFamily="0" charset="1"/>
              </a:rPr>
              <a:t>w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 to underst</a:t>
            </a:r>
            <a:r>
              <a:rPr lang="en-US" sz="1406" baseline="0" b="0" i="0" dirty="0" spc="-23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nd</a:t>
            </a:r>
          </a:p>
          <a:p>
            <a:pPr marL="630961">
              <a:lnSpc>
                <a:spcPts val="1681"/>
              </a:lnSpc>
            </a:pP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the format</a:t>
            </a:r>
          </a:p>
        </p:txBody>
      </p:sp>
      <p:sp>
        <p:nvSpPr>
          <p:cNvPr id="111" name="Rectangle 111"/>
          <p:cNvSpPr/>
          <p:nvPr/>
        </p:nvSpPr>
        <p:spPr>
          <a:xfrm rot="0" flipH="0" flipV="0">
            <a:off x="1504822" y="1804431"/>
            <a:ext cx="3507623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Over</a:t>
            </a:r>
            <a:r>
              <a:rPr lang="en-US" sz="1403" baseline="0" b="0" i="0" dirty="0" spc="-37">
                <a:solidFill>
                  <a:srgbClr val="C2C2C2"/>
                </a:solidFill>
                <a:latin typeface="Arial" pitchFamily="0" charset="1"/>
              </a:rPr>
              <a:t>v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iew of the fields</a:t>
            </a:r>
            <a:r>
              <a:rPr lang="en-US" sz="1403" baseline="0" b="0" i="0" dirty="0" spc="-3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of the</a:t>
            </a:r>
            <a:r>
              <a:rPr lang="en-US" sz="1403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Extende</a:t>
            </a:r>
            <a:r>
              <a:rPr lang="en-US" sz="1403" baseline="0" b="0" i="0" dirty="0" spc="-14">
                <a:solidFill>
                  <a:srgbClr val="C2C2C2"/>
                </a:solidFill>
                <a:latin typeface="Arial" pitchFamily="0" charset="1"/>
              </a:rPr>
              <a:t>d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-CIF</a:t>
            </a:r>
          </a:p>
        </p:txBody>
      </p:sp>
      <p:sp>
        <p:nvSpPr>
          <p:cNvPr id="112" name="Rectangle 112"/>
          <p:cNvSpPr/>
          <p:nvPr/>
        </p:nvSpPr>
        <p:spPr>
          <a:xfrm rot="0" flipH="0" flipV="0">
            <a:off x="504139" y="515417"/>
            <a:ext cx="250946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INDE</a:t>
            </a:r>
            <a:r>
              <a:rPr lang="en-US" sz="2400" baseline="0" b="1" i="0" dirty="0" spc="679">
                <a:solidFill>
                  <a:srgbClr val="FFFFFF"/>
                </a:solidFill>
                <a:latin typeface="Arial" pitchFamily="0" charset="1"/>
              </a:rPr>
              <a:t>X</a:t>
            </a:r>
            <a:r>
              <a:rPr lang="en-US" sz="2400" baseline="0" b="1" i="0" dirty="0" spc="568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AGENDA</a:t>
            </a:r>
          </a:p>
        </p:txBody>
      </p:sp>
      <p:sp>
        <p:nvSpPr>
          <p:cNvPr id="113" name="Rectangle 113"/>
          <p:cNvSpPr/>
          <p:nvPr/>
        </p:nvSpPr>
        <p:spPr>
          <a:xfrm rot="0" flipH="0" flipV="0">
            <a:off x="7049389" y="1008654"/>
            <a:ext cx="363852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Quantity Inter</a:t>
            </a:r>
            <a:r>
              <a:rPr lang="en-US" sz="1596" baseline="0" b="1" i="0" dirty="0" spc="-31">
                <a:solidFill>
                  <a:srgbClr val="FFC000"/>
                </a:solidFill>
                <a:latin typeface="Arial" pitchFamily="0" charset="1"/>
              </a:rPr>
              <a:t>v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al &amp; Minimum Quantity</a:t>
            </a:r>
          </a:p>
        </p:txBody>
      </p:sp>
      <p:sp>
        <p:nvSpPr>
          <p:cNvPr id="114" name="Rectangle 114"/>
          <p:cNvSpPr/>
          <p:nvPr/>
        </p:nvSpPr>
        <p:spPr>
          <a:xfrm rot="0" flipH="0" flipV="0">
            <a:off x="7680325" y="1293002"/>
            <a:ext cx="2814104" cy="5272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What</a:t>
            </a:r>
            <a:r>
              <a:rPr lang="en-US" sz="1403" baseline="0" b="0" i="0" dirty="0" spc="-3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it looks</a:t>
            </a:r>
            <a:r>
              <a:rPr lang="en-US" sz="1403" baseline="0" b="0" i="0" dirty="0" spc="-4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like</a:t>
            </a:r>
            <a:r>
              <a:rPr lang="en-US" sz="1403" baseline="0" b="0" i="0" dirty="0" spc="-2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in the</a:t>
            </a:r>
            <a:r>
              <a:rPr lang="en-US" sz="1403" baseline="0" b="0" i="0" dirty="0" spc="-38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UI</a:t>
            </a:r>
          </a:p>
          <a:p>
            <a:pPr marL="0">
              <a:lnSpc>
                <a:spcPts val="2280"/>
              </a:lnSpc>
            </a:pPr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Catalogue</a:t>
            </a:r>
            <a:r>
              <a:rPr lang="en-US" sz="1403" baseline="0" b="0" i="0" dirty="0" spc="-4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Setup and</a:t>
            </a:r>
            <a:r>
              <a:rPr lang="en-US" sz="1403" baseline="0" b="0" i="0" dirty="0" spc="-3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Explan</a:t>
            </a:r>
            <a:r>
              <a:rPr lang="en-US" sz="1403" baseline="0" b="0" i="0" dirty="0" spc="-22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tion</a:t>
            </a:r>
          </a:p>
        </p:txBody>
      </p:sp>
      <p:sp>
        <p:nvSpPr>
          <p:cNvPr id="115" name="Rectangle 115"/>
          <p:cNvSpPr/>
          <p:nvPr/>
        </p:nvSpPr>
        <p:spPr>
          <a:xfrm rot="0" flipH="0" flipV="0">
            <a:off x="7049389" y="2059903"/>
            <a:ext cx="1319885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1" i="0" dirty="0" spc="0">
                <a:solidFill>
                  <a:srgbClr val="FFC000"/>
                </a:solidFill>
                <a:latin typeface="Arial" pitchFamily="0" charset="1"/>
              </a:rPr>
              <a:t>Related Items</a:t>
            </a:r>
          </a:p>
        </p:txBody>
      </p:sp>
      <p:sp>
        <p:nvSpPr>
          <p:cNvPr id="116" name="Rectangle 116"/>
          <p:cNvSpPr/>
          <p:nvPr/>
        </p:nvSpPr>
        <p:spPr>
          <a:xfrm rot="0" flipH="0" flipV="0">
            <a:off x="7680325" y="2344943"/>
            <a:ext cx="2213027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What</a:t>
            </a:r>
            <a:r>
              <a:rPr lang="en-US" sz="1403" baseline="0" b="0" i="0" dirty="0" spc="-3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it looks</a:t>
            </a:r>
            <a:r>
              <a:rPr lang="en-US" sz="1403" baseline="0" b="0" i="0" dirty="0" spc="-4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like</a:t>
            </a:r>
            <a:r>
              <a:rPr lang="en-US" sz="1403" baseline="0" b="0" i="0" dirty="0" spc="-2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in the</a:t>
            </a:r>
            <a:r>
              <a:rPr lang="en-US" sz="1403" baseline="0" b="0" i="0" dirty="0" spc="-38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UI</a:t>
            </a:r>
          </a:p>
        </p:txBody>
      </p:sp>
      <p:sp>
        <p:nvSpPr>
          <p:cNvPr id="117" name="Rectangle 117"/>
          <p:cNvSpPr/>
          <p:nvPr/>
        </p:nvSpPr>
        <p:spPr>
          <a:xfrm rot="0" flipH="0" flipV="0">
            <a:off x="7680325" y="2634503"/>
            <a:ext cx="2814104" cy="5272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Catalogue</a:t>
            </a:r>
            <a:r>
              <a:rPr lang="en-US" sz="1403" baseline="0" b="0" i="0" dirty="0" spc="-4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Setup and</a:t>
            </a:r>
            <a:r>
              <a:rPr lang="en-US" sz="1403" baseline="0" b="0" i="0" dirty="0" spc="-3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Explan</a:t>
            </a:r>
            <a:r>
              <a:rPr lang="en-US" sz="1403" baseline="0" b="0" i="0" dirty="0" spc="-22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tion</a:t>
            </a:r>
          </a:p>
          <a:p>
            <a:pPr marL="0">
              <a:lnSpc>
                <a:spcPts val="2280"/>
              </a:lnSpc>
            </a:pPr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-30">
                <a:solidFill>
                  <a:srgbClr val="C2C2C2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arnin</a:t>
            </a:r>
            <a:r>
              <a:rPr lang="en-US" sz="1403" baseline="0" b="0" i="0" dirty="0" spc="334">
                <a:solidFill>
                  <a:srgbClr val="C2C2C2"/>
                </a:solidFill>
                <a:latin typeface="Arial" pitchFamily="0" charset="1"/>
              </a:rPr>
              <a:t>g</a:t>
            </a:r>
            <a:r>
              <a:rPr lang="en-US" sz="1403" baseline="0" b="0" i="0" dirty="0" spc="384">
                <a:solidFill>
                  <a:srgbClr val="C2C2C2"/>
                </a:solidFill>
                <a:latin typeface="Arial" pitchFamily="0" charset="1"/>
              </a:rPr>
              <a:t>-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Limitation</a:t>
            </a:r>
          </a:p>
        </p:txBody>
      </p:sp>
      <p:sp>
        <p:nvSpPr>
          <p:cNvPr id="118" name="Rectangle 118"/>
          <p:cNvSpPr/>
          <p:nvPr/>
        </p:nvSpPr>
        <p:spPr>
          <a:xfrm rot="0" flipH="0" flipV="0">
            <a:off x="7049389" y="3462649"/>
            <a:ext cx="122121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-50">
                <a:solidFill>
                  <a:srgbClr val="FFC0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ttachments</a:t>
            </a:r>
          </a:p>
        </p:txBody>
      </p:sp>
      <p:sp>
        <p:nvSpPr>
          <p:cNvPr id="119" name="Rectangle 119"/>
          <p:cNvSpPr/>
          <p:nvPr/>
        </p:nvSpPr>
        <p:spPr>
          <a:xfrm rot="0" flipH="0" flipV="0">
            <a:off x="7680325" y="3746682"/>
            <a:ext cx="1503853" cy="238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aseline="0" b="0" i="0" dirty="0" spc="699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What</a:t>
            </a:r>
            <a:r>
              <a:rPr lang="en-US" sz="1406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it looks</a:t>
            </a:r>
            <a:r>
              <a:rPr lang="en-US" sz="1406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like</a:t>
            </a:r>
          </a:p>
        </p:txBody>
      </p:sp>
      <p:sp>
        <p:nvSpPr>
          <p:cNvPr id="120" name="Rectangle 120"/>
          <p:cNvSpPr/>
          <p:nvPr/>
        </p:nvSpPr>
        <p:spPr>
          <a:xfrm rot="0" flipH="0" flipV="0">
            <a:off x="7680325" y="4036837"/>
            <a:ext cx="2254395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Setup</a:t>
            </a:r>
            <a:r>
              <a:rPr lang="en-US" sz="1403" baseline="0" b="0" i="0" dirty="0" spc="-29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within the</a:t>
            </a:r>
            <a:r>
              <a:rPr lang="en-US" sz="1403" baseline="0" b="0" i="0" dirty="0" spc="-3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catalogue</a:t>
            </a:r>
          </a:p>
        </p:txBody>
      </p:sp>
      <p:sp>
        <p:nvSpPr>
          <p:cNvPr id="121" name="Rectangle 121"/>
          <p:cNvSpPr/>
          <p:nvPr/>
        </p:nvSpPr>
        <p:spPr>
          <a:xfrm rot="0" flipH="0" flipV="0">
            <a:off x="7049389" y="4864983"/>
            <a:ext cx="192922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0070C0"/>
                </a:solidFill>
                <a:latin typeface="Arial" pitchFamily="0" charset="1"/>
              </a:rPr>
              <a:t>Guide &amp; References</a:t>
            </a:r>
          </a:p>
        </p:txBody>
      </p:sp>
      <p:sp>
        <p:nvSpPr>
          <p:cNvPr id="122" name="Rectangle 122"/>
          <p:cNvSpPr/>
          <p:nvPr/>
        </p:nvSpPr>
        <p:spPr>
          <a:xfrm rot="0" flipH="0" flipV="0">
            <a:off x="7680325" y="5149015"/>
            <a:ext cx="3020142" cy="238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aseline="0" b="0" i="0" dirty="0" spc="699">
                <a:solidFill>
                  <a:srgbClr val="FFC000"/>
                </a:solidFill>
                <a:latin typeface="Wingdings" pitchFamily="0" charset="1"/>
              </a:rPr>
              <a:t>§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Extende</a:t>
            </a:r>
            <a:r>
              <a:rPr lang="en-US" sz="1406" baseline="0" b="0" i="0" dirty="0" spc="-17">
                <a:solidFill>
                  <a:srgbClr val="C2C2C2"/>
                </a:solidFill>
                <a:latin typeface="Arial" pitchFamily="0" charset="1"/>
              </a:rPr>
              <a:t>d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-CIF</a:t>
            </a:r>
            <a:r>
              <a:rPr lang="en-US" sz="1406" baseline="0" b="0" i="0" dirty="0" spc="-4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sample</a:t>
            </a:r>
            <a:r>
              <a:rPr lang="en-US" sz="1406" baseline="0" b="0" i="0" dirty="0" spc="-4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and</a:t>
            </a:r>
            <a:r>
              <a:rPr lang="en-US" sz="1406" baseline="0" b="0" i="0" dirty="0" spc="-2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conv</a:t>
            </a:r>
            <a:r>
              <a:rPr lang="en-US" sz="1406" baseline="0" b="0" i="0" dirty="0" spc="-22">
                <a:solidFill>
                  <a:srgbClr val="C2C2C2"/>
                </a:solidFill>
                <a:latin typeface="Arial" pitchFamily="0" charset="1"/>
              </a:rPr>
              <a:t>e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rter</a:t>
            </a:r>
          </a:p>
        </p:txBody>
      </p:sp>
      <p:sp>
        <p:nvSpPr>
          <p:cNvPr id="123" name="Rectangle 123"/>
          <p:cNvSpPr/>
          <p:nvPr/>
        </p:nvSpPr>
        <p:spPr>
          <a:xfrm rot="0" flipH="0" flipV="0">
            <a:off x="7680325" y="5439171"/>
            <a:ext cx="2086787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FFC0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Extende</a:t>
            </a:r>
            <a:r>
              <a:rPr lang="en-US" sz="1403" baseline="0" b="0" i="0" dirty="0" spc="-16">
                <a:solidFill>
                  <a:srgbClr val="C2C2C2"/>
                </a:solidFill>
                <a:latin typeface="Arial" pitchFamily="0" charset="1"/>
              </a:rPr>
              <a:t>d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-CIF</a:t>
            </a:r>
            <a:r>
              <a:rPr lang="en-US" sz="1403" baseline="0" b="0" i="0" dirty="0" spc="-3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pdf Guide</a:t>
            </a:r>
          </a:p>
        </p:txBody>
      </p:sp>
      <p:sp>
        <p:nvSpPr>
          <p:cNvPr id="124" name="Rectangle 124"/>
          <p:cNvSpPr/>
          <p:nvPr/>
        </p:nvSpPr>
        <p:spPr>
          <a:xfrm rot="0" flipH="0" flipV="0">
            <a:off x="873861" y="2599430"/>
            <a:ext cx="188077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Price Configuration</a:t>
            </a:r>
          </a:p>
        </p:txBody>
      </p:sp>
      <p:sp>
        <p:nvSpPr>
          <p:cNvPr id="125" name="Rectangle 125"/>
          <p:cNvSpPr/>
          <p:nvPr/>
        </p:nvSpPr>
        <p:spPr>
          <a:xfrm rot="0" flipH="0" flipV="0">
            <a:off x="1504822" y="2883804"/>
            <a:ext cx="2213027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What</a:t>
            </a:r>
            <a:r>
              <a:rPr lang="en-US" sz="1403" baseline="0" b="0" i="0" dirty="0" spc="-3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it looks</a:t>
            </a:r>
            <a:r>
              <a:rPr lang="en-US" sz="1403" baseline="0" b="0" i="0" dirty="0" spc="-4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like</a:t>
            </a:r>
            <a:r>
              <a:rPr lang="en-US" sz="1403" baseline="0" b="0" i="0" dirty="0" spc="-2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in the</a:t>
            </a:r>
            <a:r>
              <a:rPr lang="en-US" sz="1403" baseline="0" b="0" i="0" dirty="0" spc="-38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UI</a:t>
            </a:r>
          </a:p>
        </p:txBody>
      </p:sp>
      <p:sp>
        <p:nvSpPr>
          <p:cNvPr id="126" name="Rectangle 126"/>
          <p:cNvSpPr/>
          <p:nvPr/>
        </p:nvSpPr>
        <p:spPr>
          <a:xfrm rot="0" flipH="0" flipV="0">
            <a:off x="1504822" y="3173364"/>
            <a:ext cx="3116727" cy="5273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Catalogue</a:t>
            </a:r>
            <a:r>
              <a:rPr lang="en-US" sz="1403" baseline="0" b="0" i="0" dirty="0" spc="-4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Setup and</a:t>
            </a:r>
            <a:r>
              <a:rPr lang="en-US" sz="1403" baseline="0" b="0" i="0" dirty="0" spc="-3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Explan</a:t>
            </a:r>
            <a:r>
              <a:rPr lang="en-US" sz="1403" baseline="0" b="0" i="0" dirty="0" spc="-22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tion</a:t>
            </a:r>
          </a:p>
          <a:p>
            <a:pPr marL="0">
              <a:lnSpc>
                <a:spcPts val="2280"/>
              </a:lnSpc>
            </a:pPr>
            <a:r>
              <a:rPr lang="en-US" sz="1406" baseline="0" b="0" i="0" dirty="0" spc="699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From</a:t>
            </a:r>
            <a:r>
              <a:rPr lang="en-US" sz="1406" baseline="0" b="0" i="0" dirty="0" spc="-3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Code to</a:t>
            </a:r>
            <a:r>
              <a:rPr lang="en-US" sz="1406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-26">
                <a:solidFill>
                  <a:srgbClr val="C2C2C2"/>
                </a:solidFill>
                <a:latin typeface="Arial" pitchFamily="0" charset="1"/>
              </a:rPr>
              <a:t>V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isual:</a:t>
            </a:r>
            <a:r>
              <a:rPr lang="en-US" sz="1406" baseline="0" b="0" i="0" dirty="0" spc="-4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-55">
                <a:solidFill>
                  <a:srgbClr val="C2C2C2"/>
                </a:solidFill>
                <a:latin typeface="Arial" pitchFamily="0" charset="1"/>
              </a:rPr>
              <a:t>T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ier Breakdo</a:t>
            </a:r>
            <a:r>
              <a:rPr lang="en-US" sz="1406" baseline="0" b="0" i="0" dirty="0" spc="-31">
                <a:solidFill>
                  <a:srgbClr val="C2C2C2"/>
                </a:solidFill>
                <a:latin typeface="Arial" pitchFamily="0" charset="1"/>
              </a:rPr>
              <a:t>wn</a:t>
            </a:r>
          </a:p>
        </p:txBody>
      </p:sp>
      <p:sp>
        <p:nvSpPr>
          <p:cNvPr id="127" name="Rectangle 127"/>
          <p:cNvSpPr/>
          <p:nvPr/>
        </p:nvSpPr>
        <p:spPr>
          <a:xfrm rot="0" flipH="0" flipV="0">
            <a:off x="873861" y="3940804"/>
            <a:ext cx="161423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-50">
                <a:solidFill>
                  <a:srgbClr val="FFC0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uxiliary Images</a:t>
            </a:r>
          </a:p>
        </p:txBody>
      </p:sp>
      <p:sp>
        <p:nvSpPr>
          <p:cNvPr id="128" name="Rectangle 128"/>
          <p:cNvSpPr/>
          <p:nvPr/>
        </p:nvSpPr>
        <p:spPr>
          <a:xfrm rot="0" flipH="0" flipV="0">
            <a:off x="1504822" y="4225178"/>
            <a:ext cx="2213027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What</a:t>
            </a:r>
            <a:r>
              <a:rPr lang="en-US" sz="1403" baseline="0" b="0" i="0" dirty="0" spc="-3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it looks</a:t>
            </a:r>
            <a:r>
              <a:rPr lang="en-US" sz="1403" baseline="0" b="0" i="0" dirty="0" spc="-4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like</a:t>
            </a:r>
            <a:r>
              <a:rPr lang="en-US" sz="1403" baseline="0" b="0" i="0" dirty="0" spc="-2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in the</a:t>
            </a:r>
            <a:r>
              <a:rPr lang="en-US" sz="1403" baseline="0" b="0" i="0" dirty="0" spc="-38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UI</a:t>
            </a:r>
          </a:p>
        </p:txBody>
      </p:sp>
      <p:sp>
        <p:nvSpPr>
          <p:cNvPr id="129" name="Rectangle 129"/>
          <p:cNvSpPr/>
          <p:nvPr/>
        </p:nvSpPr>
        <p:spPr>
          <a:xfrm rot="0" flipH="0" flipV="0">
            <a:off x="1504822" y="4514738"/>
            <a:ext cx="4606953" cy="8168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1" i="0" dirty="0" spc="-43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C2C2C2"/>
                </a:solidFill>
                <a:latin typeface="Arial" pitchFamily="0" charset="1"/>
              </a:rPr>
              <a:t>uxiliar</a:t>
            </a:r>
            <a:r>
              <a:rPr lang="en-US" sz="1403" baseline="0" b="1" i="0" dirty="0" spc="-54">
                <a:solidFill>
                  <a:srgbClr val="C2C2C2"/>
                </a:solidFill>
                <a:latin typeface="Arial" pitchFamily="0" charset="1"/>
              </a:rPr>
              <a:t>y</a:t>
            </a:r>
            <a:r>
              <a:rPr lang="en-US" sz="1403" baseline="0" b="1" i="0" dirty="0" spc="0">
                <a:solidFill>
                  <a:srgbClr val="C2C2C2"/>
                </a:solidFill>
                <a:latin typeface="Arial" pitchFamily="0" charset="1"/>
              </a:rPr>
              <a:t> Image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:</a:t>
            </a:r>
            <a:r>
              <a:rPr lang="en-US" sz="1403" baseline="0" b="0" i="0" dirty="0" spc="-2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Catalogue</a:t>
            </a:r>
            <a:r>
              <a:rPr lang="en-US" sz="1403" baseline="0" b="0" i="0" dirty="0" spc="-3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Setup</a:t>
            </a:r>
            <a:r>
              <a:rPr lang="en-US" sz="1403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and</a:t>
            </a:r>
            <a:r>
              <a:rPr lang="en-US" sz="1403" baseline="0" b="0" i="0" dirty="0" spc="-22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Explanation</a:t>
            </a:r>
          </a:p>
          <a:p>
            <a:pPr marL="0">
              <a:lnSpc>
                <a:spcPts val="2280"/>
              </a:lnSpc>
            </a:pPr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1" i="0" dirty="0" spc="-43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C2C2C2"/>
                </a:solidFill>
                <a:latin typeface="Arial" pitchFamily="0" charset="1"/>
              </a:rPr>
              <a:t>uxiliar</a:t>
            </a:r>
            <a:r>
              <a:rPr lang="en-US" sz="1403" baseline="0" b="1" i="0" dirty="0" spc="-34">
                <a:solidFill>
                  <a:srgbClr val="C2C2C2"/>
                </a:solidFill>
                <a:latin typeface="Arial" pitchFamily="0" charset="1"/>
              </a:rPr>
              <a:t>y</a:t>
            </a:r>
            <a:r>
              <a:rPr lang="en-US" sz="1403" baseline="0" b="1" i="0" dirty="0" spc="0">
                <a:solidFill>
                  <a:srgbClr val="C2C2C2"/>
                </a:solidFill>
                <a:latin typeface="Arial" pitchFamily="0" charset="1"/>
              </a:rPr>
              <a:t> Thum</a:t>
            </a:r>
            <a:r>
              <a:rPr lang="en-US" sz="1403" baseline="0" b="1" i="0" dirty="0" spc="-24">
                <a:solidFill>
                  <a:srgbClr val="C2C2C2"/>
                </a:solidFill>
                <a:latin typeface="Arial" pitchFamily="0" charset="1"/>
              </a:rPr>
              <a:t>b</a:t>
            </a:r>
            <a:r>
              <a:rPr lang="en-US" sz="1403" baseline="0" b="1" i="0" dirty="0" spc="0">
                <a:solidFill>
                  <a:srgbClr val="C2C2C2"/>
                </a:solidFill>
                <a:latin typeface="Arial" pitchFamily="0" charset="1"/>
              </a:rPr>
              <a:t>nail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:</a:t>
            </a:r>
            <a:r>
              <a:rPr lang="en-US" sz="1403" baseline="0" b="0" i="0" dirty="0" spc="-38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Catalogue</a:t>
            </a:r>
            <a:r>
              <a:rPr lang="en-US" sz="1403" baseline="0" b="0" i="0" dirty="0" spc="-3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Setup</a:t>
            </a:r>
            <a:r>
              <a:rPr lang="en-US" sz="1403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and E</a:t>
            </a:r>
            <a:r>
              <a:rPr lang="en-US" sz="1403" baseline="0" b="0" i="0" dirty="0" spc="-38">
                <a:solidFill>
                  <a:srgbClr val="C2C2C2"/>
                </a:solidFill>
                <a:latin typeface="Arial" pitchFamily="0" charset="1"/>
              </a:rPr>
              <a:t>x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planation</a:t>
            </a:r>
          </a:p>
          <a:p>
            <a:pPr marL="0">
              <a:lnSpc>
                <a:spcPts val="2280"/>
              </a:lnSpc>
            </a:pPr>
            <a:r>
              <a:rPr lang="en-US" sz="1406" baseline="0" b="0" i="0" dirty="0" spc="699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From Code to </a:t>
            </a:r>
            <a:r>
              <a:rPr lang="en-US" sz="1406" baseline="0" b="0" i="0" dirty="0" spc="-44">
                <a:solidFill>
                  <a:srgbClr val="C2C2C2"/>
                </a:solidFill>
                <a:latin typeface="Arial" pitchFamily="0" charset="1"/>
              </a:rPr>
              <a:t>V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isual</a:t>
            </a:r>
          </a:p>
        </p:txBody>
      </p:sp>
      <p:sp>
        <p:nvSpPr>
          <p:cNvPr id="130" name="Rectangle 130"/>
          <p:cNvSpPr/>
          <p:nvPr/>
        </p:nvSpPr>
        <p:spPr>
          <a:xfrm rot="0" flipH="0" flipV="0">
            <a:off x="1504822" y="5383799"/>
            <a:ext cx="4190107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Image</a:t>
            </a:r>
            <a:r>
              <a:rPr lang="en-US" sz="1403" baseline="0" b="0" i="0" dirty="0" spc="-5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-163">
                <a:solidFill>
                  <a:srgbClr val="C2C2C2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able (the</a:t>
            </a:r>
            <a:r>
              <a:rPr lang="en-US" sz="1403" baseline="0" b="0" i="0" dirty="0" spc="-45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outcome</a:t>
            </a:r>
            <a:r>
              <a:rPr lang="en-US" sz="1403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to </a:t>
            </a:r>
            <a:r>
              <a:rPr lang="en-US" sz="1403" baseline="0" b="0" i="0" dirty="0" spc="-31">
                <a:solidFill>
                  <a:srgbClr val="C2C2C2"/>
                </a:solidFill>
                <a:latin typeface="Arial" pitchFamily="0" charset="1"/>
              </a:rPr>
              <a:t>v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arious combinati</a:t>
            </a:r>
            <a:r>
              <a:rPr lang="en-US" sz="1403" baseline="0" b="0" i="0" dirty="0" spc="-23">
                <a:solidFill>
                  <a:srgbClr val="C2C2C2"/>
                </a:solidFill>
                <a:latin typeface="Arial" pitchFamily="0" charset="1"/>
              </a:rPr>
              <a:t>o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ns)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87" name="Freeform 687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Freeform 688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Freeform 689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Freeform 690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Freeform 691"/>
          <p:cNvSpPr/>
          <p:nvPr/>
        </p:nvSpPr>
        <p:spPr>
          <a:xfrm rot="0" flipH="0" flipV="0">
            <a:off x="504444" y="1620012"/>
            <a:ext cx="5327903" cy="2630424"/>
          </a:xfrm>
          <a:custGeom>
            <a:pathLst>
              <a:path w="5327903" h="2630424">
                <a:moveTo>
                  <a:pt x="0" y="0"/>
                </a:moveTo>
                <a:lnTo>
                  <a:pt x="5327903" y="0"/>
                </a:lnTo>
                <a:lnTo>
                  <a:pt x="5327903" y="2630424"/>
                </a:lnTo>
                <a:lnTo>
                  <a:pt x="0" y="2630424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2" name="Picture 692"/>
          <p:cNvPicPr>
            <a:picLocks noChangeAspect="0" noChangeArrowheads="1"/>
          </p:cNvPicPr>
          <p:nvPr/>
        </p:nvPicPr>
        <p:blipFill>
          <a:blip r:embed="rId6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27189" y="1620105"/>
            <a:ext cx="5304893" cy="2630331"/>
          </a:xfrm>
          <a:prstGeom prst="rect">
            <a:avLst/>
          </a:prstGeom>
          <a:noFill/>
          <a:extLst/>
        </p:spPr>
      </p:pic>
      <p:sp>
        <p:nvSpPr>
          <p:cNvPr id="693" name="Freeform 693"/>
          <p:cNvSpPr/>
          <p:nvPr/>
        </p:nvSpPr>
        <p:spPr>
          <a:xfrm rot="0" flipH="0" flipV="0">
            <a:off x="1198625" y="2411730"/>
            <a:ext cx="4526280" cy="1449324"/>
          </a:xfrm>
          <a:custGeom>
            <a:pathLst>
              <a:path w="4526280" h="1449324">
                <a:moveTo>
                  <a:pt x="0" y="0"/>
                </a:moveTo>
                <a:lnTo>
                  <a:pt x="4526280" y="0"/>
                </a:lnTo>
                <a:lnTo>
                  <a:pt x="4526280" y="1449324"/>
                </a:lnTo>
                <a:lnTo>
                  <a:pt x="0" y="144932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B48000">
                <a:alpha val="100000"/>
              </a:srgbClr>
            </a:solidFill>
            <a:custDash>
              <a:ds d="400000" sp="300000"/>
            </a:custDash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Freeform 694"/>
          <p:cNvSpPr/>
          <p:nvPr/>
        </p:nvSpPr>
        <p:spPr>
          <a:xfrm rot="0" flipH="0" flipV="0">
            <a:off x="6362700" y="1620012"/>
            <a:ext cx="5327904" cy="2630424"/>
          </a:xfrm>
          <a:custGeom>
            <a:pathLst>
              <a:path w="5327904" h="2630424">
                <a:moveTo>
                  <a:pt x="0" y="0"/>
                </a:moveTo>
                <a:lnTo>
                  <a:pt x="5327904" y="0"/>
                </a:lnTo>
                <a:lnTo>
                  <a:pt x="5327904" y="2630424"/>
                </a:lnTo>
                <a:lnTo>
                  <a:pt x="0" y="2630424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5" name="Picture 695"/>
          <p:cNvPicPr>
            <a:picLocks noChangeAspect="0" noChangeArrowheads="1"/>
          </p:cNvPicPr>
          <p:nvPr/>
        </p:nvPicPr>
        <p:blipFill>
          <a:blip r:embed="rId6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62700" y="1620159"/>
            <a:ext cx="5327609" cy="2630277"/>
          </a:xfrm>
          <a:prstGeom prst="rect">
            <a:avLst/>
          </a:prstGeom>
          <a:noFill/>
          <a:extLst/>
        </p:spPr>
      </p:pic>
      <p:sp>
        <p:nvSpPr>
          <p:cNvPr id="696" name="Rectangle 696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20</a:t>
            </a:r>
          </a:p>
        </p:txBody>
      </p:sp>
      <p:sp>
        <p:nvSpPr>
          <p:cNvPr id="697" name="Rectangle 697"/>
          <p:cNvSpPr/>
          <p:nvPr/>
        </p:nvSpPr>
        <p:spPr>
          <a:xfrm rot="0" flipH="0" flipV="0">
            <a:off x="504139" y="515417"/>
            <a:ext cx="647821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What the field looks</a:t>
            </a:r>
            <a:r>
              <a:rPr lang="en-US" sz="24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like in the Us</a:t>
            </a:r>
            <a:r>
              <a:rPr lang="en-US" sz="2400" baseline="0" b="1" i="0" dirty="0" spc="-3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r Interface</a:t>
            </a:r>
          </a:p>
        </p:txBody>
      </p:sp>
      <p:sp>
        <p:nvSpPr>
          <p:cNvPr id="698" name="Rectangle 698"/>
          <p:cNvSpPr/>
          <p:nvPr/>
        </p:nvSpPr>
        <p:spPr>
          <a:xfrm rot="0" flipH="0" flipV="0">
            <a:off x="504139" y="4779087"/>
            <a:ext cx="5069890" cy="8115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Mandator</a:t>
            </a:r>
            <a:r>
              <a:rPr lang="en-US" sz="1800" baseline="0" b="0" i="0" dirty="0" spc="-45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 Items are found right under</a:t>
            </a:r>
            <a:r>
              <a:rPr lang="en-US" sz="1800" baseline="0" b="0" i="0" dirty="0" spc="-27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eath the</a:t>
            </a:r>
          </a:p>
          <a:p>
            <a:pPr marL="0">
              <a:lnSpc>
                <a:spcPts val="2160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select item, on top of the ‘Ad</a:t>
            </a:r>
            <a:r>
              <a:rPr lang="en-US" sz="1800" baseline="0" b="0" i="0" dirty="0" spc="-27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 to Cart</a:t>
            </a:r>
            <a:r>
              <a:rPr lang="en-US" sz="1800" baseline="0" b="0" i="0" dirty="0" spc="-74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 button (they</a:t>
            </a:r>
          </a:p>
          <a:p>
            <a:pPr marL="0">
              <a:lnSpc>
                <a:spcPts val="2159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are added automatically)</a:t>
            </a:r>
          </a:p>
        </p:txBody>
      </p:sp>
      <p:sp>
        <p:nvSpPr>
          <p:cNvPr id="699" name="Rectangle 699"/>
          <p:cNvSpPr/>
          <p:nvPr/>
        </p:nvSpPr>
        <p:spPr>
          <a:xfrm rot="0" flipH="0" flipV="0">
            <a:off x="6363334" y="4779087"/>
            <a:ext cx="4812258" cy="5372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Related (non mandat</a:t>
            </a:r>
            <a:r>
              <a:rPr lang="en-US" sz="1800" baseline="0" b="0" i="0" dirty="0" spc="-28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ry) Items are found at the</a:t>
            </a:r>
          </a:p>
          <a:p>
            <a:pPr marL="0">
              <a:lnSpc>
                <a:spcPts val="2160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bottom of the page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00" name="Freeform 700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Freeform 701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Freeform 702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Freeform 703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Freeform 704"/>
          <p:cNvSpPr/>
          <p:nvPr/>
        </p:nvSpPr>
        <p:spPr>
          <a:xfrm rot="0" flipH="0" flipV="0">
            <a:off x="529590" y="5714239"/>
            <a:ext cx="2040636" cy="676656"/>
          </a:xfrm>
          <a:custGeom>
            <a:pathLst>
              <a:path w="2040636" h="676656">
                <a:moveTo>
                  <a:pt x="2040636" y="0"/>
                </a:moveTo>
                <a:lnTo>
                  <a:pt x="112776" y="0"/>
                </a:lnTo>
                <a:lnTo>
                  <a:pt x="0" y="112776"/>
                </a:lnTo>
                <a:lnTo>
                  <a:pt x="0" y="676656"/>
                </a:lnTo>
                <a:lnTo>
                  <a:pt x="2040636" y="676656"/>
                </a:lnTo>
                <a:close/>
                <a:moveTo>
                  <a:pt x="614171" y="1143761"/>
                </a:moveTo>
              </a:path>
            </a:pathLst>
          </a:custGeom>
          <a:solidFill>
            <a:srgbClr val="B48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Freeform 705"/>
          <p:cNvSpPr/>
          <p:nvPr/>
        </p:nvSpPr>
        <p:spPr>
          <a:xfrm rot="0" flipH="0" flipV="0">
            <a:off x="529590" y="5714239"/>
            <a:ext cx="2040636" cy="676656"/>
          </a:xfrm>
          <a:custGeom>
            <a:pathLst>
              <a:path w="2040636" h="676656">
                <a:moveTo>
                  <a:pt x="2040636" y="0"/>
                </a:moveTo>
                <a:lnTo>
                  <a:pt x="112776" y="0"/>
                </a:lnTo>
                <a:lnTo>
                  <a:pt x="0" y="112776"/>
                </a:lnTo>
                <a:lnTo>
                  <a:pt x="0" y="676656"/>
                </a:lnTo>
                <a:lnTo>
                  <a:pt x="2040636" y="676656"/>
                </a:lnTo>
                <a:close/>
                <a:moveTo>
                  <a:pt x="614171" y="1143761"/>
                </a:moveTo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Freeform 706"/>
          <p:cNvSpPr/>
          <p:nvPr/>
        </p:nvSpPr>
        <p:spPr>
          <a:xfrm rot="0" flipH="0" flipV="0">
            <a:off x="529590" y="909066"/>
            <a:ext cx="5925311" cy="4681729"/>
          </a:xfrm>
          <a:custGeom>
            <a:pathLst>
              <a:path w="5925311" h="4681729">
                <a:moveTo>
                  <a:pt x="0" y="0"/>
                </a:moveTo>
                <a:lnTo>
                  <a:pt x="5925311" y="0"/>
                </a:lnTo>
                <a:lnTo>
                  <a:pt x="5925311" y="4681729"/>
                </a:lnTo>
                <a:lnTo>
                  <a:pt x="0" y="468172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FFFF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Freeform 707"/>
          <p:cNvSpPr/>
          <p:nvPr/>
        </p:nvSpPr>
        <p:spPr>
          <a:xfrm rot="0" flipH="0" flipV="0">
            <a:off x="6704838" y="909066"/>
            <a:ext cx="4986528" cy="4681729"/>
          </a:xfrm>
          <a:custGeom>
            <a:pathLst>
              <a:path w="4986528" h="4681729">
                <a:moveTo>
                  <a:pt x="0" y="0"/>
                </a:moveTo>
                <a:lnTo>
                  <a:pt x="4986528" y="0"/>
                </a:lnTo>
                <a:lnTo>
                  <a:pt x="4986528" y="4681729"/>
                </a:lnTo>
                <a:lnTo>
                  <a:pt x="0" y="468172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Freeform 708"/>
          <p:cNvSpPr/>
          <p:nvPr/>
        </p:nvSpPr>
        <p:spPr>
          <a:xfrm rot="0" flipH="0" flipV="0">
            <a:off x="2570226" y="5714239"/>
            <a:ext cx="9121140" cy="676656"/>
          </a:xfrm>
          <a:custGeom>
            <a:pathLst>
              <a:path w="9121140" h="676656">
                <a:moveTo>
                  <a:pt x="0" y="0"/>
                </a:moveTo>
                <a:lnTo>
                  <a:pt x="9121140" y="0"/>
                </a:lnTo>
                <a:lnTo>
                  <a:pt x="9121140" y="676656"/>
                </a:lnTo>
                <a:lnTo>
                  <a:pt x="0" y="676656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Rectangle 709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21</a:t>
            </a:r>
          </a:p>
        </p:txBody>
      </p:sp>
      <p:sp>
        <p:nvSpPr>
          <p:cNvPr id="710" name="Rectangle 710"/>
          <p:cNvSpPr/>
          <p:nvPr/>
        </p:nvSpPr>
        <p:spPr>
          <a:xfrm rot="0" flipH="0" flipV="0">
            <a:off x="620268" y="1007599"/>
            <a:ext cx="184263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[{</a:t>
            </a:r>
          </a:p>
        </p:txBody>
      </p:sp>
      <p:sp>
        <p:nvSpPr>
          <p:cNvPr id="711" name="Rectangle 711"/>
          <p:cNvSpPr/>
          <p:nvPr/>
        </p:nvSpPr>
        <p:spPr>
          <a:xfrm rot="0" flipH="0" flipV="0">
            <a:off x="620268" y="1490758"/>
            <a:ext cx="2302069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2004" baseline="0" b="1" i="0" dirty="0" spc="-33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pe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</a:rPr>
              <a:t>mandator</a:t>
            </a:r>
            <a:r>
              <a:rPr lang="en-US" sz="2004" baseline="0" b="0" i="0" dirty="0" spc="-15">
                <a:solidFill>
                  <a:srgbClr val="00B0F0"/>
                </a:solidFill>
                <a:latin typeface="Arial" pitchFamily="0" charset="1"/>
              </a:rPr>
              <a:t>y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";</a:t>
            </a:r>
          </a:p>
        </p:txBody>
      </p:sp>
      <p:sp>
        <p:nvSpPr>
          <p:cNvPr id="712" name="Rectangle 712"/>
          <p:cNvSpPr/>
          <p:nvPr/>
        </p:nvSpPr>
        <p:spPr>
          <a:xfrm rot="0" flipH="0" flipV="0">
            <a:off x="620268" y="1972596"/>
            <a:ext cx="2376604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artidto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</a:rPr>
              <a:t>ArmChai</a:t>
            </a:r>
            <a:r>
              <a:rPr lang="en-US" sz="2004" baseline="0" b="0" i="0" dirty="0" spc="-13">
                <a:solidFill>
                  <a:srgbClr val="00B0F0"/>
                </a:solidFill>
                <a:latin typeface="Arial" pitchFamily="0" charset="1"/>
              </a:rPr>
              <a:t>r</a:t>
            </a:r>
            <a:r>
              <a:rPr lang="en-US" sz="2004" baseline="0" b="0" i="0" dirty="0" spc="-13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713" name="Rectangle 713"/>
          <p:cNvSpPr/>
          <p:nvPr/>
        </p:nvSpPr>
        <p:spPr>
          <a:xfrm rot="0" flipH="0" flipV="0">
            <a:off x="620268" y="2455704"/>
            <a:ext cx="283267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};{</a:t>
            </a:r>
          </a:p>
        </p:txBody>
      </p:sp>
      <p:sp>
        <p:nvSpPr>
          <p:cNvPr id="714" name="Rectangle 714"/>
          <p:cNvSpPr/>
          <p:nvPr/>
        </p:nvSpPr>
        <p:spPr>
          <a:xfrm rot="0" flipH="0" flipV="0">
            <a:off x="620268" y="2938812"/>
            <a:ext cx="2448372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2004" baseline="0" b="1" i="0" dirty="0" spc="-33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pe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</a:rPr>
              <a:t>accessories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";</a:t>
            </a:r>
          </a:p>
        </p:txBody>
      </p:sp>
      <p:sp>
        <p:nvSpPr>
          <p:cNvPr id="715" name="Rectangle 715"/>
          <p:cNvSpPr/>
          <p:nvPr/>
        </p:nvSpPr>
        <p:spPr>
          <a:xfrm rot="0" flipH="0" flipV="0">
            <a:off x="620268" y="3420650"/>
            <a:ext cx="2448372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artidto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</a:rPr>
              <a:t>Cushion</a:t>
            </a:r>
            <a:r>
              <a:rPr lang="en-US" sz="2004" baseline="0" b="0" i="0" dirty="0" spc="-19">
                <a:solidFill>
                  <a:srgbClr val="00B0F0"/>
                </a:solidFill>
                <a:latin typeface="Arial" pitchFamily="0" charset="1"/>
              </a:rPr>
              <a:t>1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";</a:t>
            </a:r>
          </a:p>
        </p:txBody>
      </p:sp>
      <p:sp>
        <p:nvSpPr>
          <p:cNvPr id="716" name="Rectangle 716"/>
          <p:cNvSpPr/>
          <p:nvPr/>
        </p:nvSpPr>
        <p:spPr>
          <a:xfrm rot="0" flipH="0" flipV="0">
            <a:off x="620268" y="3903758"/>
            <a:ext cx="5609924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AA4000"/>
                </a:solidFill>
                <a:latin typeface="Arial" pitchFamily="0" charset="1"/>
              </a:rPr>
              <a:t>artauxidto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</a:rPr>
              <a:t>blue_typ</a:t>
            </a:r>
            <a:r>
              <a:rPr lang="en-US" sz="2004" baseline="0" b="0" i="0" dirty="0" spc="-12">
                <a:solidFill>
                  <a:srgbClr val="00B0F0"/>
                </a:solidFill>
                <a:latin typeface="Arial" pitchFamily="0" charset="1"/>
              </a:rPr>
              <a:t>e</a:t>
            </a:r>
            <a:r>
              <a:rPr lang="en-US" sz="2004" baseline="0" b="0" i="0" dirty="0" spc="512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103" baseline="0" b="0" i="0" dirty="0" spc="0">
                <a:solidFill>
                  <a:srgbClr val="AA4000"/>
                </a:solidFill>
                <a:latin typeface="Arial" pitchFamily="0" charset="1"/>
              </a:rPr>
              <a:t>(if</a:t>
            </a:r>
            <a:r>
              <a:rPr lang="en-US" sz="1103" baseline="0" b="0" i="0" dirty="0" spc="-31">
                <a:solidFill>
                  <a:srgbClr val="AA4000"/>
                </a:solidFill>
                <a:latin typeface="Arial" pitchFamily="0" charset="1"/>
              </a:rPr>
              <a:t> </a:t>
            </a:r>
            <a:r>
              <a:rPr lang="en-US" sz="1103" baseline="0" b="0" i="0" dirty="0" spc="0">
                <a:solidFill>
                  <a:srgbClr val="AA4000"/>
                </a:solidFill>
                <a:latin typeface="Arial" pitchFamily="0" charset="1"/>
              </a:rPr>
              <a:t>the related item has a</a:t>
            </a:r>
            <a:r>
              <a:rPr lang="en-US" sz="1103" baseline="0" b="0" i="0" dirty="0" spc="291">
                <a:solidFill>
                  <a:srgbClr val="AA4000"/>
                </a:solidFill>
                <a:latin typeface="Arial" pitchFamily="0" charset="1"/>
              </a:rPr>
              <a:t>n</a:t>
            </a:r>
            <a:r>
              <a:rPr lang="en-US" sz="1103" baseline="0" b="1" i="0" dirty="0" spc="0">
                <a:solidFill>
                  <a:srgbClr val="AA4000"/>
                </a:solidFill>
                <a:latin typeface="Arial" pitchFamily="0" charset="1"/>
              </a:rPr>
              <a:t>auxiliar</a:t>
            </a:r>
            <a:r>
              <a:rPr lang="en-US" sz="1103" baseline="0" b="1" i="0" dirty="0" spc="-29">
                <a:solidFill>
                  <a:srgbClr val="AA4000"/>
                </a:solidFill>
                <a:latin typeface="Arial" pitchFamily="0" charset="1"/>
              </a:rPr>
              <a:t>y</a:t>
            </a:r>
            <a:r>
              <a:rPr lang="en-US" sz="1103" baseline="0" b="1" i="0" dirty="0" spc="-19">
                <a:solidFill>
                  <a:srgbClr val="AA4000"/>
                </a:solidFill>
                <a:latin typeface="Arial" pitchFamily="0" charset="1"/>
              </a:rPr>
              <a:t> </a:t>
            </a:r>
            <a:r>
              <a:rPr lang="en-US" sz="1103" baseline="0" b="1" i="0" dirty="0" spc="0">
                <a:solidFill>
                  <a:srgbClr val="AA4000"/>
                </a:solidFill>
                <a:latin typeface="Arial" pitchFamily="0" charset="1"/>
              </a:rPr>
              <a:t>part</a:t>
            </a:r>
            <a:r>
              <a:rPr lang="en-US" sz="1103" baseline="0" b="1" i="0" dirty="0" spc="-17">
                <a:solidFill>
                  <a:srgbClr val="AA4000"/>
                </a:solidFill>
                <a:latin typeface="Arial" pitchFamily="0" charset="1"/>
              </a:rPr>
              <a:t> </a:t>
            </a:r>
            <a:r>
              <a:rPr lang="en-US" sz="1103" baseline="0" b="1" i="0" dirty="0" spc="0">
                <a:solidFill>
                  <a:srgbClr val="AA4000"/>
                </a:solidFill>
                <a:latin typeface="Arial" pitchFamily="0" charset="1"/>
              </a:rPr>
              <a:t>ID</a:t>
            </a:r>
            <a:r>
              <a:rPr lang="en-US" sz="1103" baseline="0" b="0" i="0" dirty="0" spc="0">
                <a:solidFill>
                  <a:srgbClr val="AA4000"/>
                </a:solidFill>
                <a:latin typeface="Arial" pitchFamily="0" charset="1"/>
              </a:rPr>
              <a:t>)</a:t>
            </a:r>
          </a:p>
        </p:txBody>
      </p:sp>
      <p:sp>
        <p:nvSpPr>
          <p:cNvPr id="717" name="Rectangle 717"/>
          <p:cNvSpPr/>
          <p:nvPr/>
        </p:nvSpPr>
        <p:spPr>
          <a:xfrm rot="0" flipH="0" flipV="0">
            <a:off x="620268" y="4386866"/>
            <a:ext cx="99003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}</a:t>
            </a:r>
          </a:p>
        </p:txBody>
      </p:sp>
      <p:sp>
        <p:nvSpPr>
          <p:cNvPr id="718" name="Rectangle 718"/>
          <p:cNvSpPr/>
          <p:nvPr/>
        </p:nvSpPr>
        <p:spPr>
          <a:xfrm rot="0" flipH="0" flipV="0">
            <a:off x="620268" y="4866313"/>
            <a:ext cx="5668875" cy="1682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52" baseline="0" b="0" i="0" dirty="0" spc="0">
                <a:solidFill>
                  <a:srgbClr val="999999"/>
                </a:solidFill>
                <a:latin typeface="Arial" pitchFamily="0" charset="1"/>
              </a:rPr>
              <a:t>;{"type"="accessories";"artidto"="Cushio</a:t>
            </a:r>
            <a:r>
              <a:rPr lang="en-US" sz="1152" baseline="0" b="0" i="0" dirty="0" spc="-18">
                <a:solidFill>
                  <a:srgbClr val="999999"/>
                </a:solidFill>
                <a:latin typeface="Arial" pitchFamily="0" charset="1"/>
              </a:rPr>
              <a:t>n</a:t>
            </a:r>
            <a:r>
              <a:rPr lang="en-US" sz="1152" baseline="0" b="0" i="0" dirty="0" spc="0">
                <a:solidFill>
                  <a:srgbClr val="999999"/>
                </a:solidFill>
                <a:latin typeface="Arial" pitchFamily="0" charset="1"/>
              </a:rPr>
              <a:t>2"};{"type"="accessor</a:t>
            </a:r>
            <a:r>
              <a:rPr lang="en-US" sz="1152" baseline="0" b="0" i="0" dirty="0" spc="-18">
                <a:solidFill>
                  <a:srgbClr val="999999"/>
                </a:solidFill>
                <a:latin typeface="Arial" pitchFamily="0" charset="1"/>
              </a:rPr>
              <a:t>i</a:t>
            </a:r>
            <a:r>
              <a:rPr lang="en-US" sz="1152" baseline="0" b="0" i="0" dirty="0" spc="0">
                <a:solidFill>
                  <a:srgbClr val="999999"/>
                </a:solidFill>
                <a:latin typeface="Arial" pitchFamily="0" charset="1"/>
              </a:rPr>
              <a:t>es";"artidto"="Cushion3"}</a:t>
            </a:r>
          </a:p>
        </p:txBody>
      </p:sp>
      <p:sp>
        <p:nvSpPr>
          <p:cNvPr id="719" name="Rectangle 719"/>
          <p:cNvSpPr/>
          <p:nvPr/>
        </p:nvSpPr>
        <p:spPr>
          <a:xfrm rot="0" flipH="0" flipV="0">
            <a:off x="620268" y="5222399"/>
            <a:ext cx="84751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]</a:t>
            </a:r>
          </a:p>
        </p:txBody>
      </p:sp>
      <p:sp>
        <p:nvSpPr>
          <p:cNvPr id="720" name="Rectangle 720"/>
          <p:cNvSpPr/>
          <p:nvPr/>
        </p:nvSpPr>
        <p:spPr>
          <a:xfrm rot="0" flipH="0" flipV="0">
            <a:off x="349910" y="332537"/>
            <a:ext cx="484845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Catalogue Setup and Explanation</a:t>
            </a:r>
          </a:p>
        </p:txBody>
      </p:sp>
      <p:sp>
        <p:nvSpPr>
          <p:cNvPr id="721" name="Rectangle 721"/>
          <p:cNvSpPr/>
          <p:nvPr/>
        </p:nvSpPr>
        <p:spPr>
          <a:xfrm rot="0" flipH="0" flipV="0">
            <a:off x="6796785" y="1510488"/>
            <a:ext cx="4504376" cy="5073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-128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ype</a:t>
            </a:r>
            <a:r>
              <a:rPr lang="en-US" sz="1800" baseline="0" b="1" i="0" dirty="0" spc="-23">
                <a:solidFill>
                  <a:srgbClr val="FFC000"/>
                </a:solidFill>
                <a:latin typeface="Arial" pitchFamily="0" charset="1"/>
              </a:rPr>
              <a:t>s</a:t>
            </a:r>
            <a:r>
              <a:rPr lang="en-US" sz="1800" baseline="0" b="0" i="0" dirty="0" spc="521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These are the options available </a:t>
            </a:r>
            <a:r>
              <a:rPr lang="en-US" sz="1596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hich will</a:t>
            </a:r>
          </a:p>
          <a:p>
            <a:pPr marL="0">
              <a:lnSpc>
                <a:spcPts val="1925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create reels at the bottom of the item’s</a:t>
            </a:r>
            <a:r>
              <a:rPr lang="en-US" sz="1598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page</a:t>
            </a:r>
          </a:p>
        </p:txBody>
      </p:sp>
      <p:sp>
        <p:nvSpPr>
          <p:cNvPr id="722" name="Rectangle 722"/>
          <p:cNvSpPr/>
          <p:nvPr/>
        </p:nvSpPr>
        <p:spPr>
          <a:xfrm rot="0" flipH="0" flipV="0">
            <a:off x="8168640" y="2101984"/>
            <a:ext cx="2562014" cy="4321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1083" algn="l"/>
              </a:tabLst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•	Mandator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403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(forces</a:t>
            </a:r>
            <a:r>
              <a:rPr lang="en-US" sz="1403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purchase)</a:t>
            </a:r>
          </a:p>
          <a:p>
            <a:pPr marL="0">
              <a:lnSpc>
                <a:spcPts val="1788"/>
              </a:lnSpc>
              <a:tabLst>
                <a:tab pos="291083" algn="l"/>
              </a:tabLst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•	similar</a:t>
            </a:r>
          </a:p>
        </p:txBody>
      </p:sp>
      <p:sp>
        <p:nvSpPr>
          <p:cNvPr id="723" name="Rectangle 723"/>
          <p:cNvSpPr/>
          <p:nvPr/>
        </p:nvSpPr>
        <p:spPr>
          <a:xfrm rot="0" flipH="0" flipV="0">
            <a:off x="8168640" y="2554612"/>
            <a:ext cx="1044256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1083" algn="l"/>
              </a:tabLst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•	sparepart</a:t>
            </a:r>
          </a:p>
        </p:txBody>
      </p:sp>
      <p:sp>
        <p:nvSpPr>
          <p:cNvPr id="724" name="Rectangle 724"/>
          <p:cNvSpPr/>
          <p:nvPr/>
        </p:nvSpPr>
        <p:spPr>
          <a:xfrm rot="0" flipH="0" flipV="0">
            <a:off x="8168640" y="2780163"/>
            <a:ext cx="1232371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1083" algn="l"/>
              </a:tabLst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•	accessories</a:t>
            </a:r>
          </a:p>
        </p:txBody>
      </p:sp>
      <p:sp>
        <p:nvSpPr>
          <p:cNvPr id="725" name="Rectangle 725"/>
          <p:cNvSpPr/>
          <p:nvPr/>
        </p:nvSpPr>
        <p:spPr>
          <a:xfrm rot="0" flipH="0" flipV="0">
            <a:off x="8168640" y="3007239"/>
            <a:ext cx="945117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1083" algn="l"/>
              </a:tabLst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•	followup</a:t>
            </a:r>
          </a:p>
        </p:txBody>
      </p:sp>
      <p:sp>
        <p:nvSpPr>
          <p:cNvPr id="726" name="Rectangle 726"/>
          <p:cNvSpPr/>
          <p:nvPr/>
        </p:nvSpPr>
        <p:spPr>
          <a:xfrm rot="0" flipH="0" flipV="0">
            <a:off x="6796785" y="3953968"/>
            <a:ext cx="4138709" cy="4777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-53">
                <a:solidFill>
                  <a:srgbClr val="FFC000"/>
                </a:solidFill>
                <a:latin typeface="Arial" pitchFamily="0" charset="1"/>
              </a:rPr>
              <a:t>A</a:t>
            </a:r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rt ID </a:t>
            </a:r>
            <a:r>
              <a:rPr lang="en-US" sz="1800" baseline="0" b="1" i="0" dirty="0" spc="-123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o</a:t>
            </a:r>
            <a:r>
              <a:rPr lang="en-US" sz="1800" baseline="0" b="0" i="0" dirty="0" spc="495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refers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to another</a:t>
            </a:r>
            <a:r>
              <a:rPr lang="en-US" sz="1403" baseline="0" b="0" i="0" dirty="0" spc="-5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ite</a:t>
            </a:r>
            <a:r>
              <a:rPr lang="en-US" sz="1403" baseline="0" b="0" i="0" dirty="0" spc="37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withi</a:t>
            </a:r>
            <a:r>
              <a:rPr lang="en-US" sz="1403" baseline="0" b="1" i="0" dirty="0" spc="-2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403" baseline="0" b="1" i="0" dirty="0" spc="-3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the same</a:t>
            </a:r>
          </a:p>
          <a:p>
            <a:pPr marL="0">
              <a:lnSpc>
                <a:spcPts val="1692"/>
              </a:lnSpc>
            </a:pP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catalogue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403" baseline="0" b="0" i="0" dirty="0" spc="-7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This uses</a:t>
            </a:r>
            <a:r>
              <a:rPr lang="en-US" sz="1403" baseline="0" b="0" i="0" dirty="0" spc="-3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403" baseline="0" b="0" i="0" dirty="0" spc="37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Supplier</a:t>
            </a:r>
            <a:r>
              <a:rPr lang="en-US" sz="1403" baseline="0" b="1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Part I</a:t>
            </a:r>
            <a:r>
              <a:rPr lang="en-US" sz="1403" baseline="0" b="1" i="0" dirty="0" spc="-13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403" baseline="0" b="0" i="0" dirty="0" spc="-13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  <p:sp>
        <p:nvSpPr>
          <p:cNvPr id="727" name="Rectangle 727"/>
          <p:cNvSpPr/>
          <p:nvPr/>
        </p:nvSpPr>
        <p:spPr>
          <a:xfrm rot="0" flipH="0" flipV="0">
            <a:off x="2661792" y="5813800"/>
            <a:ext cx="7875913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[{"t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pe"="mandatory";"artidto"="ArmChair"}; {"t</a:t>
            </a:r>
            <a:r>
              <a:rPr lang="en-US" sz="1596" baseline="0" b="0" i="0" dirty="0" spc="-3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pe"="accessories"</a:t>
            </a:r>
            <a:r>
              <a:rPr lang="en-US" sz="1596" baseline="0" b="0" i="0" dirty="0" spc="-21">
                <a:solidFill>
                  <a:srgbClr val="FFFFFF"/>
                </a:solidFill>
                <a:latin typeface="Arial" pitchFamily="0" charset="1"/>
              </a:rPr>
              <a:t>;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"artidto"="Cushion1"};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{"t</a:t>
            </a:r>
            <a:r>
              <a:rPr lang="en-US" sz="1598" baseline="0" b="0" i="0" dirty="0" spc="-3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pe"="accessories";"artidto"="Cushion2";"artauxidto"="blue_versio</a:t>
            </a:r>
            <a:r>
              <a:rPr lang="en-US" sz="1598" baseline="0" b="0" i="0" dirty="0" spc="-23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"}]}]</a:t>
            </a:r>
          </a:p>
        </p:txBody>
      </p:sp>
      <p:sp>
        <p:nvSpPr>
          <p:cNvPr id="728" name="Rectangle 728"/>
          <p:cNvSpPr/>
          <p:nvPr/>
        </p:nvSpPr>
        <p:spPr>
          <a:xfrm rot="0" flipH="0" flipV="0">
            <a:off x="819302" y="5842515"/>
            <a:ext cx="1348842" cy="4184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RE</a:t>
            </a:r>
            <a:r>
              <a:rPr lang="en-US" sz="1403" baseline="0" b="1" i="0" dirty="0" spc="-41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DY-TO-USE</a:t>
            </a:r>
          </a:p>
          <a:p>
            <a:pPr marL="0">
              <a:lnSpc>
                <a:spcPts val="1679"/>
              </a:lnSpc>
            </a:pP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EX</a:t>
            </a:r>
            <a:r>
              <a:rPr lang="en-US" sz="1403" baseline="0" b="1" i="0" dirty="0" spc="-44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MPLE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29" name="Freeform 729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Freeform 730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Freeform 731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Freeform 732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33" name="Picture 733"/>
          <p:cNvPicPr>
            <a:picLocks noChangeAspect="0" noChangeArrowheads="1"/>
          </p:cNvPicPr>
          <p:nvPr/>
        </p:nvPicPr>
        <p:blipFill>
          <a:blip r:embed="rId7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46960" y="2051366"/>
            <a:ext cx="4065841" cy="1324294"/>
          </a:xfrm>
          <a:prstGeom prst="rect">
            <a:avLst/>
          </a:prstGeom>
          <a:noFill/>
          <a:extLst/>
        </p:spPr>
      </p:pic>
      <p:sp>
        <p:nvSpPr>
          <p:cNvPr id="734" name="Freeform 734"/>
          <p:cNvSpPr/>
          <p:nvPr/>
        </p:nvSpPr>
        <p:spPr>
          <a:xfrm rot="0" flipH="0" flipV="0">
            <a:off x="2327910" y="2032254"/>
            <a:ext cx="4104131" cy="1362456"/>
          </a:xfrm>
          <a:custGeom>
            <a:pathLst>
              <a:path w="4104131" h="1362456">
                <a:moveTo>
                  <a:pt x="0" y="0"/>
                </a:moveTo>
                <a:lnTo>
                  <a:pt x="4104131" y="0"/>
                </a:lnTo>
                <a:lnTo>
                  <a:pt x="4104131" y="1362456"/>
                </a:lnTo>
                <a:lnTo>
                  <a:pt x="0" y="1362456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0070C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35" name="Picture 735"/>
          <p:cNvPicPr>
            <a:picLocks noChangeAspect="0" noChangeArrowheads="1"/>
          </p:cNvPicPr>
          <p:nvPr/>
        </p:nvPicPr>
        <p:blipFill>
          <a:blip r:embed="rId7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937247" y="2051349"/>
            <a:ext cx="4067332" cy="1403559"/>
          </a:xfrm>
          <a:prstGeom prst="rect">
            <a:avLst/>
          </a:prstGeom>
          <a:noFill/>
          <a:extLst/>
        </p:spPr>
      </p:pic>
      <p:sp>
        <p:nvSpPr>
          <p:cNvPr id="736" name="Freeform 736"/>
          <p:cNvSpPr/>
          <p:nvPr/>
        </p:nvSpPr>
        <p:spPr>
          <a:xfrm rot="0" flipH="0" flipV="0">
            <a:off x="6918197" y="2032254"/>
            <a:ext cx="4105657" cy="1441704"/>
          </a:xfrm>
          <a:custGeom>
            <a:pathLst>
              <a:path w="4105657" h="1441704">
                <a:moveTo>
                  <a:pt x="0" y="0"/>
                </a:moveTo>
                <a:lnTo>
                  <a:pt x="4105657" y="0"/>
                </a:lnTo>
                <a:lnTo>
                  <a:pt x="4105657" y="1441704"/>
                </a:lnTo>
                <a:lnTo>
                  <a:pt x="0" y="1441704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0070C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Freeform 737"/>
          <p:cNvSpPr/>
          <p:nvPr/>
        </p:nvSpPr>
        <p:spPr>
          <a:xfrm rot="0" flipH="0" flipV="0">
            <a:off x="8958071" y="4604131"/>
            <a:ext cx="2712721" cy="27433"/>
          </a:xfrm>
          <a:custGeom>
            <a:pathLst>
              <a:path w="2712721" h="27433">
                <a:moveTo>
                  <a:pt x="0" y="0"/>
                </a:moveTo>
                <a:lnTo>
                  <a:pt x="1356360" y="0"/>
                </a:lnTo>
                <a:lnTo>
                  <a:pt x="2712721" y="0"/>
                </a:lnTo>
                <a:lnTo>
                  <a:pt x="2712721" y="27433"/>
                </a:lnTo>
                <a:lnTo>
                  <a:pt x="1356360" y="27433"/>
                </a:lnTo>
                <a:lnTo>
                  <a:pt x="0" y="27433"/>
                </a:lnTo>
                <a:close/>
                <a:moveTo>
                  <a:pt x="-6704202" y="2253869"/>
                </a:moveTo>
              </a:path>
            </a:pathLst>
          </a:custGeom>
          <a:solidFill>
            <a:srgbClr val="FFFFFF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Freeform 738"/>
          <p:cNvSpPr/>
          <p:nvPr/>
        </p:nvSpPr>
        <p:spPr>
          <a:xfrm rot="0" flipH="0" flipV="0">
            <a:off x="890003" y="4908931"/>
            <a:ext cx="254508" cy="27433"/>
          </a:xfrm>
          <a:custGeom>
            <a:pathLst>
              <a:path w="254508" h="27433">
                <a:moveTo>
                  <a:pt x="0" y="0"/>
                </a:moveTo>
                <a:lnTo>
                  <a:pt x="254508" y="0"/>
                </a:lnTo>
                <a:lnTo>
                  <a:pt x="254508" y="27433"/>
                </a:lnTo>
                <a:lnTo>
                  <a:pt x="0" y="27433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Rectangle 739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22</a:t>
            </a:r>
          </a:p>
        </p:txBody>
      </p:sp>
      <p:sp>
        <p:nvSpPr>
          <p:cNvPr id="740" name="Rectangle 740"/>
          <p:cNvSpPr/>
          <p:nvPr/>
        </p:nvSpPr>
        <p:spPr>
          <a:xfrm rot="0" flipH="0" flipV="0">
            <a:off x="890016" y="1185577"/>
            <a:ext cx="10142908" cy="5974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Related items do</a:t>
            </a:r>
            <a:r>
              <a:rPr lang="en-US" sz="2004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not show</a:t>
            </a:r>
            <a:r>
              <a:rPr lang="en-US" sz="2004" baseline="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if they have</a:t>
            </a:r>
            <a:r>
              <a:rPr lang="en-US" sz="2004" baseline="0" b="0" i="0" dirty="0" spc="-4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intervals and can</a:t>
            </a:r>
            <a:r>
              <a:rPr lang="en-US" sz="2004" baseline="0" b="0" i="0" dirty="0" spc="-4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have their minimum</a:t>
            </a:r>
            <a:r>
              <a:rPr lang="en-US" sz="2004" baseline="0" b="0" i="0" dirty="0" spc="-5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limit ignored,</a:t>
            </a:r>
          </a:p>
          <a:p>
            <a:pPr marL="0">
              <a:lnSpc>
                <a:spcPts val="240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however when a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 the</a:t>
            </a:r>
            <a:r>
              <a:rPr lang="en-US" sz="2004" baseline="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purchase requisition</a:t>
            </a:r>
            <a:r>
              <a:rPr lang="en-US" sz="2004" baseline="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level, it will fail if 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hese are not</a:t>
            </a:r>
            <a:r>
              <a:rPr lang="en-US" sz="2004" baseline="0" b="0" i="0" dirty="0" spc="-4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adhered 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o.</a:t>
            </a:r>
          </a:p>
        </p:txBody>
      </p:sp>
      <p:sp>
        <p:nvSpPr>
          <p:cNvPr id="741" name="Rectangle 741"/>
          <p:cNvSpPr/>
          <p:nvPr/>
        </p:nvSpPr>
        <p:spPr>
          <a:xfrm rot="0" flipH="0" flipV="0">
            <a:off x="504139" y="515417"/>
            <a:ext cx="364698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-13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ARNIN</a:t>
            </a:r>
            <a:r>
              <a:rPr lang="en-US" sz="2400" baseline="0" b="1" i="0" dirty="0" spc="674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2400" baseline="0" b="1" i="0" dirty="0" spc="664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LIMI</a:t>
            </a:r>
            <a:r>
              <a:rPr lang="en-US" sz="2400" baseline="0" b="1" i="0" dirty="0" spc="-178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400" baseline="0" b="1" i="0" dirty="0" spc="-188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TIONS</a:t>
            </a:r>
          </a:p>
        </p:txBody>
      </p:sp>
      <p:sp>
        <p:nvSpPr>
          <p:cNvPr id="742" name="Rectangle 742"/>
          <p:cNvSpPr/>
          <p:nvPr/>
        </p:nvSpPr>
        <p:spPr>
          <a:xfrm rot="0" flipH="0" flipV="0">
            <a:off x="890016" y="4338447"/>
            <a:ext cx="10780917" cy="5981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As you</a:t>
            </a:r>
            <a:r>
              <a:rPr lang="en-US" sz="2006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can see</a:t>
            </a:r>
            <a:r>
              <a:rPr lang="en-US" sz="2006" baseline="0" b="0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in the example</a:t>
            </a:r>
            <a:r>
              <a:rPr lang="en-US" sz="2006" baseline="0" b="0" i="0" dirty="0" spc="-4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in the pre</a:t>
            </a:r>
            <a:r>
              <a:rPr lang="en-US" sz="2006" baseline="0" b="0" i="0" dirty="0" spc="-33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ious slide</a:t>
            </a:r>
            <a:r>
              <a:rPr lang="en-US" sz="2006" baseline="0" b="0" i="0" dirty="0" spc="520">
                <a:solidFill>
                  <a:srgbClr val="FFFFFF"/>
                </a:solidFill>
                <a:latin typeface="Arial" pitchFamily="0" charset="1"/>
              </a:rPr>
              <a:t>,</a:t>
            </a:r>
            <a:r>
              <a:rPr lang="en-US" sz="2006" baseline="0" b="0" i="1" dirty="0" spc="0">
                <a:solidFill>
                  <a:srgbClr val="FFFFFF"/>
                </a:solidFill>
                <a:latin typeface="Arial" pitchFamily="0" charset="1"/>
              </a:rPr>
              <a:t>Related Item</a:t>
            </a:r>
            <a:r>
              <a:rPr lang="en-US" sz="2006" baseline="0" b="0" i="1" dirty="0" spc="522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wit</a:t>
            </a:r>
            <a:r>
              <a:rPr lang="en-US" sz="2006" baseline="0" b="0" i="0" dirty="0" spc="548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2006" baseline="0" b="1" i="0" dirty="0" spc="0">
                <a:solidFill>
                  <a:srgbClr val="FFFFFF"/>
                </a:solidFill>
                <a:latin typeface="Arial" pitchFamily="0" charset="1"/>
              </a:rPr>
              <a:t>Supplier</a:t>
            </a:r>
            <a:r>
              <a:rPr lang="en-US" sz="2006" baseline="0" b="1" i="0" dirty="0" spc="-8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6" baseline="0" b="1" i="0" dirty="0" spc="0">
                <a:solidFill>
                  <a:srgbClr val="FFFFFF"/>
                </a:solidFill>
                <a:latin typeface="Arial" pitchFamily="0" charset="1"/>
              </a:rPr>
              <a:t>Auxiliary Part</a:t>
            </a:r>
          </a:p>
          <a:p>
            <a:pPr marL="0">
              <a:lnSpc>
                <a:spcPts val="2402"/>
              </a:lnSpc>
            </a:pP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2004" baseline="0" b="1" i="0" dirty="0" spc="546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need to been mentioned 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n the </a:t>
            </a:r>
            <a:r>
              <a:rPr lang="en-US" sz="2004" baseline="0" b="0" i="0" dirty="0" spc="-50">
                <a:solidFill>
                  <a:srgbClr val="FFFFFF"/>
                </a:solidFill>
                <a:latin typeface="Arial" pitchFamily="0" charset="1"/>
              </a:rPr>
              <a:t>“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artauxidto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”</a:t>
            </a:r>
            <a:r>
              <a:rPr lang="en-US" sz="2004" baseline="0" b="0" i="0" dirty="0" spc="-5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field.</a:t>
            </a:r>
            <a:r>
              <a:rPr lang="en-US" sz="2004" baseline="0" b="0" i="0" dirty="0" spc="-4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-18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ou can disregard</a:t>
            </a:r>
            <a:r>
              <a:rPr lang="en-US" sz="2004" baseline="0" b="0" i="0" dirty="0" spc="-5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this field if not</a:t>
            </a:r>
            <a:r>
              <a:rPr lang="en-US" sz="2004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needed.</a:t>
            </a:r>
          </a:p>
        </p:txBody>
      </p:sp>
      <p:sp>
        <p:nvSpPr>
          <p:cNvPr id="743" name="Rectangle 743"/>
          <p:cNvSpPr/>
          <p:nvPr/>
        </p:nvSpPr>
        <p:spPr>
          <a:xfrm rot="0" flipH="0" flipV="0">
            <a:off x="890016" y="5329714"/>
            <a:ext cx="9093462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-3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e recommend</a:t>
            </a:r>
            <a:r>
              <a:rPr lang="en-US" sz="2004" baseline="0" b="0" i="0" dirty="0" spc="-5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you use </a:t>
            </a:r>
            <a:r>
              <a:rPr lang="en-US" sz="2004" baseline="0" b="0" i="0" dirty="0" spc="-3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2004" baseline="0" b="0" i="0" dirty="0" spc="549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004" baseline="0" b="1" i="0" dirty="0" spc="0">
                <a:solidFill>
                  <a:srgbClr val="AA4000"/>
                </a:solidFill>
                <a:latin typeface="Arial" pitchFamily="0" charset="1"/>
              </a:rPr>
              <a:t>Extended-CIF</a:t>
            </a:r>
            <a:r>
              <a:rPr lang="en-US" sz="2004" baseline="0" b="1" i="0" dirty="0" spc="-31">
                <a:solidFill>
                  <a:srgbClr val="AA4000"/>
                </a:solidFill>
                <a:latin typeface="Arial" pitchFamily="0" charset="1"/>
              </a:rPr>
              <a:t> </a:t>
            </a:r>
            <a:r>
              <a:rPr lang="en-US" sz="2004" baseline="0" b="1" i="0" dirty="0" spc="0">
                <a:solidFill>
                  <a:srgbClr val="AA4000"/>
                </a:solidFill>
                <a:latin typeface="Arial" pitchFamily="0" charset="1"/>
              </a:rPr>
              <a:t>Field Creator</a:t>
            </a:r>
            <a:r>
              <a:rPr lang="en-US" sz="2004" baseline="0" b="1" i="0" dirty="0" spc="-43">
                <a:solidFill>
                  <a:srgbClr val="AA4000"/>
                </a:solidFill>
                <a:latin typeface="Arial" pitchFamily="0" charset="1"/>
              </a:rPr>
              <a:t> </a:t>
            </a:r>
            <a:r>
              <a:rPr lang="en-US" sz="2004" baseline="0" b="1" i="0" dirty="0" spc="0">
                <a:solidFill>
                  <a:srgbClr val="AA4000"/>
                </a:solidFill>
                <a:latin typeface="Arial" pitchFamily="0" charset="1"/>
              </a:rPr>
              <a:t>too</a:t>
            </a:r>
            <a:r>
              <a:rPr lang="en-US" sz="2004" baseline="0" b="1" i="0" dirty="0" spc="541">
                <a:solidFill>
                  <a:srgbClr val="AA4000"/>
                </a:solidFill>
                <a:latin typeface="Arial" pitchFamily="0" charset="1"/>
              </a:rPr>
              <a:t>l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found a</a:t>
            </a:r>
            <a:r>
              <a:rPr lang="en-US" sz="2004" baseline="0" b="0" i="0" dirty="0" spc="-3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 page 26.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44" name="Freeform 744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45" name="Picture 745"/>
          <p:cNvPicPr>
            <a:picLocks noChangeAspect="0" noChangeArrowheads="1"/>
          </p:cNvPicPr>
          <p:nvPr/>
        </p:nvPicPr>
        <p:blipFill>
          <a:blip r:embed="rId7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70292" y="356"/>
            <a:ext cx="4524533" cy="6857644"/>
          </a:xfrm>
          <a:prstGeom prst="rect">
            <a:avLst/>
          </a:prstGeom>
          <a:noFill/>
          <a:extLst/>
        </p:spPr>
      </p:pic>
      <p:sp>
        <p:nvSpPr>
          <p:cNvPr id="746" name="Freeform 746"/>
          <p:cNvSpPr/>
          <p:nvPr/>
        </p:nvSpPr>
        <p:spPr>
          <a:xfrm rot="0" flipH="0" flipV="0">
            <a:off x="8823959" y="5172456"/>
            <a:ext cx="3258312" cy="542544"/>
          </a:xfrm>
          <a:custGeom>
            <a:pathLst>
              <a:path w="3258312" h="542544">
                <a:moveTo>
                  <a:pt x="0" y="542544"/>
                </a:moveTo>
                <a:lnTo>
                  <a:pt x="3258312" y="542544"/>
                </a:lnTo>
                <a:lnTo>
                  <a:pt x="3258312" y="0"/>
                </a:lnTo>
                <a:lnTo>
                  <a:pt x="0" y="0"/>
                </a:lnTo>
                <a:close/>
                <a:moveTo>
                  <a:pt x="-7680959" y="1685544"/>
                </a:moveTo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Rectangle 747"/>
          <p:cNvSpPr/>
          <p:nvPr/>
        </p:nvSpPr>
        <p:spPr>
          <a:xfrm rot="0" flipH="0" flipV="0">
            <a:off x="504139" y="3113507"/>
            <a:ext cx="3383418" cy="643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6" baseline="0" b="1" i="0" dirty="0" spc="0">
                <a:solidFill>
                  <a:srgbClr val="FFFFFF"/>
                </a:solidFill>
                <a:latin typeface="Arial" pitchFamily="0" charset="1"/>
              </a:rPr>
              <a:t>Attachments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48" name="Freeform 748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Freeform 749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Freeform 750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Freeform 751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Freeform 752"/>
          <p:cNvSpPr/>
          <p:nvPr/>
        </p:nvSpPr>
        <p:spPr>
          <a:xfrm rot="0" flipH="0" flipV="0">
            <a:off x="504444" y="1620012"/>
            <a:ext cx="5327903" cy="2630424"/>
          </a:xfrm>
          <a:custGeom>
            <a:pathLst>
              <a:path w="5327903" h="2630424">
                <a:moveTo>
                  <a:pt x="0" y="0"/>
                </a:moveTo>
                <a:lnTo>
                  <a:pt x="5327903" y="0"/>
                </a:lnTo>
                <a:lnTo>
                  <a:pt x="5327903" y="2630424"/>
                </a:lnTo>
                <a:lnTo>
                  <a:pt x="0" y="2630424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53" name="Picture 753"/>
          <p:cNvPicPr>
            <a:picLocks noChangeAspect="0" noChangeArrowheads="1"/>
          </p:cNvPicPr>
          <p:nvPr/>
        </p:nvPicPr>
        <p:blipFill>
          <a:blip r:embed="rId7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4444" y="1620159"/>
            <a:ext cx="5327536" cy="2630277"/>
          </a:xfrm>
          <a:prstGeom prst="rect">
            <a:avLst/>
          </a:prstGeom>
          <a:noFill/>
          <a:extLst/>
        </p:spPr>
      </p:pic>
      <p:sp>
        <p:nvSpPr>
          <p:cNvPr id="754" name="Freeform 754"/>
          <p:cNvSpPr/>
          <p:nvPr/>
        </p:nvSpPr>
        <p:spPr>
          <a:xfrm rot="0" flipH="0" flipV="0">
            <a:off x="6362700" y="1620012"/>
            <a:ext cx="5327904" cy="2630424"/>
          </a:xfrm>
          <a:custGeom>
            <a:pathLst>
              <a:path w="5327904" h="2630424">
                <a:moveTo>
                  <a:pt x="0" y="0"/>
                </a:moveTo>
                <a:lnTo>
                  <a:pt x="5327904" y="0"/>
                </a:lnTo>
                <a:lnTo>
                  <a:pt x="5327904" y="2630424"/>
                </a:lnTo>
                <a:lnTo>
                  <a:pt x="0" y="2630424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55" name="Picture 755"/>
          <p:cNvPicPr>
            <a:picLocks noChangeAspect="0" noChangeArrowheads="1"/>
          </p:cNvPicPr>
          <p:nvPr/>
        </p:nvPicPr>
        <p:blipFill>
          <a:blip r:embed="rId7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62700" y="1620167"/>
            <a:ext cx="5327656" cy="2630269"/>
          </a:xfrm>
          <a:prstGeom prst="rect">
            <a:avLst/>
          </a:prstGeom>
          <a:noFill/>
          <a:extLst/>
        </p:spPr>
      </p:pic>
      <p:sp>
        <p:nvSpPr>
          <p:cNvPr id="756" name="Rectangle 756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24</a:t>
            </a:r>
          </a:p>
        </p:txBody>
      </p:sp>
      <p:sp>
        <p:nvSpPr>
          <p:cNvPr id="757" name="Rectangle 757"/>
          <p:cNvSpPr/>
          <p:nvPr/>
        </p:nvSpPr>
        <p:spPr>
          <a:xfrm rot="0" flipH="0" flipV="0">
            <a:off x="504139" y="515417"/>
            <a:ext cx="647821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What the field looks</a:t>
            </a:r>
            <a:r>
              <a:rPr lang="en-US" sz="24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like in the Us</a:t>
            </a:r>
            <a:r>
              <a:rPr lang="en-US" sz="2400" baseline="0" b="1" i="0" dirty="0" spc="-3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r Interface</a:t>
            </a:r>
          </a:p>
        </p:txBody>
      </p:sp>
      <p:sp>
        <p:nvSpPr>
          <p:cNvPr id="758" name="Rectangle 758"/>
          <p:cNvSpPr/>
          <p:nvPr/>
        </p:nvSpPr>
        <p:spPr>
          <a:xfrm rot="0" flipH="0" flipV="0">
            <a:off x="504139" y="4779087"/>
            <a:ext cx="4200067" cy="5372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Attachment Section </a:t>
            </a:r>
            <a:r>
              <a:rPr lang="en-US" sz="1800" baseline="0" b="0" i="0" dirty="0" spc="-4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ith a list of available</a:t>
            </a:r>
          </a:p>
          <a:p>
            <a:pPr marL="0">
              <a:lnSpc>
                <a:spcPts val="2160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attachments</a:t>
            </a:r>
          </a:p>
        </p:txBody>
      </p:sp>
      <p:sp>
        <p:nvSpPr>
          <p:cNvPr id="759" name="Rectangle 759"/>
          <p:cNvSpPr/>
          <p:nvPr/>
        </p:nvSpPr>
        <p:spPr>
          <a:xfrm rot="0" flipH="0" flipV="0">
            <a:off x="6363334" y="4779087"/>
            <a:ext cx="4292650" cy="5372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Clicking on one of these links </a:t>
            </a:r>
            <a:r>
              <a:rPr lang="en-US" sz="1800" baseline="0" b="0" i="0" dirty="0" spc="-56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ill open the</a:t>
            </a:r>
          </a:p>
          <a:p>
            <a:pPr marL="0">
              <a:lnSpc>
                <a:spcPts val="2160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attachment in a new </a:t>
            </a:r>
            <a:r>
              <a:rPr lang="en-US" sz="1800" baseline="0" b="0" i="0" dirty="0" spc="-4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indow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60" name="Freeform 760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Freeform 761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Freeform 762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Freeform 763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Freeform 764"/>
          <p:cNvSpPr/>
          <p:nvPr/>
        </p:nvSpPr>
        <p:spPr>
          <a:xfrm rot="0" flipH="0" flipV="0">
            <a:off x="529590" y="909066"/>
            <a:ext cx="5986271" cy="4491229"/>
          </a:xfrm>
          <a:custGeom>
            <a:pathLst>
              <a:path w="5986271" h="4491229">
                <a:moveTo>
                  <a:pt x="0" y="0"/>
                </a:moveTo>
                <a:lnTo>
                  <a:pt x="5986271" y="0"/>
                </a:lnTo>
                <a:lnTo>
                  <a:pt x="5986271" y="4491229"/>
                </a:lnTo>
                <a:lnTo>
                  <a:pt x="0" y="449122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FFFF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Freeform 765"/>
          <p:cNvSpPr/>
          <p:nvPr/>
        </p:nvSpPr>
        <p:spPr>
          <a:xfrm rot="0" flipH="0" flipV="0">
            <a:off x="6704838" y="909066"/>
            <a:ext cx="4986528" cy="4491229"/>
          </a:xfrm>
          <a:custGeom>
            <a:pathLst>
              <a:path w="4986528" h="4491229">
                <a:moveTo>
                  <a:pt x="0" y="0"/>
                </a:moveTo>
                <a:lnTo>
                  <a:pt x="4986528" y="0"/>
                </a:lnTo>
                <a:lnTo>
                  <a:pt x="4986528" y="4491229"/>
                </a:lnTo>
                <a:lnTo>
                  <a:pt x="0" y="449122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Freeform 766"/>
          <p:cNvSpPr/>
          <p:nvPr/>
        </p:nvSpPr>
        <p:spPr>
          <a:xfrm rot="0" flipH="0" flipV="0">
            <a:off x="6796023" y="4184270"/>
            <a:ext cx="731520" cy="21335"/>
          </a:xfrm>
          <a:custGeom>
            <a:pathLst>
              <a:path w="731520" h="21335">
                <a:moveTo>
                  <a:pt x="0" y="0"/>
                </a:moveTo>
                <a:lnTo>
                  <a:pt x="731520" y="0"/>
                </a:lnTo>
                <a:lnTo>
                  <a:pt x="731520" y="21335"/>
                </a:lnTo>
                <a:lnTo>
                  <a:pt x="0" y="21335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Freeform 767"/>
          <p:cNvSpPr/>
          <p:nvPr/>
        </p:nvSpPr>
        <p:spPr>
          <a:xfrm rot="0" flipH="0" flipV="0">
            <a:off x="531113" y="5616703"/>
            <a:ext cx="2039113" cy="862583"/>
          </a:xfrm>
          <a:custGeom>
            <a:pathLst>
              <a:path w="2039113" h="862583">
                <a:moveTo>
                  <a:pt x="2039113" y="0"/>
                </a:moveTo>
                <a:lnTo>
                  <a:pt x="143764" y="0"/>
                </a:lnTo>
                <a:lnTo>
                  <a:pt x="0" y="143763"/>
                </a:lnTo>
                <a:lnTo>
                  <a:pt x="0" y="862583"/>
                </a:lnTo>
                <a:lnTo>
                  <a:pt x="2039113" y="862583"/>
                </a:lnTo>
                <a:close/>
                <a:moveTo>
                  <a:pt x="710184" y="1241297"/>
                </a:moveTo>
              </a:path>
            </a:pathLst>
          </a:custGeom>
          <a:solidFill>
            <a:srgbClr val="B480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Freeform 768"/>
          <p:cNvSpPr/>
          <p:nvPr/>
        </p:nvSpPr>
        <p:spPr>
          <a:xfrm rot="0" flipH="0" flipV="0">
            <a:off x="531113" y="5616703"/>
            <a:ext cx="2039113" cy="862583"/>
          </a:xfrm>
          <a:custGeom>
            <a:pathLst>
              <a:path w="2039113" h="862583">
                <a:moveTo>
                  <a:pt x="2039113" y="0"/>
                </a:moveTo>
                <a:lnTo>
                  <a:pt x="143764" y="0"/>
                </a:lnTo>
                <a:lnTo>
                  <a:pt x="0" y="143763"/>
                </a:lnTo>
                <a:lnTo>
                  <a:pt x="0" y="862583"/>
                </a:lnTo>
                <a:lnTo>
                  <a:pt x="2039113" y="862583"/>
                </a:lnTo>
                <a:close/>
                <a:moveTo>
                  <a:pt x="710184" y="1241297"/>
                </a:moveTo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Freeform 769"/>
          <p:cNvSpPr/>
          <p:nvPr/>
        </p:nvSpPr>
        <p:spPr>
          <a:xfrm rot="0" flipH="0" flipV="0">
            <a:off x="2571750" y="5616703"/>
            <a:ext cx="9118092" cy="862583"/>
          </a:xfrm>
          <a:custGeom>
            <a:pathLst>
              <a:path w="9118092" h="862583">
                <a:moveTo>
                  <a:pt x="0" y="0"/>
                </a:moveTo>
                <a:lnTo>
                  <a:pt x="9118092" y="0"/>
                </a:lnTo>
                <a:lnTo>
                  <a:pt x="9118092" y="862583"/>
                </a:lnTo>
                <a:lnTo>
                  <a:pt x="0" y="862583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Rectangle 770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25</a:t>
            </a:r>
          </a:p>
        </p:txBody>
      </p:sp>
      <p:sp>
        <p:nvSpPr>
          <p:cNvPr id="771" name="Rectangle 771"/>
          <p:cNvSpPr/>
          <p:nvPr/>
        </p:nvSpPr>
        <p:spPr>
          <a:xfrm rot="0" flipH="0" flipV="0">
            <a:off x="620268" y="1007517"/>
            <a:ext cx="165049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[{</a:t>
            </a:r>
          </a:p>
        </p:txBody>
      </p:sp>
      <p:sp>
        <p:nvSpPr>
          <p:cNvPr id="772" name="Rectangle 772"/>
          <p:cNvSpPr/>
          <p:nvPr/>
        </p:nvSpPr>
        <p:spPr>
          <a:xfrm rot="0" flipH="0" flipV="0">
            <a:off x="620268" y="1571448"/>
            <a:ext cx="5814161" cy="10861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mimesource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1704" baseline="0" b="0" i="0" dirty="0" spc="0">
                <a:solidFill>
                  <a:srgbClr val="00B0F0"/>
                </a:solidFill>
                <a:latin typeface="Arial" pitchFamily="0" charset="1"/>
              </a:rPr>
              <a:t>https:/</a:t>
            </a:r>
            <a:r>
              <a:rPr lang="en-US" sz="1704" baseline="0" b="0" i="0" dirty="0" spc="-29">
                <a:solidFill>
                  <a:srgbClr val="00B0F0"/>
                </a:solidFill>
                <a:latin typeface="Arial" pitchFamily="0" charset="1"/>
              </a:rPr>
              <a:t>/</a:t>
            </a:r>
            <a:r>
              <a:rPr lang="en-US" sz="1704" baseline="0" b="0" i="0" dirty="0" spc="0">
                <a:solidFill>
                  <a:srgbClr val="00B0F0"/>
                </a:solidFill>
                <a:latin typeface="Arial" pitchFamily="0" charset="1"/>
              </a:rPr>
              <a:t>MyCompan</a:t>
            </a:r>
            <a:r>
              <a:rPr lang="en-US" sz="1704" baseline="0" b="0" i="0" dirty="0" spc="-142">
                <a:solidFill>
                  <a:srgbClr val="00B0F0"/>
                </a:solidFill>
                <a:latin typeface="Arial" pitchFamily="0" charset="1"/>
              </a:rPr>
              <a:t>y</a:t>
            </a:r>
            <a:r>
              <a:rPr lang="en-US" sz="1704" baseline="0" b="0" i="0" dirty="0" spc="0">
                <a:solidFill>
                  <a:srgbClr val="00B0F0"/>
                </a:solidFill>
                <a:latin typeface="Arial" pitchFamily="0" charset="1"/>
              </a:rPr>
              <a:t>.com/Attachment1.pdf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";</a:t>
            </a:r>
          </a:p>
          <a:p>
            <a:pPr marL="0">
              <a:lnSpc>
                <a:spcPts val="3242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mimedescr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1800" baseline="0" b="0" i="0" dirty="0" spc="0">
                <a:solidFill>
                  <a:srgbClr val="00B0F0"/>
                </a:solidFill>
                <a:latin typeface="Arial" pitchFamily="0" charset="1"/>
              </a:rPr>
              <a:t>History of chairs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";</a:t>
            </a:r>
          </a:p>
          <a:p>
            <a:pPr marL="0">
              <a:lnSpc>
                <a:spcPts val="3239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mimepurpose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"="data_sheet";</a:t>
            </a:r>
          </a:p>
        </p:txBody>
      </p:sp>
      <p:sp>
        <p:nvSpPr>
          <p:cNvPr id="773" name="Rectangle 773"/>
          <p:cNvSpPr/>
          <p:nvPr/>
        </p:nvSpPr>
        <p:spPr>
          <a:xfrm rot="0" flipH="0" flipV="0">
            <a:off x="620268" y="2806142"/>
            <a:ext cx="1763649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mimeorder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1800" baseline="0" b="0" i="0" dirty="0" spc="0">
                <a:solidFill>
                  <a:srgbClr val="00B0F0"/>
                </a:solidFill>
                <a:latin typeface="Arial" pitchFamily="0" charset="1"/>
              </a:rPr>
              <a:t>1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774" name="Rectangle 774"/>
          <p:cNvSpPr/>
          <p:nvPr/>
        </p:nvSpPr>
        <p:spPr>
          <a:xfrm rot="0" flipH="0" flipV="0">
            <a:off x="620268" y="3308776"/>
            <a:ext cx="89043" cy="2632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aseline="0" b="1" i="0" dirty="0" spc="0">
                <a:solidFill>
                  <a:srgbClr val="FFFFFF"/>
                </a:solidFill>
                <a:latin typeface="Arial" pitchFamily="0" charset="1"/>
              </a:rPr>
              <a:t>}</a:t>
            </a:r>
          </a:p>
        </p:txBody>
      </p:sp>
      <p:sp>
        <p:nvSpPr>
          <p:cNvPr id="775" name="Rectangle 775"/>
          <p:cNvSpPr/>
          <p:nvPr/>
        </p:nvSpPr>
        <p:spPr>
          <a:xfrm rot="0" flipH="0" flipV="0">
            <a:off x="620268" y="3961435"/>
            <a:ext cx="5754166" cy="3581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;{"mimesource"="https://M</a:t>
            </a:r>
            <a:r>
              <a:rPr lang="en-US" sz="1200" baseline="0" b="0" i="0" dirty="0" spc="-25">
                <a:solidFill>
                  <a:srgbClr val="999999"/>
                </a:solidFill>
                <a:latin typeface="Arial" pitchFamily="0" charset="1"/>
              </a:rPr>
              <a:t>y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Compan</a:t>
            </a:r>
            <a:r>
              <a:rPr lang="en-US" sz="1200" baseline="0" b="0" i="0" dirty="0" spc="-94">
                <a:solidFill>
                  <a:srgbClr val="999999"/>
                </a:solidFill>
                <a:latin typeface="Arial" pitchFamily="0" charset="1"/>
              </a:rPr>
              <a:t>y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.com/Attachm</a:t>
            </a:r>
            <a:r>
              <a:rPr lang="en-US" sz="1200" baseline="0" b="0" i="0" dirty="0" spc="-20">
                <a:solidFill>
                  <a:srgbClr val="999999"/>
                </a:solidFill>
                <a:latin typeface="Arial" pitchFamily="0" charset="1"/>
              </a:rPr>
              <a:t>e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nt2.pdf";"mimedesc</a:t>
            </a:r>
            <a:r>
              <a:rPr lang="en-US" sz="1200" baseline="0" b="0" i="0" dirty="0" spc="-18">
                <a:solidFill>
                  <a:srgbClr val="999999"/>
                </a:solidFill>
                <a:latin typeface="Arial" pitchFamily="0" charset="1"/>
              </a:rPr>
              <a:t>r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"="The</a:t>
            </a:r>
            <a:r>
              <a:rPr lang="en-US" sz="1200" baseline="0" b="0" i="0" dirty="0" spc="-41">
                <a:solidFill>
                  <a:srgbClr val="999999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Chair:</a:t>
            </a:r>
          </a:p>
          <a:p>
            <a:pPr marL="0">
              <a:lnSpc>
                <a:spcPts val="1440"/>
              </a:lnSpc>
            </a:pP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its life and times";"mimepur</a:t>
            </a:r>
            <a:r>
              <a:rPr lang="en-US" sz="1200" baseline="0" b="0" i="0" dirty="0" spc="-20">
                <a:solidFill>
                  <a:srgbClr val="999999"/>
                </a:solidFill>
                <a:latin typeface="Arial" pitchFamily="0" charset="1"/>
              </a:rPr>
              <a:t>p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ose"="d</a:t>
            </a:r>
            <a:r>
              <a:rPr lang="en-US" sz="1200" baseline="0" b="0" i="0" dirty="0" spc="-20">
                <a:solidFill>
                  <a:srgbClr val="999999"/>
                </a:solidFill>
                <a:latin typeface="Arial" pitchFamily="0" charset="1"/>
              </a:rPr>
              <a:t>a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ta_she</a:t>
            </a:r>
            <a:r>
              <a:rPr lang="en-US" sz="1200" baseline="0" b="0" i="0" dirty="0" spc="-22">
                <a:solidFill>
                  <a:srgbClr val="999999"/>
                </a:solidFill>
                <a:latin typeface="Arial" pitchFamily="0" charset="1"/>
              </a:rPr>
              <a:t>e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t";"mimeorder"="2"}</a:t>
            </a:r>
          </a:p>
        </p:txBody>
      </p:sp>
      <p:sp>
        <p:nvSpPr>
          <p:cNvPr id="776" name="Rectangle 776"/>
          <p:cNvSpPr/>
          <p:nvPr/>
        </p:nvSpPr>
        <p:spPr>
          <a:xfrm rot="0" flipH="0" flipV="0">
            <a:off x="620268" y="4619956"/>
            <a:ext cx="76123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]</a:t>
            </a:r>
          </a:p>
        </p:txBody>
      </p:sp>
      <p:sp>
        <p:nvSpPr>
          <p:cNvPr id="777" name="Rectangle 777"/>
          <p:cNvSpPr/>
          <p:nvPr/>
        </p:nvSpPr>
        <p:spPr>
          <a:xfrm rot="0" flipH="0" flipV="0">
            <a:off x="349910" y="332537"/>
            <a:ext cx="386455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Setup within</a:t>
            </a:r>
            <a:r>
              <a:rPr lang="en-US" sz="2400" baseline="0" b="1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the catalogue</a:t>
            </a:r>
          </a:p>
        </p:txBody>
      </p:sp>
      <p:sp>
        <p:nvSpPr>
          <p:cNvPr id="778" name="Rectangle 778"/>
          <p:cNvSpPr/>
          <p:nvPr/>
        </p:nvSpPr>
        <p:spPr>
          <a:xfrm rot="0" flipH="0" flipV="0">
            <a:off x="6796785" y="1479925"/>
            <a:ext cx="4610058" cy="4458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Mime Source</a:t>
            </a:r>
            <a:r>
              <a:rPr lang="en-US" sz="1596" baseline="0" b="0" i="0" dirty="0" spc="45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UR</a:t>
            </a:r>
            <a:r>
              <a:rPr lang="en-US" sz="1403" baseline="0" b="0" i="0" dirty="0" spc="-61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 linking to</a:t>
            </a:r>
            <a:r>
              <a:rPr lang="en-US" sz="1403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the imag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 (can</a:t>
            </a:r>
            <a:r>
              <a:rPr lang="en-US" sz="1403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be a static,</a:t>
            </a:r>
          </a:p>
          <a:p>
            <a:pPr marL="0">
              <a:lnSpc>
                <a:spcPts val="1675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but this</a:t>
            </a:r>
            <a:r>
              <a:rPr lang="en-US" sz="1403" baseline="0" b="0" i="0" dirty="0" spc="-4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is not</a:t>
            </a:r>
            <a:r>
              <a:rPr lang="en-US" sz="1403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recommen</a:t>
            </a:r>
            <a:r>
              <a:rPr lang="en-US" sz="1403" baseline="0" b="0" i="0" dirty="0" spc="-31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ed)</a:t>
            </a:r>
          </a:p>
        </p:txBody>
      </p:sp>
      <p:sp>
        <p:nvSpPr>
          <p:cNvPr id="779" name="Rectangle 779"/>
          <p:cNvSpPr/>
          <p:nvPr/>
        </p:nvSpPr>
        <p:spPr>
          <a:xfrm rot="0" flipH="0" flipV="0">
            <a:off x="6796785" y="2165979"/>
            <a:ext cx="449749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Mim</a:t>
            </a:r>
            <a:r>
              <a:rPr lang="en-US" sz="1596" baseline="0" b="1" i="0" dirty="0" spc="463">
                <a:solidFill>
                  <a:srgbClr val="FFC000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Descr</a:t>
            </a:r>
            <a:r>
              <a:rPr lang="en-US" sz="1596" baseline="0" b="0" i="0" dirty="0" spc="45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the na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e of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the documen</a:t>
            </a:r>
            <a:r>
              <a:rPr lang="en-US" sz="1403" baseline="0" b="0" i="0" dirty="0" spc="-2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403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within the</a:t>
            </a:r>
            <a:r>
              <a:rPr lang="en-US" sz="1403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item</a:t>
            </a:r>
          </a:p>
        </p:txBody>
      </p:sp>
      <p:sp>
        <p:nvSpPr>
          <p:cNvPr id="780" name="Rectangle 780"/>
          <p:cNvSpPr/>
          <p:nvPr/>
        </p:nvSpPr>
        <p:spPr>
          <a:xfrm rot="0" flipH="0" flipV="0">
            <a:off x="6796785" y="2638419"/>
            <a:ext cx="413745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Mime Purpose</a:t>
            </a:r>
            <a:r>
              <a:rPr lang="en-US" sz="1596" baseline="0" b="0" i="0" dirty="0" spc="45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this is al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ays set to</a:t>
            </a:r>
            <a:r>
              <a:rPr lang="en-US" sz="1403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data_sheet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781" name="Rectangle 781"/>
          <p:cNvSpPr/>
          <p:nvPr/>
        </p:nvSpPr>
        <p:spPr>
          <a:xfrm rot="0" flipH="0" flipV="0">
            <a:off x="6796785" y="3110860"/>
            <a:ext cx="4549863" cy="4459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Mime Order</a:t>
            </a:r>
            <a:r>
              <a:rPr lang="en-US" sz="1596" baseline="0" b="0" i="0" dirty="0" spc="480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use this</a:t>
            </a:r>
            <a:r>
              <a:rPr lang="en-US" sz="1403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for </a:t>
            </a:r>
            <a:r>
              <a:rPr lang="en-US" sz="1403" baseline="0" b="0" i="0" dirty="0" spc="-3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hen 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ou have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more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than one</a:t>
            </a:r>
          </a:p>
          <a:p>
            <a:pPr marL="0">
              <a:lnSpc>
                <a:spcPts val="1675"/>
              </a:lnSpc>
            </a:pP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attachment</a:t>
            </a:r>
          </a:p>
        </p:txBody>
      </p:sp>
      <p:sp>
        <p:nvSpPr>
          <p:cNvPr id="782" name="Rectangle 782"/>
          <p:cNvSpPr/>
          <p:nvPr/>
        </p:nvSpPr>
        <p:spPr>
          <a:xfrm rot="0" flipH="0" flipV="0">
            <a:off x="6796785" y="3949396"/>
            <a:ext cx="4739050" cy="507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999999"/>
                </a:solidFill>
                <a:latin typeface="Arial" pitchFamily="0" charset="1"/>
              </a:rPr>
              <a:t>Secon</a:t>
            </a:r>
            <a:r>
              <a:rPr lang="en-US" sz="1596" baseline="0" b="1" i="0" dirty="0" spc="461">
                <a:solidFill>
                  <a:srgbClr val="999999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999999"/>
                </a:solidFill>
                <a:latin typeface="Arial" pitchFamily="0" charset="1"/>
              </a:rPr>
              <a:t>tie</a:t>
            </a:r>
            <a:r>
              <a:rPr lang="en-US" sz="1596" baseline="0" b="0" i="0" dirty="0" spc="-87">
                <a:solidFill>
                  <a:srgbClr val="999999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999999"/>
                </a:solidFill>
                <a:latin typeface="Arial" pitchFamily="0" charset="1"/>
              </a:rPr>
              <a:t>, each separated b</a:t>
            </a:r>
            <a:r>
              <a:rPr lang="en-US" sz="1596" baseline="0" b="0" i="0" dirty="0" spc="462">
                <a:solidFill>
                  <a:srgbClr val="999999"/>
                </a:solidFill>
                <a:latin typeface="Arial" pitchFamily="0" charset="1"/>
              </a:rPr>
              <a:t>y</a:t>
            </a:r>
            <a:r>
              <a:rPr lang="en-US" sz="1800" baseline="0" b="1" i="0" dirty="0" spc="456">
                <a:solidFill>
                  <a:srgbClr val="999999"/>
                </a:solidFill>
                <a:latin typeface="Arial" pitchFamily="0" charset="1"/>
              </a:rPr>
              <a:t>;</a:t>
            </a:r>
            <a:r>
              <a:rPr lang="en-US" sz="1596" baseline="0" b="0" i="0" dirty="0" spc="0">
                <a:solidFill>
                  <a:srgbClr val="999999"/>
                </a:solidFill>
                <a:latin typeface="Arial" pitchFamily="0" charset="1"/>
              </a:rPr>
              <a:t>and it</a:t>
            </a:r>
            <a:r>
              <a:rPr lang="en-US" sz="1596" baseline="0" b="0" i="0" dirty="0" spc="450">
                <a:solidFill>
                  <a:srgbClr val="999999"/>
                </a:solidFill>
                <a:latin typeface="Arial" pitchFamily="0" charset="1"/>
              </a:rPr>
              <a:t>s</a:t>
            </a:r>
            <a:r>
              <a:rPr lang="en-US" sz="1596" baseline="0" b="1" i="0" dirty="0" spc="0">
                <a:solidFill>
                  <a:srgbClr val="999999"/>
                </a:solidFill>
                <a:latin typeface="Arial" pitchFamily="0" charset="1"/>
              </a:rPr>
              <a:t>mimeorder</a:t>
            </a:r>
          </a:p>
          <a:p>
            <a:pPr marL="0">
              <a:lnSpc>
                <a:spcPts val="1924"/>
              </a:lnSpc>
            </a:pPr>
            <a:r>
              <a:rPr lang="en-US" sz="1596" baseline="0" b="0" i="0" dirty="0" spc="0">
                <a:solidFill>
                  <a:srgbClr val="999999"/>
                </a:solidFill>
                <a:latin typeface="Arial" pitchFamily="0" charset="1"/>
              </a:rPr>
              <a:t>is set to "</a:t>
            </a:r>
            <a:r>
              <a:rPr lang="en-US" sz="1596" baseline="0" b="1" i="0" dirty="0" spc="0">
                <a:solidFill>
                  <a:srgbClr val="999999"/>
                </a:solidFill>
                <a:latin typeface="Arial" pitchFamily="0" charset="1"/>
              </a:rPr>
              <a:t>2</a:t>
            </a:r>
            <a:r>
              <a:rPr lang="en-US" sz="1596" baseline="0" b="0" i="0" dirty="0" spc="0">
                <a:solidFill>
                  <a:srgbClr val="999999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783" name="Rectangle 783"/>
          <p:cNvSpPr/>
          <p:nvPr/>
        </p:nvSpPr>
        <p:spPr>
          <a:xfrm rot="0" flipH="0" flipV="0">
            <a:off x="2662682" y="5712739"/>
            <a:ext cx="9005418" cy="6646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6" baseline="0" b="0" i="0" dirty="0" spc="0">
                <a:solidFill>
                  <a:srgbClr val="FFFFFF"/>
                </a:solidFill>
                <a:latin typeface="Arial" pitchFamily="0" charset="1"/>
              </a:rPr>
              <a:t>[{"mimesource"="https://connect.ariba.com/connect/Downloads/HAA/docs/buyer_9r1/en/documentation/all_buye</a:t>
            </a:r>
            <a:r>
              <a:rPr lang="en-US" sz="1106" baseline="0" b="0" i="0" dirty="0" spc="-11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106" baseline="0" b="0" i="0" dirty="0" spc="0">
                <a:solidFill>
                  <a:srgbClr val="FFFFFF"/>
                </a:solidFill>
                <a:latin typeface="Arial" pitchFamily="0" charset="1"/>
              </a:rPr>
              <a:t>/proc_user.p</a:t>
            </a:r>
            <a:r>
              <a:rPr lang="en-US" sz="1106" baseline="0" b="0" i="0" dirty="0" spc="-23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106" baseline="0" b="0" i="0" dirty="0" spc="0">
                <a:solidFill>
                  <a:srgbClr val="FFFFFF"/>
                </a:solidFill>
                <a:latin typeface="Arial" pitchFamily="0" charset="1"/>
              </a:rPr>
              <a:t>f";"mimedesc</a:t>
            </a:r>
            <a:r>
              <a:rPr lang="en-US" sz="1106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10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106" baseline="0" b="0" i="0" dirty="0" spc="-24">
                <a:solidFill>
                  <a:srgbClr val="FFFFFF"/>
                </a:solidFill>
                <a:latin typeface="Arial" pitchFamily="0" charset="1"/>
              </a:rPr>
              <a:t>=</a:t>
            </a:r>
            <a:r>
              <a:rPr lang="en-US" sz="1106" baseline="0" b="0" i="0" dirty="0" spc="0">
                <a:solidFill>
                  <a:srgbClr val="FFFFFF"/>
                </a:solidFill>
                <a:latin typeface="Arial" pitchFamily="0" charset="1"/>
              </a:rPr>
              <a:t>"Pr</a:t>
            </a:r>
          </a:p>
          <a:p>
            <a:pPr marL="0">
              <a:lnSpc>
                <a:spcPts val="1321"/>
              </a:lnSpc>
            </a:pPr>
            <a:r>
              <a:rPr lang="en-US" sz="1103" baseline="0" b="0" i="0" dirty="0" spc="0">
                <a:solidFill>
                  <a:srgbClr val="FFFFFF"/>
                </a:solidFill>
                <a:latin typeface="Arial" pitchFamily="0" charset="1"/>
              </a:rPr>
              <a:t>ocurement</a:t>
            </a:r>
            <a:r>
              <a:rPr lang="en-US" sz="1103" baseline="0" b="0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103" baseline="0" b="0" i="0" dirty="0" spc="0">
                <a:solidFill>
                  <a:srgbClr val="FFFFFF"/>
                </a:solidFill>
                <a:latin typeface="Arial" pitchFamily="0" charset="1"/>
              </a:rPr>
              <a:t>User</a:t>
            </a:r>
          </a:p>
          <a:p>
            <a:pPr marL="0">
              <a:lnSpc>
                <a:spcPts val="1320"/>
              </a:lnSpc>
            </a:pPr>
            <a:r>
              <a:rPr lang="en-US" sz="1103" baseline="0" b="0" i="0" dirty="0" spc="0">
                <a:solidFill>
                  <a:srgbClr val="FFFFFF"/>
                </a:solidFill>
                <a:latin typeface="Arial" pitchFamily="0" charset="1"/>
              </a:rPr>
              <a:t>Guide";"mimepurpos</a:t>
            </a:r>
            <a:r>
              <a:rPr lang="en-US" sz="1103" baseline="0" b="0" i="0" dirty="0" spc="-1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103" baseline="0" b="0" i="0" dirty="0" spc="0">
                <a:solidFill>
                  <a:srgbClr val="FFFFFF"/>
                </a:solidFill>
                <a:latin typeface="Arial" pitchFamily="0" charset="1"/>
              </a:rPr>
              <a:t>"="data_sheet";</a:t>
            </a:r>
            <a:r>
              <a:rPr lang="en-US" sz="1103" baseline="0" b="0" i="0" dirty="0" spc="-13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103" baseline="0" b="0" i="0" dirty="0" spc="0">
                <a:solidFill>
                  <a:srgbClr val="FFFFFF"/>
                </a:solidFill>
                <a:latin typeface="Arial" pitchFamily="0" charset="1"/>
              </a:rPr>
              <a:t>mimeorder"="1"};{"mimesourc</a:t>
            </a:r>
            <a:r>
              <a:rPr lang="en-US" sz="1103" baseline="0" b="0" i="0" dirty="0" spc="-1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103" baseline="0" b="0" i="0" dirty="0" spc="0">
                <a:solidFill>
                  <a:srgbClr val="FFFFFF"/>
                </a:solidFill>
                <a:latin typeface="Arial" pitchFamily="0" charset="1"/>
              </a:rPr>
              <a:t>"="http://xml.cxml.org/current/cXMLUsersGuide.pdf";"mimedescr"="cXML</a:t>
            </a:r>
          </a:p>
          <a:p>
            <a:pPr marL="0">
              <a:lnSpc>
                <a:spcPts val="1320"/>
              </a:lnSpc>
            </a:pPr>
            <a:r>
              <a:rPr lang="en-US" sz="1103" baseline="0" b="0" i="0" dirty="0" spc="0">
                <a:solidFill>
                  <a:srgbClr val="FFFFFF"/>
                </a:solidFill>
                <a:latin typeface="Arial" pitchFamily="0" charset="1"/>
              </a:rPr>
              <a:t>User's Guide";"mimepurpos</a:t>
            </a:r>
            <a:r>
              <a:rPr lang="en-US" sz="1103" baseline="0" b="0" i="0" dirty="0" spc="-1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103" baseline="0" b="0" i="0" dirty="0" spc="0">
                <a:solidFill>
                  <a:srgbClr val="FFFFFF"/>
                </a:solidFill>
                <a:latin typeface="Arial" pitchFamily="0" charset="1"/>
              </a:rPr>
              <a:t>"="data_sheet";"mimeorde</a:t>
            </a:r>
            <a:r>
              <a:rPr lang="en-US" sz="1103" baseline="0" b="0" i="0" dirty="0" spc="-19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103" baseline="0" b="0" i="0" dirty="0" spc="0">
                <a:solidFill>
                  <a:srgbClr val="FFFFFF"/>
                </a:solidFill>
                <a:latin typeface="Arial" pitchFamily="0" charset="1"/>
              </a:rPr>
              <a:t>"="2"}]</a:t>
            </a:r>
          </a:p>
        </p:txBody>
      </p:sp>
      <p:sp>
        <p:nvSpPr>
          <p:cNvPr id="784" name="Rectangle 784"/>
          <p:cNvSpPr/>
          <p:nvPr/>
        </p:nvSpPr>
        <p:spPr>
          <a:xfrm rot="0" flipH="0" flipV="0">
            <a:off x="820521" y="5837943"/>
            <a:ext cx="1349147" cy="4184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RE</a:t>
            </a:r>
            <a:r>
              <a:rPr lang="en-US" sz="1403" baseline="0" b="1" i="0" dirty="0" spc="-41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DY-TO-USE</a:t>
            </a:r>
          </a:p>
          <a:p>
            <a:pPr marL="0">
              <a:lnSpc>
                <a:spcPts val="1680"/>
              </a:lnSpc>
            </a:pPr>
            <a:r>
              <a:rPr lang="en-US" sz="1406" baseline="0" b="1" i="0" dirty="0" spc="0">
                <a:solidFill>
                  <a:srgbClr val="FFFFFF"/>
                </a:solidFill>
                <a:latin typeface="Arial" pitchFamily="0" charset="1"/>
              </a:rPr>
              <a:t>EX</a:t>
            </a:r>
            <a:r>
              <a:rPr lang="en-US" sz="1406" baseline="0" b="1" i="0" dirty="0" spc="-46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6" baseline="0" b="1" i="0" dirty="0" spc="0">
                <a:solidFill>
                  <a:srgbClr val="FFFFFF"/>
                </a:solidFill>
                <a:latin typeface="Arial" pitchFamily="0" charset="1"/>
              </a:rPr>
              <a:t>MPLE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85" name="Freeform 785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Freeform 786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Freeform 787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Freeform 788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89" name="Picture 789"/>
          <p:cNvPicPr>
            <a:picLocks noChangeAspect="0" noChangeArrowheads="1"/>
          </p:cNvPicPr>
          <p:nvPr/>
        </p:nvPicPr>
        <p:blipFill>
          <a:blip r:embed="rId7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329684" y="2904745"/>
            <a:ext cx="682754" cy="1441704"/>
          </a:xfrm>
          <a:prstGeom prst="rect">
            <a:avLst/>
          </a:prstGeom>
          <a:noFill/>
          <a:extLst/>
        </p:spPr>
      </p:pic>
      <p:pic>
        <p:nvPicPr>
          <p:cNvPr id="790" name="Picture 790"/>
          <p:cNvPicPr>
            <a:picLocks noChangeAspect="0" noChangeArrowheads="1"/>
          </p:cNvPicPr>
          <p:nvPr/>
        </p:nvPicPr>
        <p:blipFill>
          <a:blip r:embed="rId7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329684" y="1502664"/>
            <a:ext cx="682754" cy="1441704"/>
          </a:xfrm>
          <a:prstGeom prst="rect">
            <a:avLst/>
          </a:prstGeom>
          <a:noFill/>
          <a:extLst/>
        </p:spPr>
      </p:pic>
      <p:pic>
        <p:nvPicPr>
          <p:cNvPr id="791" name="Picture 791"/>
          <p:cNvPicPr>
            <a:picLocks noChangeAspect="0" noChangeArrowheads="1"/>
          </p:cNvPicPr>
          <p:nvPr/>
        </p:nvPicPr>
        <p:blipFill>
          <a:blip r:embed="rId7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891016" y="4547673"/>
            <a:ext cx="2064935" cy="1574235"/>
          </a:xfrm>
          <a:prstGeom prst="rect">
            <a:avLst/>
          </a:prstGeom>
          <a:noFill/>
          <a:extLst/>
        </p:spPr>
      </p:pic>
      <p:sp>
        <p:nvSpPr>
          <p:cNvPr id="792" name="Freeform 792"/>
          <p:cNvSpPr/>
          <p:nvPr/>
        </p:nvSpPr>
        <p:spPr>
          <a:xfrm rot="0" flipH="0" flipV="0">
            <a:off x="8886190" y="4542791"/>
            <a:ext cx="2074544" cy="1583817"/>
          </a:xfrm>
          <a:custGeom>
            <a:pathLst>
              <a:path w="2074544" h="1583817">
                <a:moveTo>
                  <a:pt x="0" y="0"/>
                </a:moveTo>
                <a:lnTo>
                  <a:pt x="2074544" y="0"/>
                </a:lnTo>
                <a:lnTo>
                  <a:pt x="2074544" y="1583817"/>
                </a:lnTo>
                <a:lnTo>
                  <a:pt x="0" y="1583817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00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Freeform 793"/>
          <p:cNvSpPr/>
          <p:nvPr/>
        </p:nvSpPr>
        <p:spPr>
          <a:xfrm rot="0" flipH="0" flipV="0">
            <a:off x="3749802" y="4395979"/>
            <a:ext cx="7412736" cy="1886712"/>
          </a:xfrm>
          <a:custGeom>
            <a:pathLst>
              <a:path w="7412736" h="1886712">
                <a:moveTo>
                  <a:pt x="0" y="0"/>
                </a:moveTo>
                <a:lnTo>
                  <a:pt x="7412736" y="0"/>
                </a:lnTo>
                <a:lnTo>
                  <a:pt x="7412736" y="1886712"/>
                </a:lnTo>
                <a:lnTo>
                  <a:pt x="0" y="1886712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E355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94" name="Picture 794"/>
          <p:cNvPicPr>
            <a:picLocks noChangeAspect="0" noChangeArrowheads="1"/>
          </p:cNvPicPr>
          <p:nvPr/>
        </p:nvPicPr>
        <p:blipFill>
          <a:blip r:embed="rId7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0305288" y="5926836"/>
            <a:ext cx="669061" cy="252958"/>
          </a:xfrm>
          <a:prstGeom prst="rect">
            <a:avLst/>
          </a:prstGeom>
          <a:noFill/>
          <a:extLst/>
        </p:spPr>
      </p:pic>
      <p:sp>
        <p:nvSpPr>
          <p:cNvPr id="795" name="Freeform 795"/>
          <p:cNvSpPr/>
          <p:nvPr/>
        </p:nvSpPr>
        <p:spPr>
          <a:xfrm rot="0" flipH="0" flipV="0">
            <a:off x="10373106" y="5944362"/>
            <a:ext cx="537972" cy="121921"/>
          </a:xfrm>
          <a:custGeom>
            <a:pathLst>
              <a:path w="537972" h="121921">
                <a:moveTo>
                  <a:pt x="0" y="0"/>
                </a:moveTo>
                <a:lnTo>
                  <a:pt x="537972" y="0"/>
                </a:lnTo>
                <a:lnTo>
                  <a:pt x="537972" y="121921"/>
                </a:lnTo>
                <a:lnTo>
                  <a:pt x="0" y="121921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4FB81C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96" name="Picture 796"/>
          <p:cNvPicPr>
            <a:picLocks noChangeAspect="0" noChangeArrowheads="1"/>
          </p:cNvPicPr>
          <p:nvPr/>
        </p:nvPicPr>
        <p:blipFill>
          <a:blip r:embed="rId7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806431" y="5578856"/>
            <a:ext cx="618210" cy="517626"/>
          </a:xfrm>
          <a:prstGeom prst="rect">
            <a:avLst/>
          </a:prstGeom>
          <a:noFill/>
          <a:extLst/>
        </p:spPr>
      </p:pic>
      <p:pic>
        <p:nvPicPr>
          <p:cNvPr id="797" name="Picture 797"/>
          <p:cNvPicPr>
            <a:picLocks noChangeAspect="0" noChangeArrowheads="1"/>
          </p:cNvPicPr>
          <p:nvPr/>
        </p:nvPicPr>
        <p:blipFill>
          <a:blip r:embed="rId7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855200" y="5585334"/>
            <a:ext cx="520700" cy="421766"/>
          </a:xfrm>
          <a:prstGeom prst="rect">
            <a:avLst/>
          </a:prstGeom>
          <a:noFill/>
          <a:extLst/>
        </p:spPr>
      </p:pic>
      <p:pic>
        <p:nvPicPr>
          <p:cNvPr id="798" name="Picture 798"/>
          <p:cNvPicPr>
            <a:picLocks noChangeAspect="0" noChangeArrowheads="1"/>
          </p:cNvPicPr>
          <p:nvPr/>
        </p:nvPicPr>
        <p:blipFill>
          <a:blip r:embed="rId7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368028" y="2935247"/>
            <a:ext cx="678177" cy="1435585"/>
          </a:xfrm>
          <a:prstGeom prst="rect">
            <a:avLst/>
          </a:prstGeom>
          <a:noFill/>
          <a:extLst/>
        </p:spPr>
      </p:pic>
      <p:sp>
        <p:nvSpPr>
          <p:cNvPr id="799" name="Rectangle 799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26</a:t>
            </a:r>
          </a:p>
        </p:txBody>
      </p:sp>
      <p:sp>
        <p:nvSpPr>
          <p:cNvPr id="800" name="Rectangle 800"/>
          <p:cNvSpPr/>
          <p:nvPr/>
        </p:nvSpPr>
        <p:spPr>
          <a:xfrm rot="0" flipH="0" flipV="0">
            <a:off x="828751" y="1594479"/>
            <a:ext cx="324834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Example of a working Extended-CIF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Catalogue</a:t>
            </a:r>
          </a:p>
        </p:txBody>
      </p:sp>
      <p:sp>
        <p:nvSpPr>
          <p:cNvPr id="801" name="Rectangle 801"/>
          <p:cNvSpPr/>
          <p:nvPr/>
        </p:nvSpPr>
        <p:spPr>
          <a:xfrm rot="0" flipH="0" flipV="0">
            <a:off x="504139" y="481889"/>
            <a:ext cx="3634740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GUIDES &amp; REFERENCES</a:t>
            </a:r>
          </a:p>
        </p:txBody>
      </p:sp>
      <p:sp>
        <p:nvSpPr>
          <p:cNvPr id="802" name="Rectangle 802"/>
          <p:cNvSpPr/>
          <p:nvPr/>
        </p:nvSpPr>
        <p:spPr>
          <a:xfrm rot="0" flipH="0" flipV="0">
            <a:off x="871118" y="2854573"/>
            <a:ext cx="3062147" cy="7207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Conversion</a:t>
            </a:r>
            <a:r>
              <a:rPr lang="en-US" sz="1596" baseline="0" b="0" i="0" dirty="0" spc="-3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ool for Extended-CIF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(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cop</a:t>
            </a:r>
            <a:r>
              <a:rPr lang="en-US" sz="1200" baseline="0" b="0" i="0" dirty="0" spc="-1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-paste CIF catalogue</a:t>
            </a:r>
            <a:r>
              <a:rPr lang="en-US" sz="1200" baseline="0" b="0" i="0" dirty="0" spc="-4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into this excel and</a:t>
            </a:r>
          </a:p>
          <a:p>
            <a:pPr marL="0">
              <a:lnSpc>
                <a:spcPts val="1920"/>
              </a:lnSpc>
            </a:pP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press on </a:t>
            </a:r>
            <a:r>
              <a:rPr lang="en-US" sz="1200" baseline="0" b="0" i="0" dirty="0" spc="-20">
                <a:solidFill>
                  <a:srgbClr val="FFFFFF"/>
                </a:solidFill>
                <a:latin typeface="Arial" pitchFamily="0" charset="1"/>
              </a:rPr>
              <a:t>“</a:t>
            </a: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Convert to CIF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”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)</a:t>
            </a:r>
            <a:r>
              <a:rPr lang="en-US" sz="1596" baseline="0" b="1" i="0" dirty="0" spc="0">
                <a:solidFill>
                  <a:srgbClr val="E35500"/>
                </a:solidFill>
                <a:latin typeface="Arial" pitchFamily="0" charset="1"/>
              </a:rPr>
              <a:t>*</a:t>
            </a:r>
          </a:p>
        </p:txBody>
      </p:sp>
      <p:sp>
        <p:nvSpPr>
          <p:cNvPr id="803" name="Rectangle 803"/>
          <p:cNvSpPr/>
          <p:nvPr/>
        </p:nvSpPr>
        <p:spPr>
          <a:xfrm rot="0" flipH="0" flipV="0">
            <a:off x="5824092" y="2854573"/>
            <a:ext cx="3205048" cy="65981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Extende</a:t>
            </a:r>
            <a:r>
              <a:rPr lang="en-US" sz="1596" baseline="0" b="0" i="0" dirty="0" spc="-11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-CIF Field Creator tool (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put</a:t>
            </a:r>
          </a:p>
          <a:p>
            <a:pPr marL="0">
              <a:lnSpc>
                <a:spcPts val="1440"/>
              </a:lnSpc>
            </a:pP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in the relative</a:t>
            </a:r>
            <a:r>
              <a:rPr lang="en-US" sz="1200" baseline="0" b="0" i="0" dirty="0" spc="-2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data</a:t>
            </a:r>
            <a:r>
              <a:rPr lang="en-US" sz="1200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and</a:t>
            </a:r>
            <a:r>
              <a:rPr lang="en-US" sz="1200" baseline="0" b="0" i="0" dirty="0" spc="-2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it will create the formula</a:t>
            </a:r>
          </a:p>
          <a:p>
            <a:pPr marL="0">
              <a:lnSpc>
                <a:spcPts val="1919"/>
              </a:lnSpc>
            </a:pP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for </a:t>
            </a:r>
            <a:r>
              <a:rPr lang="en-US" sz="1200" baseline="0" b="0" i="0" dirty="0" spc="-2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ou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)</a:t>
            </a:r>
            <a:r>
              <a:rPr lang="en-US" sz="1596" baseline="0" b="1" i="0" dirty="0" spc="0">
                <a:solidFill>
                  <a:srgbClr val="E35500"/>
                </a:solidFill>
                <a:latin typeface="Arial" pitchFamily="0" charset="1"/>
              </a:rPr>
              <a:t>*</a:t>
            </a:r>
          </a:p>
        </p:txBody>
      </p:sp>
      <p:sp>
        <p:nvSpPr>
          <p:cNvPr id="804" name="Rectangle 804"/>
          <p:cNvSpPr/>
          <p:nvPr/>
        </p:nvSpPr>
        <p:spPr>
          <a:xfrm rot="0" flipH="0" flipV="0">
            <a:off x="3936746" y="4554989"/>
            <a:ext cx="4499304" cy="3885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E35500"/>
                </a:solidFill>
                <a:latin typeface="Arial" pitchFamily="0" charset="1"/>
              </a:rPr>
              <a:t>*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For these</a:t>
            </a:r>
            <a:r>
              <a:rPr lang="en-US" sz="1200" baseline="0" b="0" i="1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tools to function</a:t>
            </a:r>
            <a:r>
              <a:rPr lang="en-US" sz="1200" baseline="0" b="0" i="1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correctl</a:t>
            </a:r>
            <a:r>
              <a:rPr lang="en-US" sz="1200" baseline="0" b="0" i="1" dirty="0" spc="-8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, please</a:t>
            </a:r>
            <a:r>
              <a:rPr lang="en-US" sz="1200" baseline="0" b="0" i="1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ensure</a:t>
            </a:r>
            <a:r>
              <a:rPr lang="en-US" sz="1200" baseline="0" b="0" i="1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you save them</a:t>
            </a:r>
          </a:p>
          <a:p>
            <a:pPr marL="0">
              <a:lnSpc>
                <a:spcPts val="1444"/>
              </a:lnSpc>
            </a:pP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onto your co</a:t>
            </a:r>
            <a:r>
              <a:rPr lang="en-US" sz="1200" baseline="0" b="0" i="1" dirty="0" spc="-21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puter</a:t>
            </a:r>
            <a:r>
              <a:rPr lang="en-US" sz="1200" baseline="0" b="0" i="1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before use</a:t>
            </a:r>
          </a:p>
        </p:txBody>
      </p:sp>
      <p:sp>
        <p:nvSpPr>
          <p:cNvPr id="805" name="Rectangle 805"/>
          <p:cNvSpPr/>
          <p:nvPr/>
        </p:nvSpPr>
        <p:spPr>
          <a:xfrm rot="0" flipH="0" flipV="0">
            <a:off x="3936746" y="5487423"/>
            <a:ext cx="4452670" cy="571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E35500"/>
                </a:solidFill>
                <a:latin typeface="Arial" pitchFamily="0" charset="1"/>
              </a:rPr>
              <a:t>**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When</a:t>
            </a:r>
            <a:r>
              <a:rPr lang="en-US" sz="1200" baseline="0" b="0" i="1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opening</a:t>
            </a:r>
            <a:r>
              <a:rPr lang="en-US" sz="1200" baseline="0" b="0" i="1" dirty="0" spc="-5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the Conversion</a:t>
            </a:r>
            <a:r>
              <a:rPr lang="en-US" sz="1200" baseline="0" b="0" i="1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1" dirty="0" spc="-11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ool to save it, you need</a:t>
            </a:r>
            <a:r>
              <a:rPr lang="en-US" sz="1200" baseline="0" b="0" i="1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to press</a:t>
            </a:r>
          </a:p>
          <a:p>
            <a:pPr marL="0">
              <a:lnSpc>
                <a:spcPts val="1444"/>
              </a:lnSpc>
            </a:pP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200" baseline="0" b="0" i="1" dirty="0" spc="328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‘Disable</a:t>
            </a:r>
            <a:r>
              <a:rPr lang="en-US" sz="1200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Macros’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, then save</a:t>
            </a:r>
            <a:r>
              <a:rPr lang="en-US" sz="1200" baseline="0" b="0" i="1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the file and open</a:t>
            </a:r>
            <a:r>
              <a:rPr lang="en-US" sz="1200" baseline="0" b="0" i="1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it from your</a:t>
            </a:r>
          </a:p>
          <a:p>
            <a:pPr marL="0">
              <a:lnSpc>
                <a:spcPts val="1440"/>
              </a:lnSpc>
            </a:pPr>
            <a:r>
              <a:rPr lang="en-US" sz="1200" baseline="0" b="0" i="1" dirty="0" spc="0">
                <a:solidFill>
                  <a:srgbClr val="FFFFFF"/>
                </a:solidFill>
                <a:latin typeface="Arial" pitchFamily="0" charset="1"/>
              </a:rPr>
              <a:t>computer</a:t>
            </a:r>
          </a:p>
        </p:txBody>
      </p:sp>
      <p:sp>
        <p:nvSpPr>
          <p:cNvPr id="806" name="Rectangle 806"/>
          <p:cNvSpPr/>
          <p:nvPr/>
        </p:nvSpPr>
        <p:spPr>
          <a:xfrm rot="0" flipH="0" flipV="0">
            <a:off x="4954270" y="2854573"/>
            <a:ext cx="15809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E35500"/>
                </a:solidFill>
                <a:latin typeface="Arial" pitchFamily="0" charset="1"/>
              </a:rPr>
              <a:t>**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31" name="Freeform 131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Freeform 132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Freeform 133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Freeform 134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Freeform 135"/>
          <p:cNvSpPr/>
          <p:nvPr/>
        </p:nvSpPr>
        <p:spPr>
          <a:xfrm rot="0" flipH="0" flipV="0">
            <a:off x="5997702" y="2150618"/>
            <a:ext cx="650748" cy="27432"/>
          </a:xfrm>
          <a:custGeom>
            <a:pathLst>
              <a:path w="650748" h="27432">
                <a:moveTo>
                  <a:pt x="0" y="0"/>
                </a:moveTo>
                <a:lnTo>
                  <a:pt x="650748" y="0"/>
                </a:lnTo>
                <a:lnTo>
                  <a:pt x="650748" y="27432"/>
                </a:lnTo>
                <a:lnTo>
                  <a:pt x="0" y="27432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Freeform 136"/>
          <p:cNvSpPr/>
          <p:nvPr/>
        </p:nvSpPr>
        <p:spPr>
          <a:xfrm rot="0" flipH="0" flipV="0">
            <a:off x="2221229" y="5779771"/>
            <a:ext cx="7880605" cy="646176"/>
          </a:xfrm>
          <a:custGeom>
            <a:pathLst>
              <a:path w="7880605" h="646176">
                <a:moveTo>
                  <a:pt x="0" y="0"/>
                </a:moveTo>
                <a:lnTo>
                  <a:pt x="7880605" y="0"/>
                </a:lnTo>
                <a:lnTo>
                  <a:pt x="7880605" y="646176"/>
                </a:lnTo>
                <a:lnTo>
                  <a:pt x="0" y="646176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137"/>
          <p:cNvSpPr/>
          <p:nvPr/>
        </p:nvSpPr>
        <p:spPr>
          <a:xfrm rot="0" flipH="0" flipV="0">
            <a:off x="2221229" y="5464303"/>
            <a:ext cx="1196341" cy="315468"/>
          </a:xfrm>
          <a:custGeom>
            <a:pathLst>
              <a:path w="1196341" h="315468">
                <a:moveTo>
                  <a:pt x="0" y="0"/>
                </a:moveTo>
                <a:lnTo>
                  <a:pt x="1196341" y="0"/>
                </a:lnTo>
                <a:lnTo>
                  <a:pt x="1196341" y="315468"/>
                </a:lnTo>
                <a:lnTo>
                  <a:pt x="0" y="315468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Rectangle 138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3	</a:t>
            </a:r>
          </a:p>
        </p:txBody>
      </p:sp>
      <p:sp>
        <p:nvSpPr>
          <p:cNvPr id="139" name="Rectangle 139"/>
          <p:cNvSpPr/>
          <p:nvPr/>
        </p:nvSpPr>
        <p:spPr>
          <a:xfrm rot="0" flipH="0" flipV="0">
            <a:off x="1630426" y="4187711"/>
            <a:ext cx="662740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24839" algn="l"/>
              </a:tabLst>
            </a:pP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1.	Each field/headers starts</a:t>
            </a:r>
            <a:r>
              <a:rPr lang="en-US" sz="2006" baseline="0" b="0" i="0" dirty="0" spc="-5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with "</a:t>
            </a:r>
            <a:r>
              <a:rPr lang="en-US" sz="2798" baseline="0" b="1" i="0" dirty="0" spc="0">
                <a:solidFill>
                  <a:srgbClr val="00B0F0"/>
                </a:solidFill>
                <a:latin typeface="Arial" pitchFamily="0" charset="1"/>
              </a:rPr>
              <a:t>[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" and finishes with </a:t>
            </a:r>
            <a:r>
              <a:rPr lang="en-US" sz="2006" baseline="0" b="0" i="0" dirty="0" spc="-14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798" baseline="0" b="1" i="0" dirty="0" spc="0">
                <a:solidFill>
                  <a:srgbClr val="00B0F0"/>
                </a:solidFill>
                <a:latin typeface="Arial" pitchFamily="0" charset="1"/>
              </a:rPr>
              <a:t>]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140" name="Rectangle 140"/>
          <p:cNvSpPr/>
          <p:nvPr/>
        </p:nvSpPr>
        <p:spPr>
          <a:xfrm rot="0" flipH="0" flipV="0">
            <a:off x="1630426" y="4691298"/>
            <a:ext cx="8429042" cy="4083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24839" algn="l"/>
              </a:tabLst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2.	Each tier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starts</a:t>
            </a:r>
            <a:r>
              <a:rPr lang="en-US" sz="2004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with "</a:t>
            </a:r>
            <a:r>
              <a:rPr lang="en-US" sz="2795" baseline="0" b="1" i="0" dirty="0" spc="0">
                <a:solidFill>
                  <a:srgbClr val="4FB81C"/>
                </a:solidFill>
                <a:latin typeface="Arial" pitchFamily="0" charset="1"/>
              </a:rPr>
              <a:t>{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 and finishes with</a:t>
            </a:r>
            <a:r>
              <a:rPr lang="en-US" sz="2004" baseline="0" b="0" i="0" dirty="0" spc="-4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795" baseline="0" b="1" i="0" dirty="0" spc="0">
                <a:solidFill>
                  <a:srgbClr val="4FB81C"/>
                </a:solidFill>
                <a:latin typeface="Arial" pitchFamily="0" charset="1"/>
              </a:rPr>
              <a:t>}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 and is separated</a:t>
            </a:r>
            <a:r>
              <a:rPr lang="en-US" sz="2004" baseline="0" b="0" i="0" dirty="0" spc="-4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by a </a:t>
            </a:r>
            <a:r>
              <a:rPr lang="en-US" sz="2004" baseline="0" b="0" i="0" dirty="0" spc="-25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795" baseline="0" b="1" i="0" dirty="0" spc="0">
                <a:solidFill>
                  <a:srgbClr val="E35500"/>
                </a:solidFill>
                <a:latin typeface="Arial" pitchFamily="0" charset="1"/>
              </a:rPr>
              <a:t>;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141" name="Rectangle 141"/>
          <p:cNvSpPr/>
          <p:nvPr/>
        </p:nvSpPr>
        <p:spPr>
          <a:xfrm rot="0" flipH="0" flipV="0">
            <a:off x="504139" y="515417"/>
            <a:ext cx="225155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FOREWOR</a:t>
            </a:r>
            <a:r>
              <a:rPr lang="en-US" sz="2400" baseline="0" b="1" i="0" dirty="0" spc="662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2400" baseline="0" b="1" i="0" dirty="0" spc="666">
                <a:solidFill>
                  <a:srgbClr val="FFFFFF"/>
                </a:solidFill>
                <a:latin typeface="Arial" pitchFamily="0" charset="1"/>
              </a:rPr>
              <a:t>-1</a:t>
            </a:r>
          </a:p>
        </p:txBody>
      </p:sp>
      <p:sp>
        <p:nvSpPr>
          <p:cNvPr id="142" name="Rectangle 142"/>
          <p:cNvSpPr/>
          <p:nvPr/>
        </p:nvSpPr>
        <p:spPr>
          <a:xfrm rot="0" flipH="0" flipV="0">
            <a:off x="1537080" y="1884839"/>
            <a:ext cx="9525169" cy="12073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This guide will endeavour</a:t>
            </a:r>
            <a:r>
              <a:rPr lang="en-US" sz="2004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to outline 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2004" baseline="0" b="0" i="0" dirty="0" spc="549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basi</a:t>
            </a:r>
            <a:r>
              <a:rPr lang="en-US" sz="2004" baseline="0" b="1" i="0" dirty="0" spc="531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requirements</a:t>
            </a:r>
            <a:r>
              <a:rPr lang="en-US" sz="2004" baseline="0" b="0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for a</a:t>
            </a:r>
            <a:r>
              <a:rPr lang="en-US" sz="2004" baseline="0" b="0" i="0" dirty="0" spc="531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2004" baseline="0" b="0" i="1" dirty="0" spc="0">
                <a:solidFill>
                  <a:srgbClr val="FFFFFF"/>
                </a:solidFill>
                <a:latin typeface="Arial" pitchFamily="0" charset="1"/>
              </a:rPr>
              <a:t>extended-CI</a:t>
            </a:r>
            <a:r>
              <a:rPr lang="en-US" sz="2004" baseline="0" b="0" i="1" dirty="0" spc="518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field</a:t>
            </a:r>
          </a:p>
          <a:p>
            <a:pPr marL="0">
              <a:lnSpc>
                <a:spcPts val="2400"/>
              </a:lnSpc>
            </a:pP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to function.</a:t>
            </a:r>
            <a:r>
              <a:rPr lang="en-US" sz="2006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Some fields have more</a:t>
            </a:r>
            <a:r>
              <a:rPr lang="en-US" sz="2006" baseline="0" b="0" i="0" dirty="0" spc="-4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options, but as</a:t>
            </a:r>
            <a:r>
              <a:rPr lang="en-US" sz="2006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they are neither </a:t>
            </a:r>
            <a:r>
              <a:rPr lang="en-US" sz="2006" baseline="0" b="0" i="0" dirty="0" spc="-33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andatory</a:t>
            </a:r>
            <a:r>
              <a:rPr lang="en-US" sz="2006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nor</a:t>
            </a:r>
          </a:p>
          <a:p>
            <a:pPr marL="0">
              <a:lnSpc>
                <a:spcPts val="2401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essential to </a:t>
            </a:r>
            <a:r>
              <a:rPr lang="en-US" sz="2004" baseline="0" b="0" i="0" dirty="0" spc="-3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he functioning</a:t>
            </a:r>
            <a:r>
              <a:rPr lang="en-US" sz="2004" baseline="0" b="0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of the</a:t>
            </a:r>
            <a:r>
              <a:rPr lang="en-US" sz="2004" baseline="0" b="0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field itself, the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 have</a:t>
            </a:r>
            <a:r>
              <a:rPr lang="en-US" sz="2004" baseline="0" b="0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been left out</a:t>
            </a:r>
            <a:r>
              <a:rPr lang="en-US" sz="2004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(can be </a:t>
            </a:r>
            <a:r>
              <a:rPr lang="en-US" sz="2004" baseline="0" b="0" i="0" dirty="0" spc="-35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ound</a:t>
            </a:r>
          </a:p>
          <a:p>
            <a:pPr marL="0">
              <a:lnSpc>
                <a:spcPts val="240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within the</a:t>
            </a:r>
            <a:r>
              <a:rPr lang="en-US" sz="2004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guide o</a:t>
            </a:r>
            <a:r>
              <a:rPr lang="en-US" sz="2004" baseline="0" b="0" i="0" dirty="0" spc="521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page 25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).</a:t>
            </a:r>
          </a:p>
        </p:txBody>
      </p:sp>
      <p:sp>
        <p:nvSpPr>
          <p:cNvPr id="143" name="Rectangle 143"/>
          <p:cNvSpPr/>
          <p:nvPr/>
        </p:nvSpPr>
        <p:spPr>
          <a:xfrm rot="0" flipH="0" flipV="0">
            <a:off x="2312161" y="5875960"/>
            <a:ext cx="7386395" cy="44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1" i="0" dirty="0" spc="0">
                <a:solidFill>
                  <a:srgbClr val="4CC5FF"/>
                </a:solidFill>
                <a:latin typeface="Arial" pitchFamily="0" charset="1"/>
              </a:rPr>
              <a:t>[</a:t>
            </a:r>
            <a:r>
              <a:rPr lang="en-US" sz="1200" baseline="0" b="1" i="0" dirty="0" spc="0">
                <a:solidFill>
                  <a:srgbClr val="4FB81C"/>
                </a:solidFill>
                <a:latin typeface="Arial" pitchFamily="0" charset="1"/>
              </a:rPr>
              <a:t>{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"datetime"</a:t>
            </a:r>
            <a:r>
              <a:rPr lang="en-US" sz="1200" baseline="0" b="0" i="0" dirty="0" spc="295">
                <a:solidFill>
                  <a:srgbClr val="C2C2C2"/>
                </a:solidFill>
                <a:latin typeface="Arial" pitchFamily="0" charset="1"/>
              </a:rPr>
              <a:t>=</a:t>
            </a:r>
            <a:r>
              <a:rPr lang="en-US" sz="1200" baseline="0" b="1" i="0" dirty="0" spc="0">
                <a:solidFill>
                  <a:srgbClr val="4CC5FF"/>
                </a:solidFill>
                <a:latin typeface="Arial" pitchFamily="0" charset="1"/>
              </a:rPr>
              <a:t>[]</a:t>
            </a:r>
            <a:r>
              <a:rPr lang="en-US" sz="1200" baseline="0" b="1" i="0" dirty="0" spc="0">
                <a:solidFill>
                  <a:srgbClr val="E35500"/>
                </a:solidFill>
                <a:latin typeface="Arial" pitchFamily="0" charset="1"/>
              </a:rPr>
              <a:t>;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"articleprice"</a:t>
            </a:r>
            <a:r>
              <a:rPr lang="en-US" sz="1200" baseline="0" b="0" i="0" dirty="0" spc="295">
                <a:solidFill>
                  <a:srgbClr val="C2C2C2"/>
                </a:solidFill>
                <a:latin typeface="Arial" pitchFamily="0" charset="1"/>
              </a:rPr>
              <a:t>=</a:t>
            </a:r>
            <a:r>
              <a:rPr lang="en-US" sz="1200" baseline="0" b="1" i="0" dirty="0" spc="0">
                <a:solidFill>
                  <a:srgbClr val="4CC5FF"/>
                </a:solidFill>
                <a:latin typeface="Arial" pitchFamily="0" charset="1"/>
              </a:rPr>
              <a:t>[</a:t>
            </a:r>
            <a:r>
              <a:rPr lang="en-US" sz="1200" baseline="0" b="1" i="0" dirty="0" spc="0">
                <a:solidFill>
                  <a:srgbClr val="4FB81C"/>
                </a:solidFill>
                <a:latin typeface="Arial" pitchFamily="0" charset="1"/>
              </a:rPr>
              <a:t>{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"priceType"=net</a:t>
            </a:r>
            <a:r>
              <a:rPr lang="en-US" sz="1200" baseline="0" b="0" i="0" dirty="0" spc="-18">
                <a:solidFill>
                  <a:srgbClr val="C2C2C2"/>
                </a:solidFill>
                <a:latin typeface="Arial" pitchFamily="0" charset="1"/>
              </a:rPr>
              <a:t>_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custome</a:t>
            </a:r>
            <a:r>
              <a:rPr lang="en-US" sz="1200" baseline="0" b="0" i="0" dirty="0" spc="-15">
                <a:solidFill>
                  <a:srgbClr val="C2C2C2"/>
                </a:solidFill>
                <a:latin typeface="Arial" pitchFamily="0" charset="1"/>
              </a:rPr>
              <a:t>r</a:t>
            </a:r>
            <a:r>
              <a:rPr lang="en-US" sz="1200" baseline="0" b="1" i="0" dirty="0" spc="0">
                <a:solidFill>
                  <a:srgbClr val="E35500"/>
                </a:solidFill>
                <a:latin typeface="Arial" pitchFamily="0" charset="1"/>
              </a:rPr>
              <a:t>;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"priceamount"=100</a:t>
            </a:r>
            <a:r>
              <a:rPr lang="en-US" sz="1200" baseline="0" b="1" i="0" dirty="0" spc="0">
                <a:solidFill>
                  <a:srgbClr val="E35500"/>
                </a:solidFill>
                <a:latin typeface="Arial" pitchFamily="0" charset="1"/>
              </a:rPr>
              <a:t>;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"pricec</a:t>
            </a:r>
            <a:r>
              <a:rPr lang="en-US" sz="1200" baseline="0" b="0" i="0" dirty="0" spc="-22">
                <a:solidFill>
                  <a:srgbClr val="C2C2C2"/>
                </a:solidFill>
                <a:latin typeface="Arial" pitchFamily="0" charset="1"/>
              </a:rPr>
              <a:t>u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rrenc</a:t>
            </a:r>
            <a:r>
              <a:rPr lang="en-US" sz="1200" baseline="0" b="0" i="0" dirty="0" spc="-23">
                <a:solidFill>
                  <a:srgbClr val="C2C2C2"/>
                </a:solidFill>
                <a:latin typeface="Arial" pitchFamily="0" charset="1"/>
              </a:rPr>
              <a:t>y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"=GBP</a:t>
            </a:r>
            <a:r>
              <a:rPr lang="en-US" sz="1200" baseline="0" b="1" i="0" dirty="0" spc="0">
                <a:solidFill>
                  <a:srgbClr val="E35500"/>
                </a:solidFill>
                <a:latin typeface="Arial" pitchFamily="0" charset="1"/>
              </a:rPr>
              <a:t>;</a:t>
            </a:r>
          </a:p>
          <a:p>
            <a:pPr marL="0">
              <a:lnSpc>
                <a:spcPts val="2159"/>
              </a:lnSpc>
            </a:pP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"lowerboun</a:t>
            </a:r>
            <a:r>
              <a:rPr lang="en-US" sz="1200" baseline="0" b="0" i="0" dirty="0" spc="-11">
                <a:solidFill>
                  <a:srgbClr val="C2C2C2"/>
                </a:solidFill>
                <a:latin typeface="Arial" pitchFamily="0" charset="1"/>
              </a:rPr>
              <a:t>d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"="5"</a:t>
            </a:r>
            <a:r>
              <a:rPr lang="en-US" sz="1200" baseline="0" b="1" i="0" dirty="0" spc="-11">
                <a:solidFill>
                  <a:srgbClr val="4FB81C"/>
                </a:solidFill>
                <a:latin typeface="Arial" pitchFamily="0" charset="1"/>
              </a:rPr>
              <a:t>}</a:t>
            </a:r>
            <a:r>
              <a:rPr lang="en-US" sz="1200" baseline="0" b="1" i="0" dirty="0" spc="0">
                <a:solidFill>
                  <a:srgbClr val="E35500"/>
                </a:solidFill>
                <a:latin typeface="Arial" pitchFamily="0" charset="1"/>
              </a:rPr>
              <a:t>;</a:t>
            </a:r>
            <a:r>
              <a:rPr lang="en-US" sz="1200" baseline="0" b="1" i="0" dirty="0" spc="-11">
                <a:solidFill>
                  <a:srgbClr val="4FB81C"/>
                </a:solidFill>
                <a:latin typeface="Arial" pitchFamily="0" charset="1"/>
              </a:rPr>
              <a:t>{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"priceType"=net_custome</a:t>
            </a:r>
            <a:r>
              <a:rPr lang="en-US" sz="1200" baseline="0" b="0" i="0" dirty="0" spc="-12">
                <a:solidFill>
                  <a:srgbClr val="C2C2C2"/>
                </a:solidFill>
                <a:latin typeface="Arial" pitchFamily="0" charset="1"/>
              </a:rPr>
              <a:t>r</a:t>
            </a:r>
            <a:r>
              <a:rPr lang="en-US" sz="1200" baseline="0" b="1" i="0" dirty="0" spc="0">
                <a:solidFill>
                  <a:srgbClr val="E35500"/>
                </a:solidFill>
                <a:latin typeface="Arial" pitchFamily="0" charset="1"/>
              </a:rPr>
              <a:t>;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"priceamount"=9</a:t>
            </a:r>
            <a:r>
              <a:rPr lang="en-US" sz="1200" baseline="0" b="0" i="0" dirty="0" spc="-14">
                <a:solidFill>
                  <a:srgbClr val="C2C2C2"/>
                </a:solidFill>
                <a:latin typeface="Arial" pitchFamily="0" charset="1"/>
              </a:rPr>
              <a:t>0</a:t>
            </a:r>
            <a:r>
              <a:rPr lang="en-US" sz="1200" baseline="0" b="1" i="0" dirty="0" spc="0">
                <a:solidFill>
                  <a:srgbClr val="E35500"/>
                </a:solidFill>
                <a:latin typeface="Arial" pitchFamily="0" charset="1"/>
              </a:rPr>
              <a:t>;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"pricec</a:t>
            </a:r>
            <a:r>
              <a:rPr lang="en-US" sz="1200" baseline="0" b="0" i="0" dirty="0" spc="-22">
                <a:solidFill>
                  <a:srgbClr val="C2C2C2"/>
                </a:solidFill>
                <a:latin typeface="Arial" pitchFamily="0" charset="1"/>
              </a:rPr>
              <a:t>u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rrency"=GBP</a:t>
            </a:r>
            <a:r>
              <a:rPr lang="en-US" sz="1200" baseline="0" b="1" i="0" dirty="0" spc="0">
                <a:solidFill>
                  <a:srgbClr val="E35500"/>
                </a:solidFill>
                <a:latin typeface="Arial" pitchFamily="0" charset="1"/>
              </a:rPr>
              <a:t>;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"lower</a:t>
            </a:r>
            <a:r>
              <a:rPr lang="en-US" sz="1200" baseline="0" b="0" i="0" dirty="0" spc="-20">
                <a:solidFill>
                  <a:srgbClr val="C2C2C2"/>
                </a:solidFill>
                <a:latin typeface="Arial" pitchFamily="0" charset="1"/>
              </a:rPr>
              <a:t>b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oun</a:t>
            </a:r>
            <a:r>
              <a:rPr lang="en-US" sz="1200" baseline="0" b="0" i="0" dirty="0" spc="-16">
                <a:solidFill>
                  <a:srgbClr val="C2C2C2"/>
                </a:solidFill>
                <a:latin typeface="Arial" pitchFamily="0" charset="1"/>
              </a:rPr>
              <a:t>d</a:t>
            </a:r>
            <a:r>
              <a:rPr lang="en-US" sz="1200" baseline="0" b="0" i="0" dirty="0" spc="0">
                <a:solidFill>
                  <a:srgbClr val="C2C2C2"/>
                </a:solidFill>
                <a:latin typeface="Arial" pitchFamily="0" charset="1"/>
              </a:rPr>
              <a:t>"="10</a:t>
            </a:r>
            <a:r>
              <a:rPr lang="en-US" sz="1200" baseline="0" b="0" i="0" dirty="0" spc="-19">
                <a:solidFill>
                  <a:srgbClr val="C2C2C2"/>
                </a:solidFill>
                <a:latin typeface="Arial" pitchFamily="0" charset="1"/>
              </a:rPr>
              <a:t>"</a:t>
            </a:r>
            <a:r>
              <a:rPr lang="en-US" sz="1200" baseline="0" b="1" i="0" dirty="0" spc="0">
                <a:solidFill>
                  <a:srgbClr val="4FB81C"/>
                </a:solidFill>
                <a:latin typeface="Arial" pitchFamily="0" charset="1"/>
              </a:rPr>
              <a:t>}</a:t>
            </a:r>
            <a:r>
              <a:rPr lang="en-US" sz="1200" baseline="0" b="1" i="0" dirty="0" spc="0">
                <a:solidFill>
                  <a:srgbClr val="4CC5FF"/>
                </a:solidFill>
                <a:latin typeface="Arial" pitchFamily="0" charset="1"/>
              </a:rPr>
              <a:t>]</a:t>
            </a:r>
            <a:r>
              <a:rPr lang="en-US" sz="1200" baseline="0" b="1" i="0" dirty="0" spc="-11">
                <a:solidFill>
                  <a:srgbClr val="4FB81C"/>
                </a:solidFill>
                <a:latin typeface="Arial" pitchFamily="0" charset="1"/>
              </a:rPr>
              <a:t>}</a:t>
            </a:r>
            <a:r>
              <a:rPr lang="en-US" sz="1200" baseline="0" b="1" i="0" dirty="0" spc="-11">
                <a:solidFill>
                  <a:srgbClr val="4CC5FF"/>
                </a:solidFill>
                <a:latin typeface="Arial" pitchFamily="0" charset="1"/>
              </a:rPr>
              <a:t>]</a:t>
            </a:r>
          </a:p>
        </p:txBody>
      </p:sp>
      <p:sp>
        <p:nvSpPr>
          <p:cNvPr id="144" name="Rectangle 144"/>
          <p:cNvSpPr/>
          <p:nvPr/>
        </p:nvSpPr>
        <p:spPr>
          <a:xfrm rot="0" flipH="0" flipV="0">
            <a:off x="2323845" y="5491430"/>
            <a:ext cx="938860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Example</a:t>
            </a:r>
          </a:p>
        </p:txBody>
      </p:sp>
      <p:sp>
        <p:nvSpPr>
          <p:cNvPr id="145" name="Rectangle 145"/>
          <p:cNvSpPr/>
          <p:nvPr/>
        </p:nvSpPr>
        <p:spPr>
          <a:xfrm rot="0" flipH="0" flipV="0">
            <a:off x="855268" y="1301541"/>
            <a:ext cx="907615" cy="4083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aseline="0" b="1" i="0" dirty="0" spc="0">
                <a:solidFill>
                  <a:srgbClr val="4FB81C"/>
                </a:solidFill>
                <a:latin typeface="Arial" pitchFamily="0" charset="1"/>
              </a:rPr>
              <a:t>Goal:</a:t>
            </a:r>
          </a:p>
        </p:txBody>
      </p:sp>
      <p:sp>
        <p:nvSpPr>
          <p:cNvPr id="146" name="Rectangle 146"/>
          <p:cNvSpPr/>
          <p:nvPr/>
        </p:nvSpPr>
        <p:spPr>
          <a:xfrm rot="0" flipH="0" flipV="0">
            <a:off x="855268" y="3543091"/>
            <a:ext cx="5496114" cy="4083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aseline="0" b="1" i="0" dirty="0" spc="0">
                <a:solidFill>
                  <a:srgbClr val="00B0F0"/>
                </a:solidFill>
                <a:latin typeface="Arial" pitchFamily="0" charset="1"/>
              </a:rPr>
              <a:t>Understanding the basic syntax: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47" name="Freeform 147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Freeform 148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Freeform 149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 rot="0" flipH="0" flipV="0">
            <a:off x="6911720" y="4579621"/>
            <a:ext cx="1117093" cy="18288"/>
          </a:xfrm>
          <a:custGeom>
            <a:pathLst>
              <a:path w="1117093" h="18288">
                <a:moveTo>
                  <a:pt x="0" y="0"/>
                </a:moveTo>
                <a:lnTo>
                  <a:pt x="1117093" y="0"/>
                </a:lnTo>
                <a:lnTo>
                  <a:pt x="1117093" y="18288"/>
                </a:lnTo>
                <a:lnTo>
                  <a:pt x="0" y="1828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Rectangle 152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4	</a:t>
            </a:r>
          </a:p>
        </p:txBody>
      </p:sp>
      <p:sp>
        <p:nvSpPr>
          <p:cNvPr id="153" name="Rectangle 153"/>
          <p:cNvSpPr/>
          <p:nvPr/>
        </p:nvSpPr>
        <p:spPr>
          <a:xfrm rot="0" flipH="0" flipV="0">
            <a:off x="1329563" y="4314349"/>
            <a:ext cx="9043256" cy="5974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Permits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 catalogue to</a:t>
            </a:r>
            <a:r>
              <a:rPr lang="en-US" sz="2004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have th</a:t>
            </a:r>
            <a:r>
              <a:rPr lang="en-US" sz="2004" baseline="0" b="0" i="0" dirty="0" spc="52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BMEca</a:t>
            </a:r>
            <a:r>
              <a:rPr lang="en-US" sz="2004" baseline="0" b="0" i="0" dirty="0" spc="557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feature</a:t>
            </a:r>
            <a:r>
              <a:rPr lang="en-US" sz="2004" baseline="0" b="0" i="0" dirty="0" spc="523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as well a</a:t>
            </a:r>
            <a:r>
              <a:rPr lang="en-US" sz="2004" baseline="0" b="0" i="0" dirty="0" spc="538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parametric</a:t>
            </a:r>
            <a:r>
              <a:rPr lang="en-US" sz="2004" baseline="0" b="0" i="0" dirty="0" spc="-5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data (not</a:t>
            </a:r>
          </a:p>
          <a:p>
            <a:pPr marL="0">
              <a:lnSpc>
                <a:spcPts val="240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available in th</a:t>
            </a:r>
            <a:r>
              <a:rPr lang="en-US" sz="2004" baseline="0" b="0" i="0" dirty="0" spc="529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BMEca</a:t>
            </a:r>
            <a:r>
              <a:rPr lang="en-US" sz="2004" baseline="0" b="0" i="0" dirty="0" spc="55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format)</a:t>
            </a:r>
          </a:p>
        </p:txBody>
      </p:sp>
      <p:sp>
        <p:nvSpPr>
          <p:cNvPr id="154" name="Rectangle 154"/>
          <p:cNvSpPr/>
          <p:nvPr/>
        </p:nvSpPr>
        <p:spPr>
          <a:xfrm rot="0" flipH="0" flipV="0">
            <a:off x="504139" y="515417"/>
            <a:ext cx="225155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FOREWOR</a:t>
            </a:r>
            <a:r>
              <a:rPr lang="en-US" sz="2400" baseline="0" b="1" i="0" dirty="0" spc="662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2400" baseline="0" b="1" i="0" dirty="0" spc="666">
                <a:solidFill>
                  <a:srgbClr val="FFFFFF"/>
                </a:solidFill>
                <a:latin typeface="Arial" pitchFamily="0" charset="1"/>
              </a:rPr>
              <a:t>-2</a:t>
            </a:r>
          </a:p>
        </p:txBody>
      </p:sp>
      <p:sp>
        <p:nvSpPr>
          <p:cNvPr id="155" name="Rectangle 155"/>
          <p:cNvSpPr/>
          <p:nvPr/>
        </p:nvSpPr>
        <p:spPr>
          <a:xfrm rot="0" flipH="0" flipV="0">
            <a:off x="1329563" y="2016157"/>
            <a:ext cx="8903968" cy="5974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As wit</a:t>
            </a:r>
            <a:r>
              <a:rPr lang="en-US" sz="2004" baseline="0" b="0" i="0" dirty="0" spc="537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BMEcat, CMS needs </a:t>
            </a:r>
            <a:r>
              <a:rPr lang="en-US" sz="2004" baseline="0" b="0" i="0" dirty="0" spc="-3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o be enabled along with all the required </a:t>
            </a:r>
            <a:r>
              <a:rPr lang="en-US" sz="2004" baseline="0" b="0" i="0" dirty="0" spc="-3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echnical</a:t>
            </a:r>
          </a:p>
          <a:p>
            <a:pPr marL="0">
              <a:lnSpc>
                <a:spcPts val="240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setups</a:t>
            </a:r>
          </a:p>
        </p:txBody>
      </p:sp>
      <p:sp>
        <p:nvSpPr>
          <p:cNvPr id="156" name="Rectangle 156"/>
          <p:cNvSpPr/>
          <p:nvPr/>
        </p:nvSpPr>
        <p:spPr>
          <a:xfrm rot="0" flipH="0" flipV="0">
            <a:off x="504139" y="515417"/>
            <a:ext cx="225155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FOREWOR</a:t>
            </a:r>
            <a:r>
              <a:rPr lang="en-US" sz="2400" baseline="0" b="1" i="0" dirty="0" spc="662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2400" baseline="0" b="1" i="0" dirty="0" spc="666">
                <a:solidFill>
                  <a:srgbClr val="FFFFFF"/>
                </a:solidFill>
                <a:latin typeface="Arial" pitchFamily="0" charset="1"/>
              </a:rPr>
              <a:t>-1</a:t>
            </a:r>
          </a:p>
        </p:txBody>
      </p:sp>
      <p:sp>
        <p:nvSpPr>
          <p:cNvPr id="157" name="Rectangle 157"/>
          <p:cNvSpPr/>
          <p:nvPr/>
        </p:nvSpPr>
        <p:spPr>
          <a:xfrm rot="0" flipH="0" flipV="0">
            <a:off x="855268" y="1301541"/>
            <a:ext cx="2372724" cy="4083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aseline="0" b="1" i="0" dirty="0" spc="0">
                <a:solidFill>
                  <a:srgbClr val="FFC000"/>
                </a:solidFill>
                <a:latin typeface="Arial" pitchFamily="0" charset="1"/>
              </a:rPr>
              <a:t>Prerequisites:</a:t>
            </a:r>
          </a:p>
        </p:txBody>
      </p:sp>
      <p:sp>
        <p:nvSpPr>
          <p:cNvPr id="158" name="Rectangle 158"/>
          <p:cNvSpPr/>
          <p:nvPr/>
        </p:nvSpPr>
        <p:spPr>
          <a:xfrm rot="0" flipH="0" flipV="0">
            <a:off x="778154" y="3560109"/>
            <a:ext cx="5387323" cy="4083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aseline="0" b="1" i="0" dirty="0" spc="0">
                <a:solidFill>
                  <a:srgbClr val="FF4747"/>
                </a:solidFill>
                <a:latin typeface="Arial" pitchFamily="0" charset="1"/>
              </a:rPr>
              <a:t>Added</a:t>
            </a:r>
            <a:r>
              <a:rPr lang="en-US" sz="2795" baseline="0" b="1" i="0" dirty="0" spc="-82">
                <a:solidFill>
                  <a:srgbClr val="FF4747"/>
                </a:solidFill>
                <a:latin typeface="Arial" pitchFamily="0" charset="1"/>
              </a:rPr>
              <a:t> </a:t>
            </a:r>
            <a:r>
              <a:rPr lang="en-US" sz="2795" baseline="0" b="1" i="0" dirty="0" spc="0">
                <a:solidFill>
                  <a:srgbClr val="FF4747"/>
                </a:solidFill>
                <a:latin typeface="Arial" pitchFamily="0" charset="1"/>
              </a:rPr>
              <a:t>Advantage ove</a:t>
            </a:r>
            <a:r>
              <a:rPr lang="en-US" sz="2795" baseline="0" b="1" i="0" dirty="0" spc="808">
                <a:solidFill>
                  <a:srgbClr val="FF4747"/>
                </a:solidFill>
                <a:latin typeface="Arial" pitchFamily="0" charset="1"/>
              </a:rPr>
              <a:t>r</a:t>
            </a:r>
            <a:r>
              <a:rPr lang="en-US" sz="2795" baseline="0" b="1" i="0" dirty="0" spc="0">
                <a:solidFill>
                  <a:srgbClr val="FF4747"/>
                </a:solidFill>
                <a:latin typeface="Arial" pitchFamily="0" charset="1"/>
              </a:rPr>
              <a:t>BMEcat: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59" name="Freeform 159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Freeform 160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Freeform 161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Freeform 162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3" name="Picture 163"/>
          <p:cNvPicPr>
            <a:picLocks noChangeAspect="0" noChangeArrowheads="1"/>
          </p:cNvPicPr>
          <p:nvPr/>
        </p:nvPicPr>
        <p:blipFill>
          <a:blip r:embed="rId1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136135" y="1077686"/>
            <a:ext cx="4122223" cy="3943894"/>
          </a:xfrm>
          <a:prstGeom prst="rect">
            <a:avLst/>
          </a:prstGeom>
          <a:noFill/>
          <a:extLst/>
        </p:spPr>
      </p:pic>
      <p:sp>
        <p:nvSpPr>
          <p:cNvPr id="164" name="Freeform 164"/>
          <p:cNvSpPr/>
          <p:nvPr/>
        </p:nvSpPr>
        <p:spPr>
          <a:xfrm rot="0" flipH="0" flipV="0">
            <a:off x="4117085" y="1058418"/>
            <a:ext cx="4160521" cy="3982212"/>
          </a:xfrm>
          <a:custGeom>
            <a:pathLst>
              <a:path w="4160521" h="3982212">
                <a:moveTo>
                  <a:pt x="0" y="0"/>
                </a:moveTo>
                <a:lnTo>
                  <a:pt x="4160521" y="0"/>
                </a:lnTo>
                <a:lnTo>
                  <a:pt x="4160521" y="3982212"/>
                </a:lnTo>
                <a:lnTo>
                  <a:pt x="0" y="3982212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5" name="Picture 165"/>
          <p:cNvPicPr>
            <a:picLocks noChangeAspect="0" noChangeArrowheads="1"/>
          </p:cNvPicPr>
          <p:nvPr/>
        </p:nvPicPr>
        <p:blipFill>
          <a:blip r:embed="rId1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0162" y="1077491"/>
            <a:ext cx="3630145" cy="5026129"/>
          </a:xfrm>
          <a:prstGeom prst="rect">
            <a:avLst/>
          </a:prstGeom>
          <a:noFill/>
          <a:extLst/>
        </p:spPr>
      </p:pic>
      <p:sp>
        <p:nvSpPr>
          <p:cNvPr id="166" name="Freeform 166"/>
          <p:cNvSpPr/>
          <p:nvPr/>
        </p:nvSpPr>
        <p:spPr>
          <a:xfrm rot="0" flipH="0" flipV="0">
            <a:off x="201548" y="1048893"/>
            <a:ext cx="3687318" cy="5083303"/>
          </a:xfrm>
          <a:custGeom>
            <a:pathLst>
              <a:path w="3687318" h="5083303">
                <a:moveTo>
                  <a:pt x="0" y="0"/>
                </a:moveTo>
                <a:lnTo>
                  <a:pt x="3687318" y="0"/>
                </a:lnTo>
                <a:lnTo>
                  <a:pt x="3687318" y="5083303"/>
                </a:lnTo>
                <a:lnTo>
                  <a:pt x="0" y="5083303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0070C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Freeform 167"/>
          <p:cNvSpPr/>
          <p:nvPr/>
        </p:nvSpPr>
        <p:spPr>
          <a:xfrm rot="0" flipH="0" flipV="0">
            <a:off x="230886" y="1078230"/>
            <a:ext cx="3630167" cy="2714244"/>
          </a:xfrm>
          <a:custGeom>
            <a:pathLst>
              <a:path w="3630167" h="2714244">
                <a:moveTo>
                  <a:pt x="0" y="0"/>
                </a:moveTo>
                <a:lnTo>
                  <a:pt x="3630167" y="0"/>
                </a:lnTo>
                <a:lnTo>
                  <a:pt x="3630167" y="2714244"/>
                </a:lnTo>
                <a:lnTo>
                  <a:pt x="0" y="271424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Freeform 168"/>
          <p:cNvSpPr/>
          <p:nvPr/>
        </p:nvSpPr>
        <p:spPr>
          <a:xfrm rot="0" flipH="0" flipV="0">
            <a:off x="230886" y="3822954"/>
            <a:ext cx="3630167" cy="2263141"/>
          </a:xfrm>
          <a:custGeom>
            <a:pathLst>
              <a:path w="3630167" h="2263141">
                <a:moveTo>
                  <a:pt x="0" y="0"/>
                </a:moveTo>
                <a:lnTo>
                  <a:pt x="3630167" y="0"/>
                </a:lnTo>
                <a:lnTo>
                  <a:pt x="3630167" y="2263141"/>
                </a:lnTo>
                <a:lnTo>
                  <a:pt x="0" y="2263141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4FB81C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9" name="Picture 169"/>
          <p:cNvPicPr>
            <a:picLocks noChangeAspect="0" noChangeArrowheads="1"/>
          </p:cNvPicPr>
          <p:nvPr/>
        </p:nvPicPr>
        <p:blipFill>
          <a:blip r:embed="rId1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397240" y="2898834"/>
            <a:ext cx="3677200" cy="3593406"/>
          </a:xfrm>
          <a:prstGeom prst="rect">
            <a:avLst/>
          </a:prstGeom>
          <a:noFill/>
          <a:extLst/>
        </p:spPr>
      </p:pic>
      <p:sp>
        <p:nvSpPr>
          <p:cNvPr id="170" name="Freeform 170"/>
          <p:cNvSpPr/>
          <p:nvPr/>
        </p:nvSpPr>
        <p:spPr>
          <a:xfrm rot="0" flipH="0" flipV="0">
            <a:off x="8378190" y="2879598"/>
            <a:ext cx="3715512" cy="3631693"/>
          </a:xfrm>
          <a:custGeom>
            <a:pathLst>
              <a:path w="3715512" h="3631693">
                <a:moveTo>
                  <a:pt x="0" y="0"/>
                </a:moveTo>
                <a:lnTo>
                  <a:pt x="3715512" y="0"/>
                </a:lnTo>
                <a:lnTo>
                  <a:pt x="3715512" y="3631693"/>
                </a:lnTo>
                <a:lnTo>
                  <a:pt x="0" y="3631693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4FB81C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Freeform 171"/>
          <p:cNvSpPr/>
          <p:nvPr/>
        </p:nvSpPr>
        <p:spPr>
          <a:xfrm rot="0" flipH="0" flipV="0">
            <a:off x="3231642" y="1436371"/>
            <a:ext cx="513587" cy="192024"/>
          </a:xfrm>
          <a:custGeom>
            <a:pathLst>
              <a:path w="513587" h="192024">
                <a:moveTo>
                  <a:pt x="0" y="0"/>
                </a:moveTo>
                <a:lnTo>
                  <a:pt x="513587" y="0"/>
                </a:lnTo>
                <a:lnTo>
                  <a:pt x="513587" y="192024"/>
                </a:lnTo>
                <a:lnTo>
                  <a:pt x="0" y="19202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 rot="0" flipH="0" flipV="0">
            <a:off x="1041653" y="1701546"/>
            <a:ext cx="2703577" cy="745236"/>
          </a:xfrm>
          <a:custGeom>
            <a:pathLst>
              <a:path w="2703577" h="745236">
                <a:moveTo>
                  <a:pt x="0" y="0"/>
                </a:moveTo>
                <a:lnTo>
                  <a:pt x="2703577" y="0"/>
                </a:lnTo>
                <a:lnTo>
                  <a:pt x="2703577" y="745236"/>
                </a:lnTo>
                <a:lnTo>
                  <a:pt x="0" y="745236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/>
          <p:cNvSpPr/>
          <p:nvPr/>
        </p:nvSpPr>
        <p:spPr>
          <a:xfrm rot="0" flipH="0" flipV="0">
            <a:off x="285750" y="1128522"/>
            <a:ext cx="720852" cy="1021080"/>
          </a:xfrm>
          <a:custGeom>
            <a:pathLst>
              <a:path w="720852" h="1021080">
                <a:moveTo>
                  <a:pt x="0" y="0"/>
                </a:moveTo>
                <a:lnTo>
                  <a:pt x="720852" y="0"/>
                </a:lnTo>
                <a:lnTo>
                  <a:pt x="720852" y="1021080"/>
                </a:lnTo>
                <a:lnTo>
                  <a:pt x="0" y="1021080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Freeform 174"/>
          <p:cNvSpPr/>
          <p:nvPr/>
        </p:nvSpPr>
        <p:spPr>
          <a:xfrm rot="0" flipH="0" flipV="0">
            <a:off x="3427476" y="2819400"/>
            <a:ext cx="708659" cy="473965"/>
          </a:xfrm>
          <a:custGeom>
            <a:pathLst>
              <a:path w="708659" h="473965">
                <a:moveTo>
                  <a:pt x="0" y="118491"/>
                </a:moveTo>
                <a:lnTo>
                  <a:pt x="14858" y="118491"/>
                </a:lnTo>
                <a:lnTo>
                  <a:pt x="14858" y="355473"/>
                </a:lnTo>
                <a:lnTo>
                  <a:pt x="0" y="355473"/>
                </a:lnTo>
                <a:lnTo>
                  <a:pt x="0" y="118491"/>
                </a:lnTo>
                <a:close/>
                <a:moveTo>
                  <a:pt x="29590" y="118491"/>
                </a:moveTo>
                <a:lnTo>
                  <a:pt x="59182" y="118491"/>
                </a:lnTo>
                <a:lnTo>
                  <a:pt x="59182" y="355473"/>
                </a:lnTo>
                <a:lnTo>
                  <a:pt x="29590" y="355473"/>
                </a:lnTo>
                <a:lnTo>
                  <a:pt x="29590" y="118491"/>
                </a:lnTo>
                <a:close/>
                <a:moveTo>
                  <a:pt x="74040" y="118491"/>
                </a:moveTo>
                <a:lnTo>
                  <a:pt x="471677" y="118491"/>
                </a:lnTo>
                <a:lnTo>
                  <a:pt x="471677" y="0"/>
                </a:lnTo>
                <a:lnTo>
                  <a:pt x="708659" y="236983"/>
                </a:lnTo>
                <a:lnTo>
                  <a:pt x="471677" y="473965"/>
                </a:lnTo>
                <a:lnTo>
                  <a:pt x="471677" y="355473"/>
                </a:lnTo>
                <a:lnTo>
                  <a:pt x="74040" y="355473"/>
                </a:lnTo>
                <a:close/>
                <a:moveTo>
                  <a:pt x="492633" y="4038600"/>
                </a:moveTo>
              </a:path>
            </a:pathLst>
          </a:custGeom>
          <a:solidFill>
            <a:srgbClr val="F0AB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Freeform 175"/>
          <p:cNvSpPr/>
          <p:nvPr/>
        </p:nvSpPr>
        <p:spPr>
          <a:xfrm rot="0" flipH="0" flipV="0">
            <a:off x="3674364" y="5225797"/>
            <a:ext cx="4722876" cy="473963"/>
          </a:xfrm>
          <a:custGeom>
            <a:pathLst>
              <a:path w="4722876" h="473963">
                <a:moveTo>
                  <a:pt x="0" y="118490"/>
                </a:moveTo>
                <a:lnTo>
                  <a:pt x="14858" y="118490"/>
                </a:lnTo>
                <a:lnTo>
                  <a:pt x="14858" y="355473"/>
                </a:lnTo>
                <a:lnTo>
                  <a:pt x="0" y="355473"/>
                </a:lnTo>
                <a:lnTo>
                  <a:pt x="0" y="118490"/>
                </a:lnTo>
                <a:close/>
                <a:moveTo>
                  <a:pt x="29590" y="118490"/>
                </a:moveTo>
                <a:lnTo>
                  <a:pt x="59308" y="118490"/>
                </a:lnTo>
                <a:lnTo>
                  <a:pt x="59308" y="355473"/>
                </a:lnTo>
                <a:lnTo>
                  <a:pt x="29590" y="355473"/>
                </a:lnTo>
                <a:lnTo>
                  <a:pt x="29590" y="118490"/>
                </a:lnTo>
                <a:close/>
                <a:moveTo>
                  <a:pt x="74040" y="118490"/>
                </a:moveTo>
                <a:lnTo>
                  <a:pt x="4485893" y="118490"/>
                </a:lnTo>
                <a:lnTo>
                  <a:pt x="4485893" y="0"/>
                </a:lnTo>
                <a:lnTo>
                  <a:pt x="4722876" y="236982"/>
                </a:lnTo>
                <a:lnTo>
                  <a:pt x="4485893" y="473963"/>
                </a:lnTo>
                <a:lnTo>
                  <a:pt x="4485893" y="355473"/>
                </a:lnTo>
                <a:lnTo>
                  <a:pt x="74040" y="355473"/>
                </a:lnTo>
                <a:close/>
                <a:moveTo>
                  <a:pt x="-2160651" y="1632203"/>
                </a:moveTo>
              </a:path>
            </a:pathLst>
          </a:custGeom>
          <a:solidFill>
            <a:srgbClr val="4FB81C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/>
          <p:cNvSpPr/>
          <p:nvPr/>
        </p:nvSpPr>
        <p:spPr>
          <a:xfrm rot="0" flipH="0" flipV="0">
            <a:off x="3674364" y="5225797"/>
            <a:ext cx="4722876" cy="473963"/>
          </a:xfrm>
          <a:custGeom>
            <a:pathLst>
              <a:path w="4722876" h="473963">
                <a:moveTo>
                  <a:pt x="0" y="118490"/>
                </a:moveTo>
                <a:lnTo>
                  <a:pt x="14858" y="118490"/>
                </a:lnTo>
                <a:lnTo>
                  <a:pt x="14858" y="355473"/>
                </a:lnTo>
                <a:lnTo>
                  <a:pt x="0" y="355473"/>
                </a:lnTo>
                <a:lnTo>
                  <a:pt x="0" y="118490"/>
                </a:lnTo>
                <a:close/>
                <a:moveTo>
                  <a:pt x="29590" y="118490"/>
                </a:moveTo>
                <a:lnTo>
                  <a:pt x="59308" y="118490"/>
                </a:lnTo>
                <a:lnTo>
                  <a:pt x="59308" y="355473"/>
                </a:lnTo>
                <a:lnTo>
                  <a:pt x="29590" y="355473"/>
                </a:lnTo>
                <a:lnTo>
                  <a:pt x="29590" y="118490"/>
                </a:lnTo>
                <a:close/>
                <a:moveTo>
                  <a:pt x="74040" y="118490"/>
                </a:moveTo>
                <a:lnTo>
                  <a:pt x="4485893" y="118490"/>
                </a:lnTo>
                <a:lnTo>
                  <a:pt x="4485893" y="0"/>
                </a:lnTo>
                <a:lnTo>
                  <a:pt x="4722876" y="236982"/>
                </a:lnTo>
                <a:lnTo>
                  <a:pt x="4485893" y="473963"/>
                </a:lnTo>
                <a:lnTo>
                  <a:pt x="4485893" y="355473"/>
                </a:lnTo>
                <a:lnTo>
                  <a:pt x="74040" y="355473"/>
                </a:lnTo>
                <a:close/>
                <a:moveTo>
                  <a:pt x="-2160651" y="1632203"/>
                </a:moveTo>
              </a:path>
            </a:pathLst>
          </a:custGeom>
          <a:noFill/>
          <a:ln w="6350" cap="flat" cmpd="sng">
            <a:solidFill>
              <a:srgbClr val="4FB81C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 rot="0" flipH="0" flipV="0">
            <a:off x="1041653" y="3862579"/>
            <a:ext cx="2560321" cy="2177795"/>
          </a:xfrm>
          <a:custGeom>
            <a:pathLst>
              <a:path w="2560321" h="2177795">
                <a:moveTo>
                  <a:pt x="0" y="0"/>
                </a:moveTo>
                <a:lnTo>
                  <a:pt x="2560321" y="0"/>
                </a:lnTo>
                <a:lnTo>
                  <a:pt x="2560321" y="2177795"/>
                </a:lnTo>
                <a:lnTo>
                  <a:pt x="0" y="2177795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Rectangle 178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5	</a:t>
            </a:r>
          </a:p>
        </p:txBody>
      </p:sp>
      <p:sp>
        <p:nvSpPr>
          <p:cNvPr id="179" name="Rectangle 179"/>
          <p:cNvSpPr/>
          <p:nvPr/>
        </p:nvSpPr>
        <p:spPr>
          <a:xfrm rot="0" flipH="0" flipV="0">
            <a:off x="504139" y="515417"/>
            <a:ext cx="5806440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OVE</a:t>
            </a:r>
            <a:r>
              <a:rPr lang="en-US" sz="2400" baseline="0" b="1" i="0" dirty="0" spc="-51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VIEW OF</a:t>
            </a:r>
            <a:r>
              <a:rPr lang="en-US" sz="2400" baseline="0" b="1" i="0" dirty="0" spc="-8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AN EXTENDE</a:t>
            </a:r>
            <a:r>
              <a:rPr lang="en-US" sz="2400" baseline="0" b="1" i="0" dirty="0" spc="-12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-CIF ITEM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80" name="Freeform 180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1" name="Picture 181"/>
          <p:cNvPicPr>
            <a:picLocks noChangeAspect="0" noChangeArrowheads="1"/>
          </p:cNvPicPr>
          <p:nvPr/>
        </p:nvPicPr>
        <p:blipFill>
          <a:blip r:embed="rId1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70292" y="356"/>
            <a:ext cx="4524533" cy="6857644"/>
          </a:xfrm>
          <a:prstGeom prst="rect">
            <a:avLst/>
          </a:prstGeom>
          <a:noFill/>
          <a:extLst/>
        </p:spPr>
      </p:pic>
      <p:sp>
        <p:nvSpPr>
          <p:cNvPr id="182" name="Freeform 182"/>
          <p:cNvSpPr/>
          <p:nvPr/>
        </p:nvSpPr>
        <p:spPr>
          <a:xfrm rot="0" flipH="0" flipV="0">
            <a:off x="11369040" y="467868"/>
            <a:ext cx="669036" cy="123444"/>
          </a:xfrm>
          <a:custGeom>
            <a:pathLst>
              <a:path w="669036" h="123444">
                <a:moveTo>
                  <a:pt x="0" y="0"/>
                </a:moveTo>
                <a:lnTo>
                  <a:pt x="669036" y="0"/>
                </a:lnTo>
                <a:lnTo>
                  <a:pt x="669036" y="123444"/>
                </a:lnTo>
                <a:lnTo>
                  <a:pt x="0" y="123444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1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 rot="0" flipH="0" flipV="0">
            <a:off x="8721852" y="3767329"/>
            <a:ext cx="3116579" cy="844295"/>
          </a:xfrm>
          <a:custGeom>
            <a:pathLst>
              <a:path w="3116579" h="844295">
                <a:moveTo>
                  <a:pt x="0" y="0"/>
                </a:moveTo>
                <a:lnTo>
                  <a:pt x="3116579" y="0"/>
                </a:lnTo>
                <a:lnTo>
                  <a:pt x="3116579" y="844295"/>
                </a:lnTo>
                <a:lnTo>
                  <a:pt x="0" y="844295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Rectangle 184"/>
          <p:cNvSpPr/>
          <p:nvPr/>
        </p:nvSpPr>
        <p:spPr>
          <a:xfrm rot="0" flipH="0" flipV="0">
            <a:off x="504139" y="3113507"/>
            <a:ext cx="5185597" cy="643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6" baseline="0" b="1" i="0" dirty="0" spc="0">
                <a:solidFill>
                  <a:srgbClr val="FFFFFF"/>
                </a:solidFill>
                <a:latin typeface="Arial" pitchFamily="0" charset="1"/>
              </a:rPr>
              <a:t>Pric</a:t>
            </a:r>
            <a:r>
              <a:rPr lang="en-US" sz="4406" baseline="0" b="1" i="0" dirty="0" spc="122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4406" baseline="0" b="1" i="0" dirty="0" spc="0">
                <a:solidFill>
                  <a:srgbClr val="F0AB00"/>
                </a:solidFill>
                <a:latin typeface="Arial" pitchFamily="0" charset="1"/>
              </a:rPr>
              <a:t>Configuration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85" name="Freeform 185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 rot="0" flipH="0" flipV="0">
            <a:off x="8299704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0" name="Picture 190"/>
          <p:cNvPicPr>
            <a:picLocks noChangeAspect="0" noChangeArrowheads="1"/>
          </p:cNvPicPr>
          <p:nvPr/>
        </p:nvPicPr>
        <p:blipFill>
          <a:blip r:embed="rId1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299704" y="1620135"/>
            <a:ext cx="3390686" cy="2232537"/>
          </a:xfrm>
          <a:prstGeom prst="rect">
            <a:avLst/>
          </a:prstGeom>
          <a:noFill/>
          <a:extLst/>
        </p:spPr>
      </p:pic>
      <p:sp>
        <p:nvSpPr>
          <p:cNvPr id="191" name="Freeform 191"/>
          <p:cNvSpPr/>
          <p:nvPr/>
        </p:nvSpPr>
        <p:spPr>
          <a:xfrm rot="0" flipH="0" flipV="0">
            <a:off x="9857993" y="1928622"/>
            <a:ext cx="771145" cy="275844"/>
          </a:xfrm>
          <a:custGeom>
            <a:pathLst>
              <a:path w="771145" h="275844">
                <a:moveTo>
                  <a:pt x="0" y="0"/>
                </a:moveTo>
                <a:lnTo>
                  <a:pt x="771145" y="0"/>
                </a:lnTo>
                <a:lnTo>
                  <a:pt x="771145" y="275844"/>
                </a:lnTo>
                <a:lnTo>
                  <a:pt x="0" y="27584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B48000">
                <a:alpha val="100000"/>
              </a:srgbClr>
            </a:solidFill>
            <a:custDash>
              <a:ds d="400000" sp="300000"/>
            </a:custDash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 rot="0" flipH="0" flipV="0">
            <a:off x="9152381" y="1928622"/>
            <a:ext cx="413004" cy="275844"/>
          </a:xfrm>
          <a:custGeom>
            <a:pathLst>
              <a:path w="413004" h="275844">
                <a:moveTo>
                  <a:pt x="0" y="0"/>
                </a:moveTo>
                <a:lnTo>
                  <a:pt x="413004" y="0"/>
                </a:lnTo>
                <a:lnTo>
                  <a:pt x="413004" y="275844"/>
                </a:lnTo>
                <a:lnTo>
                  <a:pt x="0" y="27584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B48000">
                <a:alpha val="100000"/>
              </a:srgbClr>
            </a:solidFill>
            <a:custDash>
              <a:ds d="400000" sp="300000"/>
            </a:custDash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Freeform 193"/>
          <p:cNvSpPr/>
          <p:nvPr/>
        </p:nvSpPr>
        <p:spPr>
          <a:xfrm rot="0" flipH="0" flipV="0">
            <a:off x="504444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4" name="Picture 194"/>
          <p:cNvPicPr>
            <a:picLocks noChangeAspect="0" noChangeArrowheads="1"/>
          </p:cNvPicPr>
          <p:nvPr/>
        </p:nvPicPr>
        <p:blipFill>
          <a:blip r:embed="rId1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4444" y="1620061"/>
            <a:ext cx="3390753" cy="2232611"/>
          </a:xfrm>
          <a:prstGeom prst="rect">
            <a:avLst/>
          </a:prstGeom>
          <a:noFill/>
          <a:extLst/>
        </p:spPr>
      </p:pic>
      <p:sp>
        <p:nvSpPr>
          <p:cNvPr id="195" name="Freeform 195"/>
          <p:cNvSpPr/>
          <p:nvPr/>
        </p:nvSpPr>
        <p:spPr>
          <a:xfrm rot="0" flipH="0" flipV="0">
            <a:off x="4401311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6" name="Picture 196"/>
          <p:cNvPicPr>
            <a:picLocks noChangeAspect="0" noChangeArrowheads="1"/>
          </p:cNvPicPr>
          <p:nvPr/>
        </p:nvPicPr>
        <p:blipFill>
          <a:blip r:embed="rId1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401311" y="1620231"/>
            <a:ext cx="3390826" cy="2232441"/>
          </a:xfrm>
          <a:prstGeom prst="rect">
            <a:avLst/>
          </a:prstGeom>
          <a:noFill/>
          <a:extLst/>
        </p:spPr>
      </p:pic>
      <p:sp>
        <p:nvSpPr>
          <p:cNvPr id="197" name="Rectangle 197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7	</a:t>
            </a:r>
          </a:p>
        </p:txBody>
      </p:sp>
      <p:sp>
        <p:nvSpPr>
          <p:cNvPr id="198" name="Rectangle 198"/>
          <p:cNvSpPr/>
          <p:nvPr/>
        </p:nvSpPr>
        <p:spPr>
          <a:xfrm rot="0" flipH="0" flipV="0">
            <a:off x="504139" y="515417"/>
            <a:ext cx="647821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What the field looks</a:t>
            </a:r>
            <a:r>
              <a:rPr lang="en-US" sz="24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like in the Us</a:t>
            </a:r>
            <a:r>
              <a:rPr lang="en-US" sz="2400" baseline="0" b="1" i="0" dirty="0" spc="-3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r Interface</a:t>
            </a:r>
          </a:p>
        </p:txBody>
      </p:sp>
      <p:sp>
        <p:nvSpPr>
          <p:cNvPr id="199" name="Rectangle 199"/>
          <p:cNvSpPr/>
          <p:nvPr/>
        </p:nvSpPr>
        <p:spPr>
          <a:xfrm rot="0" flipH="0" flipV="0">
            <a:off x="504139" y="4363924"/>
            <a:ext cx="10652328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898062" algn="l"/>
                <a:tab pos="7796200" algn="l"/>
              </a:tabLst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At item</a:t>
            </a:r>
            <a:r>
              <a:rPr lang="en-US" sz="1800" baseline="0" b="0" i="0" dirty="0" spc="-51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s price level	At detail/description</a:t>
            </a:r>
            <a:r>
              <a:rPr lang="en-US" sz="1800" baseline="0" b="0" i="0" dirty="0" spc="-44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s level	At purchase requisition level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00" name="Freeform 200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Freeform 201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 rot="0" flipH="0" flipV="0">
            <a:off x="529590" y="5714239"/>
            <a:ext cx="2040636" cy="739140"/>
          </a:xfrm>
          <a:custGeom>
            <a:pathLst>
              <a:path w="2040636" h="739140">
                <a:moveTo>
                  <a:pt x="2040636" y="0"/>
                </a:moveTo>
                <a:lnTo>
                  <a:pt x="123190" y="0"/>
                </a:lnTo>
                <a:lnTo>
                  <a:pt x="0" y="123190"/>
                </a:lnTo>
                <a:lnTo>
                  <a:pt x="0" y="739140"/>
                </a:lnTo>
                <a:lnTo>
                  <a:pt x="2040636" y="739140"/>
                </a:lnTo>
                <a:close/>
                <a:moveTo>
                  <a:pt x="614171" y="1143761"/>
                </a:moveTo>
              </a:path>
            </a:pathLst>
          </a:custGeom>
          <a:solidFill>
            <a:srgbClr val="B48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 rot="0" flipH="0" flipV="0">
            <a:off x="529590" y="5714239"/>
            <a:ext cx="2040636" cy="739140"/>
          </a:xfrm>
          <a:custGeom>
            <a:pathLst>
              <a:path w="2040636" h="739140">
                <a:moveTo>
                  <a:pt x="2040636" y="0"/>
                </a:moveTo>
                <a:lnTo>
                  <a:pt x="123190" y="0"/>
                </a:lnTo>
                <a:lnTo>
                  <a:pt x="0" y="123190"/>
                </a:lnTo>
                <a:lnTo>
                  <a:pt x="0" y="739140"/>
                </a:lnTo>
                <a:lnTo>
                  <a:pt x="2040636" y="739140"/>
                </a:lnTo>
                <a:close/>
                <a:moveTo>
                  <a:pt x="614171" y="1143761"/>
                </a:moveTo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 rot="0" flipH="0" flipV="0">
            <a:off x="529590" y="909066"/>
            <a:ext cx="5925311" cy="4491229"/>
          </a:xfrm>
          <a:custGeom>
            <a:pathLst>
              <a:path w="5925311" h="4491229">
                <a:moveTo>
                  <a:pt x="0" y="0"/>
                </a:moveTo>
                <a:lnTo>
                  <a:pt x="5925311" y="0"/>
                </a:lnTo>
                <a:lnTo>
                  <a:pt x="5925311" y="4491229"/>
                </a:lnTo>
                <a:lnTo>
                  <a:pt x="0" y="449122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FFFF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 rot="0" flipH="0" flipV="0">
            <a:off x="6704838" y="909066"/>
            <a:ext cx="4986528" cy="4491229"/>
          </a:xfrm>
          <a:custGeom>
            <a:pathLst>
              <a:path w="4986528" h="4491229">
                <a:moveTo>
                  <a:pt x="0" y="0"/>
                </a:moveTo>
                <a:lnTo>
                  <a:pt x="4986528" y="0"/>
                </a:lnTo>
                <a:lnTo>
                  <a:pt x="4986528" y="4491229"/>
                </a:lnTo>
                <a:lnTo>
                  <a:pt x="0" y="449122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 rot="0" flipH="0" flipV="0">
            <a:off x="6796023" y="4693285"/>
            <a:ext cx="551688" cy="15240"/>
          </a:xfrm>
          <a:custGeom>
            <a:pathLst>
              <a:path w="551688" h="15240">
                <a:moveTo>
                  <a:pt x="0" y="0"/>
                </a:moveTo>
                <a:lnTo>
                  <a:pt x="551688" y="0"/>
                </a:lnTo>
                <a:lnTo>
                  <a:pt x="551688" y="15240"/>
                </a:lnTo>
                <a:lnTo>
                  <a:pt x="0" y="1524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 rot="0" flipH="0" flipV="0">
            <a:off x="7684516" y="4693285"/>
            <a:ext cx="338327" cy="15240"/>
          </a:xfrm>
          <a:custGeom>
            <a:pathLst>
              <a:path w="338327" h="15240">
                <a:moveTo>
                  <a:pt x="0" y="0"/>
                </a:moveTo>
                <a:lnTo>
                  <a:pt x="338327" y="0"/>
                </a:lnTo>
                <a:lnTo>
                  <a:pt x="338327" y="15240"/>
                </a:lnTo>
                <a:lnTo>
                  <a:pt x="0" y="1524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Freeform 210"/>
          <p:cNvSpPr/>
          <p:nvPr/>
        </p:nvSpPr>
        <p:spPr>
          <a:xfrm rot="0" flipH="0" flipV="0">
            <a:off x="2570226" y="5714239"/>
            <a:ext cx="9121140" cy="739140"/>
          </a:xfrm>
          <a:custGeom>
            <a:pathLst>
              <a:path w="9121140" h="739140">
                <a:moveTo>
                  <a:pt x="0" y="0"/>
                </a:moveTo>
                <a:lnTo>
                  <a:pt x="9121140" y="0"/>
                </a:lnTo>
                <a:lnTo>
                  <a:pt x="9121140" y="739140"/>
                </a:lnTo>
                <a:lnTo>
                  <a:pt x="0" y="739140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Rectangle 211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8	</a:t>
            </a:r>
          </a:p>
        </p:txBody>
      </p:sp>
      <p:sp>
        <p:nvSpPr>
          <p:cNvPr id="212" name="Rectangle 212"/>
          <p:cNvSpPr/>
          <p:nvPr/>
        </p:nvSpPr>
        <p:spPr>
          <a:xfrm rot="0" flipH="0" flipV="0">
            <a:off x="620268" y="1007599"/>
            <a:ext cx="3154059" cy="13597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[{"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datetim</a:t>
            </a:r>
            <a:r>
              <a:rPr lang="en-US" sz="2004" baseline="0" b="1" i="0" dirty="0" spc="-2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</a:t>
            </a:r>
            <a:r>
              <a:rPr lang="en-US" sz="2004" baseline="0" b="0" i="0" dirty="0" spc="-4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[];</a:t>
            </a:r>
          </a:p>
          <a:p>
            <a:pPr marL="0">
              <a:lnSpc>
                <a:spcPts val="420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articleprice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"=[</a:t>
            </a:r>
          </a:p>
          <a:p>
            <a:pPr marL="0">
              <a:lnSpc>
                <a:spcPts val="4201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{"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pricet</a:t>
            </a:r>
            <a:r>
              <a:rPr lang="en-US" sz="2004" baseline="0" b="1" i="0" dirty="0" spc="-3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pe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"=net_custome</a:t>
            </a:r>
            <a:r>
              <a:rPr lang="en-US" sz="2004" baseline="0" b="0" i="0" dirty="0" spc="-29">
                <a:solidFill>
                  <a:srgbClr val="FFFFFF"/>
                </a:solidFill>
                <a:latin typeface="Arial" pitchFamily="0" charset="1"/>
              </a:rPr>
              <a:t>r;</a:t>
            </a:r>
          </a:p>
        </p:txBody>
      </p:sp>
      <p:sp>
        <p:nvSpPr>
          <p:cNvPr id="213" name="Rectangle 213"/>
          <p:cNvSpPr/>
          <p:nvPr/>
        </p:nvSpPr>
        <p:spPr>
          <a:xfrm rot="0" flipH="0" flipV="0">
            <a:off x="620268" y="2608104"/>
            <a:ext cx="2616171" cy="13597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priceamount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</a:rPr>
              <a:t>100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;</a:t>
            </a:r>
          </a:p>
          <a:p>
            <a:pPr marL="0">
              <a:lnSpc>
                <a:spcPts val="4200"/>
              </a:lnSpc>
            </a:pP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6" baseline="0" b="1" i="0" dirty="0" spc="0">
                <a:solidFill>
                  <a:srgbClr val="FFC000"/>
                </a:solidFill>
                <a:latin typeface="Arial" pitchFamily="0" charset="1"/>
              </a:rPr>
              <a:t>pricecurrenc</a:t>
            </a:r>
            <a:r>
              <a:rPr lang="en-US" sz="2006" baseline="0" b="1" i="0" dirty="0" spc="-47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"=</a:t>
            </a:r>
            <a:r>
              <a:rPr lang="en-US" sz="2006" baseline="0" b="0" i="0" dirty="0" spc="0">
                <a:solidFill>
                  <a:srgbClr val="00B0F0"/>
                </a:solidFill>
                <a:latin typeface="Arial" pitchFamily="0" charset="1"/>
              </a:rPr>
              <a:t>GBP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;</a:t>
            </a:r>
          </a:p>
          <a:p>
            <a:pPr marL="0">
              <a:lnSpc>
                <a:spcPts val="4201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lowerbound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</a:rPr>
              <a:t>5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"}</a:t>
            </a:r>
          </a:p>
        </p:txBody>
      </p:sp>
      <p:sp>
        <p:nvSpPr>
          <p:cNvPr id="214" name="Rectangle 214"/>
          <p:cNvSpPr/>
          <p:nvPr/>
        </p:nvSpPr>
        <p:spPr>
          <a:xfrm rot="0" flipH="0" flipV="0">
            <a:off x="620268" y="4204897"/>
            <a:ext cx="5711892" cy="3435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52" baseline="0" b="0" i="0" dirty="0" spc="0">
                <a:solidFill>
                  <a:srgbClr val="999999"/>
                </a:solidFill>
                <a:latin typeface="Arial" pitchFamily="0" charset="1"/>
              </a:rPr>
              <a:t>;{"priceTyp</a:t>
            </a:r>
            <a:r>
              <a:rPr lang="en-US" sz="1152" baseline="0" b="0" i="0" dirty="0" spc="-11">
                <a:solidFill>
                  <a:srgbClr val="999999"/>
                </a:solidFill>
                <a:latin typeface="Arial" pitchFamily="0" charset="1"/>
              </a:rPr>
              <a:t>e</a:t>
            </a:r>
            <a:r>
              <a:rPr lang="en-US" sz="1152" baseline="0" b="0" i="0" dirty="0" spc="0">
                <a:solidFill>
                  <a:srgbClr val="999999"/>
                </a:solidFill>
                <a:latin typeface="Arial" pitchFamily="0" charset="1"/>
              </a:rPr>
              <a:t>"=net_customer;"priceamount"=90;"pricecurrency"=GBP;"lowerbound"="10"}</a:t>
            </a:r>
          </a:p>
          <a:p>
            <a:pPr marL="0">
              <a:lnSpc>
                <a:spcPts val="1380"/>
              </a:lnSpc>
            </a:pPr>
            <a:r>
              <a:rPr lang="en-US" sz="1152" baseline="0" b="0" i="0" dirty="0" spc="0">
                <a:solidFill>
                  <a:srgbClr val="999999"/>
                </a:solidFill>
                <a:latin typeface="Arial" pitchFamily="0" charset="1"/>
              </a:rPr>
              <a:t>;{"priceTyp</a:t>
            </a:r>
            <a:r>
              <a:rPr lang="en-US" sz="1152" baseline="0" b="0" i="0" dirty="0" spc="-11">
                <a:solidFill>
                  <a:srgbClr val="999999"/>
                </a:solidFill>
                <a:latin typeface="Arial" pitchFamily="0" charset="1"/>
              </a:rPr>
              <a:t>e</a:t>
            </a:r>
            <a:r>
              <a:rPr lang="en-US" sz="1152" baseline="0" b="0" i="0" dirty="0" spc="0">
                <a:solidFill>
                  <a:srgbClr val="999999"/>
                </a:solidFill>
                <a:latin typeface="Arial" pitchFamily="0" charset="1"/>
              </a:rPr>
              <a:t>"=net_customer;"priceamount"=85;"pricecurrency"=GBP;"lowerbound"="20"}</a:t>
            </a:r>
          </a:p>
        </p:txBody>
      </p:sp>
      <p:sp>
        <p:nvSpPr>
          <p:cNvPr id="215" name="Rectangle 215"/>
          <p:cNvSpPr/>
          <p:nvPr/>
        </p:nvSpPr>
        <p:spPr>
          <a:xfrm rot="0" flipH="0" flipV="0">
            <a:off x="620268" y="4787392"/>
            <a:ext cx="226273" cy="2930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]}]</a:t>
            </a:r>
          </a:p>
        </p:txBody>
      </p:sp>
      <p:sp>
        <p:nvSpPr>
          <p:cNvPr id="216" name="Rectangle 216"/>
          <p:cNvSpPr/>
          <p:nvPr/>
        </p:nvSpPr>
        <p:spPr>
          <a:xfrm rot="0" flipH="0" flipV="0">
            <a:off x="349910" y="332537"/>
            <a:ext cx="484845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Catalogue Setup and Explanation</a:t>
            </a:r>
          </a:p>
        </p:txBody>
      </p:sp>
      <p:sp>
        <p:nvSpPr>
          <p:cNvPr id="217" name="Rectangle 217"/>
          <p:cNvSpPr/>
          <p:nvPr/>
        </p:nvSpPr>
        <p:spPr>
          <a:xfrm rot="0" flipH="0" flipV="0">
            <a:off x="6796785" y="1007517"/>
            <a:ext cx="4792702" cy="4763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Date </a:t>
            </a:r>
            <a:r>
              <a:rPr lang="en-US" sz="1800" baseline="0" b="1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ime</a:t>
            </a:r>
            <a:r>
              <a:rPr lang="en-US" sz="1800" baseline="0" b="0" i="0" dirty="0" spc="495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Lea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e as i</a:t>
            </a:r>
            <a:r>
              <a:rPr lang="en-US" sz="1403" baseline="0" b="0" i="0" dirty="0" spc="-13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, not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require</a:t>
            </a:r>
            <a:r>
              <a:rPr lang="en-US" sz="1403" baseline="0" b="0" i="0" dirty="0" spc="358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to be</a:t>
            </a:r>
            <a:r>
              <a:rPr lang="en-US" sz="1403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present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for the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field to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work</a:t>
            </a:r>
          </a:p>
        </p:txBody>
      </p:sp>
      <p:sp>
        <p:nvSpPr>
          <p:cNvPr id="218" name="Rectangle 218"/>
          <p:cNvSpPr/>
          <p:nvPr/>
        </p:nvSpPr>
        <p:spPr>
          <a:xfrm rot="0" flipH="0" flipV="0">
            <a:off x="6796785" y="1723562"/>
            <a:ext cx="3836153" cy="2632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aseline="0" b="1" i="0" dirty="0" spc="-55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802" baseline="0" b="1" i="0" dirty="0" spc="0">
                <a:solidFill>
                  <a:srgbClr val="FFFFFF"/>
                </a:solidFill>
                <a:latin typeface="Arial" pitchFamily="0" charset="1"/>
              </a:rPr>
              <a:t>rticle Price</a:t>
            </a:r>
            <a:r>
              <a:rPr lang="en-US" sz="1802" baseline="0" b="0" i="0" dirty="0" spc="50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header</a:t>
            </a:r>
            <a:r>
              <a:rPr lang="en-US" sz="1406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to tiered</a:t>
            </a:r>
            <a:r>
              <a:rPr lang="en-US" sz="1406" baseline="0" b="0" i="0" dirty="0" spc="-3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pricing</a:t>
            </a:r>
            <a:r>
              <a:rPr lang="en-US" sz="140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details</a:t>
            </a:r>
          </a:p>
        </p:txBody>
      </p:sp>
      <p:sp>
        <p:nvSpPr>
          <p:cNvPr id="219" name="Rectangle 219"/>
          <p:cNvSpPr/>
          <p:nvPr/>
        </p:nvSpPr>
        <p:spPr>
          <a:xfrm rot="0" flipH="0" flipV="0">
            <a:off x="6796785" y="2227022"/>
            <a:ext cx="3986148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Price </a:t>
            </a:r>
            <a:r>
              <a:rPr lang="en-US" sz="1800" baseline="0" b="1" i="0" dirty="0" spc="-13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yp</a:t>
            </a:r>
            <a:r>
              <a:rPr lang="en-US" sz="1800" baseline="0" b="1" i="0" dirty="0" spc="-1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800" baseline="0" b="0" i="0" dirty="0" spc="519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needs</a:t>
            </a:r>
            <a:r>
              <a:rPr lang="en-US" sz="1403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to be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set as </a:t>
            </a:r>
            <a:r>
              <a:rPr lang="en-US" sz="1403" baseline="0" b="0" i="0" dirty="0" spc="-14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net_custom</a:t>
            </a:r>
            <a:r>
              <a:rPr lang="en-US" sz="1403" baseline="0" b="0" i="0" dirty="0" spc="-2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220" name="Rectangle 220"/>
          <p:cNvSpPr/>
          <p:nvPr/>
        </p:nvSpPr>
        <p:spPr>
          <a:xfrm rot="0" flipH="0" flipV="0">
            <a:off x="6796785" y="2729942"/>
            <a:ext cx="2651159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Price</a:t>
            </a:r>
            <a:r>
              <a:rPr lang="en-US" sz="1800" baseline="0" b="1" i="0" dirty="0" spc="-69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1800" baseline="0" b="1" i="0" dirty="0" spc="-51">
                <a:solidFill>
                  <a:srgbClr val="FFC000"/>
                </a:solidFill>
                <a:latin typeface="Arial" pitchFamily="0" charset="1"/>
              </a:rPr>
              <a:t>A</a:t>
            </a:r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mount</a:t>
            </a:r>
            <a:r>
              <a:rPr lang="en-US" sz="1800" baseline="0" b="0" i="0" dirty="0" spc="543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decimal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price</a:t>
            </a:r>
          </a:p>
        </p:txBody>
      </p:sp>
      <p:sp>
        <p:nvSpPr>
          <p:cNvPr id="221" name="Rectangle 221"/>
          <p:cNvSpPr/>
          <p:nvPr/>
        </p:nvSpPr>
        <p:spPr>
          <a:xfrm rot="0" flipH="0" flipV="0">
            <a:off x="6796785" y="3232862"/>
            <a:ext cx="2437735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Price Currenc</a:t>
            </a:r>
            <a:r>
              <a:rPr lang="en-US" sz="1800" baseline="0" b="1" i="0" dirty="0" spc="-12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1800" baseline="0" b="0" i="0" dirty="0" spc="531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currency</a:t>
            </a:r>
          </a:p>
        </p:txBody>
      </p:sp>
      <p:sp>
        <p:nvSpPr>
          <p:cNvPr id="222" name="Rectangle 222"/>
          <p:cNvSpPr/>
          <p:nvPr/>
        </p:nvSpPr>
        <p:spPr>
          <a:xfrm rot="0" flipH="0" flipV="0">
            <a:off x="6796785" y="3736036"/>
            <a:ext cx="4866203" cy="5265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Lower</a:t>
            </a:r>
            <a:r>
              <a:rPr lang="en-US" sz="1800" baseline="0" b="1" i="0" dirty="0" spc="-44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Boun</a:t>
            </a:r>
            <a:r>
              <a:rPr lang="en-US" sz="1800" baseline="0" b="1" i="0" dirty="0" spc="509">
                <a:solidFill>
                  <a:srgbClr val="FFC000"/>
                </a:solidFill>
                <a:latin typeface="Arial" pitchFamily="0" charset="1"/>
              </a:rPr>
              <a:t>d</a:t>
            </a:r>
            <a:r>
              <a:rPr lang="en-US" sz="1800" baseline="0" b="0" i="0" dirty="0" spc="495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quantity</a:t>
            </a:r>
            <a:r>
              <a:rPr lang="en-US" sz="1403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at </a:t>
            </a:r>
            <a:r>
              <a:rPr lang="en-US" sz="1403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hich th</a:t>
            </a:r>
            <a:r>
              <a:rPr lang="en-US" sz="1403" baseline="0" b="0" i="0" dirty="0" spc="37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Price</a:t>
            </a:r>
            <a:r>
              <a:rPr lang="en-US" sz="1403" baseline="0" b="1" i="0" dirty="0" spc="-6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1" i="0" dirty="0" spc="-4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moun</a:t>
            </a:r>
            <a:r>
              <a:rPr lang="en-US" sz="1403" baseline="0" b="1" i="0" dirty="0" spc="39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is</a:t>
            </a:r>
          </a:p>
          <a:p>
            <a:pPr marL="0">
              <a:lnSpc>
                <a:spcPts val="2076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applicable</a:t>
            </a:r>
            <a:r>
              <a:rPr lang="en-US" sz="1403" baseline="0" b="0" i="0" dirty="0" spc="-4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(next tier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needs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to be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higher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than the</a:t>
            </a:r>
            <a:r>
              <a:rPr lang="en-US" sz="1403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previous</a:t>
            </a:r>
            <a:r>
              <a:rPr lang="en-US" sz="1403" baseline="0" b="0" i="0" dirty="0" spc="-4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one)</a:t>
            </a:r>
          </a:p>
        </p:txBody>
      </p:sp>
      <p:sp>
        <p:nvSpPr>
          <p:cNvPr id="223" name="Rectangle 223"/>
          <p:cNvSpPr/>
          <p:nvPr/>
        </p:nvSpPr>
        <p:spPr>
          <a:xfrm rot="0" flipH="0" flipV="0">
            <a:off x="6796785" y="4510158"/>
            <a:ext cx="2996378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Secon</a:t>
            </a:r>
            <a:r>
              <a:rPr lang="en-US" sz="1200" baseline="0" b="1" i="0" dirty="0" spc="351">
                <a:solidFill>
                  <a:srgbClr val="999999"/>
                </a:solidFill>
                <a:latin typeface="Arial" pitchFamily="0" charset="1"/>
              </a:rPr>
              <a:t>d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an</a:t>
            </a:r>
            <a:r>
              <a:rPr lang="en-US" sz="1200" baseline="0" b="0" i="0" dirty="0" spc="301">
                <a:solidFill>
                  <a:srgbClr val="999999"/>
                </a:solidFill>
                <a:latin typeface="Arial" pitchFamily="0" charset="1"/>
              </a:rPr>
              <a:t>d</a:t>
            </a:r>
            <a:r>
              <a:rPr lang="en-US" sz="1200" baseline="0" b="1" i="0" dirty="0" spc="0">
                <a:solidFill>
                  <a:srgbClr val="999999"/>
                </a:solidFill>
                <a:latin typeface="Arial" pitchFamily="0" charset="1"/>
              </a:rPr>
              <a:t>thir</a:t>
            </a:r>
            <a:r>
              <a:rPr lang="en-US" sz="1200" baseline="0" b="1" i="0" dirty="0" spc="340">
                <a:solidFill>
                  <a:srgbClr val="999999"/>
                </a:solidFill>
                <a:latin typeface="Arial" pitchFamily="0" charset="1"/>
              </a:rPr>
              <a:t>d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tiers, each</a:t>
            </a:r>
            <a:r>
              <a:rPr lang="en-US" sz="1200" baseline="0" b="0" i="0" dirty="0" spc="-22">
                <a:solidFill>
                  <a:srgbClr val="999999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separated</a:t>
            </a:r>
            <a:r>
              <a:rPr lang="en-US" sz="1200" baseline="0" b="0" i="0" dirty="0" spc="-20">
                <a:solidFill>
                  <a:srgbClr val="999999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999999"/>
                </a:solidFill>
                <a:latin typeface="Arial" pitchFamily="0" charset="1"/>
              </a:rPr>
              <a:t>b</a:t>
            </a:r>
            <a:r>
              <a:rPr lang="en-US" sz="1200" baseline="0" b="0" i="0" dirty="0" spc="329">
                <a:solidFill>
                  <a:srgbClr val="999999"/>
                </a:solidFill>
                <a:latin typeface="Arial" pitchFamily="0" charset="1"/>
              </a:rPr>
              <a:t>y</a:t>
            </a:r>
            <a:r>
              <a:rPr lang="en-US" sz="1403" baseline="0" b="1" i="0" dirty="0" spc="329">
                <a:solidFill>
                  <a:srgbClr val="999999"/>
                </a:solidFill>
                <a:latin typeface="Arial" pitchFamily="0" charset="1"/>
              </a:rPr>
              <a:t>;</a:t>
            </a:r>
          </a:p>
        </p:txBody>
      </p:sp>
      <p:sp>
        <p:nvSpPr>
          <p:cNvPr id="224" name="Rectangle 224"/>
          <p:cNvSpPr/>
          <p:nvPr/>
        </p:nvSpPr>
        <p:spPr>
          <a:xfrm rot="0" flipH="0" flipV="0">
            <a:off x="2661792" y="5810682"/>
            <a:ext cx="8989136" cy="5414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[{"datetime"=</a:t>
            </a:r>
            <a:r>
              <a:rPr lang="en-US" sz="1200" baseline="0" b="0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[]; "articleprice"=</a:t>
            </a:r>
          </a:p>
          <a:p>
            <a:pPr marL="0">
              <a:lnSpc>
                <a:spcPts val="1440"/>
              </a:lnSpc>
            </a:pP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[{"priceType"=net</a:t>
            </a:r>
            <a:r>
              <a:rPr lang="en-US" sz="1202" baseline="0" b="0" i="0" dirty="0" spc="-13">
                <a:solidFill>
                  <a:srgbClr val="FFFFFF"/>
                </a:solidFill>
                <a:latin typeface="Arial" pitchFamily="0" charset="1"/>
              </a:rPr>
              <a:t>_</a:t>
            </a: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customer;"priceamount"=1</a:t>
            </a:r>
            <a:r>
              <a:rPr lang="en-US" sz="1202" baseline="0" b="0" i="0" dirty="0" spc="-20">
                <a:solidFill>
                  <a:srgbClr val="FFFFFF"/>
                </a:solidFill>
                <a:latin typeface="Arial" pitchFamily="0" charset="1"/>
              </a:rPr>
              <a:t>0</a:t>
            </a: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0;"pri</a:t>
            </a:r>
            <a:r>
              <a:rPr lang="en-US" sz="1202" baseline="0" b="0" i="0" dirty="0" spc="-19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ecurr</a:t>
            </a:r>
            <a:r>
              <a:rPr lang="en-US" sz="1202" baseline="0" b="0" i="0" dirty="0" spc="-2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ncy"=GBP;</a:t>
            </a:r>
            <a:r>
              <a:rPr lang="en-US" sz="1202" baseline="0" b="0" i="0" dirty="0" spc="-12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lo</a:t>
            </a:r>
            <a:r>
              <a:rPr lang="en-US" sz="1202" baseline="0" b="0" i="0" dirty="0" spc="-28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erboun</a:t>
            </a:r>
            <a:r>
              <a:rPr lang="en-US" sz="1202" baseline="0" b="0" i="0" dirty="0" spc="-18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"="5"</a:t>
            </a:r>
            <a:r>
              <a:rPr lang="en-US" sz="1202" baseline="0" b="0" i="0" dirty="0" spc="-19">
                <a:solidFill>
                  <a:srgbClr val="FFFFFF"/>
                </a:solidFill>
                <a:latin typeface="Arial" pitchFamily="0" charset="1"/>
              </a:rPr>
              <a:t>}</a:t>
            </a: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;{"pri</a:t>
            </a:r>
            <a:r>
              <a:rPr lang="en-US" sz="1202" baseline="0" b="0" i="0" dirty="0" spc="-19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eTyp</a:t>
            </a:r>
            <a:r>
              <a:rPr lang="en-US" sz="1202" baseline="0" b="0" i="0" dirty="0" spc="-1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"=net</a:t>
            </a:r>
            <a:r>
              <a:rPr lang="en-US" sz="1202" baseline="0" b="0" i="0" dirty="0" spc="-13">
                <a:solidFill>
                  <a:srgbClr val="FFFFFF"/>
                </a:solidFill>
                <a:latin typeface="Arial" pitchFamily="0" charset="1"/>
              </a:rPr>
              <a:t>_</a:t>
            </a:r>
            <a:r>
              <a:rPr lang="en-US" sz="1202" baseline="0" b="0" i="0" dirty="0" spc="0">
                <a:solidFill>
                  <a:srgbClr val="FFFFFF"/>
                </a:solidFill>
                <a:latin typeface="Arial" pitchFamily="0" charset="1"/>
              </a:rPr>
              <a:t>customer;"priceamount"=9</a:t>
            </a:r>
          </a:p>
          <a:p>
            <a:pPr marL="0">
              <a:lnSpc>
                <a:spcPts val="1442"/>
              </a:lnSpc>
            </a:pP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0;"pricecurrenc</a:t>
            </a:r>
            <a:r>
              <a:rPr lang="en-US" sz="1200" baseline="0" b="0" i="0" dirty="0" spc="-20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"=GBP;"lower</a:t>
            </a:r>
            <a:r>
              <a:rPr lang="en-US" sz="1200" baseline="0" b="0" i="0" dirty="0" spc="-20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oun</a:t>
            </a:r>
            <a:r>
              <a:rPr lang="en-US" sz="1200" baseline="0" b="0" i="0" dirty="0" spc="-16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"="10"};{</a:t>
            </a:r>
            <a:r>
              <a:rPr lang="en-US" sz="1200" baseline="0" b="0" i="0" dirty="0" spc="-12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priceType"=net</a:t>
            </a:r>
            <a:r>
              <a:rPr lang="en-US" sz="1200" baseline="0" b="0" i="0" dirty="0" spc="-18">
                <a:solidFill>
                  <a:srgbClr val="FFFFFF"/>
                </a:solidFill>
                <a:latin typeface="Arial" pitchFamily="0" charset="1"/>
              </a:rPr>
              <a:t>_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custome</a:t>
            </a:r>
            <a:r>
              <a:rPr lang="en-US" sz="1200" baseline="0" b="0" i="0" dirty="0" spc="-15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;"priceamount"=85;"pr</a:t>
            </a:r>
            <a:r>
              <a:rPr lang="en-US" sz="1200" baseline="0" b="0" i="0" dirty="0" spc="-18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cecurr</a:t>
            </a:r>
            <a:r>
              <a:rPr lang="en-US" sz="1200" baseline="0" b="0" i="0" dirty="0" spc="-18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ncy"=GBP;"lower</a:t>
            </a:r>
            <a:r>
              <a:rPr lang="en-US" sz="1200" baseline="0" b="0" i="0" dirty="0" spc="-20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oun</a:t>
            </a:r>
            <a:r>
              <a:rPr lang="en-US" sz="1200" baseline="0" b="0" i="0" dirty="0" spc="-14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"="20"}]}]</a:t>
            </a:r>
          </a:p>
        </p:txBody>
      </p:sp>
      <p:sp>
        <p:nvSpPr>
          <p:cNvPr id="225" name="Rectangle 225"/>
          <p:cNvSpPr/>
          <p:nvPr/>
        </p:nvSpPr>
        <p:spPr>
          <a:xfrm rot="0" flipH="0" flipV="0">
            <a:off x="819302" y="5873249"/>
            <a:ext cx="1348842" cy="4184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RE</a:t>
            </a:r>
            <a:r>
              <a:rPr lang="en-US" sz="1403" baseline="0" b="1" i="0" dirty="0" spc="-41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DY-TO-USE</a:t>
            </a:r>
          </a:p>
          <a:p>
            <a:pPr marL="0">
              <a:lnSpc>
                <a:spcPts val="1680"/>
              </a:lnSpc>
            </a:pP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EX</a:t>
            </a:r>
            <a:r>
              <a:rPr lang="en-US" sz="1403" baseline="0" b="1" i="0" dirty="0" spc="-44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MPLE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26" name="Freeform 226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Freeform 229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Freeform 230"/>
          <p:cNvSpPr/>
          <p:nvPr/>
        </p:nvSpPr>
        <p:spPr>
          <a:xfrm rot="0" flipH="0" flipV="0">
            <a:off x="3133344" y="2598421"/>
            <a:ext cx="5327903" cy="2631947"/>
          </a:xfrm>
          <a:custGeom>
            <a:pathLst>
              <a:path w="5327903" h="2631947">
                <a:moveTo>
                  <a:pt x="0" y="0"/>
                </a:moveTo>
                <a:lnTo>
                  <a:pt x="5327903" y="0"/>
                </a:lnTo>
                <a:lnTo>
                  <a:pt x="5327903" y="2631947"/>
                </a:lnTo>
                <a:lnTo>
                  <a:pt x="0" y="2631947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1" name="Picture 231"/>
          <p:cNvPicPr>
            <a:picLocks noChangeAspect="0" noChangeArrowheads="1"/>
          </p:cNvPicPr>
          <p:nvPr/>
        </p:nvPicPr>
        <p:blipFill>
          <a:blip r:embed="rId2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33344" y="2598594"/>
            <a:ext cx="5327615" cy="2631774"/>
          </a:xfrm>
          <a:prstGeom prst="rect">
            <a:avLst/>
          </a:prstGeom>
          <a:noFill/>
          <a:extLst/>
        </p:spPr>
      </p:pic>
      <p:sp>
        <p:nvSpPr>
          <p:cNvPr id="232" name="Freeform 232"/>
          <p:cNvSpPr/>
          <p:nvPr/>
        </p:nvSpPr>
        <p:spPr>
          <a:xfrm rot="0" flipH="0" flipV="0">
            <a:off x="8772906" y="2833878"/>
            <a:ext cx="2279903" cy="387096"/>
          </a:xfrm>
          <a:custGeom>
            <a:pathLst>
              <a:path w="2279903" h="387096">
                <a:moveTo>
                  <a:pt x="0" y="0"/>
                </a:moveTo>
                <a:lnTo>
                  <a:pt x="2279903" y="0"/>
                </a:lnTo>
                <a:lnTo>
                  <a:pt x="2279903" y="387096"/>
                </a:lnTo>
                <a:lnTo>
                  <a:pt x="0" y="387096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666666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Freeform 233"/>
          <p:cNvSpPr/>
          <p:nvPr/>
        </p:nvSpPr>
        <p:spPr>
          <a:xfrm rot="0" flipH="0" flipV="0">
            <a:off x="313181" y="3027427"/>
            <a:ext cx="2433828" cy="364235"/>
          </a:xfrm>
          <a:custGeom>
            <a:pathLst>
              <a:path w="2433828" h="364235">
                <a:moveTo>
                  <a:pt x="0" y="0"/>
                </a:moveTo>
                <a:lnTo>
                  <a:pt x="2433828" y="0"/>
                </a:lnTo>
                <a:lnTo>
                  <a:pt x="2433828" y="364235"/>
                </a:lnTo>
                <a:lnTo>
                  <a:pt x="0" y="364235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666666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Freeform 234"/>
          <p:cNvSpPr/>
          <p:nvPr/>
        </p:nvSpPr>
        <p:spPr>
          <a:xfrm rot="0" flipH="0" flipV="0">
            <a:off x="8800338" y="3685795"/>
            <a:ext cx="2662428" cy="379476"/>
          </a:xfrm>
          <a:custGeom>
            <a:pathLst>
              <a:path w="2662428" h="379476">
                <a:moveTo>
                  <a:pt x="0" y="0"/>
                </a:moveTo>
                <a:lnTo>
                  <a:pt x="2662428" y="0"/>
                </a:lnTo>
                <a:lnTo>
                  <a:pt x="2662428" y="379476"/>
                </a:lnTo>
                <a:lnTo>
                  <a:pt x="0" y="379476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666666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5" name="Picture 235"/>
          <p:cNvPicPr>
            <a:picLocks noChangeAspect="0" noChangeArrowheads="1"/>
          </p:cNvPicPr>
          <p:nvPr/>
        </p:nvPicPr>
        <p:blipFill>
          <a:blip r:embed="rId2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169911" y="2993645"/>
            <a:ext cx="1656588" cy="1629155"/>
          </a:xfrm>
          <a:prstGeom prst="rect">
            <a:avLst/>
          </a:prstGeom>
          <a:noFill/>
          <a:extLst/>
        </p:spPr>
      </p:pic>
      <p:pic>
        <p:nvPicPr>
          <p:cNvPr id="236" name="Picture 236"/>
          <p:cNvPicPr>
            <a:picLocks noChangeAspect="0" noChangeArrowheads="1"/>
          </p:cNvPicPr>
          <p:nvPr/>
        </p:nvPicPr>
        <p:blipFill>
          <a:blip r:embed="rId2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721736" y="3170809"/>
            <a:ext cx="3115817" cy="1457579"/>
          </a:xfrm>
          <a:prstGeom prst="rect">
            <a:avLst/>
          </a:prstGeom>
          <a:noFill/>
          <a:extLst/>
        </p:spPr>
      </p:pic>
      <p:sp>
        <p:nvSpPr>
          <p:cNvPr id="237" name="Freeform 237"/>
          <p:cNvSpPr/>
          <p:nvPr/>
        </p:nvSpPr>
        <p:spPr>
          <a:xfrm rot="0" flipH="0" flipV="0">
            <a:off x="1088897" y="1404366"/>
            <a:ext cx="9867900" cy="406908"/>
          </a:xfrm>
          <a:custGeom>
            <a:pathLst>
              <a:path w="9867900" h="406908">
                <a:moveTo>
                  <a:pt x="9867900" y="0"/>
                </a:moveTo>
                <a:lnTo>
                  <a:pt x="67819" y="0"/>
                </a:lnTo>
                <a:lnTo>
                  <a:pt x="0" y="67818"/>
                </a:lnTo>
                <a:lnTo>
                  <a:pt x="0" y="406908"/>
                </a:lnTo>
                <a:lnTo>
                  <a:pt x="9867900" y="406908"/>
                </a:lnTo>
                <a:close/>
                <a:moveTo>
                  <a:pt x="4364737" y="5453634"/>
                </a:moveTo>
              </a:path>
            </a:pathLst>
          </a:custGeom>
          <a:solidFill>
            <a:srgbClr val="B48000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Freeform 238"/>
          <p:cNvSpPr/>
          <p:nvPr/>
        </p:nvSpPr>
        <p:spPr>
          <a:xfrm rot="0" flipH="0" flipV="0">
            <a:off x="1088897" y="1404366"/>
            <a:ext cx="9867900" cy="406908"/>
          </a:xfrm>
          <a:custGeom>
            <a:pathLst>
              <a:path w="9867900" h="406908">
                <a:moveTo>
                  <a:pt x="9867900" y="0"/>
                </a:moveTo>
                <a:lnTo>
                  <a:pt x="67819" y="0"/>
                </a:lnTo>
                <a:lnTo>
                  <a:pt x="0" y="67818"/>
                </a:lnTo>
                <a:lnTo>
                  <a:pt x="0" y="406908"/>
                </a:lnTo>
                <a:lnTo>
                  <a:pt x="9867900" y="406908"/>
                </a:lnTo>
                <a:close/>
                <a:moveTo>
                  <a:pt x="4364737" y="5453634"/>
                </a:moveTo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Freeform 239"/>
          <p:cNvSpPr/>
          <p:nvPr/>
        </p:nvSpPr>
        <p:spPr>
          <a:xfrm rot="0" flipH="0" flipV="0">
            <a:off x="1088897" y="1811274"/>
            <a:ext cx="9867900" cy="461772"/>
          </a:xfrm>
          <a:custGeom>
            <a:pathLst>
              <a:path w="9867900" h="461772">
                <a:moveTo>
                  <a:pt x="0" y="0"/>
                </a:moveTo>
                <a:lnTo>
                  <a:pt x="9867900" y="0"/>
                </a:lnTo>
                <a:lnTo>
                  <a:pt x="9867900" y="461772"/>
                </a:lnTo>
                <a:lnTo>
                  <a:pt x="0" y="461772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Freeform 240"/>
          <p:cNvSpPr/>
          <p:nvPr/>
        </p:nvSpPr>
        <p:spPr>
          <a:xfrm rot="0" flipH="0" flipV="0">
            <a:off x="1088897" y="5691379"/>
            <a:ext cx="9867900" cy="554736"/>
          </a:xfrm>
          <a:custGeom>
            <a:pathLst>
              <a:path w="9867900" h="554736">
                <a:moveTo>
                  <a:pt x="0" y="0"/>
                </a:moveTo>
                <a:lnTo>
                  <a:pt x="9867900" y="0"/>
                </a:lnTo>
                <a:lnTo>
                  <a:pt x="9867900" y="554736"/>
                </a:lnTo>
                <a:lnTo>
                  <a:pt x="0" y="554736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Rectangle 241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9	</a:t>
            </a:r>
          </a:p>
        </p:txBody>
      </p:sp>
      <p:sp>
        <p:nvSpPr>
          <p:cNvPr id="242" name="Rectangle 242"/>
          <p:cNvSpPr/>
          <p:nvPr/>
        </p:nvSpPr>
        <p:spPr>
          <a:xfrm rot="0" flipH="0" flipV="0">
            <a:off x="504139" y="515417"/>
            <a:ext cx="542147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From Code to </a:t>
            </a:r>
            <a:r>
              <a:rPr lang="en-US" sz="2400" baseline="0" b="1" i="0" dirty="0" spc="-41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isual: Tier Breakdown</a:t>
            </a:r>
          </a:p>
        </p:txBody>
      </p:sp>
      <p:sp>
        <p:nvSpPr>
          <p:cNvPr id="243" name="Rectangle 243"/>
          <p:cNvSpPr/>
          <p:nvPr/>
        </p:nvSpPr>
        <p:spPr>
          <a:xfrm rot="0" flipH="0" flipV="0">
            <a:off x="8801100" y="2869692"/>
            <a:ext cx="2139838" cy="2930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6" baseline="0" b="1" i="0" dirty="0" spc="0">
                <a:solidFill>
                  <a:srgbClr val="FFC000"/>
                </a:solidFill>
                <a:latin typeface="Arial" pitchFamily="0" charset="1"/>
              </a:rPr>
              <a:t>priceamoun</a:t>
            </a:r>
            <a:r>
              <a:rPr lang="en-US" sz="2006" baseline="0" b="1" i="0" dirty="0" spc="-17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"=</a:t>
            </a:r>
            <a:r>
              <a:rPr lang="en-US" sz="2006" baseline="0" b="0" i="0" dirty="0" spc="0">
                <a:solidFill>
                  <a:srgbClr val="00B0F0"/>
                </a:solidFill>
                <a:latin typeface="Arial" pitchFamily="0" charset="1"/>
              </a:rPr>
              <a:t>90</a:t>
            </a:r>
          </a:p>
        </p:txBody>
      </p:sp>
      <p:sp>
        <p:nvSpPr>
          <p:cNvPr id="244" name="Rectangle 244"/>
          <p:cNvSpPr/>
          <p:nvPr/>
        </p:nvSpPr>
        <p:spPr>
          <a:xfrm rot="0" flipH="0" flipV="0">
            <a:off x="339852" y="3063526"/>
            <a:ext cx="2236142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lowerbound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"="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</a:rPr>
              <a:t>10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</a:p>
        </p:txBody>
      </p:sp>
      <p:sp>
        <p:nvSpPr>
          <p:cNvPr id="245" name="Rectangle 245"/>
          <p:cNvSpPr/>
          <p:nvPr/>
        </p:nvSpPr>
        <p:spPr>
          <a:xfrm rot="0" flipH="0" flipV="0">
            <a:off x="8827896" y="3722148"/>
            <a:ext cx="2546024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</a:t>
            </a:r>
            <a:r>
              <a:rPr lang="en-US" sz="2004" baseline="0" b="1" i="0" dirty="0" spc="0">
                <a:solidFill>
                  <a:srgbClr val="FFC000"/>
                </a:solidFill>
                <a:latin typeface="Arial" pitchFamily="0" charset="1"/>
              </a:rPr>
              <a:t>pricecurrenc</a:t>
            </a:r>
            <a:r>
              <a:rPr lang="en-US" sz="2004" baseline="0" b="1" i="0" dirty="0" spc="-28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"=</a:t>
            </a:r>
            <a:r>
              <a:rPr lang="en-US" sz="2004" baseline="0" b="0" i="0" dirty="0" spc="0">
                <a:solidFill>
                  <a:srgbClr val="00B0F0"/>
                </a:solidFill>
                <a:latin typeface="Arial" pitchFamily="0" charset="1"/>
              </a:rPr>
              <a:t>GBP</a:t>
            </a:r>
          </a:p>
        </p:txBody>
      </p:sp>
      <p:sp>
        <p:nvSpPr>
          <p:cNvPr id="246" name="Rectangle 246"/>
          <p:cNvSpPr/>
          <p:nvPr/>
        </p:nvSpPr>
        <p:spPr>
          <a:xfrm rot="0" flipH="0" flipV="0">
            <a:off x="1134770" y="1495502"/>
            <a:ext cx="9765664" cy="6776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315944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BRE</a:t>
            </a:r>
            <a:r>
              <a:rPr lang="en-US" sz="1800" baseline="0" b="1" i="0" dirty="0" spc="-65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KING DOWN THIS LINE</a:t>
            </a:r>
          </a:p>
          <a:p>
            <a:pPr marL="0">
              <a:lnSpc>
                <a:spcPts val="3265"/>
              </a:lnSpc>
            </a:pP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{"price</a:t>
            </a:r>
            <a:r>
              <a:rPr lang="en-US" sz="1800" baseline="0" b="1" i="0" dirty="0" spc="-13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yp</a:t>
            </a:r>
            <a:r>
              <a:rPr lang="en-US" sz="1800" baseline="0" b="1" i="0" dirty="0" spc="-1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"=net_customer;"priceamount"=9;"pricecurrency"=GBP;"lowerbound"="100"}</a:t>
            </a:r>
          </a:p>
        </p:txBody>
      </p:sp>
      <p:sp>
        <p:nvSpPr>
          <p:cNvPr id="247" name="Rectangle 247"/>
          <p:cNvSpPr/>
          <p:nvPr/>
        </p:nvSpPr>
        <p:spPr>
          <a:xfrm rot="0" flipH="0" flipV="0">
            <a:off x="1271905" y="5700472"/>
            <a:ext cx="9262414" cy="5372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Note: a</a:t>
            </a:r>
            <a:r>
              <a:rPr lang="en-US" sz="1800" baseline="0" b="1" i="0" dirty="0" spc="482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800" baseline="0" b="1" i="0" dirty="0" spc="0">
                <a:solidFill>
                  <a:srgbClr val="999999"/>
                </a:solidFill>
                <a:latin typeface="Arial" pitchFamily="0" charset="1"/>
              </a:rPr>
              <a:t>"price</a:t>
            </a:r>
            <a:r>
              <a:rPr lang="en-US" sz="1800" baseline="0" b="1" i="0" dirty="0" spc="-135">
                <a:solidFill>
                  <a:srgbClr val="999999"/>
                </a:solidFill>
                <a:latin typeface="Arial" pitchFamily="0" charset="1"/>
              </a:rPr>
              <a:t>T</a:t>
            </a:r>
            <a:r>
              <a:rPr lang="en-US" sz="1800" baseline="0" b="1" i="0" dirty="0" spc="0">
                <a:solidFill>
                  <a:srgbClr val="999999"/>
                </a:solidFill>
                <a:latin typeface="Arial" pitchFamily="0" charset="1"/>
              </a:rPr>
              <a:t>yp</a:t>
            </a:r>
            <a:r>
              <a:rPr lang="en-US" sz="1800" baseline="0" b="1" i="0" dirty="0" spc="-17">
                <a:solidFill>
                  <a:srgbClr val="999999"/>
                </a:solidFill>
                <a:latin typeface="Arial" pitchFamily="0" charset="1"/>
              </a:rPr>
              <a:t>e</a:t>
            </a:r>
            <a:r>
              <a:rPr lang="en-US" sz="1800" baseline="0" b="1" i="0" dirty="0" spc="0">
                <a:solidFill>
                  <a:srgbClr val="999999"/>
                </a:solidFill>
                <a:latin typeface="Arial" pitchFamily="0" charset="1"/>
              </a:rPr>
              <a:t>"=net_custome</a:t>
            </a:r>
            <a:r>
              <a:rPr lang="en-US" sz="1800" baseline="0" b="1" i="0" dirty="0" spc="529">
                <a:solidFill>
                  <a:srgbClr val="999999"/>
                </a:solidFill>
                <a:latin typeface="Arial" pitchFamily="0" charset="1"/>
              </a:rPr>
              <a:t>r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is predefined and has no bearing on the returned</a:t>
            </a:r>
          </a:p>
          <a:p>
            <a:pPr marL="0">
              <a:lnSpc>
                <a:spcPts val="2159"/>
              </a:lnSpc>
            </a:pPr>
            <a:r>
              <a:rPr lang="en-US" sz="1800" baseline="0" b="1" i="0" dirty="0" spc="-42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isuals (has to be included by default)</a:t>
            </a:r>
          </a:p>
        </p:txBody>
      </p:sp>
    </p:spTree>
  </p:cSld>
  <p:clrMapOvr>
    <a:masterClrMapping/>
  </p:clrMapOvr>
</p:sld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Custom</PresentationFormat>
  <Slides>26</Slides>
  <Notes>0</Notes>
  <HiddenSlides>0</HiddenSlides>
  <ScaleCrop>false</ScaleCrop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</cp:coreProperties>
</file>