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Layouts/slideLayout.xml" ContentType="application/vnd.openxmlformats-officedocument.presentationml.slideLayout+xml"/>
  <Override PartName="/ppt/slideLayouts/slideMasters/slideMaster.xml" ContentType="application/vnd.openxmlformats-officedocument.presentationml.slideMaster+xml"/>
  <Override PartName="/ppt/slideLayouts/slideMasters/theme/theme.xml" ContentType="application/vnd.openxmlformats-officedocument.theme+xml"/>
  <Override PartName="/ppt/slides/slide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00815e2714da42da" Type="http://schemas.openxmlformats.org/officeDocument/2006/relationships/officeDocument" Target="ppt/presentation.xml"/></Relationships>
</file>

<file path=ppt/presentation.xml><?xml version="1.0" encoding="utf-8"?>
<p:presentation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10024"/>
    <p:sldId id="257" r:id="R10025"/>
    <p:sldId id="258" r:id="R10026"/>
    <p:sldId id="259" r:id="R10027"/>
    <p:sldId id="260" r:id="R10028"/>
    <p:sldId id="261" r:id="R10029"/>
    <p:sldId id="262" r:id="R10030"/>
    <p:sldId id="263" r:id="R10031"/>
    <p:sldId id="264" r:id="R10032"/>
    <p:sldId id="265" r:id="R10033"/>
    <p:sldId id="266" r:id="R10034"/>
    <p:sldId id="267" r:id="R10035"/>
    <p:sldId id="268" r:id="R10036"/>
    <p:sldId id="269" r:id="R10037"/>
    <p:sldId id="270" r:id="R10038"/>
    <p:sldId id="271" r:id="R10039"/>
    <p:sldId id="272" r:id="R10040"/>
    <p:sldId id="273" r:id="R10041"/>
    <p:sldId id="274" r:id="R10042"/>
    <p:sldId id="275" r:id="R10043"/>
    <p:sldId id="276" r:id="R10044"/>
    <p:sldId id="277" r:id="R10045"/>
    <p:sldId id="278" r:id="R10046"/>
  </p:sldIdLst>
  <p:sldSz cx="12192000" cy="6858000" type="custom"/>
  <p:notesSz cx="12192000" cy="6858000"/>
  <p:defaultTextStyle/>
</p:presentation>
</file>

<file path=ppt/_rels/presentation.xml.rels><?xml version="1.0" encoding="UTF-8"?><Relationships xmlns="http://schemas.openxmlformats.org/package/2006/relationships"><Relationship Id="rId1" Type="http://schemas.openxmlformats.org/officeDocument/2006/relationships/slideMaster" Target="slideLayouts/slideMasters/slideMaster.xml"/><Relationship Id="rId3" Type="http://schemas.openxmlformats.org/officeDocument/2006/relationships/theme" Target="slideLayouts/slideMasters/theme/theme.xml"/><Relationship Id="R10024" Type="http://schemas.openxmlformats.org/officeDocument/2006/relationships/slide" Target="slides/slide.xml"/><Relationship Id="R10025" Type="http://schemas.openxmlformats.org/officeDocument/2006/relationships/slide" Target="slides/slide2.xml"/><Relationship Id="R10026" Type="http://schemas.openxmlformats.org/officeDocument/2006/relationships/slide" Target="slides/slide3.xml"/><Relationship Id="R10027" Type="http://schemas.openxmlformats.org/officeDocument/2006/relationships/slide" Target="slides/slide4.xml"/><Relationship Id="R10028" Type="http://schemas.openxmlformats.org/officeDocument/2006/relationships/slide" Target="slides/slide5.xml"/><Relationship Id="R10029" Type="http://schemas.openxmlformats.org/officeDocument/2006/relationships/slide" Target="slides/slide6.xml"/><Relationship Id="R10030" Type="http://schemas.openxmlformats.org/officeDocument/2006/relationships/slide" Target="slides/slide7.xml"/><Relationship Id="R10031" Type="http://schemas.openxmlformats.org/officeDocument/2006/relationships/slide" Target="slides/slide8.xml"/><Relationship Id="R10032" Type="http://schemas.openxmlformats.org/officeDocument/2006/relationships/slide" Target="slides/slide9.xml"/><Relationship Id="R10033" Type="http://schemas.openxmlformats.org/officeDocument/2006/relationships/slide" Target="slides/slide10.xml"/><Relationship Id="R10034" Type="http://schemas.openxmlformats.org/officeDocument/2006/relationships/slide" Target="slides/slide11.xml"/><Relationship Id="R10035" Type="http://schemas.openxmlformats.org/officeDocument/2006/relationships/slide" Target="slides/slide12.xml"/><Relationship Id="R10036" Type="http://schemas.openxmlformats.org/officeDocument/2006/relationships/slide" Target="slides/slide13.xml"/><Relationship Id="R10037" Type="http://schemas.openxmlformats.org/officeDocument/2006/relationships/slide" Target="slides/slide14.xml"/><Relationship Id="R10038" Type="http://schemas.openxmlformats.org/officeDocument/2006/relationships/slide" Target="slides/slide15.xml"/><Relationship Id="R10039" Type="http://schemas.openxmlformats.org/officeDocument/2006/relationships/slide" Target="slides/slide16.xml"/><Relationship Id="R10040" Type="http://schemas.openxmlformats.org/officeDocument/2006/relationships/slide" Target="slides/slide17.xml"/><Relationship Id="R10041" Type="http://schemas.openxmlformats.org/officeDocument/2006/relationships/slide" Target="slides/slide18.xml"/><Relationship Id="R10042" Type="http://schemas.openxmlformats.org/officeDocument/2006/relationships/slide" Target="slides/slide19.xml"/><Relationship Id="R10043" Type="http://schemas.openxmlformats.org/officeDocument/2006/relationships/slide" Target="slides/slide20.xml"/><Relationship Id="R10044" Type="http://schemas.openxmlformats.org/officeDocument/2006/relationships/slide" Target="slides/slide21.xml"/><Relationship Id="R10045" Type="http://schemas.openxmlformats.org/officeDocument/2006/relationships/slide" Target="slides/slide22.xml"/><Relationship Id="R10046" Type="http://schemas.openxmlformats.org/officeDocument/2006/relationships/slide" Target="slides/slide23.xml"/></Relationships>
</file>

<file path=ppt/slideLayouts/_rels/slideLayout.xml.rels><?xml version="1.0" encoding="UTF-8"?><Relationships xmlns="http://schemas.openxmlformats.org/package/2006/relationships"><Relationship Id="rId1" Type="http://schemas.openxmlformats.org/officeDocument/2006/relationships/slideMaster" Target="slideMasters/slideMaster.xml"/></Relationships>
</file>

<file path=ppt/slideLayouts/slideLayout.xml><?xml version="1.0" encoding="utf-8"?>
<p:sldLayout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Ovr>
    <a:masterClrMapping xmlns:a="http://schemas.openxmlformats.org/drawingml/2006/main"/>
  </p:clrMapOvr>
</p:sldLayout>
</file>

<file path=ppt/slideLayouts/slideMasters/_rels/slideMaster.xml.rels><?xml version="1.0" encoding="UTF-8"?><Relationships xmlns="http://schemas.openxmlformats.org/package/2006/relationships"><Relationship Id="rId1" Type="http://schemas.openxmlformats.org/officeDocument/2006/relationships/slideLayout" Target="../slideLayout.xml"/><Relationship Id="rId3" Type="http://schemas.openxmlformats.org/officeDocument/2006/relationships/theme" Target="theme/theme.xml"/></Relationships>
</file>

<file path=ppt/slideLayouts/slideMasters/slideMaster.xml><?xml version="1.0" encoding="utf-8"?>
<p:sldMaster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xmlns:r="http://schemas.openxmlformats.org/officeDocument/2006/relationships" id="2147483649" r:id="rId1"/>
  </p:sldLayoutIdLst>
  <p:txStyles>
    <p:titleStyle/>
    <p:bodyStyle/>
    <p:otherStyle/>
  </p:txStyles>
</p:sldMaster>
</file>

<file path=ppt/slideLayouts/slideMasters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slides/_rels/slide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1" Type="http://schemas.openxmlformats.org/officeDocument/2006/relationships/image" Target="../media/image101.png"/><Relationship Id="rId102" Type="http://schemas.openxmlformats.org/officeDocument/2006/relationships/image" Target="../media/image102.png"/><Relationship Id="rId103" Type="http://schemas.openxmlformats.org/officeDocument/2006/relationships/image" Target="../media/image103.png"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39" Type="http://schemas.openxmlformats.org/officeDocument/2006/relationships/image" Target="../media/image239.png"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52" Type="http://schemas.openxmlformats.org/officeDocument/2006/relationships/image" Target="../media/image252.png"/><Relationship Id="rId254" Type="http://schemas.openxmlformats.org/officeDocument/2006/relationships/image" Target="../media/image254.png"/><Relationship Id="rId256" Type="http://schemas.openxmlformats.org/officeDocument/2006/relationships/image" Target="../media/image256.png"/><Relationship Id="rId258" Type="http://schemas.openxmlformats.org/officeDocument/2006/relationships/image" Target="../media/image258.png"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75" Type="http://schemas.openxmlformats.org/officeDocument/2006/relationships/image" Target="../media/image275.png"/><Relationship Id="rId277" Type="http://schemas.openxmlformats.org/officeDocument/2006/relationships/image" Target="../media/image277.png"/><Relationship Id="rId279" Type="http://schemas.openxmlformats.org/officeDocument/2006/relationships/image" Target="../media/image279.png"/><Relationship Id="rId284" Type="http://schemas.openxmlformats.org/officeDocument/2006/relationships/image" Target="../media/image284.png"/><Relationship Id="rId288" Type="http://schemas.openxmlformats.org/officeDocument/2006/relationships/image" Target="../media/image288.png"/><Relationship Id="rId289" Type="http://schemas.openxmlformats.org/officeDocument/2006/relationships/image" Target="../media/image289.png"/><Relationship Id="rId290" Type="http://schemas.openxmlformats.org/officeDocument/2006/relationships/image" Target="../media/image290.png"/></Relationships>
</file>

<file path=ppt/slides/_rels/slide1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37" Type="http://schemas.openxmlformats.org/officeDocument/2006/relationships/image" Target="../media/image537.png"/></Relationships>
</file>

<file path=ppt/slides/_rels/slide1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46" Type="http://schemas.openxmlformats.org/officeDocument/2006/relationships/image" Target="../media/image546.png"/><Relationship Id="rId548" Type="http://schemas.openxmlformats.org/officeDocument/2006/relationships/image" Target="../media/image548.png"/><Relationship Id="rId550" Type="http://schemas.openxmlformats.org/officeDocument/2006/relationships/image" Target="../media/image550.png"/></Relationships>
</file>

<file path=ppt/slides/_rels/slide1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62" Type="http://schemas.openxmlformats.org/officeDocument/2006/relationships/image" Target="../media/image562.png"/></Relationships>
</file>

<file path=ppt/slides/_rels/slide1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68" Type="http://schemas.openxmlformats.org/officeDocument/2006/relationships/image" Target="../media/image568.png"/></Relationships>
</file>

<file path=ppt/slides/_rels/slide1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77" Type="http://schemas.openxmlformats.org/officeDocument/2006/relationships/image" Target="../media/image577.png"/><Relationship Id="rId580" Type="http://schemas.openxmlformats.org/officeDocument/2006/relationships/image" Target="../media/image580.png"/></Relationships>
</file>

<file path=ppt/slides/_rels/slide1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589" Type="http://schemas.openxmlformats.org/officeDocument/2006/relationships/image" Target="../media/image589.png"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10" Type="http://schemas.openxmlformats.org/officeDocument/2006/relationships/image" Target="../media/image610.png"/><Relationship Id="rId612" Type="http://schemas.openxmlformats.org/officeDocument/2006/relationships/image" Target="../media/image612.png"/></Relationships>
</file>

<file path=ppt/slides/_rels/slide2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18" Type="http://schemas.openxmlformats.org/officeDocument/2006/relationships/image" Target="../media/image618.png"/></Relationships>
</file>

<file path=ppt/slides/_rels/slide2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26" Type="http://schemas.openxmlformats.org/officeDocument/2006/relationships/image" Target="../media/image626.png"/><Relationship Id="rId628" Type="http://schemas.openxmlformats.org/officeDocument/2006/relationships/image" Target="../media/image628.png"/></Relationships>
</file>

<file path=ppt/slides/_rels/slide2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41" Type="http://schemas.openxmlformats.org/officeDocument/2006/relationships/image" Target="../media/image641.png"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33" Type="http://schemas.openxmlformats.org/officeDocument/2006/relationships/image" Target="../media/image133.png"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54" Type="http://schemas.openxmlformats.org/officeDocument/2006/relationships/image" Target="../media/image154.png"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68" Type="http://schemas.openxmlformats.org/officeDocument/2006/relationships/image" Target="../media/image168.png"/><Relationship Id="rId170" Type="http://schemas.openxmlformats.org/officeDocument/2006/relationships/image" Target="../media/image170.png"/><Relationship Id="rId174" Type="http://schemas.openxmlformats.org/officeDocument/2006/relationships/image" Target="../media/image174.png"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86" Type="http://schemas.openxmlformats.org/officeDocument/2006/relationships/image" Target="../media/image186.png"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95" Type="http://schemas.openxmlformats.org/officeDocument/2006/relationships/image" Target="../media/image195.png"/><Relationship Id="rId199" Type="http://schemas.openxmlformats.org/officeDocument/2006/relationships/image" Target="../media/image199.png"/><Relationship Id="rId201" Type="http://schemas.openxmlformats.org/officeDocument/2006/relationships/image" Target="../media/image201.png"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09" Type="http://schemas.openxmlformats.org/officeDocument/2006/relationships/image" Target="../media/image209.png"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25" Type="http://schemas.openxmlformats.org/officeDocument/2006/relationships/image" Target="../media/image225.png"/><Relationship Id="rId229" Type="http://schemas.openxmlformats.org/officeDocument/2006/relationships/image" Target="../media/image229.png"/><Relationship Id="rId230" Type="http://schemas.openxmlformats.org/officeDocument/2006/relationships/image" Target="../media/image230.png"/><Relationship Id="rId231" Type="http://schemas.openxmlformats.org/officeDocument/2006/relationships/image" Target="../media/image231.png"/></Relationships>
</file>

<file path=ppt/slides/slide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00" name="Freeform 100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1" name="Picture 101"/>
          <p:cNvPicPr>
            <a:picLocks noChangeAspect="0" noChangeArrowheads="1"/>
          </p:cNvPicPr>
          <p:nvPr/>
        </p:nvPicPr>
        <p:blipFill>
          <a:blip r:embed="rId1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88036" y="6217921"/>
            <a:ext cx="1578864" cy="359663"/>
          </a:xfrm>
          <a:prstGeom prst="rect">
            <a:avLst/>
          </a:prstGeom>
          <a:noFill/>
          <a:extLst/>
        </p:spPr>
      </p:pic>
      <p:pic>
        <p:nvPicPr>
          <p:cNvPr id="102" name="Picture 102"/>
          <p:cNvPicPr>
            <a:picLocks noChangeAspect="0" noChangeArrowheads="1"/>
          </p:cNvPicPr>
          <p:nvPr/>
        </p:nvPicPr>
        <p:blipFill>
          <a:blip r:embed="rId1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88036" y="3646932"/>
            <a:ext cx="1107947" cy="216407"/>
          </a:xfrm>
          <a:prstGeom prst="rect">
            <a:avLst/>
          </a:prstGeom>
          <a:noFill/>
          <a:extLst/>
        </p:spPr>
      </p:pic>
      <p:pic>
        <p:nvPicPr>
          <p:cNvPr id="103" name="Picture 103"/>
          <p:cNvPicPr>
            <a:picLocks noChangeAspect="0" noChangeArrowheads="1"/>
          </p:cNvPicPr>
          <p:nvPr/>
        </p:nvPicPr>
        <p:blipFill>
          <a:blip r:embed="rId1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2195047" cy="3430523"/>
          </a:xfrm>
          <a:prstGeom prst="rect">
            <a:avLst/>
          </a:prstGeom>
          <a:noFill/>
          <a:extLst/>
        </p:spPr>
      </p:pic>
      <p:sp>
        <p:nvSpPr>
          <p:cNvPr id="104" name="Rectangle 104"/>
          <p:cNvSpPr/>
          <p:nvPr/>
        </p:nvSpPr>
        <p:spPr>
          <a:xfrm rot="0" flipH="0" flipV="0">
            <a:off x="288036" y="3986143"/>
            <a:ext cx="4214720" cy="5261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2" baseline="0" b="1" i="0" dirty="0" spc="0">
                <a:solidFill>
                  <a:srgbClr val="FFC000"/>
                </a:solidFill>
                <a:latin typeface="Arial" pitchFamily="0" charset="1"/>
              </a:rPr>
              <a:t>Exce</a:t>
            </a:r>
            <a:r>
              <a:rPr lang="en-US" sz="3602" baseline="0" b="1" i="0" dirty="0" spc="992">
                <a:solidFill>
                  <a:srgbClr val="FFC000"/>
                </a:solidFill>
                <a:latin typeface="Arial" pitchFamily="0" charset="1"/>
              </a:rPr>
              <a:t>l</a:t>
            </a:r>
            <a:r>
              <a:rPr lang="en-US" sz="3602" baseline="0" b="1" i="0" dirty="0" spc="997">
                <a:solidFill>
                  <a:srgbClr val="FFFFFF"/>
                </a:solidFill>
                <a:latin typeface="Arial" pitchFamily="0" charset="1"/>
              </a:rPr>
              <a:t>–</a:t>
            </a:r>
            <a:r>
              <a:rPr lang="en-US" sz="3602" baseline="0" b="1" i="0" dirty="0" spc="0">
                <a:solidFill>
                  <a:srgbClr val="FFFFFF"/>
                </a:solidFill>
                <a:latin typeface="Arial" pitchFamily="0" charset="1"/>
              </a:rPr>
              <a:t>Lite Manual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38" name="Freeform 238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9" name="Picture 239"/>
          <p:cNvPicPr>
            <a:picLocks noChangeAspect="0" noChangeArrowheads="1"/>
          </p:cNvPicPr>
          <p:nvPr/>
        </p:nvPicPr>
        <p:blipFill>
          <a:blip r:embed="rId2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670292" y="611"/>
            <a:ext cx="4524366" cy="6857389"/>
          </a:xfrm>
          <a:prstGeom prst="rect">
            <a:avLst/>
          </a:prstGeom>
          <a:noFill/>
          <a:extLst/>
        </p:spPr>
      </p:pic>
      <p:sp>
        <p:nvSpPr>
          <p:cNvPr id="240" name="Freeform 240"/>
          <p:cNvSpPr/>
          <p:nvPr/>
        </p:nvSpPr>
        <p:spPr>
          <a:xfrm rot="0" flipH="0" flipV="0">
            <a:off x="7722107" y="100584"/>
            <a:ext cx="964693" cy="803148"/>
          </a:xfrm>
          <a:custGeom>
            <a:pathLst>
              <a:path w="964693" h="803148">
                <a:moveTo>
                  <a:pt x="0" y="0"/>
                </a:moveTo>
                <a:lnTo>
                  <a:pt x="964693" y="0"/>
                </a:lnTo>
                <a:lnTo>
                  <a:pt x="964693" y="803148"/>
                </a:lnTo>
                <a:lnTo>
                  <a:pt x="0" y="803148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Freeform 241"/>
          <p:cNvSpPr/>
          <p:nvPr/>
        </p:nvSpPr>
        <p:spPr>
          <a:xfrm rot="0" flipH="0" flipV="0">
            <a:off x="7722107" y="1062228"/>
            <a:ext cx="1066800" cy="374904"/>
          </a:xfrm>
          <a:custGeom>
            <a:pathLst>
              <a:path w="1066800" h="374904">
                <a:moveTo>
                  <a:pt x="0" y="0"/>
                </a:moveTo>
                <a:lnTo>
                  <a:pt x="1066800" y="0"/>
                </a:lnTo>
                <a:lnTo>
                  <a:pt x="1066800" y="374904"/>
                </a:lnTo>
                <a:lnTo>
                  <a:pt x="0" y="374904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Freeform 242"/>
          <p:cNvSpPr/>
          <p:nvPr/>
        </p:nvSpPr>
        <p:spPr>
          <a:xfrm rot="0" flipH="0" flipV="0">
            <a:off x="8910828" y="77724"/>
            <a:ext cx="2697479" cy="2420112"/>
          </a:xfrm>
          <a:custGeom>
            <a:pathLst>
              <a:path w="2697479" h="2420112">
                <a:moveTo>
                  <a:pt x="0" y="0"/>
                </a:moveTo>
                <a:lnTo>
                  <a:pt x="2697479" y="0"/>
                </a:lnTo>
                <a:lnTo>
                  <a:pt x="2697479" y="2420112"/>
                </a:lnTo>
                <a:lnTo>
                  <a:pt x="0" y="2420112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" name="Rectangle 243"/>
          <p:cNvSpPr/>
          <p:nvPr/>
        </p:nvSpPr>
        <p:spPr>
          <a:xfrm rot="0" flipH="0" flipV="0">
            <a:off x="537667" y="3122270"/>
            <a:ext cx="1925627" cy="643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406" baseline="0" b="1" i="0" dirty="0" spc="0">
                <a:solidFill>
                  <a:srgbClr val="F0AB00"/>
                </a:solidFill>
                <a:latin typeface="Arial" pitchFamily="0" charset="1"/>
              </a:rPr>
              <a:t>Images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44" name="Freeform 244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" name="Freeform 245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" name="Freeform 246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" name="Freeform 247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" name="Freeform 248"/>
          <p:cNvSpPr/>
          <p:nvPr/>
        </p:nvSpPr>
        <p:spPr>
          <a:xfrm rot="0" flipH="0" flipV="0">
            <a:off x="298704" y="1168909"/>
            <a:ext cx="2881883" cy="4572000"/>
          </a:xfrm>
          <a:custGeom>
            <a:pathLst>
              <a:path w="2881883" h="4572000">
                <a:moveTo>
                  <a:pt x="0" y="0"/>
                </a:moveTo>
                <a:lnTo>
                  <a:pt x="2881883" y="0"/>
                </a:lnTo>
                <a:lnTo>
                  <a:pt x="2881883" y="4572000"/>
                </a:lnTo>
                <a:lnTo>
                  <a:pt x="0" y="4572000"/>
                </a:lnTo>
                <a:lnTo>
                  <a:pt x="0" y="0"/>
                </a:lnTo>
                <a:close/>
              </a:path>
            </a:pathLst>
          </a:custGeom>
          <a:solidFill>
            <a:srgbClr val="4CC5FF">
              <a:alpha val="3098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" name="Freeform 249"/>
          <p:cNvSpPr/>
          <p:nvPr/>
        </p:nvSpPr>
        <p:spPr>
          <a:xfrm rot="0" flipH="0" flipV="0">
            <a:off x="3221735" y="1168909"/>
            <a:ext cx="8674608" cy="4572000"/>
          </a:xfrm>
          <a:custGeom>
            <a:pathLst>
              <a:path w="8674608" h="4572000">
                <a:moveTo>
                  <a:pt x="0" y="0"/>
                </a:moveTo>
                <a:lnTo>
                  <a:pt x="8674608" y="0"/>
                </a:lnTo>
                <a:lnTo>
                  <a:pt x="8674608" y="4572000"/>
                </a:lnTo>
                <a:lnTo>
                  <a:pt x="0" y="4572000"/>
                </a:lnTo>
                <a:lnTo>
                  <a:pt x="0" y="0"/>
                </a:lnTo>
                <a:close/>
              </a:path>
            </a:pathLst>
          </a:custGeom>
          <a:solidFill>
            <a:srgbClr val="FFD05D">
              <a:alpha val="3098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" name="Freeform 250"/>
          <p:cNvSpPr/>
          <p:nvPr/>
        </p:nvSpPr>
        <p:spPr>
          <a:xfrm rot="0" flipH="0" flipV="0">
            <a:off x="2479167" y="5180330"/>
            <a:ext cx="99059" cy="18288"/>
          </a:xfrm>
          <a:custGeom>
            <a:pathLst>
              <a:path w="99059" h="18288">
                <a:moveTo>
                  <a:pt x="0" y="0"/>
                </a:moveTo>
                <a:lnTo>
                  <a:pt x="99059" y="0"/>
                </a:lnTo>
                <a:lnTo>
                  <a:pt x="99059" y="18288"/>
                </a:lnTo>
                <a:lnTo>
                  <a:pt x="0" y="18288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Freeform 251"/>
          <p:cNvSpPr/>
          <p:nvPr/>
        </p:nvSpPr>
        <p:spPr>
          <a:xfrm rot="0" flipH="0" flipV="0">
            <a:off x="9275064" y="2090928"/>
            <a:ext cx="2415540" cy="1728216"/>
          </a:xfrm>
          <a:custGeom>
            <a:pathLst>
              <a:path w="2415540" h="1728216">
                <a:moveTo>
                  <a:pt x="0" y="0"/>
                </a:moveTo>
                <a:lnTo>
                  <a:pt x="2415540" y="0"/>
                </a:lnTo>
                <a:lnTo>
                  <a:pt x="2415540" y="1728216"/>
                </a:lnTo>
                <a:lnTo>
                  <a:pt x="0" y="1728216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2" name="Picture 252"/>
          <p:cNvPicPr>
            <a:picLocks noChangeAspect="0" noChangeArrowheads="1"/>
          </p:cNvPicPr>
          <p:nvPr/>
        </p:nvPicPr>
        <p:blipFill>
          <a:blip r:embed="rId2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275064" y="2090928"/>
            <a:ext cx="2415540" cy="1728216"/>
          </a:xfrm>
          <a:prstGeom prst="rect">
            <a:avLst/>
          </a:prstGeom>
          <a:noFill/>
          <a:extLst/>
        </p:spPr>
      </p:pic>
      <p:sp>
        <p:nvSpPr>
          <p:cNvPr id="253" name="Freeform 253"/>
          <p:cNvSpPr/>
          <p:nvPr/>
        </p:nvSpPr>
        <p:spPr>
          <a:xfrm rot="0" flipH="0" flipV="0">
            <a:off x="6350508" y="2090928"/>
            <a:ext cx="2417063" cy="1728216"/>
          </a:xfrm>
          <a:custGeom>
            <a:pathLst>
              <a:path w="2417063" h="1728216">
                <a:moveTo>
                  <a:pt x="0" y="0"/>
                </a:moveTo>
                <a:lnTo>
                  <a:pt x="2417063" y="0"/>
                </a:lnTo>
                <a:lnTo>
                  <a:pt x="2417063" y="1728216"/>
                </a:lnTo>
                <a:lnTo>
                  <a:pt x="0" y="1728216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4" name="Picture 254"/>
          <p:cNvPicPr>
            <a:picLocks noChangeAspect="0" noChangeArrowheads="1"/>
          </p:cNvPicPr>
          <p:nvPr/>
        </p:nvPicPr>
        <p:blipFill>
          <a:blip r:embed="rId2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350508" y="2091115"/>
            <a:ext cx="2416877" cy="1728029"/>
          </a:xfrm>
          <a:prstGeom prst="rect">
            <a:avLst/>
          </a:prstGeom>
          <a:noFill/>
          <a:extLst/>
        </p:spPr>
      </p:pic>
      <p:sp>
        <p:nvSpPr>
          <p:cNvPr id="255" name="Freeform 255"/>
          <p:cNvSpPr/>
          <p:nvPr/>
        </p:nvSpPr>
        <p:spPr>
          <a:xfrm rot="0" flipH="0" flipV="0">
            <a:off x="3427476" y="2090928"/>
            <a:ext cx="2415539" cy="1728216"/>
          </a:xfrm>
          <a:custGeom>
            <a:pathLst>
              <a:path w="2415539" h="1728216">
                <a:moveTo>
                  <a:pt x="0" y="0"/>
                </a:moveTo>
                <a:lnTo>
                  <a:pt x="2415539" y="0"/>
                </a:lnTo>
                <a:lnTo>
                  <a:pt x="2415539" y="1728216"/>
                </a:lnTo>
                <a:lnTo>
                  <a:pt x="0" y="1728216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6" name="Picture 256"/>
          <p:cNvPicPr>
            <a:picLocks noChangeAspect="0" noChangeArrowheads="1"/>
          </p:cNvPicPr>
          <p:nvPr/>
        </p:nvPicPr>
        <p:blipFill>
          <a:blip r:embed="rId2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427476" y="2091120"/>
            <a:ext cx="2415347" cy="1728024"/>
          </a:xfrm>
          <a:prstGeom prst="rect">
            <a:avLst/>
          </a:prstGeom>
          <a:noFill/>
          <a:extLst/>
        </p:spPr>
      </p:pic>
      <p:sp>
        <p:nvSpPr>
          <p:cNvPr id="257" name="Freeform 257"/>
          <p:cNvSpPr/>
          <p:nvPr/>
        </p:nvSpPr>
        <p:spPr>
          <a:xfrm rot="0" flipH="0" flipV="0">
            <a:off x="504444" y="2090928"/>
            <a:ext cx="2415539" cy="1728216"/>
          </a:xfrm>
          <a:custGeom>
            <a:pathLst>
              <a:path w="2415539" h="1728216">
                <a:moveTo>
                  <a:pt x="0" y="0"/>
                </a:moveTo>
                <a:lnTo>
                  <a:pt x="2415539" y="0"/>
                </a:lnTo>
                <a:lnTo>
                  <a:pt x="2415539" y="1728216"/>
                </a:lnTo>
                <a:lnTo>
                  <a:pt x="0" y="1728216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8" name="Picture 258"/>
          <p:cNvPicPr>
            <a:picLocks noChangeAspect="0" noChangeArrowheads="1"/>
          </p:cNvPicPr>
          <p:nvPr/>
        </p:nvPicPr>
        <p:blipFill>
          <a:blip r:embed="rId2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4444" y="2091094"/>
            <a:ext cx="2415319" cy="1728050"/>
          </a:xfrm>
          <a:prstGeom prst="rect">
            <a:avLst/>
          </a:prstGeom>
          <a:noFill/>
          <a:extLst/>
        </p:spPr>
      </p:pic>
      <p:sp>
        <p:nvSpPr>
          <p:cNvPr id="259" name="Rectangle 259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11</a:t>
            </a:r>
          </a:p>
        </p:txBody>
      </p:sp>
      <p:sp>
        <p:nvSpPr>
          <p:cNvPr id="260" name="Rectangle 260"/>
          <p:cNvSpPr/>
          <p:nvPr/>
        </p:nvSpPr>
        <p:spPr>
          <a:xfrm rot="0" flipH="0" flipV="0">
            <a:off x="504139" y="515417"/>
            <a:ext cx="647821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What the field looks</a:t>
            </a:r>
            <a:r>
              <a:rPr lang="en-US" sz="2400" baseline="0" b="1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like in the Us</a:t>
            </a:r>
            <a:r>
              <a:rPr lang="en-US" sz="2400" baseline="0" b="1" i="0" dirty="0" spc="-3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r Interface</a:t>
            </a:r>
          </a:p>
        </p:txBody>
      </p:sp>
      <p:sp>
        <p:nvSpPr>
          <p:cNvPr id="261" name="Rectangle 261"/>
          <p:cNvSpPr/>
          <p:nvPr/>
        </p:nvSpPr>
        <p:spPr>
          <a:xfrm rot="0" flipH="0" flipV="0">
            <a:off x="504139" y="4358844"/>
            <a:ext cx="1981733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Search Thumbnail</a:t>
            </a:r>
          </a:p>
        </p:txBody>
      </p:sp>
      <p:sp>
        <p:nvSpPr>
          <p:cNvPr id="262" name="Rectangle 262"/>
          <p:cNvSpPr/>
          <p:nvPr/>
        </p:nvSpPr>
        <p:spPr>
          <a:xfrm rot="0" flipH="0" flipV="0">
            <a:off x="504139" y="4673615"/>
            <a:ext cx="1275428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72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Field</a:t>
            </a:r>
            <a:r>
              <a:rPr lang="en-US" sz="1403" baseline="0" b="0" i="0" dirty="0" spc="371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1" i="0" dirty="0" spc="0">
                <a:solidFill>
                  <a:srgbClr val="999999"/>
                </a:solidFill>
                <a:latin typeface="Arial" pitchFamily="0" charset="1"/>
              </a:rPr>
              <a:t>Normal</a:t>
            </a:r>
          </a:p>
        </p:txBody>
      </p:sp>
      <p:sp>
        <p:nvSpPr>
          <p:cNvPr id="263" name="Rectangle 263"/>
          <p:cNvSpPr/>
          <p:nvPr/>
        </p:nvSpPr>
        <p:spPr>
          <a:xfrm rot="0" flipH="0" flipV="0">
            <a:off x="504139" y="4963175"/>
            <a:ext cx="2074294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72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-16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aken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from th</a:t>
            </a:r>
            <a:r>
              <a:rPr lang="en-US" sz="1403" baseline="0" b="0" i="0" dirty="0" spc="358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403" baseline="0" b="1" i="0" dirty="0" spc="0">
                <a:solidFill>
                  <a:srgbClr val="FFFFFF"/>
                </a:solidFill>
                <a:latin typeface="Arial" pitchFamily="0" charset="1"/>
              </a:rPr>
              <a:t>Image-1</a:t>
            </a:r>
          </a:p>
        </p:txBody>
      </p:sp>
      <p:sp>
        <p:nvSpPr>
          <p:cNvPr id="264" name="Rectangle 264"/>
          <p:cNvSpPr/>
          <p:nvPr/>
        </p:nvSpPr>
        <p:spPr>
          <a:xfrm rot="0" flipH="0" flipV="0">
            <a:off x="9275953" y="4358844"/>
            <a:ext cx="1560423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Image "Detail"</a:t>
            </a:r>
          </a:p>
        </p:txBody>
      </p:sp>
      <p:sp>
        <p:nvSpPr>
          <p:cNvPr id="265" name="Rectangle 265"/>
          <p:cNvSpPr/>
          <p:nvPr/>
        </p:nvSpPr>
        <p:spPr>
          <a:xfrm rot="0" flipH="0" flipV="0">
            <a:off x="9275953" y="4673615"/>
            <a:ext cx="1966227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72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Field</a:t>
            </a:r>
            <a:r>
              <a:rPr lang="en-US" sz="1403" baseline="0" b="0" i="0" dirty="0" spc="371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1" i="0" dirty="0" spc="0">
                <a:solidFill>
                  <a:srgbClr val="999999"/>
                </a:solidFill>
                <a:latin typeface="Arial" pitchFamily="0" charset="1"/>
              </a:rPr>
              <a:t>Image-</a:t>
            </a:r>
            <a:r>
              <a:rPr lang="en-US" sz="1403" baseline="0" b="1" i="0" dirty="0" spc="359">
                <a:solidFill>
                  <a:srgbClr val="999999"/>
                </a:solidFill>
                <a:latin typeface="Arial" pitchFamily="0" charset="1"/>
              </a:rPr>
              <a:t>x</a:t>
            </a:r>
            <a:r>
              <a:rPr lang="en-US" sz="1403" baseline="0" b="1" i="0" dirty="0" spc="377">
                <a:solidFill>
                  <a:srgbClr val="999999"/>
                </a:solidFill>
                <a:latin typeface="Arial" pitchFamily="0" charset="1"/>
              </a:rPr>
              <a:t>\</a:t>
            </a:r>
            <a:r>
              <a:rPr lang="en-US" sz="1403" baseline="0" b="1" i="0" dirty="0" spc="0">
                <a:solidFill>
                  <a:srgbClr val="999999"/>
                </a:solidFill>
                <a:latin typeface="Arial" pitchFamily="0" charset="1"/>
              </a:rPr>
              <a:t>Detail</a:t>
            </a:r>
          </a:p>
        </p:txBody>
      </p:sp>
      <p:sp>
        <p:nvSpPr>
          <p:cNvPr id="266" name="Rectangle 266"/>
          <p:cNvSpPr/>
          <p:nvPr/>
        </p:nvSpPr>
        <p:spPr>
          <a:xfrm rot="0" flipH="0" flipV="0">
            <a:off x="3428110" y="4358844"/>
            <a:ext cx="1284960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Thumbnails</a:t>
            </a:r>
          </a:p>
        </p:txBody>
      </p:sp>
      <p:sp>
        <p:nvSpPr>
          <p:cNvPr id="267" name="Rectangle 267"/>
          <p:cNvSpPr/>
          <p:nvPr/>
        </p:nvSpPr>
        <p:spPr>
          <a:xfrm rot="0" flipH="0" flipV="0">
            <a:off x="3428110" y="4673615"/>
            <a:ext cx="2377050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72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Field</a:t>
            </a:r>
            <a:r>
              <a:rPr lang="en-US" sz="1403" baseline="0" b="0" i="0" dirty="0" spc="371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1" i="0" dirty="0" spc="0">
                <a:solidFill>
                  <a:srgbClr val="999999"/>
                </a:solidFill>
                <a:latin typeface="Arial" pitchFamily="0" charset="1"/>
              </a:rPr>
              <a:t>Image-</a:t>
            </a:r>
            <a:r>
              <a:rPr lang="en-US" sz="1403" baseline="0" b="1" i="0" dirty="0" spc="359">
                <a:solidFill>
                  <a:srgbClr val="999999"/>
                </a:solidFill>
                <a:latin typeface="Arial" pitchFamily="0" charset="1"/>
              </a:rPr>
              <a:t>x</a:t>
            </a:r>
            <a:r>
              <a:rPr lang="en-US" sz="1403" baseline="0" b="1" i="0" dirty="0" spc="377">
                <a:solidFill>
                  <a:srgbClr val="999999"/>
                </a:solidFill>
                <a:latin typeface="Arial" pitchFamily="0" charset="1"/>
              </a:rPr>
              <a:t>\</a:t>
            </a:r>
            <a:r>
              <a:rPr lang="en-US" sz="1403" baseline="0" b="1" i="0" dirty="0" spc="0">
                <a:solidFill>
                  <a:srgbClr val="999999"/>
                </a:solidFill>
                <a:latin typeface="Arial" pitchFamily="0" charset="1"/>
              </a:rPr>
              <a:t>Thumbnail</a:t>
            </a:r>
          </a:p>
        </p:txBody>
      </p:sp>
      <p:sp>
        <p:nvSpPr>
          <p:cNvPr id="268" name="Rectangle 268"/>
          <p:cNvSpPr/>
          <p:nvPr/>
        </p:nvSpPr>
        <p:spPr>
          <a:xfrm rot="0" flipH="0" flipV="0">
            <a:off x="6352032" y="4358844"/>
            <a:ext cx="1737360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Image “Normal”</a:t>
            </a:r>
          </a:p>
        </p:txBody>
      </p:sp>
      <p:sp>
        <p:nvSpPr>
          <p:cNvPr id="269" name="Rectangle 269"/>
          <p:cNvSpPr/>
          <p:nvPr/>
        </p:nvSpPr>
        <p:spPr>
          <a:xfrm rot="0" flipH="0" flipV="0">
            <a:off x="6352032" y="4673615"/>
            <a:ext cx="2092291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72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Field</a:t>
            </a:r>
            <a:r>
              <a:rPr lang="en-US" sz="1403" baseline="0" b="0" i="0" dirty="0" spc="371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1" i="0" dirty="0" spc="0">
                <a:solidFill>
                  <a:srgbClr val="999999"/>
                </a:solidFill>
                <a:latin typeface="Arial" pitchFamily="0" charset="1"/>
              </a:rPr>
              <a:t>Image-</a:t>
            </a:r>
            <a:r>
              <a:rPr lang="en-US" sz="1403" baseline="0" b="1" i="0" dirty="0" spc="359">
                <a:solidFill>
                  <a:srgbClr val="999999"/>
                </a:solidFill>
                <a:latin typeface="Arial" pitchFamily="0" charset="1"/>
              </a:rPr>
              <a:t>x</a:t>
            </a:r>
            <a:r>
              <a:rPr lang="en-US" sz="1403" baseline="0" b="1" i="0" dirty="0" spc="377">
                <a:solidFill>
                  <a:srgbClr val="999999"/>
                </a:solidFill>
                <a:latin typeface="Arial" pitchFamily="0" charset="1"/>
              </a:rPr>
              <a:t>\</a:t>
            </a:r>
            <a:r>
              <a:rPr lang="en-US" sz="1403" baseline="0" b="1" i="0" dirty="0" spc="0">
                <a:solidFill>
                  <a:srgbClr val="999999"/>
                </a:solidFill>
                <a:latin typeface="Arial" pitchFamily="0" charset="1"/>
              </a:rPr>
              <a:t>Normal</a:t>
            </a:r>
          </a:p>
        </p:txBody>
      </p:sp>
      <p:sp>
        <p:nvSpPr>
          <p:cNvPr id="270" name="Rectangle 270"/>
          <p:cNvSpPr/>
          <p:nvPr/>
        </p:nvSpPr>
        <p:spPr>
          <a:xfrm rot="0" flipH="0" flipV="0">
            <a:off x="504139" y="1295223"/>
            <a:ext cx="4272483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23971" algn="l"/>
              </a:tabLst>
            </a:pPr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SE</a:t>
            </a:r>
            <a:r>
              <a:rPr lang="en-US" sz="1800" baseline="0" b="1" i="0" dirty="0" spc="-51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RCH LEVEL	ITEM LEVEL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71" name="Freeform 271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Freeform 272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" name="Freeform 273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Freeform 274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5" name="Picture 275"/>
          <p:cNvPicPr>
            <a:picLocks noChangeAspect="0" noChangeArrowheads="1"/>
          </p:cNvPicPr>
          <p:nvPr/>
        </p:nvPicPr>
        <p:blipFill>
          <a:blip r:embed="rId2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695955" y="4413543"/>
            <a:ext cx="2480880" cy="458685"/>
          </a:xfrm>
          <a:prstGeom prst="rect">
            <a:avLst/>
          </a:prstGeom>
          <a:noFill/>
          <a:extLst/>
        </p:spPr>
      </p:pic>
      <p:sp>
        <p:nvSpPr>
          <p:cNvPr id="276" name="Freeform 276"/>
          <p:cNvSpPr/>
          <p:nvPr/>
        </p:nvSpPr>
        <p:spPr>
          <a:xfrm rot="0" flipH="0" flipV="0">
            <a:off x="2681604" y="4399154"/>
            <a:ext cx="2509648" cy="487299"/>
          </a:xfrm>
          <a:custGeom>
            <a:pathLst>
              <a:path w="2509648" h="487299">
                <a:moveTo>
                  <a:pt x="0" y="0"/>
                </a:moveTo>
                <a:lnTo>
                  <a:pt x="2509648" y="0"/>
                </a:lnTo>
                <a:lnTo>
                  <a:pt x="2509648" y="487299"/>
                </a:lnTo>
                <a:lnTo>
                  <a:pt x="0" y="487299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999999">
                <a:alpha val="100000"/>
              </a:srgbClr>
            </a:solidFill>
            <a:custDash>
              <a:ds d="8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7" name="Picture 277"/>
          <p:cNvPicPr>
            <a:picLocks noChangeAspect="0" noChangeArrowheads="1"/>
          </p:cNvPicPr>
          <p:nvPr/>
        </p:nvPicPr>
        <p:blipFill>
          <a:blip r:embed="rId2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58540" y="5074959"/>
            <a:ext cx="2477832" cy="440397"/>
          </a:xfrm>
          <a:prstGeom prst="rect">
            <a:avLst/>
          </a:prstGeom>
          <a:noFill/>
          <a:extLst/>
        </p:spPr>
      </p:pic>
      <p:sp>
        <p:nvSpPr>
          <p:cNvPr id="278" name="Freeform 278"/>
          <p:cNvSpPr/>
          <p:nvPr/>
        </p:nvSpPr>
        <p:spPr>
          <a:xfrm rot="0" flipH="0" flipV="0">
            <a:off x="3544189" y="5060570"/>
            <a:ext cx="2506599" cy="469010"/>
          </a:xfrm>
          <a:custGeom>
            <a:pathLst>
              <a:path w="2506599" h="469010">
                <a:moveTo>
                  <a:pt x="0" y="0"/>
                </a:moveTo>
                <a:lnTo>
                  <a:pt x="2506599" y="0"/>
                </a:lnTo>
                <a:lnTo>
                  <a:pt x="2506599" y="469010"/>
                </a:lnTo>
                <a:lnTo>
                  <a:pt x="0" y="469010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999999">
                <a:alpha val="100000"/>
              </a:srgbClr>
            </a:solidFill>
            <a:custDash>
              <a:ds d="8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9" name="Picture 279"/>
          <p:cNvPicPr>
            <a:picLocks noChangeAspect="0" noChangeArrowheads="1"/>
          </p:cNvPicPr>
          <p:nvPr/>
        </p:nvPicPr>
        <p:blipFill>
          <a:blip r:embed="rId2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438783" y="973912"/>
            <a:ext cx="8813934" cy="868604"/>
          </a:xfrm>
          <a:prstGeom prst="rect">
            <a:avLst/>
          </a:prstGeom>
          <a:noFill/>
          <a:extLst/>
        </p:spPr>
      </p:pic>
      <p:sp>
        <p:nvSpPr>
          <p:cNvPr id="280" name="Freeform 280"/>
          <p:cNvSpPr/>
          <p:nvPr/>
        </p:nvSpPr>
        <p:spPr>
          <a:xfrm rot="0" flipH="0" flipV="0">
            <a:off x="1424432" y="959549"/>
            <a:ext cx="8843263" cy="897191"/>
          </a:xfrm>
          <a:custGeom>
            <a:pathLst>
              <a:path w="8843263" h="897191">
                <a:moveTo>
                  <a:pt x="0" y="0"/>
                </a:moveTo>
                <a:lnTo>
                  <a:pt x="8843263" y="0"/>
                </a:lnTo>
                <a:lnTo>
                  <a:pt x="8843263" y="897191"/>
                </a:lnTo>
                <a:lnTo>
                  <a:pt x="0" y="897191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999999">
                <a:alpha val="100000"/>
              </a:srgbClr>
            </a:solidFill>
            <a:custDash>
              <a:ds d="8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" name="Freeform 281"/>
          <p:cNvSpPr/>
          <p:nvPr/>
        </p:nvSpPr>
        <p:spPr>
          <a:xfrm rot="0" flipH="0" flipV="0">
            <a:off x="555498" y="5828539"/>
            <a:ext cx="2040635" cy="676655"/>
          </a:xfrm>
          <a:custGeom>
            <a:pathLst>
              <a:path w="2040635" h="676655">
                <a:moveTo>
                  <a:pt x="2040635" y="0"/>
                </a:moveTo>
                <a:lnTo>
                  <a:pt x="112775" y="0"/>
                </a:lnTo>
                <a:lnTo>
                  <a:pt x="0" y="112776"/>
                </a:lnTo>
                <a:lnTo>
                  <a:pt x="0" y="676655"/>
                </a:lnTo>
                <a:lnTo>
                  <a:pt x="2040635" y="676655"/>
                </a:lnTo>
                <a:close/>
                <a:moveTo>
                  <a:pt x="473963" y="1029461"/>
                </a:moveTo>
              </a:path>
            </a:pathLst>
          </a:custGeom>
          <a:solidFill>
            <a:srgbClr val="B48000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 rot="0" flipH="0" flipV="0">
            <a:off x="555498" y="5828539"/>
            <a:ext cx="2040635" cy="676655"/>
          </a:xfrm>
          <a:custGeom>
            <a:pathLst>
              <a:path w="2040635" h="676655">
                <a:moveTo>
                  <a:pt x="2040635" y="0"/>
                </a:moveTo>
                <a:lnTo>
                  <a:pt x="112775" y="0"/>
                </a:lnTo>
                <a:lnTo>
                  <a:pt x="0" y="112776"/>
                </a:lnTo>
                <a:lnTo>
                  <a:pt x="0" y="676655"/>
                </a:lnTo>
                <a:lnTo>
                  <a:pt x="2040635" y="676655"/>
                </a:lnTo>
                <a:close/>
                <a:moveTo>
                  <a:pt x="473963" y="1029461"/>
                </a:moveTo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" name="Freeform 283"/>
          <p:cNvSpPr/>
          <p:nvPr/>
        </p:nvSpPr>
        <p:spPr>
          <a:xfrm rot="0" flipH="0" flipV="0">
            <a:off x="2594610" y="5828539"/>
            <a:ext cx="9121140" cy="676655"/>
          </a:xfrm>
          <a:custGeom>
            <a:pathLst>
              <a:path w="9121140" h="676655">
                <a:moveTo>
                  <a:pt x="0" y="0"/>
                </a:moveTo>
                <a:lnTo>
                  <a:pt x="9121140" y="0"/>
                </a:lnTo>
                <a:lnTo>
                  <a:pt x="9121140" y="676655"/>
                </a:lnTo>
                <a:lnTo>
                  <a:pt x="0" y="676655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4" name="Picture 284"/>
          <p:cNvPicPr>
            <a:picLocks noChangeAspect="0" noChangeArrowheads="1"/>
          </p:cNvPicPr>
          <p:nvPr/>
        </p:nvPicPr>
        <p:blipFill>
          <a:blip r:embed="rId2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896100" y="2283246"/>
            <a:ext cx="4332378" cy="3175722"/>
          </a:xfrm>
          <a:prstGeom prst="rect">
            <a:avLst/>
          </a:prstGeom>
          <a:noFill/>
          <a:extLst/>
        </p:spPr>
      </p:pic>
      <p:sp>
        <p:nvSpPr>
          <p:cNvPr id="285" name="Freeform 285"/>
          <p:cNvSpPr/>
          <p:nvPr/>
        </p:nvSpPr>
        <p:spPr>
          <a:xfrm rot="0" flipH="0" flipV="0">
            <a:off x="8208264" y="2578608"/>
            <a:ext cx="2647188" cy="2170176"/>
          </a:xfrm>
          <a:custGeom>
            <a:pathLst>
              <a:path w="2647188" h="2170176">
                <a:moveTo>
                  <a:pt x="0" y="0"/>
                </a:moveTo>
                <a:lnTo>
                  <a:pt x="2647188" y="0"/>
                </a:lnTo>
                <a:lnTo>
                  <a:pt x="2647188" y="2170176"/>
                </a:lnTo>
                <a:lnTo>
                  <a:pt x="0" y="2170176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A3A3A3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" name="Freeform 286"/>
          <p:cNvSpPr/>
          <p:nvPr/>
        </p:nvSpPr>
        <p:spPr>
          <a:xfrm rot="0" flipH="0" flipV="0">
            <a:off x="6937247" y="3360421"/>
            <a:ext cx="327660" cy="350520"/>
          </a:xfrm>
          <a:custGeom>
            <a:pathLst>
              <a:path w="327660" h="350520">
                <a:moveTo>
                  <a:pt x="0" y="0"/>
                </a:moveTo>
                <a:lnTo>
                  <a:pt x="327660" y="0"/>
                </a:lnTo>
                <a:lnTo>
                  <a:pt x="327660" y="350520"/>
                </a:lnTo>
                <a:lnTo>
                  <a:pt x="0" y="350520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A3A3A3">
                <a:alpha val="100000"/>
              </a:srgb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Freeform 287"/>
          <p:cNvSpPr/>
          <p:nvPr/>
        </p:nvSpPr>
        <p:spPr>
          <a:xfrm rot="0" flipH="0" flipV="0">
            <a:off x="6978395" y="2423160"/>
            <a:ext cx="938785" cy="835152"/>
          </a:xfrm>
          <a:custGeom>
            <a:pathLst>
              <a:path w="938785" h="835152">
                <a:moveTo>
                  <a:pt x="0" y="0"/>
                </a:moveTo>
                <a:lnTo>
                  <a:pt x="938785" y="0"/>
                </a:lnTo>
                <a:lnTo>
                  <a:pt x="938785" y="835152"/>
                </a:lnTo>
                <a:lnTo>
                  <a:pt x="0" y="835152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A3A3A3">
                <a:alpha val="100000"/>
              </a:srgb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8" name="Picture 288"/>
          <p:cNvPicPr>
            <a:picLocks noChangeAspect="0" noChangeArrowheads="1"/>
          </p:cNvPicPr>
          <p:nvPr/>
        </p:nvPicPr>
        <p:blipFill>
          <a:blip r:embed="rId2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441700" y="1320800"/>
            <a:ext cx="4483100" cy="3746500"/>
          </a:xfrm>
          <a:prstGeom prst="rect">
            <a:avLst/>
          </a:prstGeom>
          <a:noFill/>
          <a:extLst/>
        </p:spPr>
      </p:pic>
      <p:pic>
        <p:nvPicPr>
          <p:cNvPr id="289" name="Picture 289"/>
          <p:cNvPicPr>
            <a:picLocks noChangeAspect="0" noChangeArrowheads="1"/>
          </p:cNvPicPr>
          <p:nvPr/>
        </p:nvPicPr>
        <p:blipFill>
          <a:blip r:embed="rId2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274151" y="1309728"/>
            <a:ext cx="332001" cy="1282088"/>
          </a:xfrm>
          <a:prstGeom prst="rect">
            <a:avLst/>
          </a:prstGeom>
          <a:noFill/>
          <a:extLst/>
        </p:spPr>
      </p:pic>
      <p:pic>
        <p:nvPicPr>
          <p:cNvPr id="290" name="Picture 290"/>
          <p:cNvPicPr>
            <a:picLocks noChangeAspect="0" noChangeArrowheads="1"/>
          </p:cNvPicPr>
          <p:nvPr/>
        </p:nvPicPr>
        <p:blipFill>
          <a:blip r:embed="rId2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5460" y="3736887"/>
            <a:ext cx="2480880" cy="464781"/>
          </a:xfrm>
          <a:prstGeom prst="rect">
            <a:avLst/>
          </a:prstGeom>
          <a:noFill/>
          <a:extLst/>
        </p:spPr>
      </p:pic>
      <p:sp>
        <p:nvSpPr>
          <p:cNvPr id="291" name="Freeform 291"/>
          <p:cNvSpPr/>
          <p:nvPr/>
        </p:nvSpPr>
        <p:spPr>
          <a:xfrm rot="0" flipH="0" flipV="0">
            <a:off x="1761108" y="3722497"/>
            <a:ext cx="2509647" cy="493523"/>
          </a:xfrm>
          <a:custGeom>
            <a:pathLst>
              <a:path w="2509647" h="493523">
                <a:moveTo>
                  <a:pt x="0" y="0"/>
                </a:moveTo>
                <a:lnTo>
                  <a:pt x="2509647" y="0"/>
                </a:lnTo>
                <a:lnTo>
                  <a:pt x="2509647" y="493523"/>
                </a:lnTo>
                <a:lnTo>
                  <a:pt x="0" y="493523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999999">
                <a:alpha val="100000"/>
              </a:srgbClr>
            </a:solidFill>
            <a:custDash>
              <a:ds d="8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" name="Freeform 292"/>
          <p:cNvSpPr/>
          <p:nvPr/>
        </p:nvSpPr>
        <p:spPr>
          <a:xfrm rot="0" flipH="0" flipV="0">
            <a:off x="4034028" y="3659124"/>
            <a:ext cx="327660" cy="352044"/>
          </a:xfrm>
          <a:custGeom>
            <a:pathLst>
              <a:path w="327660" h="352044">
                <a:moveTo>
                  <a:pt x="0" y="0"/>
                </a:moveTo>
                <a:lnTo>
                  <a:pt x="327660" y="0"/>
                </a:lnTo>
                <a:lnTo>
                  <a:pt x="327660" y="352044"/>
                </a:lnTo>
                <a:lnTo>
                  <a:pt x="0" y="352044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008FD3">
                <a:alpha val="100000"/>
              </a:srgb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" name="Freeform 293"/>
          <p:cNvSpPr/>
          <p:nvPr/>
        </p:nvSpPr>
        <p:spPr>
          <a:xfrm rot="0" flipH="0" flipV="0">
            <a:off x="4931664" y="4326636"/>
            <a:ext cx="326136" cy="352044"/>
          </a:xfrm>
          <a:custGeom>
            <a:pathLst>
              <a:path w="326136" h="352044">
                <a:moveTo>
                  <a:pt x="0" y="0"/>
                </a:moveTo>
                <a:lnTo>
                  <a:pt x="326136" y="0"/>
                </a:lnTo>
                <a:lnTo>
                  <a:pt x="326136" y="352044"/>
                </a:lnTo>
                <a:lnTo>
                  <a:pt x="0" y="352044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4FB81C">
                <a:alpha val="100000"/>
              </a:srgb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" name="Freeform 294"/>
          <p:cNvSpPr/>
          <p:nvPr/>
        </p:nvSpPr>
        <p:spPr>
          <a:xfrm rot="0" flipH="0" flipV="0">
            <a:off x="5829300" y="5023104"/>
            <a:ext cx="326135" cy="352044"/>
          </a:xfrm>
          <a:custGeom>
            <a:pathLst>
              <a:path w="326135" h="352044">
                <a:moveTo>
                  <a:pt x="0" y="0"/>
                </a:moveTo>
                <a:lnTo>
                  <a:pt x="326135" y="0"/>
                </a:lnTo>
                <a:lnTo>
                  <a:pt x="326135" y="352044"/>
                </a:lnTo>
                <a:lnTo>
                  <a:pt x="0" y="352044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E35500">
                <a:alpha val="100000"/>
              </a:srgb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" name="Rectangle 295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12</a:t>
            </a:r>
          </a:p>
        </p:txBody>
      </p:sp>
      <p:sp>
        <p:nvSpPr>
          <p:cNvPr id="296" name="Rectangle 296"/>
          <p:cNvSpPr/>
          <p:nvPr/>
        </p:nvSpPr>
        <p:spPr>
          <a:xfrm rot="0" flipH="0" flipV="0">
            <a:off x="349910" y="332537"/>
            <a:ext cx="4848453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Catalogue Setup and Explanation</a:t>
            </a:r>
          </a:p>
        </p:txBody>
      </p:sp>
      <p:sp>
        <p:nvSpPr>
          <p:cNvPr id="297" name="Rectangle 297"/>
          <p:cNvSpPr/>
          <p:nvPr/>
        </p:nvSpPr>
        <p:spPr>
          <a:xfrm rot="0" flipH="0" flipV="0">
            <a:off x="840943" y="5928735"/>
            <a:ext cx="10840625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844598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One can add up to 7 different sets of images by copy-pasting Image-1 and updating the number (i.e.</a:t>
            </a:r>
          </a:p>
          <a:p>
            <a:pPr marL="0">
              <a:lnSpc>
                <a:spcPts val="1920"/>
              </a:lnSpc>
              <a:tabLst>
                <a:tab pos="1844598" algn="l"/>
              </a:tabLst>
            </a:pPr>
            <a:r>
              <a:rPr lang="en-US" sz="2418" baseline="59085" b="1" i="0" dirty="0" spc="0">
                <a:solidFill>
                  <a:srgbClr val="FFFFFF"/>
                </a:solidFill>
                <a:latin typeface="Arial" pitchFamily="0" charset="1"/>
              </a:rPr>
              <a:t>NOT</a:t>
            </a:r>
            <a:r>
              <a:rPr lang="en-US" sz="2418" baseline="59085" b="1" i="0" dirty="0" spc="-6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2418" baseline="59085" b="1" i="0" dirty="0" spc="0">
                <a:solidFill>
                  <a:srgbClr val="FFFFFF"/>
                </a:solidFill>
                <a:latin typeface="Arial" pitchFamily="0" charset="1"/>
              </a:rPr>
              <a:t> BENE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max amount is: Image-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7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98" name="Freeform 298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" name="Freeform 299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" name="Freeform 300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1" name="Freeform 301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" name="Freeform 302"/>
          <p:cNvSpPr/>
          <p:nvPr/>
        </p:nvSpPr>
        <p:spPr>
          <a:xfrm rot="0" flipH="0" flipV="0">
            <a:off x="538505" y="2849753"/>
            <a:ext cx="1638274" cy="12193"/>
          </a:xfrm>
          <a:custGeom>
            <a:pathLst>
              <a:path w="1638274" h="12193">
                <a:moveTo>
                  <a:pt x="0" y="0"/>
                </a:moveTo>
                <a:lnTo>
                  <a:pt x="819125" y="0"/>
                </a:lnTo>
                <a:lnTo>
                  <a:pt x="1638274" y="0"/>
                </a:lnTo>
                <a:lnTo>
                  <a:pt x="1638274" y="12193"/>
                </a:lnTo>
                <a:lnTo>
                  <a:pt x="819125" y="12193"/>
                </a:lnTo>
                <a:lnTo>
                  <a:pt x="0" y="12193"/>
                </a:lnTo>
                <a:close/>
                <a:moveTo>
                  <a:pt x="3469742" y="4008247"/>
                </a:moveTo>
              </a:path>
            </a:pathLst>
          </a:custGeom>
          <a:solidFill>
            <a:srgbClr val="008FD3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" name="Freeform 303"/>
          <p:cNvSpPr/>
          <p:nvPr/>
        </p:nvSpPr>
        <p:spPr>
          <a:xfrm rot="0" flipH="0" flipV="0">
            <a:off x="368808" y="2470404"/>
            <a:ext cx="6298691" cy="1670304"/>
          </a:xfrm>
          <a:custGeom>
            <a:pathLst>
              <a:path w="6298691" h="1670304">
                <a:moveTo>
                  <a:pt x="0" y="0"/>
                </a:moveTo>
                <a:lnTo>
                  <a:pt x="6298691" y="0"/>
                </a:lnTo>
                <a:lnTo>
                  <a:pt x="6298691" y="1670304"/>
                </a:lnTo>
                <a:lnTo>
                  <a:pt x="0" y="1670304"/>
                </a:lnTo>
                <a:lnTo>
                  <a:pt x="0" y="0"/>
                </a:lnTo>
                <a:close/>
              </a:path>
            </a:pathLst>
          </a:custGeom>
          <a:noFill/>
          <a:ln w="12700" cap="flat" cmpd="sng">
            <a:solidFill>
              <a:srgbClr val="666666">
                <a:alpha val="100000"/>
              </a:srgbClr>
            </a:solidFill>
            <a:custDash>
              <a:ds d="800000" sp="300000"/>
            </a:custDash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" name="Freeform 304"/>
          <p:cNvSpPr/>
          <p:nvPr/>
        </p:nvSpPr>
        <p:spPr>
          <a:xfrm rot="0" flipH="0" flipV="0">
            <a:off x="8943294" y="845821"/>
            <a:ext cx="725185" cy="1265770"/>
          </a:xfrm>
          <a:custGeom>
            <a:pathLst>
              <a:path w="725185" h="1265770">
                <a:moveTo>
                  <a:pt x="0" y="0"/>
                </a:moveTo>
                <a:lnTo>
                  <a:pt x="725185" y="0"/>
                </a:lnTo>
                <a:lnTo>
                  <a:pt x="725185" y="1265770"/>
                </a:lnTo>
                <a:lnTo>
                  <a:pt x="0" y="1265770"/>
                </a:lnTo>
                <a:lnTo>
                  <a:pt x="0" y="0"/>
                </a:lnTo>
                <a:close/>
              </a:path>
            </a:pathLst>
          </a:custGeom>
          <a:solidFill>
            <a:srgbClr val="C6E0B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5" name="Freeform 305"/>
          <p:cNvSpPr/>
          <p:nvPr/>
        </p:nvSpPr>
        <p:spPr>
          <a:xfrm rot="0" flipH="0" flipV="0">
            <a:off x="9662687" y="845821"/>
            <a:ext cx="724954" cy="1265770"/>
          </a:xfrm>
          <a:custGeom>
            <a:pathLst>
              <a:path w="724954" h="1265770">
                <a:moveTo>
                  <a:pt x="0" y="0"/>
                </a:moveTo>
                <a:lnTo>
                  <a:pt x="724954" y="0"/>
                </a:lnTo>
                <a:lnTo>
                  <a:pt x="724954" y="1265770"/>
                </a:lnTo>
                <a:lnTo>
                  <a:pt x="0" y="1265770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6" name="Freeform 306"/>
          <p:cNvSpPr/>
          <p:nvPr/>
        </p:nvSpPr>
        <p:spPr>
          <a:xfrm rot="0" flipH="0" flipV="0">
            <a:off x="10381849" y="845821"/>
            <a:ext cx="724838" cy="1265770"/>
          </a:xfrm>
          <a:custGeom>
            <a:pathLst>
              <a:path w="724838" h="1265770">
                <a:moveTo>
                  <a:pt x="0" y="0"/>
                </a:moveTo>
                <a:lnTo>
                  <a:pt x="724838" y="0"/>
                </a:lnTo>
                <a:lnTo>
                  <a:pt x="724838" y="1265770"/>
                </a:lnTo>
                <a:lnTo>
                  <a:pt x="0" y="1265770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" name="Freeform 307"/>
          <p:cNvSpPr/>
          <p:nvPr/>
        </p:nvSpPr>
        <p:spPr>
          <a:xfrm rot="0" flipH="0" flipV="0">
            <a:off x="11100895" y="845821"/>
            <a:ext cx="724954" cy="1265770"/>
          </a:xfrm>
          <a:custGeom>
            <a:pathLst>
              <a:path w="724954" h="1265770">
                <a:moveTo>
                  <a:pt x="0" y="0"/>
                </a:moveTo>
                <a:lnTo>
                  <a:pt x="724954" y="0"/>
                </a:lnTo>
                <a:lnTo>
                  <a:pt x="724954" y="1265770"/>
                </a:lnTo>
                <a:lnTo>
                  <a:pt x="0" y="1265770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" name="Freeform 308"/>
          <p:cNvSpPr/>
          <p:nvPr/>
        </p:nvSpPr>
        <p:spPr>
          <a:xfrm rot="0" flipH="0" flipV="0">
            <a:off x="7522464" y="2163790"/>
            <a:ext cx="3584223" cy="214944"/>
          </a:xfrm>
          <a:custGeom>
            <a:pathLst>
              <a:path w="3584223" h="214944">
                <a:moveTo>
                  <a:pt x="0" y="0"/>
                </a:moveTo>
                <a:lnTo>
                  <a:pt x="3584223" y="0"/>
                </a:lnTo>
                <a:lnTo>
                  <a:pt x="3584223" y="214944"/>
                </a:lnTo>
                <a:lnTo>
                  <a:pt x="0" y="21494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9" name="Freeform 309"/>
          <p:cNvSpPr/>
          <p:nvPr/>
        </p:nvSpPr>
        <p:spPr>
          <a:xfrm rot="0" flipH="0" flipV="0">
            <a:off x="11100895" y="2163790"/>
            <a:ext cx="724954" cy="214944"/>
          </a:xfrm>
          <a:custGeom>
            <a:pathLst>
              <a:path w="724954" h="214944">
                <a:moveTo>
                  <a:pt x="0" y="0"/>
                </a:moveTo>
                <a:lnTo>
                  <a:pt x="724954" y="0"/>
                </a:lnTo>
                <a:lnTo>
                  <a:pt x="724954" y="214944"/>
                </a:lnTo>
                <a:lnTo>
                  <a:pt x="0" y="214944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" name="Freeform 310"/>
          <p:cNvSpPr/>
          <p:nvPr/>
        </p:nvSpPr>
        <p:spPr>
          <a:xfrm rot="0" flipH="0" flipV="0">
            <a:off x="7522464" y="2372934"/>
            <a:ext cx="1426622" cy="214596"/>
          </a:xfrm>
          <a:custGeom>
            <a:pathLst>
              <a:path w="1426622" h="214596">
                <a:moveTo>
                  <a:pt x="0" y="0"/>
                </a:moveTo>
                <a:lnTo>
                  <a:pt x="1426622" y="0"/>
                </a:lnTo>
                <a:lnTo>
                  <a:pt x="1426622" y="214596"/>
                </a:lnTo>
                <a:lnTo>
                  <a:pt x="0" y="21459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1" name="Freeform 311"/>
          <p:cNvSpPr/>
          <p:nvPr/>
        </p:nvSpPr>
        <p:spPr>
          <a:xfrm rot="0" flipH="0" flipV="0">
            <a:off x="8943294" y="2372934"/>
            <a:ext cx="2882554" cy="214596"/>
          </a:xfrm>
          <a:custGeom>
            <a:pathLst>
              <a:path w="2882554" h="214596">
                <a:moveTo>
                  <a:pt x="0" y="0"/>
                </a:moveTo>
                <a:lnTo>
                  <a:pt x="2882554" y="0"/>
                </a:lnTo>
                <a:lnTo>
                  <a:pt x="2882554" y="214596"/>
                </a:lnTo>
                <a:lnTo>
                  <a:pt x="0" y="214596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2" name="Freeform 312"/>
          <p:cNvSpPr/>
          <p:nvPr/>
        </p:nvSpPr>
        <p:spPr>
          <a:xfrm rot="0" flipH="0" flipV="0">
            <a:off x="7522464" y="2640077"/>
            <a:ext cx="2865177" cy="214597"/>
          </a:xfrm>
          <a:custGeom>
            <a:pathLst>
              <a:path w="2865177" h="214597">
                <a:moveTo>
                  <a:pt x="0" y="0"/>
                </a:moveTo>
                <a:lnTo>
                  <a:pt x="2865177" y="0"/>
                </a:lnTo>
                <a:lnTo>
                  <a:pt x="2865177" y="214597"/>
                </a:lnTo>
                <a:lnTo>
                  <a:pt x="0" y="214597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3" name="Freeform 313"/>
          <p:cNvSpPr/>
          <p:nvPr/>
        </p:nvSpPr>
        <p:spPr>
          <a:xfrm rot="0" flipH="0" flipV="0">
            <a:off x="10381849" y="2640077"/>
            <a:ext cx="724838" cy="214597"/>
          </a:xfrm>
          <a:custGeom>
            <a:pathLst>
              <a:path w="724838" h="214597">
                <a:moveTo>
                  <a:pt x="0" y="0"/>
                </a:moveTo>
                <a:lnTo>
                  <a:pt x="724838" y="0"/>
                </a:lnTo>
                <a:lnTo>
                  <a:pt x="724838" y="214597"/>
                </a:lnTo>
                <a:lnTo>
                  <a:pt x="0" y="214597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" name="Freeform 314"/>
          <p:cNvSpPr/>
          <p:nvPr/>
        </p:nvSpPr>
        <p:spPr>
          <a:xfrm rot="0" flipH="0" flipV="0">
            <a:off x="11100895" y="2640077"/>
            <a:ext cx="724954" cy="214597"/>
          </a:xfrm>
          <a:custGeom>
            <a:pathLst>
              <a:path w="724954" h="214597">
                <a:moveTo>
                  <a:pt x="0" y="0"/>
                </a:moveTo>
                <a:lnTo>
                  <a:pt x="724954" y="0"/>
                </a:lnTo>
                <a:lnTo>
                  <a:pt x="724954" y="214597"/>
                </a:lnTo>
                <a:lnTo>
                  <a:pt x="0" y="214597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5" name="Freeform 315"/>
          <p:cNvSpPr/>
          <p:nvPr/>
        </p:nvSpPr>
        <p:spPr>
          <a:xfrm rot="0" flipH="0" flipV="0">
            <a:off x="7522464" y="2848874"/>
            <a:ext cx="1426622" cy="214828"/>
          </a:xfrm>
          <a:custGeom>
            <a:pathLst>
              <a:path w="1426622" h="214828">
                <a:moveTo>
                  <a:pt x="0" y="0"/>
                </a:moveTo>
                <a:lnTo>
                  <a:pt x="1426622" y="0"/>
                </a:lnTo>
                <a:lnTo>
                  <a:pt x="1426622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" name="Freeform 316"/>
          <p:cNvSpPr/>
          <p:nvPr/>
        </p:nvSpPr>
        <p:spPr>
          <a:xfrm rot="0" flipH="0" flipV="0">
            <a:off x="8943294" y="2848874"/>
            <a:ext cx="2163393" cy="214828"/>
          </a:xfrm>
          <a:custGeom>
            <a:pathLst>
              <a:path w="2163393" h="214828">
                <a:moveTo>
                  <a:pt x="0" y="0"/>
                </a:moveTo>
                <a:lnTo>
                  <a:pt x="2163393" y="0"/>
                </a:lnTo>
                <a:lnTo>
                  <a:pt x="2163393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7" name="Freeform 317"/>
          <p:cNvSpPr/>
          <p:nvPr/>
        </p:nvSpPr>
        <p:spPr>
          <a:xfrm rot="0" flipH="0" flipV="0">
            <a:off x="11100895" y="2848874"/>
            <a:ext cx="724954" cy="214828"/>
          </a:xfrm>
          <a:custGeom>
            <a:pathLst>
              <a:path w="724954" h="214828">
                <a:moveTo>
                  <a:pt x="0" y="0"/>
                </a:moveTo>
                <a:lnTo>
                  <a:pt x="724954" y="0"/>
                </a:lnTo>
                <a:lnTo>
                  <a:pt x="724954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8" name="Freeform 318"/>
          <p:cNvSpPr/>
          <p:nvPr/>
        </p:nvSpPr>
        <p:spPr>
          <a:xfrm rot="0" flipH="0" flipV="0">
            <a:off x="7522464" y="3115901"/>
            <a:ext cx="2146016" cy="214944"/>
          </a:xfrm>
          <a:custGeom>
            <a:pathLst>
              <a:path w="2146016" h="214944">
                <a:moveTo>
                  <a:pt x="0" y="0"/>
                </a:moveTo>
                <a:lnTo>
                  <a:pt x="2146016" y="0"/>
                </a:lnTo>
                <a:lnTo>
                  <a:pt x="2146016" y="214944"/>
                </a:lnTo>
                <a:lnTo>
                  <a:pt x="0" y="21494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9" name="Freeform 319"/>
          <p:cNvSpPr/>
          <p:nvPr/>
        </p:nvSpPr>
        <p:spPr>
          <a:xfrm rot="0" flipH="0" flipV="0">
            <a:off x="9662687" y="3115901"/>
            <a:ext cx="724954" cy="214944"/>
          </a:xfrm>
          <a:custGeom>
            <a:pathLst>
              <a:path w="724954" h="214944">
                <a:moveTo>
                  <a:pt x="0" y="0"/>
                </a:moveTo>
                <a:lnTo>
                  <a:pt x="724954" y="0"/>
                </a:lnTo>
                <a:lnTo>
                  <a:pt x="724954" y="214944"/>
                </a:lnTo>
                <a:lnTo>
                  <a:pt x="0" y="214944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" name="Freeform 320"/>
          <p:cNvSpPr/>
          <p:nvPr/>
        </p:nvSpPr>
        <p:spPr>
          <a:xfrm rot="0" flipH="0" flipV="0">
            <a:off x="10381849" y="3115901"/>
            <a:ext cx="1443999" cy="214944"/>
          </a:xfrm>
          <a:custGeom>
            <a:pathLst>
              <a:path w="1443999" h="214944">
                <a:moveTo>
                  <a:pt x="0" y="0"/>
                </a:moveTo>
                <a:lnTo>
                  <a:pt x="1443999" y="0"/>
                </a:lnTo>
                <a:lnTo>
                  <a:pt x="1443999" y="214944"/>
                </a:lnTo>
                <a:lnTo>
                  <a:pt x="0" y="21494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" name="Freeform 321"/>
          <p:cNvSpPr/>
          <p:nvPr/>
        </p:nvSpPr>
        <p:spPr>
          <a:xfrm rot="0" flipH="0" flipV="0">
            <a:off x="7522464" y="3325046"/>
            <a:ext cx="4303385" cy="214828"/>
          </a:xfrm>
          <a:custGeom>
            <a:pathLst>
              <a:path w="4303385" h="214828">
                <a:moveTo>
                  <a:pt x="0" y="0"/>
                </a:moveTo>
                <a:lnTo>
                  <a:pt x="4303385" y="0"/>
                </a:lnTo>
                <a:lnTo>
                  <a:pt x="4303385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" name="Freeform 322"/>
          <p:cNvSpPr/>
          <p:nvPr/>
        </p:nvSpPr>
        <p:spPr>
          <a:xfrm rot="0" flipH="0" flipV="0">
            <a:off x="7522464" y="3592073"/>
            <a:ext cx="2146016" cy="214944"/>
          </a:xfrm>
          <a:custGeom>
            <a:pathLst>
              <a:path w="2146016" h="214944">
                <a:moveTo>
                  <a:pt x="0" y="0"/>
                </a:moveTo>
                <a:lnTo>
                  <a:pt x="2146016" y="0"/>
                </a:lnTo>
                <a:lnTo>
                  <a:pt x="2146016" y="214944"/>
                </a:lnTo>
                <a:lnTo>
                  <a:pt x="0" y="21494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" name="Freeform 323"/>
          <p:cNvSpPr/>
          <p:nvPr/>
        </p:nvSpPr>
        <p:spPr>
          <a:xfrm rot="0" flipH="0" flipV="0">
            <a:off x="9662687" y="3592073"/>
            <a:ext cx="724954" cy="214944"/>
          </a:xfrm>
          <a:custGeom>
            <a:pathLst>
              <a:path w="724954" h="214944">
                <a:moveTo>
                  <a:pt x="0" y="0"/>
                </a:moveTo>
                <a:lnTo>
                  <a:pt x="724954" y="0"/>
                </a:lnTo>
                <a:lnTo>
                  <a:pt x="724954" y="214944"/>
                </a:lnTo>
                <a:lnTo>
                  <a:pt x="0" y="214944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" name="Freeform 324"/>
          <p:cNvSpPr/>
          <p:nvPr/>
        </p:nvSpPr>
        <p:spPr>
          <a:xfrm rot="0" flipH="0" flipV="0">
            <a:off x="10381849" y="3592073"/>
            <a:ext cx="724838" cy="214944"/>
          </a:xfrm>
          <a:custGeom>
            <a:pathLst>
              <a:path w="724838" h="214944">
                <a:moveTo>
                  <a:pt x="0" y="0"/>
                </a:moveTo>
                <a:lnTo>
                  <a:pt x="724838" y="0"/>
                </a:lnTo>
                <a:lnTo>
                  <a:pt x="724838" y="214944"/>
                </a:lnTo>
                <a:lnTo>
                  <a:pt x="0" y="214944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" name="Freeform 325"/>
          <p:cNvSpPr/>
          <p:nvPr/>
        </p:nvSpPr>
        <p:spPr>
          <a:xfrm rot="0" flipH="0" flipV="0">
            <a:off x="11100895" y="3592073"/>
            <a:ext cx="724954" cy="214944"/>
          </a:xfrm>
          <a:custGeom>
            <a:pathLst>
              <a:path w="724954" h="214944">
                <a:moveTo>
                  <a:pt x="0" y="0"/>
                </a:moveTo>
                <a:lnTo>
                  <a:pt x="724954" y="0"/>
                </a:lnTo>
                <a:lnTo>
                  <a:pt x="724954" y="214944"/>
                </a:lnTo>
                <a:lnTo>
                  <a:pt x="0" y="21494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" name="Freeform 326"/>
          <p:cNvSpPr/>
          <p:nvPr/>
        </p:nvSpPr>
        <p:spPr>
          <a:xfrm rot="0" flipH="0" flipV="0">
            <a:off x="7522464" y="3801217"/>
            <a:ext cx="1426622" cy="214828"/>
          </a:xfrm>
          <a:custGeom>
            <a:pathLst>
              <a:path w="1426622" h="214828">
                <a:moveTo>
                  <a:pt x="0" y="0"/>
                </a:moveTo>
                <a:lnTo>
                  <a:pt x="1426622" y="0"/>
                </a:lnTo>
                <a:lnTo>
                  <a:pt x="1426622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" name="Freeform 327"/>
          <p:cNvSpPr/>
          <p:nvPr/>
        </p:nvSpPr>
        <p:spPr>
          <a:xfrm rot="0" flipH="0" flipV="0">
            <a:off x="8943294" y="3801217"/>
            <a:ext cx="2163393" cy="214828"/>
          </a:xfrm>
          <a:custGeom>
            <a:pathLst>
              <a:path w="2163393" h="214828">
                <a:moveTo>
                  <a:pt x="0" y="0"/>
                </a:moveTo>
                <a:lnTo>
                  <a:pt x="2163393" y="0"/>
                </a:lnTo>
                <a:lnTo>
                  <a:pt x="2163393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" name="Freeform 328"/>
          <p:cNvSpPr/>
          <p:nvPr/>
        </p:nvSpPr>
        <p:spPr>
          <a:xfrm rot="0" flipH="0" flipV="0">
            <a:off x="11100895" y="3801217"/>
            <a:ext cx="724954" cy="214828"/>
          </a:xfrm>
          <a:custGeom>
            <a:pathLst>
              <a:path w="724954" h="214828">
                <a:moveTo>
                  <a:pt x="0" y="0"/>
                </a:moveTo>
                <a:lnTo>
                  <a:pt x="724954" y="0"/>
                </a:lnTo>
                <a:lnTo>
                  <a:pt x="724954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" name="Freeform 329"/>
          <p:cNvSpPr/>
          <p:nvPr/>
        </p:nvSpPr>
        <p:spPr>
          <a:xfrm rot="0" flipH="0" flipV="0">
            <a:off x="7522464" y="4068244"/>
            <a:ext cx="1426622" cy="214945"/>
          </a:xfrm>
          <a:custGeom>
            <a:pathLst>
              <a:path w="1426622" h="214945">
                <a:moveTo>
                  <a:pt x="0" y="0"/>
                </a:moveTo>
                <a:lnTo>
                  <a:pt x="1426622" y="0"/>
                </a:lnTo>
                <a:lnTo>
                  <a:pt x="1426622" y="214945"/>
                </a:lnTo>
                <a:lnTo>
                  <a:pt x="0" y="21494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" name="Freeform 330"/>
          <p:cNvSpPr/>
          <p:nvPr/>
        </p:nvSpPr>
        <p:spPr>
          <a:xfrm rot="0" flipH="0" flipV="0">
            <a:off x="8943294" y="4068244"/>
            <a:ext cx="725185" cy="214945"/>
          </a:xfrm>
          <a:custGeom>
            <a:pathLst>
              <a:path w="725185" h="214945">
                <a:moveTo>
                  <a:pt x="0" y="0"/>
                </a:moveTo>
                <a:lnTo>
                  <a:pt x="725185" y="0"/>
                </a:lnTo>
                <a:lnTo>
                  <a:pt x="725185" y="214945"/>
                </a:lnTo>
                <a:lnTo>
                  <a:pt x="0" y="214945"/>
                </a:lnTo>
                <a:lnTo>
                  <a:pt x="0" y="0"/>
                </a:lnTo>
                <a:close/>
              </a:path>
            </a:pathLst>
          </a:custGeom>
          <a:solidFill>
            <a:srgbClr val="A9D08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" name="Freeform 331"/>
          <p:cNvSpPr/>
          <p:nvPr/>
        </p:nvSpPr>
        <p:spPr>
          <a:xfrm rot="0" flipH="0" flipV="0">
            <a:off x="9662687" y="4068244"/>
            <a:ext cx="724954" cy="214945"/>
          </a:xfrm>
          <a:custGeom>
            <a:pathLst>
              <a:path w="724954" h="214945">
                <a:moveTo>
                  <a:pt x="0" y="0"/>
                </a:moveTo>
                <a:lnTo>
                  <a:pt x="724954" y="0"/>
                </a:lnTo>
                <a:lnTo>
                  <a:pt x="724954" y="214945"/>
                </a:lnTo>
                <a:lnTo>
                  <a:pt x="0" y="214945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" name="Freeform 332"/>
          <p:cNvSpPr/>
          <p:nvPr/>
        </p:nvSpPr>
        <p:spPr>
          <a:xfrm rot="0" flipH="0" flipV="0">
            <a:off x="10381849" y="4068244"/>
            <a:ext cx="1443999" cy="214945"/>
          </a:xfrm>
          <a:custGeom>
            <a:pathLst>
              <a:path w="1443999" h="214945">
                <a:moveTo>
                  <a:pt x="0" y="0"/>
                </a:moveTo>
                <a:lnTo>
                  <a:pt x="1443999" y="0"/>
                </a:lnTo>
                <a:lnTo>
                  <a:pt x="1443999" y="214945"/>
                </a:lnTo>
                <a:lnTo>
                  <a:pt x="0" y="21494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 rot="0" flipH="0" flipV="0">
            <a:off x="7522464" y="4277389"/>
            <a:ext cx="1426622" cy="214596"/>
          </a:xfrm>
          <a:custGeom>
            <a:pathLst>
              <a:path w="1426622" h="214596">
                <a:moveTo>
                  <a:pt x="0" y="0"/>
                </a:moveTo>
                <a:lnTo>
                  <a:pt x="1426622" y="0"/>
                </a:lnTo>
                <a:lnTo>
                  <a:pt x="1426622" y="214596"/>
                </a:lnTo>
                <a:lnTo>
                  <a:pt x="0" y="21459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" name="Freeform 334"/>
          <p:cNvSpPr/>
          <p:nvPr/>
        </p:nvSpPr>
        <p:spPr>
          <a:xfrm rot="0" flipH="0" flipV="0">
            <a:off x="8943294" y="4277389"/>
            <a:ext cx="725185" cy="214596"/>
          </a:xfrm>
          <a:custGeom>
            <a:pathLst>
              <a:path w="725185" h="214596">
                <a:moveTo>
                  <a:pt x="0" y="0"/>
                </a:moveTo>
                <a:lnTo>
                  <a:pt x="725185" y="0"/>
                </a:lnTo>
                <a:lnTo>
                  <a:pt x="725185" y="214596"/>
                </a:lnTo>
                <a:lnTo>
                  <a:pt x="0" y="214596"/>
                </a:lnTo>
                <a:lnTo>
                  <a:pt x="0" y="0"/>
                </a:lnTo>
                <a:close/>
              </a:path>
            </a:pathLst>
          </a:custGeom>
          <a:solidFill>
            <a:srgbClr val="A9D08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" name="Freeform 335"/>
          <p:cNvSpPr/>
          <p:nvPr/>
        </p:nvSpPr>
        <p:spPr>
          <a:xfrm rot="0" flipH="0" flipV="0">
            <a:off x="9662687" y="4277389"/>
            <a:ext cx="2163161" cy="214596"/>
          </a:xfrm>
          <a:custGeom>
            <a:pathLst>
              <a:path w="2163161" h="214596">
                <a:moveTo>
                  <a:pt x="0" y="0"/>
                </a:moveTo>
                <a:lnTo>
                  <a:pt x="2163161" y="0"/>
                </a:lnTo>
                <a:lnTo>
                  <a:pt x="2163161" y="214596"/>
                </a:lnTo>
                <a:lnTo>
                  <a:pt x="0" y="21459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6" name="Freeform 336"/>
          <p:cNvSpPr/>
          <p:nvPr/>
        </p:nvSpPr>
        <p:spPr>
          <a:xfrm rot="0" flipH="0" flipV="0">
            <a:off x="7522464" y="4544417"/>
            <a:ext cx="1426622" cy="214596"/>
          </a:xfrm>
          <a:custGeom>
            <a:pathLst>
              <a:path w="1426622" h="214596">
                <a:moveTo>
                  <a:pt x="0" y="0"/>
                </a:moveTo>
                <a:lnTo>
                  <a:pt x="1426622" y="0"/>
                </a:lnTo>
                <a:lnTo>
                  <a:pt x="1426622" y="214596"/>
                </a:lnTo>
                <a:lnTo>
                  <a:pt x="0" y="21459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" name="Freeform 337"/>
          <p:cNvSpPr/>
          <p:nvPr/>
        </p:nvSpPr>
        <p:spPr>
          <a:xfrm rot="0" flipH="0" flipV="0">
            <a:off x="8943294" y="4544417"/>
            <a:ext cx="725185" cy="214596"/>
          </a:xfrm>
          <a:custGeom>
            <a:pathLst>
              <a:path w="725185" h="214596">
                <a:moveTo>
                  <a:pt x="0" y="0"/>
                </a:moveTo>
                <a:lnTo>
                  <a:pt x="725185" y="0"/>
                </a:lnTo>
                <a:lnTo>
                  <a:pt x="725185" y="214596"/>
                </a:lnTo>
                <a:lnTo>
                  <a:pt x="0" y="214596"/>
                </a:lnTo>
                <a:lnTo>
                  <a:pt x="0" y="0"/>
                </a:lnTo>
                <a:close/>
              </a:path>
            </a:pathLst>
          </a:custGeom>
          <a:solidFill>
            <a:srgbClr val="A9D08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" name="Freeform 338"/>
          <p:cNvSpPr/>
          <p:nvPr/>
        </p:nvSpPr>
        <p:spPr>
          <a:xfrm rot="0" flipH="0" flipV="0">
            <a:off x="9662687" y="4544417"/>
            <a:ext cx="1444000" cy="214596"/>
          </a:xfrm>
          <a:custGeom>
            <a:pathLst>
              <a:path w="1444000" h="214596">
                <a:moveTo>
                  <a:pt x="0" y="0"/>
                </a:moveTo>
                <a:lnTo>
                  <a:pt x="1444000" y="0"/>
                </a:lnTo>
                <a:lnTo>
                  <a:pt x="1444000" y="214596"/>
                </a:lnTo>
                <a:lnTo>
                  <a:pt x="0" y="21459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" name="Freeform 339"/>
          <p:cNvSpPr/>
          <p:nvPr/>
        </p:nvSpPr>
        <p:spPr>
          <a:xfrm rot="0" flipH="0" flipV="0">
            <a:off x="11100895" y="4544417"/>
            <a:ext cx="724954" cy="214596"/>
          </a:xfrm>
          <a:custGeom>
            <a:pathLst>
              <a:path w="724954" h="214596">
                <a:moveTo>
                  <a:pt x="0" y="0"/>
                </a:moveTo>
                <a:lnTo>
                  <a:pt x="724954" y="0"/>
                </a:lnTo>
                <a:lnTo>
                  <a:pt x="724954" y="214596"/>
                </a:lnTo>
                <a:lnTo>
                  <a:pt x="0" y="214596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" name="Freeform 340"/>
          <p:cNvSpPr/>
          <p:nvPr/>
        </p:nvSpPr>
        <p:spPr>
          <a:xfrm rot="0" flipH="0" flipV="0">
            <a:off x="7522464" y="4753213"/>
            <a:ext cx="1426622" cy="214944"/>
          </a:xfrm>
          <a:custGeom>
            <a:pathLst>
              <a:path w="1426622" h="214944">
                <a:moveTo>
                  <a:pt x="0" y="0"/>
                </a:moveTo>
                <a:lnTo>
                  <a:pt x="1426622" y="0"/>
                </a:lnTo>
                <a:lnTo>
                  <a:pt x="1426622" y="214944"/>
                </a:lnTo>
                <a:lnTo>
                  <a:pt x="0" y="21494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" name="Freeform 341"/>
          <p:cNvSpPr/>
          <p:nvPr/>
        </p:nvSpPr>
        <p:spPr>
          <a:xfrm rot="0" flipH="0" flipV="0">
            <a:off x="8943294" y="4753213"/>
            <a:ext cx="725185" cy="214944"/>
          </a:xfrm>
          <a:custGeom>
            <a:pathLst>
              <a:path w="725185" h="214944">
                <a:moveTo>
                  <a:pt x="0" y="0"/>
                </a:moveTo>
                <a:lnTo>
                  <a:pt x="725185" y="0"/>
                </a:lnTo>
                <a:lnTo>
                  <a:pt x="725185" y="214944"/>
                </a:lnTo>
                <a:lnTo>
                  <a:pt x="0" y="214944"/>
                </a:lnTo>
                <a:lnTo>
                  <a:pt x="0" y="0"/>
                </a:lnTo>
                <a:close/>
              </a:path>
            </a:pathLst>
          </a:custGeom>
          <a:solidFill>
            <a:srgbClr val="A9D08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2" name="Freeform 342"/>
          <p:cNvSpPr/>
          <p:nvPr/>
        </p:nvSpPr>
        <p:spPr>
          <a:xfrm rot="0" flipH="0" flipV="0">
            <a:off x="9662687" y="4753213"/>
            <a:ext cx="2163161" cy="214944"/>
          </a:xfrm>
          <a:custGeom>
            <a:pathLst>
              <a:path w="2163161" h="214944">
                <a:moveTo>
                  <a:pt x="0" y="0"/>
                </a:moveTo>
                <a:lnTo>
                  <a:pt x="2163161" y="0"/>
                </a:lnTo>
                <a:lnTo>
                  <a:pt x="2163161" y="214944"/>
                </a:lnTo>
                <a:lnTo>
                  <a:pt x="0" y="214944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3" name="Freeform 343"/>
          <p:cNvSpPr/>
          <p:nvPr/>
        </p:nvSpPr>
        <p:spPr>
          <a:xfrm rot="0" flipH="0" flipV="0">
            <a:off x="7522464" y="5020356"/>
            <a:ext cx="1426622" cy="214828"/>
          </a:xfrm>
          <a:custGeom>
            <a:pathLst>
              <a:path w="1426622" h="214828">
                <a:moveTo>
                  <a:pt x="0" y="0"/>
                </a:moveTo>
                <a:lnTo>
                  <a:pt x="1426622" y="0"/>
                </a:lnTo>
                <a:lnTo>
                  <a:pt x="1426622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4" name="Freeform 344"/>
          <p:cNvSpPr/>
          <p:nvPr/>
        </p:nvSpPr>
        <p:spPr>
          <a:xfrm rot="0" flipH="0" flipV="0">
            <a:off x="8943294" y="5020356"/>
            <a:ext cx="725185" cy="214828"/>
          </a:xfrm>
          <a:custGeom>
            <a:pathLst>
              <a:path w="725185" h="214828">
                <a:moveTo>
                  <a:pt x="0" y="0"/>
                </a:moveTo>
                <a:lnTo>
                  <a:pt x="725185" y="0"/>
                </a:lnTo>
                <a:lnTo>
                  <a:pt x="725185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A9D08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5" name="Freeform 345"/>
          <p:cNvSpPr/>
          <p:nvPr/>
        </p:nvSpPr>
        <p:spPr>
          <a:xfrm rot="0" flipH="0" flipV="0">
            <a:off x="9662687" y="5020356"/>
            <a:ext cx="724954" cy="214828"/>
          </a:xfrm>
          <a:custGeom>
            <a:pathLst>
              <a:path w="724954" h="214828">
                <a:moveTo>
                  <a:pt x="0" y="0"/>
                </a:moveTo>
                <a:lnTo>
                  <a:pt x="724954" y="0"/>
                </a:lnTo>
                <a:lnTo>
                  <a:pt x="724954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6" name="Freeform 346"/>
          <p:cNvSpPr/>
          <p:nvPr/>
        </p:nvSpPr>
        <p:spPr>
          <a:xfrm rot="0" flipH="0" flipV="0">
            <a:off x="10381849" y="5020356"/>
            <a:ext cx="724838" cy="214828"/>
          </a:xfrm>
          <a:custGeom>
            <a:pathLst>
              <a:path w="724838" h="214828">
                <a:moveTo>
                  <a:pt x="0" y="0"/>
                </a:moveTo>
                <a:lnTo>
                  <a:pt x="724838" y="0"/>
                </a:lnTo>
                <a:lnTo>
                  <a:pt x="724838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7" name="Freeform 347"/>
          <p:cNvSpPr/>
          <p:nvPr/>
        </p:nvSpPr>
        <p:spPr>
          <a:xfrm rot="0" flipH="0" flipV="0">
            <a:off x="11100895" y="5020356"/>
            <a:ext cx="724954" cy="214828"/>
          </a:xfrm>
          <a:custGeom>
            <a:pathLst>
              <a:path w="724954" h="214828">
                <a:moveTo>
                  <a:pt x="0" y="0"/>
                </a:moveTo>
                <a:lnTo>
                  <a:pt x="724954" y="0"/>
                </a:lnTo>
                <a:lnTo>
                  <a:pt x="724954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8" name="Freeform 348"/>
          <p:cNvSpPr/>
          <p:nvPr/>
        </p:nvSpPr>
        <p:spPr>
          <a:xfrm rot="0" flipH="0" flipV="0">
            <a:off x="7522464" y="5229384"/>
            <a:ext cx="1426622" cy="214945"/>
          </a:xfrm>
          <a:custGeom>
            <a:pathLst>
              <a:path w="1426622" h="214945">
                <a:moveTo>
                  <a:pt x="0" y="0"/>
                </a:moveTo>
                <a:lnTo>
                  <a:pt x="1426622" y="0"/>
                </a:lnTo>
                <a:lnTo>
                  <a:pt x="1426622" y="214945"/>
                </a:lnTo>
                <a:lnTo>
                  <a:pt x="0" y="21494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" name="Freeform 349"/>
          <p:cNvSpPr/>
          <p:nvPr/>
        </p:nvSpPr>
        <p:spPr>
          <a:xfrm rot="0" flipH="0" flipV="0">
            <a:off x="8943294" y="5229384"/>
            <a:ext cx="725185" cy="214945"/>
          </a:xfrm>
          <a:custGeom>
            <a:pathLst>
              <a:path w="725185" h="214945">
                <a:moveTo>
                  <a:pt x="0" y="0"/>
                </a:moveTo>
                <a:lnTo>
                  <a:pt x="725185" y="0"/>
                </a:lnTo>
                <a:lnTo>
                  <a:pt x="725185" y="214945"/>
                </a:lnTo>
                <a:lnTo>
                  <a:pt x="0" y="214945"/>
                </a:lnTo>
                <a:lnTo>
                  <a:pt x="0" y="0"/>
                </a:lnTo>
                <a:close/>
              </a:path>
            </a:pathLst>
          </a:custGeom>
          <a:solidFill>
            <a:srgbClr val="A9D08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" name="Freeform 350"/>
          <p:cNvSpPr/>
          <p:nvPr/>
        </p:nvSpPr>
        <p:spPr>
          <a:xfrm rot="0" flipH="0" flipV="0">
            <a:off x="9662687" y="5229384"/>
            <a:ext cx="2163161" cy="214945"/>
          </a:xfrm>
          <a:custGeom>
            <a:pathLst>
              <a:path w="2163161" h="214945">
                <a:moveTo>
                  <a:pt x="0" y="0"/>
                </a:moveTo>
                <a:lnTo>
                  <a:pt x="2163161" y="0"/>
                </a:lnTo>
                <a:lnTo>
                  <a:pt x="2163161" y="214945"/>
                </a:lnTo>
                <a:lnTo>
                  <a:pt x="0" y="214945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" name="Freeform 351"/>
          <p:cNvSpPr/>
          <p:nvPr/>
        </p:nvSpPr>
        <p:spPr>
          <a:xfrm rot="0" flipH="0" flipV="0">
            <a:off x="7522464" y="5496528"/>
            <a:ext cx="1426622" cy="214828"/>
          </a:xfrm>
          <a:custGeom>
            <a:pathLst>
              <a:path w="1426622" h="214828">
                <a:moveTo>
                  <a:pt x="0" y="0"/>
                </a:moveTo>
                <a:lnTo>
                  <a:pt x="1426622" y="0"/>
                </a:lnTo>
                <a:lnTo>
                  <a:pt x="1426622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" name="Freeform 352"/>
          <p:cNvSpPr/>
          <p:nvPr/>
        </p:nvSpPr>
        <p:spPr>
          <a:xfrm rot="0" flipH="0" flipV="0">
            <a:off x="8943294" y="5496528"/>
            <a:ext cx="725185" cy="214828"/>
          </a:xfrm>
          <a:custGeom>
            <a:pathLst>
              <a:path w="725185" h="214828">
                <a:moveTo>
                  <a:pt x="0" y="0"/>
                </a:moveTo>
                <a:lnTo>
                  <a:pt x="725185" y="0"/>
                </a:lnTo>
                <a:lnTo>
                  <a:pt x="725185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A9D08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3" name="Freeform 353"/>
          <p:cNvSpPr/>
          <p:nvPr/>
        </p:nvSpPr>
        <p:spPr>
          <a:xfrm rot="0" flipH="0" flipV="0">
            <a:off x="9662687" y="5496528"/>
            <a:ext cx="724954" cy="214828"/>
          </a:xfrm>
          <a:custGeom>
            <a:pathLst>
              <a:path w="724954" h="214828">
                <a:moveTo>
                  <a:pt x="0" y="0"/>
                </a:moveTo>
                <a:lnTo>
                  <a:pt x="724954" y="0"/>
                </a:lnTo>
                <a:lnTo>
                  <a:pt x="724954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4" name="Freeform 354"/>
          <p:cNvSpPr/>
          <p:nvPr/>
        </p:nvSpPr>
        <p:spPr>
          <a:xfrm rot="0" flipH="0" flipV="0">
            <a:off x="10381849" y="5496528"/>
            <a:ext cx="724838" cy="214828"/>
          </a:xfrm>
          <a:custGeom>
            <a:pathLst>
              <a:path w="724838" h="214828">
                <a:moveTo>
                  <a:pt x="0" y="0"/>
                </a:moveTo>
                <a:lnTo>
                  <a:pt x="724838" y="0"/>
                </a:lnTo>
                <a:lnTo>
                  <a:pt x="724838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" name="Freeform 355"/>
          <p:cNvSpPr/>
          <p:nvPr/>
        </p:nvSpPr>
        <p:spPr>
          <a:xfrm rot="0" flipH="0" flipV="0">
            <a:off x="11100895" y="5496528"/>
            <a:ext cx="724954" cy="214828"/>
          </a:xfrm>
          <a:custGeom>
            <a:pathLst>
              <a:path w="724954" h="214828">
                <a:moveTo>
                  <a:pt x="0" y="0"/>
                </a:moveTo>
                <a:lnTo>
                  <a:pt x="724954" y="0"/>
                </a:lnTo>
                <a:lnTo>
                  <a:pt x="724954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" name="Freeform 356"/>
          <p:cNvSpPr/>
          <p:nvPr/>
        </p:nvSpPr>
        <p:spPr>
          <a:xfrm rot="0" flipH="0" flipV="0">
            <a:off x="7522464" y="5705556"/>
            <a:ext cx="1426622" cy="214945"/>
          </a:xfrm>
          <a:custGeom>
            <a:pathLst>
              <a:path w="1426622" h="214945">
                <a:moveTo>
                  <a:pt x="0" y="0"/>
                </a:moveTo>
                <a:lnTo>
                  <a:pt x="1426622" y="0"/>
                </a:lnTo>
                <a:lnTo>
                  <a:pt x="1426622" y="214945"/>
                </a:lnTo>
                <a:lnTo>
                  <a:pt x="0" y="21494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" name="Freeform 357"/>
          <p:cNvSpPr/>
          <p:nvPr/>
        </p:nvSpPr>
        <p:spPr>
          <a:xfrm rot="0" flipH="0" flipV="0">
            <a:off x="8943294" y="5705556"/>
            <a:ext cx="1444347" cy="214945"/>
          </a:xfrm>
          <a:custGeom>
            <a:pathLst>
              <a:path w="1444347" h="214945">
                <a:moveTo>
                  <a:pt x="0" y="0"/>
                </a:moveTo>
                <a:lnTo>
                  <a:pt x="1444347" y="0"/>
                </a:lnTo>
                <a:lnTo>
                  <a:pt x="1444347" y="214945"/>
                </a:lnTo>
                <a:lnTo>
                  <a:pt x="0" y="214945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" name="Freeform 358"/>
          <p:cNvSpPr/>
          <p:nvPr/>
        </p:nvSpPr>
        <p:spPr>
          <a:xfrm rot="0" flipH="0" flipV="0">
            <a:off x="10381849" y="5705556"/>
            <a:ext cx="724838" cy="214945"/>
          </a:xfrm>
          <a:custGeom>
            <a:pathLst>
              <a:path w="724838" h="214945">
                <a:moveTo>
                  <a:pt x="0" y="0"/>
                </a:moveTo>
                <a:lnTo>
                  <a:pt x="724838" y="0"/>
                </a:lnTo>
                <a:lnTo>
                  <a:pt x="724838" y="214945"/>
                </a:lnTo>
                <a:lnTo>
                  <a:pt x="0" y="214945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9" name="Freeform 359"/>
          <p:cNvSpPr/>
          <p:nvPr/>
        </p:nvSpPr>
        <p:spPr>
          <a:xfrm rot="0" flipH="0" flipV="0">
            <a:off x="11100895" y="5705556"/>
            <a:ext cx="724954" cy="214945"/>
          </a:xfrm>
          <a:custGeom>
            <a:pathLst>
              <a:path w="724954" h="214945">
                <a:moveTo>
                  <a:pt x="0" y="0"/>
                </a:moveTo>
                <a:lnTo>
                  <a:pt x="724954" y="0"/>
                </a:lnTo>
                <a:lnTo>
                  <a:pt x="724954" y="214945"/>
                </a:lnTo>
                <a:lnTo>
                  <a:pt x="0" y="214945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0" name="Freeform 360"/>
          <p:cNvSpPr/>
          <p:nvPr/>
        </p:nvSpPr>
        <p:spPr>
          <a:xfrm rot="0" flipH="0" flipV="0">
            <a:off x="7522464" y="5972700"/>
            <a:ext cx="2146016" cy="214828"/>
          </a:xfrm>
          <a:custGeom>
            <a:pathLst>
              <a:path w="2146016" h="214828">
                <a:moveTo>
                  <a:pt x="0" y="0"/>
                </a:moveTo>
                <a:lnTo>
                  <a:pt x="2146016" y="0"/>
                </a:lnTo>
                <a:lnTo>
                  <a:pt x="2146016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1" name="Freeform 361"/>
          <p:cNvSpPr/>
          <p:nvPr/>
        </p:nvSpPr>
        <p:spPr>
          <a:xfrm rot="0" flipH="0" flipV="0">
            <a:off x="9662687" y="5972700"/>
            <a:ext cx="724954" cy="214828"/>
          </a:xfrm>
          <a:custGeom>
            <a:pathLst>
              <a:path w="724954" h="214828">
                <a:moveTo>
                  <a:pt x="0" y="0"/>
                </a:moveTo>
                <a:lnTo>
                  <a:pt x="724954" y="0"/>
                </a:lnTo>
                <a:lnTo>
                  <a:pt x="724954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2" name="Freeform 362"/>
          <p:cNvSpPr/>
          <p:nvPr/>
        </p:nvSpPr>
        <p:spPr>
          <a:xfrm rot="0" flipH="0" flipV="0">
            <a:off x="10381849" y="5972700"/>
            <a:ext cx="724838" cy="214828"/>
          </a:xfrm>
          <a:custGeom>
            <a:pathLst>
              <a:path w="724838" h="214828">
                <a:moveTo>
                  <a:pt x="0" y="0"/>
                </a:moveTo>
                <a:lnTo>
                  <a:pt x="724838" y="0"/>
                </a:lnTo>
                <a:lnTo>
                  <a:pt x="724838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" name="Freeform 363"/>
          <p:cNvSpPr/>
          <p:nvPr/>
        </p:nvSpPr>
        <p:spPr>
          <a:xfrm rot="0" flipH="0" flipV="0">
            <a:off x="11100895" y="5972700"/>
            <a:ext cx="724954" cy="214828"/>
          </a:xfrm>
          <a:custGeom>
            <a:pathLst>
              <a:path w="724954" h="214828">
                <a:moveTo>
                  <a:pt x="0" y="0"/>
                </a:moveTo>
                <a:lnTo>
                  <a:pt x="724954" y="0"/>
                </a:lnTo>
                <a:lnTo>
                  <a:pt x="724954" y="214828"/>
                </a:lnTo>
                <a:lnTo>
                  <a:pt x="0" y="214828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4" name="Freeform 364"/>
          <p:cNvSpPr/>
          <p:nvPr/>
        </p:nvSpPr>
        <p:spPr>
          <a:xfrm rot="0" flipH="0" flipV="0">
            <a:off x="7522464" y="6181728"/>
            <a:ext cx="1426622" cy="214596"/>
          </a:xfrm>
          <a:custGeom>
            <a:pathLst>
              <a:path w="1426622" h="214596">
                <a:moveTo>
                  <a:pt x="0" y="0"/>
                </a:moveTo>
                <a:lnTo>
                  <a:pt x="1426622" y="0"/>
                </a:lnTo>
                <a:lnTo>
                  <a:pt x="1426622" y="214596"/>
                </a:lnTo>
                <a:lnTo>
                  <a:pt x="0" y="21459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" name="Freeform 365"/>
          <p:cNvSpPr/>
          <p:nvPr/>
        </p:nvSpPr>
        <p:spPr>
          <a:xfrm rot="0" flipH="0" flipV="0">
            <a:off x="8943294" y="6181728"/>
            <a:ext cx="1444347" cy="214596"/>
          </a:xfrm>
          <a:custGeom>
            <a:pathLst>
              <a:path w="1444347" h="214596">
                <a:moveTo>
                  <a:pt x="0" y="0"/>
                </a:moveTo>
                <a:lnTo>
                  <a:pt x="1444347" y="0"/>
                </a:lnTo>
                <a:lnTo>
                  <a:pt x="1444347" y="214596"/>
                </a:lnTo>
                <a:lnTo>
                  <a:pt x="0" y="214596"/>
                </a:lnTo>
                <a:lnTo>
                  <a:pt x="0" y="0"/>
                </a:lnTo>
                <a:close/>
              </a:path>
            </a:pathLst>
          </a:custGeom>
          <a:solidFill>
            <a:srgbClr val="FFE69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" name="Freeform 366"/>
          <p:cNvSpPr/>
          <p:nvPr/>
        </p:nvSpPr>
        <p:spPr>
          <a:xfrm rot="0" flipH="0" flipV="0">
            <a:off x="10381849" y="6181728"/>
            <a:ext cx="724838" cy="214596"/>
          </a:xfrm>
          <a:custGeom>
            <a:pathLst>
              <a:path w="724838" h="214596">
                <a:moveTo>
                  <a:pt x="0" y="0"/>
                </a:moveTo>
                <a:lnTo>
                  <a:pt x="724838" y="0"/>
                </a:lnTo>
                <a:lnTo>
                  <a:pt x="724838" y="214596"/>
                </a:lnTo>
                <a:lnTo>
                  <a:pt x="0" y="214596"/>
                </a:lnTo>
                <a:lnTo>
                  <a:pt x="0" y="0"/>
                </a:lnTo>
                <a:close/>
              </a:path>
            </a:pathLst>
          </a:custGeom>
          <a:solidFill>
            <a:srgbClr val="F4B08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" name="Freeform 367"/>
          <p:cNvSpPr/>
          <p:nvPr/>
        </p:nvSpPr>
        <p:spPr>
          <a:xfrm rot="0" flipH="0" flipV="0">
            <a:off x="11100895" y="6181728"/>
            <a:ext cx="724954" cy="214596"/>
          </a:xfrm>
          <a:custGeom>
            <a:pathLst>
              <a:path w="724954" h="214596">
                <a:moveTo>
                  <a:pt x="0" y="0"/>
                </a:moveTo>
                <a:lnTo>
                  <a:pt x="724954" y="0"/>
                </a:lnTo>
                <a:lnTo>
                  <a:pt x="724954" y="214596"/>
                </a:lnTo>
                <a:lnTo>
                  <a:pt x="0" y="214596"/>
                </a:lnTo>
                <a:lnTo>
                  <a:pt x="0" y="0"/>
                </a:lnTo>
                <a:close/>
              </a:path>
            </a:pathLst>
          </a:custGeom>
          <a:solidFill>
            <a:srgbClr val="9BC2E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" name="Freeform 368"/>
          <p:cNvSpPr/>
          <p:nvPr/>
        </p:nvSpPr>
        <p:spPr>
          <a:xfrm rot="0" flipH="0" flipV="0">
            <a:off x="8293986" y="2367134"/>
            <a:ext cx="643515" cy="11600"/>
          </a:xfrm>
          <a:custGeom>
            <a:pathLst>
              <a:path w="643515" h="11600">
                <a:moveTo>
                  <a:pt x="0" y="0"/>
                </a:moveTo>
                <a:lnTo>
                  <a:pt x="643515" y="0"/>
                </a:lnTo>
                <a:lnTo>
                  <a:pt x="643515" y="11600"/>
                </a:lnTo>
                <a:lnTo>
                  <a:pt x="0" y="116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9" name="Freeform 369"/>
          <p:cNvSpPr/>
          <p:nvPr/>
        </p:nvSpPr>
        <p:spPr>
          <a:xfrm rot="0" flipH="0" flipV="0">
            <a:off x="8937502" y="840021"/>
            <a:ext cx="17724" cy="1277369"/>
          </a:xfrm>
          <a:custGeom>
            <a:pathLst>
              <a:path w="17724" h="1277369">
                <a:moveTo>
                  <a:pt x="0" y="0"/>
                </a:moveTo>
                <a:lnTo>
                  <a:pt x="17724" y="0"/>
                </a:lnTo>
                <a:lnTo>
                  <a:pt x="17724" y="1277369"/>
                </a:lnTo>
                <a:lnTo>
                  <a:pt x="0" y="127736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" name="Freeform 370"/>
          <p:cNvSpPr/>
          <p:nvPr/>
        </p:nvSpPr>
        <p:spPr>
          <a:xfrm rot="0" flipH="0" flipV="0">
            <a:off x="9665583" y="860320"/>
            <a:ext cx="0" cy="1236771"/>
          </a:xfrm>
          <a:custGeom>
            <a:pathLst>
              <a:path w="0" h="1236771">
                <a:moveTo>
                  <a:pt x="0" y="0"/>
                </a:moveTo>
                <a:lnTo>
                  <a:pt x="0" y="1236771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" name="Freeform 371"/>
          <p:cNvSpPr/>
          <p:nvPr/>
        </p:nvSpPr>
        <p:spPr>
          <a:xfrm rot="0" flipH="0" flipV="0">
            <a:off x="9662687" y="857420"/>
            <a:ext cx="5792" cy="1242571"/>
          </a:xfrm>
          <a:custGeom>
            <a:pathLst>
              <a:path w="5792" h="1242571">
                <a:moveTo>
                  <a:pt x="0" y="0"/>
                </a:moveTo>
                <a:lnTo>
                  <a:pt x="5792" y="0"/>
                </a:lnTo>
                <a:lnTo>
                  <a:pt x="5792" y="1242571"/>
                </a:lnTo>
                <a:lnTo>
                  <a:pt x="0" y="124257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" name="Freeform 372"/>
          <p:cNvSpPr/>
          <p:nvPr/>
        </p:nvSpPr>
        <p:spPr>
          <a:xfrm rot="0" flipH="0" flipV="0">
            <a:off x="10384745" y="860320"/>
            <a:ext cx="0" cy="1236771"/>
          </a:xfrm>
          <a:custGeom>
            <a:pathLst>
              <a:path w="0" h="1236771">
                <a:moveTo>
                  <a:pt x="0" y="0"/>
                </a:moveTo>
                <a:lnTo>
                  <a:pt x="0" y="1236771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" name="Freeform 373"/>
          <p:cNvSpPr/>
          <p:nvPr/>
        </p:nvSpPr>
        <p:spPr>
          <a:xfrm rot="0" flipH="0" flipV="0">
            <a:off x="10381849" y="857420"/>
            <a:ext cx="5792" cy="1242571"/>
          </a:xfrm>
          <a:custGeom>
            <a:pathLst>
              <a:path w="5792" h="1242571">
                <a:moveTo>
                  <a:pt x="0" y="0"/>
                </a:moveTo>
                <a:lnTo>
                  <a:pt x="5792" y="0"/>
                </a:lnTo>
                <a:lnTo>
                  <a:pt x="5792" y="1242571"/>
                </a:lnTo>
                <a:lnTo>
                  <a:pt x="0" y="124257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" name="Freeform 374"/>
          <p:cNvSpPr/>
          <p:nvPr/>
        </p:nvSpPr>
        <p:spPr>
          <a:xfrm rot="0" flipH="0" flipV="0">
            <a:off x="11103791" y="860320"/>
            <a:ext cx="0" cy="1236771"/>
          </a:xfrm>
          <a:custGeom>
            <a:pathLst>
              <a:path w="0" h="1236771">
                <a:moveTo>
                  <a:pt x="0" y="0"/>
                </a:moveTo>
                <a:lnTo>
                  <a:pt x="0" y="1236771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" name="Freeform 375"/>
          <p:cNvSpPr/>
          <p:nvPr/>
        </p:nvSpPr>
        <p:spPr>
          <a:xfrm rot="0" flipH="0" flipV="0">
            <a:off x="11100895" y="857420"/>
            <a:ext cx="5792" cy="1242571"/>
          </a:xfrm>
          <a:custGeom>
            <a:pathLst>
              <a:path w="5792" h="1242571">
                <a:moveTo>
                  <a:pt x="0" y="0"/>
                </a:moveTo>
                <a:lnTo>
                  <a:pt x="5792" y="0"/>
                </a:lnTo>
                <a:lnTo>
                  <a:pt x="5792" y="1242571"/>
                </a:lnTo>
                <a:lnTo>
                  <a:pt x="0" y="124257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" name="Freeform 376"/>
          <p:cNvSpPr/>
          <p:nvPr/>
        </p:nvSpPr>
        <p:spPr>
          <a:xfrm rot="0" flipH="0" flipV="0">
            <a:off x="11814264" y="857420"/>
            <a:ext cx="17608" cy="1259970"/>
          </a:xfrm>
          <a:custGeom>
            <a:pathLst>
              <a:path w="17608" h="1259970">
                <a:moveTo>
                  <a:pt x="0" y="0"/>
                </a:moveTo>
                <a:lnTo>
                  <a:pt x="17608" y="0"/>
                </a:lnTo>
                <a:lnTo>
                  <a:pt x="17608" y="1259970"/>
                </a:lnTo>
                <a:lnTo>
                  <a:pt x="0" y="125997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" name="Freeform 377"/>
          <p:cNvSpPr/>
          <p:nvPr/>
        </p:nvSpPr>
        <p:spPr>
          <a:xfrm rot="0" flipH="0" flipV="0">
            <a:off x="7516671" y="2157990"/>
            <a:ext cx="17377" cy="435340"/>
          </a:xfrm>
          <a:custGeom>
            <a:pathLst>
              <a:path w="17377" h="435340">
                <a:moveTo>
                  <a:pt x="0" y="0"/>
                </a:moveTo>
                <a:lnTo>
                  <a:pt x="17377" y="0"/>
                </a:lnTo>
                <a:lnTo>
                  <a:pt x="17377" y="435340"/>
                </a:lnTo>
                <a:lnTo>
                  <a:pt x="0" y="43534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8" name="Freeform 378"/>
          <p:cNvSpPr/>
          <p:nvPr/>
        </p:nvSpPr>
        <p:spPr>
          <a:xfrm rot="0" flipH="0" flipV="0">
            <a:off x="8282113" y="2175389"/>
            <a:ext cx="11874" cy="400541"/>
          </a:xfrm>
          <a:custGeom>
            <a:pathLst>
              <a:path w="11874" h="400541">
                <a:moveTo>
                  <a:pt x="0" y="0"/>
                </a:moveTo>
                <a:lnTo>
                  <a:pt x="11874" y="0"/>
                </a:lnTo>
                <a:lnTo>
                  <a:pt x="11874" y="400541"/>
                </a:lnTo>
                <a:lnTo>
                  <a:pt x="0" y="4005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9" name="Freeform 379"/>
          <p:cNvSpPr/>
          <p:nvPr/>
        </p:nvSpPr>
        <p:spPr>
          <a:xfrm rot="0" flipH="0" flipV="0">
            <a:off x="8293986" y="2843074"/>
            <a:ext cx="643515" cy="11600"/>
          </a:xfrm>
          <a:custGeom>
            <a:pathLst>
              <a:path w="643515" h="11600">
                <a:moveTo>
                  <a:pt x="0" y="0"/>
                </a:moveTo>
                <a:lnTo>
                  <a:pt x="643515" y="0"/>
                </a:lnTo>
                <a:lnTo>
                  <a:pt x="643515" y="11600"/>
                </a:lnTo>
                <a:lnTo>
                  <a:pt x="0" y="116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" name="Freeform 380"/>
          <p:cNvSpPr/>
          <p:nvPr/>
        </p:nvSpPr>
        <p:spPr>
          <a:xfrm rot="0" flipH="0" flipV="0">
            <a:off x="8937502" y="2175389"/>
            <a:ext cx="11584" cy="400541"/>
          </a:xfrm>
          <a:custGeom>
            <a:pathLst>
              <a:path w="11584" h="400541">
                <a:moveTo>
                  <a:pt x="0" y="0"/>
                </a:moveTo>
                <a:lnTo>
                  <a:pt x="11584" y="0"/>
                </a:lnTo>
                <a:lnTo>
                  <a:pt x="11584" y="400541"/>
                </a:lnTo>
                <a:lnTo>
                  <a:pt x="0" y="4005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" name="Freeform 381"/>
          <p:cNvSpPr/>
          <p:nvPr/>
        </p:nvSpPr>
        <p:spPr>
          <a:xfrm rot="0" flipH="0" flipV="0">
            <a:off x="9665583" y="2178290"/>
            <a:ext cx="0" cy="394741"/>
          </a:xfrm>
          <a:custGeom>
            <a:pathLst>
              <a:path w="0" h="394741">
                <a:moveTo>
                  <a:pt x="0" y="0"/>
                </a:moveTo>
                <a:lnTo>
                  <a:pt x="0" y="394741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" name="Freeform 382"/>
          <p:cNvSpPr/>
          <p:nvPr/>
        </p:nvSpPr>
        <p:spPr>
          <a:xfrm rot="0" flipH="0" flipV="0">
            <a:off x="9662687" y="2175389"/>
            <a:ext cx="5792" cy="400541"/>
          </a:xfrm>
          <a:custGeom>
            <a:pathLst>
              <a:path w="5792" h="400541">
                <a:moveTo>
                  <a:pt x="0" y="0"/>
                </a:moveTo>
                <a:lnTo>
                  <a:pt x="5792" y="0"/>
                </a:lnTo>
                <a:lnTo>
                  <a:pt x="5792" y="400541"/>
                </a:lnTo>
                <a:lnTo>
                  <a:pt x="0" y="4005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3" name="Freeform 383"/>
          <p:cNvSpPr/>
          <p:nvPr/>
        </p:nvSpPr>
        <p:spPr>
          <a:xfrm rot="0" flipH="0" flipV="0">
            <a:off x="10384745" y="2178290"/>
            <a:ext cx="0" cy="394741"/>
          </a:xfrm>
          <a:custGeom>
            <a:pathLst>
              <a:path w="0" h="394741">
                <a:moveTo>
                  <a:pt x="0" y="0"/>
                </a:moveTo>
                <a:lnTo>
                  <a:pt x="0" y="394741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4" name="Freeform 384"/>
          <p:cNvSpPr/>
          <p:nvPr/>
        </p:nvSpPr>
        <p:spPr>
          <a:xfrm rot="0" flipH="0" flipV="0">
            <a:off x="10381849" y="2175389"/>
            <a:ext cx="5792" cy="400541"/>
          </a:xfrm>
          <a:custGeom>
            <a:pathLst>
              <a:path w="5792" h="400541">
                <a:moveTo>
                  <a:pt x="0" y="0"/>
                </a:moveTo>
                <a:lnTo>
                  <a:pt x="5792" y="0"/>
                </a:lnTo>
                <a:lnTo>
                  <a:pt x="5792" y="400541"/>
                </a:lnTo>
                <a:lnTo>
                  <a:pt x="0" y="4005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5" name="Freeform 385"/>
          <p:cNvSpPr/>
          <p:nvPr/>
        </p:nvSpPr>
        <p:spPr>
          <a:xfrm rot="0" flipH="0" flipV="0">
            <a:off x="11103791" y="2178290"/>
            <a:ext cx="0" cy="394741"/>
          </a:xfrm>
          <a:custGeom>
            <a:pathLst>
              <a:path w="0" h="394741">
                <a:moveTo>
                  <a:pt x="0" y="0"/>
                </a:moveTo>
                <a:lnTo>
                  <a:pt x="0" y="394741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" name="Freeform 386"/>
          <p:cNvSpPr/>
          <p:nvPr/>
        </p:nvSpPr>
        <p:spPr>
          <a:xfrm rot="0" flipH="0" flipV="0">
            <a:off x="11100895" y="2175389"/>
            <a:ext cx="5792" cy="400541"/>
          </a:xfrm>
          <a:custGeom>
            <a:pathLst>
              <a:path w="5792" h="400541">
                <a:moveTo>
                  <a:pt x="0" y="0"/>
                </a:moveTo>
                <a:lnTo>
                  <a:pt x="5792" y="0"/>
                </a:lnTo>
                <a:lnTo>
                  <a:pt x="5792" y="400541"/>
                </a:lnTo>
                <a:lnTo>
                  <a:pt x="0" y="4005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" name="Freeform 387"/>
          <p:cNvSpPr/>
          <p:nvPr/>
        </p:nvSpPr>
        <p:spPr>
          <a:xfrm rot="0" flipH="0" flipV="0">
            <a:off x="11814264" y="2175389"/>
            <a:ext cx="17608" cy="417941"/>
          </a:xfrm>
          <a:custGeom>
            <a:pathLst>
              <a:path w="17608" h="417941">
                <a:moveTo>
                  <a:pt x="0" y="0"/>
                </a:moveTo>
                <a:lnTo>
                  <a:pt x="17608" y="0"/>
                </a:lnTo>
                <a:lnTo>
                  <a:pt x="17608" y="417941"/>
                </a:lnTo>
                <a:lnTo>
                  <a:pt x="0" y="4179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" name="Freeform 388"/>
          <p:cNvSpPr/>
          <p:nvPr/>
        </p:nvSpPr>
        <p:spPr>
          <a:xfrm rot="0" flipH="0" flipV="0">
            <a:off x="7516671" y="2634277"/>
            <a:ext cx="17377" cy="435225"/>
          </a:xfrm>
          <a:custGeom>
            <a:pathLst>
              <a:path w="17377" h="435225">
                <a:moveTo>
                  <a:pt x="0" y="0"/>
                </a:moveTo>
                <a:lnTo>
                  <a:pt x="17377" y="0"/>
                </a:lnTo>
                <a:lnTo>
                  <a:pt x="17377" y="435225"/>
                </a:lnTo>
                <a:lnTo>
                  <a:pt x="0" y="4352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" name="Freeform 389"/>
          <p:cNvSpPr/>
          <p:nvPr/>
        </p:nvSpPr>
        <p:spPr>
          <a:xfrm rot="0" flipH="0" flipV="0">
            <a:off x="8282113" y="2651677"/>
            <a:ext cx="11874" cy="400425"/>
          </a:xfrm>
          <a:custGeom>
            <a:pathLst>
              <a:path w="11874" h="400425">
                <a:moveTo>
                  <a:pt x="0" y="0"/>
                </a:moveTo>
                <a:lnTo>
                  <a:pt x="11874" y="0"/>
                </a:lnTo>
                <a:lnTo>
                  <a:pt x="11874" y="400425"/>
                </a:lnTo>
                <a:lnTo>
                  <a:pt x="0" y="4004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0" name="Freeform 390"/>
          <p:cNvSpPr/>
          <p:nvPr/>
        </p:nvSpPr>
        <p:spPr>
          <a:xfrm rot="0" flipH="0" flipV="0">
            <a:off x="8293986" y="3319246"/>
            <a:ext cx="643515" cy="11599"/>
          </a:xfrm>
          <a:custGeom>
            <a:pathLst>
              <a:path w="643515" h="11599">
                <a:moveTo>
                  <a:pt x="0" y="0"/>
                </a:moveTo>
                <a:lnTo>
                  <a:pt x="643515" y="0"/>
                </a:lnTo>
                <a:lnTo>
                  <a:pt x="643515" y="11599"/>
                </a:lnTo>
                <a:lnTo>
                  <a:pt x="0" y="1159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1" name="Freeform 391"/>
          <p:cNvSpPr/>
          <p:nvPr/>
        </p:nvSpPr>
        <p:spPr>
          <a:xfrm rot="0" flipH="0" flipV="0">
            <a:off x="8937502" y="2651677"/>
            <a:ext cx="11584" cy="400425"/>
          </a:xfrm>
          <a:custGeom>
            <a:pathLst>
              <a:path w="11584" h="400425">
                <a:moveTo>
                  <a:pt x="0" y="0"/>
                </a:moveTo>
                <a:lnTo>
                  <a:pt x="11584" y="0"/>
                </a:lnTo>
                <a:lnTo>
                  <a:pt x="11584" y="400425"/>
                </a:lnTo>
                <a:lnTo>
                  <a:pt x="0" y="4004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2" name="Freeform 392"/>
          <p:cNvSpPr/>
          <p:nvPr/>
        </p:nvSpPr>
        <p:spPr>
          <a:xfrm rot="0" flipH="0" flipV="0">
            <a:off x="9665583" y="2654577"/>
            <a:ext cx="0" cy="394625"/>
          </a:xfrm>
          <a:custGeom>
            <a:pathLst>
              <a:path w="0" h="394625">
                <a:moveTo>
                  <a:pt x="0" y="0"/>
                </a:moveTo>
                <a:lnTo>
                  <a:pt x="0" y="394625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3" name="Freeform 393"/>
          <p:cNvSpPr/>
          <p:nvPr/>
        </p:nvSpPr>
        <p:spPr>
          <a:xfrm rot="0" flipH="0" flipV="0">
            <a:off x="9662687" y="2651677"/>
            <a:ext cx="5792" cy="400425"/>
          </a:xfrm>
          <a:custGeom>
            <a:pathLst>
              <a:path w="5792" h="400425">
                <a:moveTo>
                  <a:pt x="0" y="0"/>
                </a:moveTo>
                <a:lnTo>
                  <a:pt x="5792" y="0"/>
                </a:lnTo>
                <a:lnTo>
                  <a:pt x="5792" y="400425"/>
                </a:lnTo>
                <a:lnTo>
                  <a:pt x="0" y="4004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4" name="Freeform 394"/>
          <p:cNvSpPr/>
          <p:nvPr/>
        </p:nvSpPr>
        <p:spPr>
          <a:xfrm rot="0" flipH="0" flipV="0">
            <a:off x="10384745" y="2654577"/>
            <a:ext cx="0" cy="394625"/>
          </a:xfrm>
          <a:custGeom>
            <a:pathLst>
              <a:path w="0" h="394625">
                <a:moveTo>
                  <a:pt x="0" y="0"/>
                </a:moveTo>
                <a:lnTo>
                  <a:pt x="0" y="394625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5" name="Freeform 395"/>
          <p:cNvSpPr/>
          <p:nvPr/>
        </p:nvSpPr>
        <p:spPr>
          <a:xfrm rot="0" flipH="0" flipV="0">
            <a:off x="10381849" y="2651677"/>
            <a:ext cx="5792" cy="400425"/>
          </a:xfrm>
          <a:custGeom>
            <a:pathLst>
              <a:path w="5792" h="400425">
                <a:moveTo>
                  <a:pt x="0" y="0"/>
                </a:moveTo>
                <a:lnTo>
                  <a:pt x="5792" y="0"/>
                </a:lnTo>
                <a:lnTo>
                  <a:pt x="5792" y="400425"/>
                </a:lnTo>
                <a:lnTo>
                  <a:pt x="0" y="4004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6" name="Freeform 396"/>
          <p:cNvSpPr/>
          <p:nvPr/>
        </p:nvSpPr>
        <p:spPr>
          <a:xfrm rot="0" flipH="0" flipV="0">
            <a:off x="11103791" y="2654577"/>
            <a:ext cx="0" cy="394625"/>
          </a:xfrm>
          <a:custGeom>
            <a:pathLst>
              <a:path w="0" h="394625">
                <a:moveTo>
                  <a:pt x="0" y="0"/>
                </a:moveTo>
                <a:lnTo>
                  <a:pt x="0" y="394625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" name="Freeform 397"/>
          <p:cNvSpPr/>
          <p:nvPr/>
        </p:nvSpPr>
        <p:spPr>
          <a:xfrm rot="0" flipH="0" flipV="0">
            <a:off x="11100895" y="2651677"/>
            <a:ext cx="5792" cy="400425"/>
          </a:xfrm>
          <a:custGeom>
            <a:pathLst>
              <a:path w="5792" h="400425">
                <a:moveTo>
                  <a:pt x="0" y="0"/>
                </a:moveTo>
                <a:lnTo>
                  <a:pt x="5792" y="0"/>
                </a:lnTo>
                <a:lnTo>
                  <a:pt x="5792" y="400425"/>
                </a:lnTo>
                <a:lnTo>
                  <a:pt x="0" y="4004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" name="Freeform 398"/>
          <p:cNvSpPr/>
          <p:nvPr/>
        </p:nvSpPr>
        <p:spPr>
          <a:xfrm rot="0" flipH="0" flipV="0">
            <a:off x="11814264" y="2651677"/>
            <a:ext cx="17608" cy="417825"/>
          </a:xfrm>
          <a:custGeom>
            <a:pathLst>
              <a:path w="17608" h="417825">
                <a:moveTo>
                  <a:pt x="0" y="0"/>
                </a:moveTo>
                <a:lnTo>
                  <a:pt x="17608" y="0"/>
                </a:lnTo>
                <a:lnTo>
                  <a:pt x="17608" y="417825"/>
                </a:lnTo>
                <a:lnTo>
                  <a:pt x="0" y="4178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" name="Freeform 399"/>
          <p:cNvSpPr/>
          <p:nvPr/>
        </p:nvSpPr>
        <p:spPr>
          <a:xfrm rot="0" flipH="0" flipV="0">
            <a:off x="7516671" y="3110101"/>
            <a:ext cx="17377" cy="435573"/>
          </a:xfrm>
          <a:custGeom>
            <a:pathLst>
              <a:path w="17377" h="435573">
                <a:moveTo>
                  <a:pt x="0" y="0"/>
                </a:moveTo>
                <a:lnTo>
                  <a:pt x="17377" y="0"/>
                </a:lnTo>
                <a:lnTo>
                  <a:pt x="17377" y="435573"/>
                </a:lnTo>
                <a:lnTo>
                  <a:pt x="0" y="4355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0" name="Freeform 400"/>
          <p:cNvSpPr/>
          <p:nvPr/>
        </p:nvSpPr>
        <p:spPr>
          <a:xfrm rot="0" flipH="0" flipV="0">
            <a:off x="8282113" y="3127501"/>
            <a:ext cx="11874" cy="400773"/>
          </a:xfrm>
          <a:custGeom>
            <a:pathLst>
              <a:path w="11874" h="400773">
                <a:moveTo>
                  <a:pt x="0" y="0"/>
                </a:moveTo>
                <a:lnTo>
                  <a:pt x="11874" y="0"/>
                </a:lnTo>
                <a:lnTo>
                  <a:pt x="11874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1" name="Freeform 401"/>
          <p:cNvSpPr/>
          <p:nvPr/>
        </p:nvSpPr>
        <p:spPr>
          <a:xfrm rot="0" flipH="0" flipV="0">
            <a:off x="8293986" y="3795417"/>
            <a:ext cx="643515" cy="11600"/>
          </a:xfrm>
          <a:custGeom>
            <a:pathLst>
              <a:path w="643515" h="11600">
                <a:moveTo>
                  <a:pt x="0" y="0"/>
                </a:moveTo>
                <a:lnTo>
                  <a:pt x="643515" y="0"/>
                </a:lnTo>
                <a:lnTo>
                  <a:pt x="643515" y="11600"/>
                </a:lnTo>
                <a:lnTo>
                  <a:pt x="0" y="116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2" name="Freeform 402"/>
          <p:cNvSpPr/>
          <p:nvPr/>
        </p:nvSpPr>
        <p:spPr>
          <a:xfrm rot="0" flipH="0" flipV="0">
            <a:off x="8937502" y="3127501"/>
            <a:ext cx="11584" cy="400773"/>
          </a:xfrm>
          <a:custGeom>
            <a:pathLst>
              <a:path w="11584" h="400773">
                <a:moveTo>
                  <a:pt x="0" y="0"/>
                </a:moveTo>
                <a:lnTo>
                  <a:pt x="11584" y="0"/>
                </a:lnTo>
                <a:lnTo>
                  <a:pt x="11584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3" name="Freeform 403"/>
          <p:cNvSpPr/>
          <p:nvPr/>
        </p:nvSpPr>
        <p:spPr>
          <a:xfrm rot="0" flipH="0" flipV="0">
            <a:off x="9665583" y="3130401"/>
            <a:ext cx="0" cy="394973"/>
          </a:xfrm>
          <a:custGeom>
            <a:pathLst>
              <a:path w="0" h="394973">
                <a:moveTo>
                  <a:pt x="0" y="0"/>
                </a:moveTo>
                <a:lnTo>
                  <a:pt x="0" y="394973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" name="Freeform 404"/>
          <p:cNvSpPr/>
          <p:nvPr/>
        </p:nvSpPr>
        <p:spPr>
          <a:xfrm rot="0" flipH="0" flipV="0">
            <a:off x="9662687" y="3127501"/>
            <a:ext cx="5792" cy="400773"/>
          </a:xfrm>
          <a:custGeom>
            <a:pathLst>
              <a:path w="5792" h="400773">
                <a:moveTo>
                  <a:pt x="0" y="0"/>
                </a:moveTo>
                <a:lnTo>
                  <a:pt x="5792" y="0"/>
                </a:lnTo>
                <a:lnTo>
                  <a:pt x="5792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" name="Freeform 405"/>
          <p:cNvSpPr/>
          <p:nvPr/>
        </p:nvSpPr>
        <p:spPr>
          <a:xfrm rot="0" flipH="0" flipV="0">
            <a:off x="10384745" y="3130401"/>
            <a:ext cx="0" cy="394973"/>
          </a:xfrm>
          <a:custGeom>
            <a:pathLst>
              <a:path w="0" h="394973">
                <a:moveTo>
                  <a:pt x="0" y="0"/>
                </a:moveTo>
                <a:lnTo>
                  <a:pt x="0" y="394973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" name="Freeform 406"/>
          <p:cNvSpPr/>
          <p:nvPr/>
        </p:nvSpPr>
        <p:spPr>
          <a:xfrm rot="0" flipH="0" flipV="0">
            <a:off x="10381849" y="3127501"/>
            <a:ext cx="5792" cy="400773"/>
          </a:xfrm>
          <a:custGeom>
            <a:pathLst>
              <a:path w="5792" h="400773">
                <a:moveTo>
                  <a:pt x="0" y="0"/>
                </a:moveTo>
                <a:lnTo>
                  <a:pt x="5792" y="0"/>
                </a:lnTo>
                <a:lnTo>
                  <a:pt x="5792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7" name="Freeform 407"/>
          <p:cNvSpPr/>
          <p:nvPr/>
        </p:nvSpPr>
        <p:spPr>
          <a:xfrm rot="0" flipH="0" flipV="0">
            <a:off x="11103791" y="3130401"/>
            <a:ext cx="0" cy="394973"/>
          </a:xfrm>
          <a:custGeom>
            <a:pathLst>
              <a:path w="0" h="394973">
                <a:moveTo>
                  <a:pt x="0" y="0"/>
                </a:moveTo>
                <a:lnTo>
                  <a:pt x="0" y="394973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8" name="Freeform 408"/>
          <p:cNvSpPr/>
          <p:nvPr/>
        </p:nvSpPr>
        <p:spPr>
          <a:xfrm rot="0" flipH="0" flipV="0">
            <a:off x="11100895" y="3127501"/>
            <a:ext cx="5792" cy="400773"/>
          </a:xfrm>
          <a:custGeom>
            <a:pathLst>
              <a:path w="5792" h="400773">
                <a:moveTo>
                  <a:pt x="0" y="0"/>
                </a:moveTo>
                <a:lnTo>
                  <a:pt x="5792" y="0"/>
                </a:lnTo>
                <a:lnTo>
                  <a:pt x="5792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" name="Freeform 409"/>
          <p:cNvSpPr/>
          <p:nvPr/>
        </p:nvSpPr>
        <p:spPr>
          <a:xfrm rot="0" flipH="0" flipV="0">
            <a:off x="11814264" y="3127501"/>
            <a:ext cx="17608" cy="418173"/>
          </a:xfrm>
          <a:custGeom>
            <a:pathLst>
              <a:path w="17608" h="418173">
                <a:moveTo>
                  <a:pt x="0" y="0"/>
                </a:moveTo>
                <a:lnTo>
                  <a:pt x="17608" y="0"/>
                </a:lnTo>
                <a:lnTo>
                  <a:pt x="17608" y="418173"/>
                </a:lnTo>
                <a:lnTo>
                  <a:pt x="0" y="4181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" name="Freeform 410"/>
          <p:cNvSpPr/>
          <p:nvPr/>
        </p:nvSpPr>
        <p:spPr>
          <a:xfrm rot="0" flipH="0" flipV="0">
            <a:off x="7516671" y="3586273"/>
            <a:ext cx="17377" cy="435572"/>
          </a:xfrm>
          <a:custGeom>
            <a:pathLst>
              <a:path w="17377" h="435572">
                <a:moveTo>
                  <a:pt x="0" y="0"/>
                </a:moveTo>
                <a:lnTo>
                  <a:pt x="17377" y="0"/>
                </a:lnTo>
                <a:lnTo>
                  <a:pt x="17377" y="435572"/>
                </a:lnTo>
                <a:lnTo>
                  <a:pt x="0" y="435572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" name="Freeform 411"/>
          <p:cNvSpPr/>
          <p:nvPr/>
        </p:nvSpPr>
        <p:spPr>
          <a:xfrm rot="0" flipH="0" flipV="0">
            <a:off x="8282113" y="3603673"/>
            <a:ext cx="11874" cy="400773"/>
          </a:xfrm>
          <a:custGeom>
            <a:pathLst>
              <a:path w="11874" h="400773">
                <a:moveTo>
                  <a:pt x="0" y="0"/>
                </a:moveTo>
                <a:lnTo>
                  <a:pt x="11874" y="0"/>
                </a:lnTo>
                <a:lnTo>
                  <a:pt x="11874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" name="Freeform 412"/>
          <p:cNvSpPr/>
          <p:nvPr/>
        </p:nvSpPr>
        <p:spPr>
          <a:xfrm rot="0" flipH="0" flipV="0">
            <a:off x="8293986" y="4271589"/>
            <a:ext cx="643515" cy="11600"/>
          </a:xfrm>
          <a:custGeom>
            <a:pathLst>
              <a:path w="643515" h="11600">
                <a:moveTo>
                  <a:pt x="0" y="0"/>
                </a:moveTo>
                <a:lnTo>
                  <a:pt x="643515" y="0"/>
                </a:lnTo>
                <a:lnTo>
                  <a:pt x="643515" y="11600"/>
                </a:lnTo>
                <a:lnTo>
                  <a:pt x="0" y="116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" name="Freeform 413"/>
          <p:cNvSpPr/>
          <p:nvPr/>
        </p:nvSpPr>
        <p:spPr>
          <a:xfrm rot="0" flipH="0" flipV="0">
            <a:off x="8937502" y="3603673"/>
            <a:ext cx="11584" cy="400773"/>
          </a:xfrm>
          <a:custGeom>
            <a:pathLst>
              <a:path w="11584" h="400773">
                <a:moveTo>
                  <a:pt x="0" y="0"/>
                </a:moveTo>
                <a:lnTo>
                  <a:pt x="11584" y="0"/>
                </a:lnTo>
                <a:lnTo>
                  <a:pt x="11584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" name="Freeform 414"/>
          <p:cNvSpPr/>
          <p:nvPr/>
        </p:nvSpPr>
        <p:spPr>
          <a:xfrm rot="0" flipH="0" flipV="0">
            <a:off x="9665583" y="3606573"/>
            <a:ext cx="0" cy="394973"/>
          </a:xfrm>
          <a:custGeom>
            <a:pathLst>
              <a:path w="0" h="394973">
                <a:moveTo>
                  <a:pt x="0" y="0"/>
                </a:moveTo>
                <a:lnTo>
                  <a:pt x="0" y="394973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" name="Freeform 415"/>
          <p:cNvSpPr/>
          <p:nvPr/>
        </p:nvSpPr>
        <p:spPr>
          <a:xfrm rot="0" flipH="0" flipV="0">
            <a:off x="9662687" y="3603673"/>
            <a:ext cx="5792" cy="400773"/>
          </a:xfrm>
          <a:custGeom>
            <a:pathLst>
              <a:path w="5792" h="400773">
                <a:moveTo>
                  <a:pt x="0" y="0"/>
                </a:moveTo>
                <a:lnTo>
                  <a:pt x="5792" y="0"/>
                </a:lnTo>
                <a:lnTo>
                  <a:pt x="5792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" name="Freeform 416"/>
          <p:cNvSpPr/>
          <p:nvPr/>
        </p:nvSpPr>
        <p:spPr>
          <a:xfrm rot="0" flipH="0" flipV="0">
            <a:off x="10384745" y="3606573"/>
            <a:ext cx="0" cy="394973"/>
          </a:xfrm>
          <a:custGeom>
            <a:pathLst>
              <a:path w="0" h="394973">
                <a:moveTo>
                  <a:pt x="0" y="0"/>
                </a:moveTo>
                <a:lnTo>
                  <a:pt x="0" y="394973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" name="Freeform 417"/>
          <p:cNvSpPr/>
          <p:nvPr/>
        </p:nvSpPr>
        <p:spPr>
          <a:xfrm rot="0" flipH="0" flipV="0">
            <a:off x="10381849" y="3603673"/>
            <a:ext cx="5792" cy="400773"/>
          </a:xfrm>
          <a:custGeom>
            <a:pathLst>
              <a:path w="5792" h="400773">
                <a:moveTo>
                  <a:pt x="0" y="0"/>
                </a:moveTo>
                <a:lnTo>
                  <a:pt x="5792" y="0"/>
                </a:lnTo>
                <a:lnTo>
                  <a:pt x="5792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" name="Freeform 418"/>
          <p:cNvSpPr/>
          <p:nvPr/>
        </p:nvSpPr>
        <p:spPr>
          <a:xfrm rot="0" flipH="0" flipV="0">
            <a:off x="11103791" y="3606573"/>
            <a:ext cx="0" cy="394973"/>
          </a:xfrm>
          <a:custGeom>
            <a:pathLst>
              <a:path w="0" h="394973">
                <a:moveTo>
                  <a:pt x="0" y="0"/>
                </a:moveTo>
                <a:lnTo>
                  <a:pt x="0" y="394973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" name="Freeform 419"/>
          <p:cNvSpPr/>
          <p:nvPr/>
        </p:nvSpPr>
        <p:spPr>
          <a:xfrm rot="0" flipH="0" flipV="0">
            <a:off x="11100895" y="3603673"/>
            <a:ext cx="5792" cy="400773"/>
          </a:xfrm>
          <a:custGeom>
            <a:pathLst>
              <a:path w="5792" h="400773">
                <a:moveTo>
                  <a:pt x="0" y="0"/>
                </a:moveTo>
                <a:lnTo>
                  <a:pt x="5792" y="0"/>
                </a:lnTo>
                <a:lnTo>
                  <a:pt x="5792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" name="Freeform 420"/>
          <p:cNvSpPr/>
          <p:nvPr/>
        </p:nvSpPr>
        <p:spPr>
          <a:xfrm rot="0" flipH="0" flipV="0">
            <a:off x="11814264" y="3603673"/>
            <a:ext cx="17608" cy="418172"/>
          </a:xfrm>
          <a:custGeom>
            <a:pathLst>
              <a:path w="17608" h="418172">
                <a:moveTo>
                  <a:pt x="0" y="0"/>
                </a:moveTo>
                <a:lnTo>
                  <a:pt x="17608" y="0"/>
                </a:lnTo>
                <a:lnTo>
                  <a:pt x="17608" y="418172"/>
                </a:lnTo>
                <a:lnTo>
                  <a:pt x="0" y="418172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" name="Freeform 421"/>
          <p:cNvSpPr/>
          <p:nvPr/>
        </p:nvSpPr>
        <p:spPr>
          <a:xfrm rot="0" flipH="0" flipV="0">
            <a:off x="7516671" y="4062445"/>
            <a:ext cx="17377" cy="435340"/>
          </a:xfrm>
          <a:custGeom>
            <a:pathLst>
              <a:path w="17377" h="435340">
                <a:moveTo>
                  <a:pt x="0" y="0"/>
                </a:moveTo>
                <a:lnTo>
                  <a:pt x="17377" y="0"/>
                </a:lnTo>
                <a:lnTo>
                  <a:pt x="17377" y="435340"/>
                </a:lnTo>
                <a:lnTo>
                  <a:pt x="0" y="43534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" name="Freeform 422"/>
          <p:cNvSpPr/>
          <p:nvPr/>
        </p:nvSpPr>
        <p:spPr>
          <a:xfrm rot="0" flipH="0" flipV="0">
            <a:off x="8282113" y="4079844"/>
            <a:ext cx="11874" cy="400541"/>
          </a:xfrm>
          <a:custGeom>
            <a:pathLst>
              <a:path w="11874" h="400541">
                <a:moveTo>
                  <a:pt x="0" y="0"/>
                </a:moveTo>
                <a:lnTo>
                  <a:pt x="11874" y="0"/>
                </a:lnTo>
                <a:lnTo>
                  <a:pt x="11874" y="400541"/>
                </a:lnTo>
                <a:lnTo>
                  <a:pt x="0" y="4005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" name="Freeform 423"/>
          <p:cNvSpPr/>
          <p:nvPr/>
        </p:nvSpPr>
        <p:spPr>
          <a:xfrm rot="0" flipH="0" flipV="0">
            <a:off x="8293986" y="4747413"/>
            <a:ext cx="643515" cy="11600"/>
          </a:xfrm>
          <a:custGeom>
            <a:pathLst>
              <a:path w="643515" h="11600">
                <a:moveTo>
                  <a:pt x="0" y="0"/>
                </a:moveTo>
                <a:lnTo>
                  <a:pt x="643515" y="0"/>
                </a:lnTo>
                <a:lnTo>
                  <a:pt x="643515" y="11600"/>
                </a:lnTo>
                <a:lnTo>
                  <a:pt x="0" y="116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" name="Freeform 424"/>
          <p:cNvSpPr/>
          <p:nvPr/>
        </p:nvSpPr>
        <p:spPr>
          <a:xfrm rot="0" flipH="0" flipV="0">
            <a:off x="8937502" y="4079844"/>
            <a:ext cx="11584" cy="400541"/>
          </a:xfrm>
          <a:custGeom>
            <a:pathLst>
              <a:path w="11584" h="400541">
                <a:moveTo>
                  <a:pt x="0" y="0"/>
                </a:moveTo>
                <a:lnTo>
                  <a:pt x="11584" y="0"/>
                </a:lnTo>
                <a:lnTo>
                  <a:pt x="11584" y="400541"/>
                </a:lnTo>
                <a:lnTo>
                  <a:pt x="0" y="4005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" name="Freeform 425"/>
          <p:cNvSpPr/>
          <p:nvPr/>
        </p:nvSpPr>
        <p:spPr>
          <a:xfrm rot="0" flipH="0" flipV="0">
            <a:off x="9665583" y="4082744"/>
            <a:ext cx="0" cy="394741"/>
          </a:xfrm>
          <a:custGeom>
            <a:pathLst>
              <a:path w="0" h="394741">
                <a:moveTo>
                  <a:pt x="0" y="0"/>
                </a:moveTo>
                <a:lnTo>
                  <a:pt x="0" y="394741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" name="Freeform 426"/>
          <p:cNvSpPr/>
          <p:nvPr/>
        </p:nvSpPr>
        <p:spPr>
          <a:xfrm rot="0" flipH="0" flipV="0">
            <a:off x="9662687" y="4079844"/>
            <a:ext cx="5792" cy="400541"/>
          </a:xfrm>
          <a:custGeom>
            <a:pathLst>
              <a:path w="5792" h="400541">
                <a:moveTo>
                  <a:pt x="0" y="0"/>
                </a:moveTo>
                <a:lnTo>
                  <a:pt x="5792" y="0"/>
                </a:lnTo>
                <a:lnTo>
                  <a:pt x="5792" y="400541"/>
                </a:lnTo>
                <a:lnTo>
                  <a:pt x="0" y="4005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" name="Freeform 427"/>
          <p:cNvSpPr/>
          <p:nvPr/>
        </p:nvSpPr>
        <p:spPr>
          <a:xfrm rot="0" flipH="0" flipV="0">
            <a:off x="10384745" y="4082744"/>
            <a:ext cx="0" cy="394741"/>
          </a:xfrm>
          <a:custGeom>
            <a:pathLst>
              <a:path w="0" h="394741">
                <a:moveTo>
                  <a:pt x="0" y="0"/>
                </a:moveTo>
                <a:lnTo>
                  <a:pt x="0" y="394741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" name="Freeform 428"/>
          <p:cNvSpPr/>
          <p:nvPr/>
        </p:nvSpPr>
        <p:spPr>
          <a:xfrm rot="0" flipH="0" flipV="0">
            <a:off x="10381849" y="4079844"/>
            <a:ext cx="5792" cy="400541"/>
          </a:xfrm>
          <a:custGeom>
            <a:pathLst>
              <a:path w="5792" h="400541">
                <a:moveTo>
                  <a:pt x="0" y="0"/>
                </a:moveTo>
                <a:lnTo>
                  <a:pt x="5792" y="0"/>
                </a:lnTo>
                <a:lnTo>
                  <a:pt x="5792" y="400541"/>
                </a:lnTo>
                <a:lnTo>
                  <a:pt x="0" y="4005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" name="Freeform 429"/>
          <p:cNvSpPr/>
          <p:nvPr/>
        </p:nvSpPr>
        <p:spPr>
          <a:xfrm rot="0" flipH="0" flipV="0">
            <a:off x="11103791" y="4082744"/>
            <a:ext cx="0" cy="394741"/>
          </a:xfrm>
          <a:custGeom>
            <a:pathLst>
              <a:path w="0" h="394741">
                <a:moveTo>
                  <a:pt x="0" y="0"/>
                </a:moveTo>
                <a:lnTo>
                  <a:pt x="0" y="394741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" name="Freeform 430"/>
          <p:cNvSpPr/>
          <p:nvPr/>
        </p:nvSpPr>
        <p:spPr>
          <a:xfrm rot="0" flipH="0" flipV="0">
            <a:off x="11100895" y="4079844"/>
            <a:ext cx="5792" cy="400541"/>
          </a:xfrm>
          <a:custGeom>
            <a:pathLst>
              <a:path w="5792" h="400541">
                <a:moveTo>
                  <a:pt x="0" y="0"/>
                </a:moveTo>
                <a:lnTo>
                  <a:pt x="5792" y="0"/>
                </a:lnTo>
                <a:lnTo>
                  <a:pt x="5792" y="400541"/>
                </a:lnTo>
                <a:lnTo>
                  <a:pt x="0" y="4005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" name="Freeform 431"/>
          <p:cNvSpPr/>
          <p:nvPr/>
        </p:nvSpPr>
        <p:spPr>
          <a:xfrm rot="0" flipH="0" flipV="0">
            <a:off x="11814264" y="4079844"/>
            <a:ext cx="17608" cy="417941"/>
          </a:xfrm>
          <a:custGeom>
            <a:pathLst>
              <a:path w="17608" h="417941">
                <a:moveTo>
                  <a:pt x="0" y="0"/>
                </a:moveTo>
                <a:lnTo>
                  <a:pt x="17608" y="0"/>
                </a:lnTo>
                <a:lnTo>
                  <a:pt x="17608" y="417941"/>
                </a:lnTo>
                <a:lnTo>
                  <a:pt x="0" y="4179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" name="Freeform 432"/>
          <p:cNvSpPr/>
          <p:nvPr/>
        </p:nvSpPr>
        <p:spPr>
          <a:xfrm rot="0" flipH="0" flipV="0">
            <a:off x="7516671" y="4538616"/>
            <a:ext cx="17377" cy="435341"/>
          </a:xfrm>
          <a:custGeom>
            <a:pathLst>
              <a:path w="17377" h="435341">
                <a:moveTo>
                  <a:pt x="0" y="0"/>
                </a:moveTo>
                <a:lnTo>
                  <a:pt x="17377" y="0"/>
                </a:lnTo>
                <a:lnTo>
                  <a:pt x="17377" y="435341"/>
                </a:lnTo>
                <a:lnTo>
                  <a:pt x="0" y="4353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" name="Freeform 433"/>
          <p:cNvSpPr/>
          <p:nvPr/>
        </p:nvSpPr>
        <p:spPr>
          <a:xfrm rot="0" flipH="0" flipV="0">
            <a:off x="8282113" y="4556016"/>
            <a:ext cx="11874" cy="400541"/>
          </a:xfrm>
          <a:custGeom>
            <a:pathLst>
              <a:path w="11874" h="400541">
                <a:moveTo>
                  <a:pt x="0" y="0"/>
                </a:moveTo>
                <a:lnTo>
                  <a:pt x="11874" y="0"/>
                </a:lnTo>
                <a:lnTo>
                  <a:pt x="11874" y="400541"/>
                </a:lnTo>
                <a:lnTo>
                  <a:pt x="0" y="4005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" name="Freeform 434"/>
          <p:cNvSpPr/>
          <p:nvPr/>
        </p:nvSpPr>
        <p:spPr>
          <a:xfrm rot="0" flipH="0" flipV="0">
            <a:off x="8293986" y="5223585"/>
            <a:ext cx="643515" cy="11599"/>
          </a:xfrm>
          <a:custGeom>
            <a:pathLst>
              <a:path w="643515" h="11599">
                <a:moveTo>
                  <a:pt x="0" y="0"/>
                </a:moveTo>
                <a:lnTo>
                  <a:pt x="643515" y="0"/>
                </a:lnTo>
                <a:lnTo>
                  <a:pt x="643515" y="11599"/>
                </a:lnTo>
                <a:lnTo>
                  <a:pt x="0" y="1159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" name="Freeform 435"/>
          <p:cNvSpPr/>
          <p:nvPr/>
        </p:nvSpPr>
        <p:spPr>
          <a:xfrm rot="0" flipH="0" flipV="0">
            <a:off x="8937502" y="4556016"/>
            <a:ext cx="11584" cy="400541"/>
          </a:xfrm>
          <a:custGeom>
            <a:pathLst>
              <a:path w="11584" h="400541">
                <a:moveTo>
                  <a:pt x="0" y="0"/>
                </a:moveTo>
                <a:lnTo>
                  <a:pt x="11584" y="0"/>
                </a:lnTo>
                <a:lnTo>
                  <a:pt x="11584" y="400541"/>
                </a:lnTo>
                <a:lnTo>
                  <a:pt x="0" y="4005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Freeform 436"/>
          <p:cNvSpPr/>
          <p:nvPr/>
        </p:nvSpPr>
        <p:spPr>
          <a:xfrm rot="0" flipH="0" flipV="0">
            <a:off x="9665583" y="4558916"/>
            <a:ext cx="0" cy="394741"/>
          </a:xfrm>
          <a:custGeom>
            <a:pathLst>
              <a:path w="0" h="394741">
                <a:moveTo>
                  <a:pt x="0" y="0"/>
                </a:moveTo>
                <a:lnTo>
                  <a:pt x="0" y="394741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 rot="0" flipH="0" flipV="0">
            <a:off x="9662687" y="4556016"/>
            <a:ext cx="5792" cy="400541"/>
          </a:xfrm>
          <a:custGeom>
            <a:pathLst>
              <a:path w="5792" h="400541">
                <a:moveTo>
                  <a:pt x="0" y="0"/>
                </a:moveTo>
                <a:lnTo>
                  <a:pt x="5792" y="0"/>
                </a:lnTo>
                <a:lnTo>
                  <a:pt x="5792" y="400541"/>
                </a:lnTo>
                <a:lnTo>
                  <a:pt x="0" y="4005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Freeform 438"/>
          <p:cNvSpPr/>
          <p:nvPr/>
        </p:nvSpPr>
        <p:spPr>
          <a:xfrm rot="0" flipH="0" flipV="0">
            <a:off x="10384745" y="4558916"/>
            <a:ext cx="0" cy="394741"/>
          </a:xfrm>
          <a:custGeom>
            <a:pathLst>
              <a:path w="0" h="394741">
                <a:moveTo>
                  <a:pt x="0" y="0"/>
                </a:moveTo>
                <a:lnTo>
                  <a:pt x="0" y="394741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" name="Freeform 439"/>
          <p:cNvSpPr/>
          <p:nvPr/>
        </p:nvSpPr>
        <p:spPr>
          <a:xfrm rot="0" flipH="0" flipV="0">
            <a:off x="10381849" y="4556016"/>
            <a:ext cx="5792" cy="400541"/>
          </a:xfrm>
          <a:custGeom>
            <a:pathLst>
              <a:path w="5792" h="400541">
                <a:moveTo>
                  <a:pt x="0" y="0"/>
                </a:moveTo>
                <a:lnTo>
                  <a:pt x="5792" y="0"/>
                </a:lnTo>
                <a:lnTo>
                  <a:pt x="5792" y="400541"/>
                </a:lnTo>
                <a:lnTo>
                  <a:pt x="0" y="4005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" name="Freeform 440"/>
          <p:cNvSpPr/>
          <p:nvPr/>
        </p:nvSpPr>
        <p:spPr>
          <a:xfrm rot="0" flipH="0" flipV="0">
            <a:off x="11103791" y="4558916"/>
            <a:ext cx="0" cy="394741"/>
          </a:xfrm>
          <a:custGeom>
            <a:pathLst>
              <a:path w="0" h="394741">
                <a:moveTo>
                  <a:pt x="0" y="0"/>
                </a:moveTo>
                <a:lnTo>
                  <a:pt x="0" y="394741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" name="Freeform 441"/>
          <p:cNvSpPr/>
          <p:nvPr/>
        </p:nvSpPr>
        <p:spPr>
          <a:xfrm rot="0" flipH="0" flipV="0">
            <a:off x="11100895" y="4556016"/>
            <a:ext cx="5792" cy="400541"/>
          </a:xfrm>
          <a:custGeom>
            <a:pathLst>
              <a:path w="5792" h="400541">
                <a:moveTo>
                  <a:pt x="0" y="0"/>
                </a:moveTo>
                <a:lnTo>
                  <a:pt x="5792" y="0"/>
                </a:lnTo>
                <a:lnTo>
                  <a:pt x="5792" y="400541"/>
                </a:lnTo>
                <a:lnTo>
                  <a:pt x="0" y="4005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" name="Freeform 442"/>
          <p:cNvSpPr/>
          <p:nvPr/>
        </p:nvSpPr>
        <p:spPr>
          <a:xfrm rot="0" flipH="0" flipV="0">
            <a:off x="11814264" y="4556016"/>
            <a:ext cx="17608" cy="417941"/>
          </a:xfrm>
          <a:custGeom>
            <a:pathLst>
              <a:path w="17608" h="417941">
                <a:moveTo>
                  <a:pt x="0" y="0"/>
                </a:moveTo>
                <a:lnTo>
                  <a:pt x="17608" y="0"/>
                </a:lnTo>
                <a:lnTo>
                  <a:pt x="17608" y="417941"/>
                </a:lnTo>
                <a:lnTo>
                  <a:pt x="0" y="4179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" name="Freeform 443"/>
          <p:cNvSpPr/>
          <p:nvPr/>
        </p:nvSpPr>
        <p:spPr>
          <a:xfrm rot="0" flipH="0" flipV="0">
            <a:off x="7516671" y="5014556"/>
            <a:ext cx="17377" cy="435573"/>
          </a:xfrm>
          <a:custGeom>
            <a:pathLst>
              <a:path w="17377" h="435573">
                <a:moveTo>
                  <a:pt x="0" y="0"/>
                </a:moveTo>
                <a:lnTo>
                  <a:pt x="17377" y="0"/>
                </a:lnTo>
                <a:lnTo>
                  <a:pt x="17377" y="435573"/>
                </a:lnTo>
                <a:lnTo>
                  <a:pt x="0" y="4355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" name="Freeform 444"/>
          <p:cNvSpPr/>
          <p:nvPr/>
        </p:nvSpPr>
        <p:spPr>
          <a:xfrm rot="0" flipH="0" flipV="0">
            <a:off x="8282113" y="5031956"/>
            <a:ext cx="11874" cy="400773"/>
          </a:xfrm>
          <a:custGeom>
            <a:pathLst>
              <a:path w="11874" h="400773">
                <a:moveTo>
                  <a:pt x="0" y="0"/>
                </a:moveTo>
                <a:lnTo>
                  <a:pt x="11874" y="0"/>
                </a:lnTo>
                <a:lnTo>
                  <a:pt x="11874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" name="Freeform 445"/>
          <p:cNvSpPr/>
          <p:nvPr/>
        </p:nvSpPr>
        <p:spPr>
          <a:xfrm rot="0" flipH="0" flipV="0">
            <a:off x="8293986" y="5699757"/>
            <a:ext cx="643515" cy="11599"/>
          </a:xfrm>
          <a:custGeom>
            <a:pathLst>
              <a:path w="643515" h="11599">
                <a:moveTo>
                  <a:pt x="0" y="0"/>
                </a:moveTo>
                <a:lnTo>
                  <a:pt x="643515" y="0"/>
                </a:lnTo>
                <a:lnTo>
                  <a:pt x="643515" y="11599"/>
                </a:lnTo>
                <a:lnTo>
                  <a:pt x="0" y="1159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" name="Freeform 446"/>
          <p:cNvSpPr/>
          <p:nvPr/>
        </p:nvSpPr>
        <p:spPr>
          <a:xfrm rot="0" flipH="0" flipV="0">
            <a:off x="8937502" y="5031956"/>
            <a:ext cx="11584" cy="400773"/>
          </a:xfrm>
          <a:custGeom>
            <a:pathLst>
              <a:path w="11584" h="400773">
                <a:moveTo>
                  <a:pt x="0" y="0"/>
                </a:moveTo>
                <a:lnTo>
                  <a:pt x="11584" y="0"/>
                </a:lnTo>
                <a:lnTo>
                  <a:pt x="11584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" name="Freeform 447"/>
          <p:cNvSpPr/>
          <p:nvPr/>
        </p:nvSpPr>
        <p:spPr>
          <a:xfrm rot="0" flipH="0" flipV="0">
            <a:off x="9665583" y="5034856"/>
            <a:ext cx="0" cy="394973"/>
          </a:xfrm>
          <a:custGeom>
            <a:pathLst>
              <a:path w="0" h="394973">
                <a:moveTo>
                  <a:pt x="0" y="0"/>
                </a:moveTo>
                <a:lnTo>
                  <a:pt x="0" y="394973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" name="Freeform 448"/>
          <p:cNvSpPr/>
          <p:nvPr/>
        </p:nvSpPr>
        <p:spPr>
          <a:xfrm rot="0" flipH="0" flipV="0">
            <a:off x="9662687" y="5031956"/>
            <a:ext cx="5792" cy="400773"/>
          </a:xfrm>
          <a:custGeom>
            <a:pathLst>
              <a:path w="5792" h="400773">
                <a:moveTo>
                  <a:pt x="0" y="0"/>
                </a:moveTo>
                <a:lnTo>
                  <a:pt x="5792" y="0"/>
                </a:lnTo>
                <a:lnTo>
                  <a:pt x="5792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9"/>
          <p:cNvSpPr/>
          <p:nvPr/>
        </p:nvSpPr>
        <p:spPr>
          <a:xfrm rot="0" flipH="0" flipV="0">
            <a:off x="10384745" y="5034856"/>
            <a:ext cx="0" cy="394973"/>
          </a:xfrm>
          <a:custGeom>
            <a:pathLst>
              <a:path w="0" h="394973">
                <a:moveTo>
                  <a:pt x="0" y="0"/>
                </a:moveTo>
                <a:lnTo>
                  <a:pt x="0" y="394973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Freeform 450"/>
          <p:cNvSpPr/>
          <p:nvPr/>
        </p:nvSpPr>
        <p:spPr>
          <a:xfrm rot="0" flipH="0" flipV="0">
            <a:off x="10381849" y="5031956"/>
            <a:ext cx="5792" cy="400773"/>
          </a:xfrm>
          <a:custGeom>
            <a:pathLst>
              <a:path w="5792" h="400773">
                <a:moveTo>
                  <a:pt x="0" y="0"/>
                </a:moveTo>
                <a:lnTo>
                  <a:pt x="5792" y="0"/>
                </a:lnTo>
                <a:lnTo>
                  <a:pt x="5792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Freeform 451"/>
          <p:cNvSpPr/>
          <p:nvPr/>
        </p:nvSpPr>
        <p:spPr>
          <a:xfrm rot="0" flipH="0" flipV="0">
            <a:off x="11103791" y="5034856"/>
            <a:ext cx="0" cy="394973"/>
          </a:xfrm>
          <a:custGeom>
            <a:pathLst>
              <a:path w="0" h="394973">
                <a:moveTo>
                  <a:pt x="0" y="0"/>
                </a:moveTo>
                <a:lnTo>
                  <a:pt x="0" y="394973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" name="Freeform 452"/>
          <p:cNvSpPr/>
          <p:nvPr/>
        </p:nvSpPr>
        <p:spPr>
          <a:xfrm rot="0" flipH="0" flipV="0">
            <a:off x="11100895" y="5031956"/>
            <a:ext cx="5792" cy="400773"/>
          </a:xfrm>
          <a:custGeom>
            <a:pathLst>
              <a:path w="5792" h="400773">
                <a:moveTo>
                  <a:pt x="0" y="0"/>
                </a:moveTo>
                <a:lnTo>
                  <a:pt x="5792" y="0"/>
                </a:lnTo>
                <a:lnTo>
                  <a:pt x="5792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" name="Freeform 453"/>
          <p:cNvSpPr/>
          <p:nvPr/>
        </p:nvSpPr>
        <p:spPr>
          <a:xfrm rot="0" flipH="0" flipV="0">
            <a:off x="11814264" y="5031956"/>
            <a:ext cx="17608" cy="418173"/>
          </a:xfrm>
          <a:custGeom>
            <a:pathLst>
              <a:path w="17608" h="418173">
                <a:moveTo>
                  <a:pt x="0" y="0"/>
                </a:moveTo>
                <a:lnTo>
                  <a:pt x="17608" y="0"/>
                </a:lnTo>
                <a:lnTo>
                  <a:pt x="17608" y="418173"/>
                </a:lnTo>
                <a:lnTo>
                  <a:pt x="0" y="4181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" name="Freeform 454"/>
          <p:cNvSpPr/>
          <p:nvPr/>
        </p:nvSpPr>
        <p:spPr>
          <a:xfrm rot="0" flipH="0" flipV="0">
            <a:off x="7516671" y="5490728"/>
            <a:ext cx="17377" cy="435573"/>
          </a:xfrm>
          <a:custGeom>
            <a:pathLst>
              <a:path w="17377" h="435573">
                <a:moveTo>
                  <a:pt x="0" y="0"/>
                </a:moveTo>
                <a:lnTo>
                  <a:pt x="17377" y="0"/>
                </a:lnTo>
                <a:lnTo>
                  <a:pt x="17377" y="435573"/>
                </a:lnTo>
                <a:lnTo>
                  <a:pt x="0" y="4355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" name="Freeform 455"/>
          <p:cNvSpPr/>
          <p:nvPr/>
        </p:nvSpPr>
        <p:spPr>
          <a:xfrm rot="0" flipH="0" flipV="0">
            <a:off x="8282113" y="5508128"/>
            <a:ext cx="11874" cy="400773"/>
          </a:xfrm>
          <a:custGeom>
            <a:pathLst>
              <a:path w="11874" h="400773">
                <a:moveTo>
                  <a:pt x="0" y="0"/>
                </a:moveTo>
                <a:lnTo>
                  <a:pt x="11874" y="0"/>
                </a:lnTo>
                <a:lnTo>
                  <a:pt x="11874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" name="Freeform 456"/>
          <p:cNvSpPr/>
          <p:nvPr/>
        </p:nvSpPr>
        <p:spPr>
          <a:xfrm rot="0" flipH="0" flipV="0">
            <a:off x="8293986" y="6175928"/>
            <a:ext cx="643515" cy="11600"/>
          </a:xfrm>
          <a:custGeom>
            <a:pathLst>
              <a:path w="643515" h="11600">
                <a:moveTo>
                  <a:pt x="0" y="0"/>
                </a:moveTo>
                <a:lnTo>
                  <a:pt x="643515" y="0"/>
                </a:lnTo>
                <a:lnTo>
                  <a:pt x="643515" y="11600"/>
                </a:lnTo>
                <a:lnTo>
                  <a:pt x="0" y="116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" name="Freeform 457"/>
          <p:cNvSpPr/>
          <p:nvPr/>
        </p:nvSpPr>
        <p:spPr>
          <a:xfrm rot="0" flipH="0" flipV="0">
            <a:off x="8937502" y="5508128"/>
            <a:ext cx="11584" cy="400773"/>
          </a:xfrm>
          <a:custGeom>
            <a:pathLst>
              <a:path w="11584" h="400773">
                <a:moveTo>
                  <a:pt x="0" y="0"/>
                </a:moveTo>
                <a:lnTo>
                  <a:pt x="11584" y="0"/>
                </a:lnTo>
                <a:lnTo>
                  <a:pt x="11584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" name="Freeform 458"/>
          <p:cNvSpPr/>
          <p:nvPr/>
        </p:nvSpPr>
        <p:spPr>
          <a:xfrm rot="0" flipH="0" flipV="0">
            <a:off x="9665583" y="5511028"/>
            <a:ext cx="0" cy="394973"/>
          </a:xfrm>
          <a:custGeom>
            <a:pathLst>
              <a:path w="0" h="394973">
                <a:moveTo>
                  <a:pt x="0" y="0"/>
                </a:moveTo>
                <a:lnTo>
                  <a:pt x="0" y="394973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" name="Freeform 459"/>
          <p:cNvSpPr/>
          <p:nvPr/>
        </p:nvSpPr>
        <p:spPr>
          <a:xfrm rot="0" flipH="0" flipV="0">
            <a:off x="9662687" y="5508128"/>
            <a:ext cx="5792" cy="400773"/>
          </a:xfrm>
          <a:custGeom>
            <a:pathLst>
              <a:path w="5792" h="400773">
                <a:moveTo>
                  <a:pt x="0" y="0"/>
                </a:moveTo>
                <a:lnTo>
                  <a:pt x="5792" y="0"/>
                </a:lnTo>
                <a:lnTo>
                  <a:pt x="5792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" name="Freeform 460"/>
          <p:cNvSpPr/>
          <p:nvPr/>
        </p:nvSpPr>
        <p:spPr>
          <a:xfrm rot="0" flipH="0" flipV="0">
            <a:off x="10384745" y="5511028"/>
            <a:ext cx="0" cy="394973"/>
          </a:xfrm>
          <a:custGeom>
            <a:pathLst>
              <a:path w="0" h="394973">
                <a:moveTo>
                  <a:pt x="0" y="0"/>
                </a:moveTo>
                <a:lnTo>
                  <a:pt x="0" y="394973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" name="Freeform 461"/>
          <p:cNvSpPr/>
          <p:nvPr/>
        </p:nvSpPr>
        <p:spPr>
          <a:xfrm rot="0" flipH="0" flipV="0">
            <a:off x="10381849" y="5508128"/>
            <a:ext cx="5792" cy="400773"/>
          </a:xfrm>
          <a:custGeom>
            <a:pathLst>
              <a:path w="5792" h="400773">
                <a:moveTo>
                  <a:pt x="0" y="0"/>
                </a:moveTo>
                <a:lnTo>
                  <a:pt x="5792" y="0"/>
                </a:lnTo>
                <a:lnTo>
                  <a:pt x="5792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" name="Freeform 462"/>
          <p:cNvSpPr/>
          <p:nvPr/>
        </p:nvSpPr>
        <p:spPr>
          <a:xfrm rot="0" flipH="0" flipV="0">
            <a:off x="11103791" y="5511028"/>
            <a:ext cx="0" cy="394973"/>
          </a:xfrm>
          <a:custGeom>
            <a:pathLst>
              <a:path w="0" h="394973">
                <a:moveTo>
                  <a:pt x="0" y="0"/>
                </a:moveTo>
                <a:lnTo>
                  <a:pt x="0" y="394973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" name="Freeform 463"/>
          <p:cNvSpPr/>
          <p:nvPr/>
        </p:nvSpPr>
        <p:spPr>
          <a:xfrm rot="0" flipH="0" flipV="0">
            <a:off x="11100895" y="5508128"/>
            <a:ext cx="5792" cy="400773"/>
          </a:xfrm>
          <a:custGeom>
            <a:pathLst>
              <a:path w="5792" h="400773">
                <a:moveTo>
                  <a:pt x="0" y="0"/>
                </a:moveTo>
                <a:lnTo>
                  <a:pt x="5792" y="0"/>
                </a:lnTo>
                <a:lnTo>
                  <a:pt x="5792" y="400773"/>
                </a:lnTo>
                <a:lnTo>
                  <a:pt x="0" y="4007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" name="Freeform 464"/>
          <p:cNvSpPr/>
          <p:nvPr/>
        </p:nvSpPr>
        <p:spPr>
          <a:xfrm rot="0" flipH="0" flipV="0">
            <a:off x="11814264" y="5508128"/>
            <a:ext cx="17608" cy="418173"/>
          </a:xfrm>
          <a:custGeom>
            <a:pathLst>
              <a:path w="17608" h="418173">
                <a:moveTo>
                  <a:pt x="0" y="0"/>
                </a:moveTo>
                <a:lnTo>
                  <a:pt x="17608" y="0"/>
                </a:lnTo>
                <a:lnTo>
                  <a:pt x="17608" y="418173"/>
                </a:lnTo>
                <a:lnTo>
                  <a:pt x="0" y="41817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" name="Freeform 465"/>
          <p:cNvSpPr/>
          <p:nvPr/>
        </p:nvSpPr>
        <p:spPr>
          <a:xfrm rot="0" flipH="0" flipV="0">
            <a:off x="8937502" y="5984300"/>
            <a:ext cx="11584" cy="400424"/>
          </a:xfrm>
          <a:custGeom>
            <a:pathLst>
              <a:path w="11584" h="400424">
                <a:moveTo>
                  <a:pt x="0" y="0"/>
                </a:moveTo>
                <a:lnTo>
                  <a:pt x="11584" y="0"/>
                </a:lnTo>
                <a:lnTo>
                  <a:pt x="11584" y="400424"/>
                </a:lnTo>
                <a:lnTo>
                  <a:pt x="0" y="40042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" name="Freeform 466"/>
          <p:cNvSpPr/>
          <p:nvPr/>
        </p:nvSpPr>
        <p:spPr>
          <a:xfrm rot="0" flipH="0" flipV="0">
            <a:off x="9665583" y="5987200"/>
            <a:ext cx="0" cy="394625"/>
          </a:xfrm>
          <a:custGeom>
            <a:pathLst>
              <a:path w="0" h="394625">
                <a:moveTo>
                  <a:pt x="0" y="0"/>
                </a:moveTo>
                <a:lnTo>
                  <a:pt x="0" y="394625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Freeform 467"/>
          <p:cNvSpPr/>
          <p:nvPr/>
        </p:nvSpPr>
        <p:spPr>
          <a:xfrm rot="0" flipH="0" flipV="0">
            <a:off x="9662687" y="5984300"/>
            <a:ext cx="5792" cy="400424"/>
          </a:xfrm>
          <a:custGeom>
            <a:pathLst>
              <a:path w="5792" h="400424">
                <a:moveTo>
                  <a:pt x="0" y="0"/>
                </a:moveTo>
                <a:lnTo>
                  <a:pt x="5792" y="0"/>
                </a:lnTo>
                <a:lnTo>
                  <a:pt x="5792" y="400424"/>
                </a:lnTo>
                <a:lnTo>
                  <a:pt x="0" y="40042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Freeform 468"/>
          <p:cNvSpPr/>
          <p:nvPr/>
        </p:nvSpPr>
        <p:spPr>
          <a:xfrm rot="0" flipH="0" flipV="0">
            <a:off x="10384745" y="5987200"/>
            <a:ext cx="0" cy="394625"/>
          </a:xfrm>
          <a:custGeom>
            <a:pathLst>
              <a:path w="0" h="394625">
                <a:moveTo>
                  <a:pt x="0" y="0"/>
                </a:moveTo>
                <a:lnTo>
                  <a:pt x="0" y="394625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Freeform 469"/>
          <p:cNvSpPr/>
          <p:nvPr/>
        </p:nvSpPr>
        <p:spPr>
          <a:xfrm rot="0" flipH="0" flipV="0">
            <a:off x="10381849" y="5984300"/>
            <a:ext cx="5792" cy="400424"/>
          </a:xfrm>
          <a:custGeom>
            <a:pathLst>
              <a:path w="5792" h="400424">
                <a:moveTo>
                  <a:pt x="0" y="0"/>
                </a:moveTo>
                <a:lnTo>
                  <a:pt x="5792" y="0"/>
                </a:lnTo>
                <a:lnTo>
                  <a:pt x="5792" y="400424"/>
                </a:lnTo>
                <a:lnTo>
                  <a:pt x="0" y="40042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" name="Freeform 470"/>
          <p:cNvSpPr/>
          <p:nvPr/>
        </p:nvSpPr>
        <p:spPr>
          <a:xfrm rot="0" flipH="0" flipV="0">
            <a:off x="11103791" y="5987200"/>
            <a:ext cx="0" cy="394625"/>
          </a:xfrm>
          <a:custGeom>
            <a:pathLst>
              <a:path w="0" h="394625">
                <a:moveTo>
                  <a:pt x="0" y="0"/>
                </a:moveTo>
                <a:lnTo>
                  <a:pt x="0" y="394625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" name="Freeform 471"/>
          <p:cNvSpPr/>
          <p:nvPr/>
        </p:nvSpPr>
        <p:spPr>
          <a:xfrm rot="0" flipH="0" flipV="0">
            <a:off x="11100895" y="5984300"/>
            <a:ext cx="5792" cy="400424"/>
          </a:xfrm>
          <a:custGeom>
            <a:pathLst>
              <a:path w="5792" h="400424">
                <a:moveTo>
                  <a:pt x="0" y="0"/>
                </a:moveTo>
                <a:lnTo>
                  <a:pt x="5792" y="0"/>
                </a:lnTo>
                <a:lnTo>
                  <a:pt x="5792" y="400424"/>
                </a:lnTo>
                <a:lnTo>
                  <a:pt x="0" y="40042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" name="Freeform 472"/>
          <p:cNvSpPr/>
          <p:nvPr/>
        </p:nvSpPr>
        <p:spPr>
          <a:xfrm rot="0" flipH="0" flipV="0">
            <a:off x="11814264" y="5984300"/>
            <a:ext cx="17608" cy="417824"/>
          </a:xfrm>
          <a:custGeom>
            <a:pathLst>
              <a:path w="17608" h="417824">
                <a:moveTo>
                  <a:pt x="0" y="0"/>
                </a:moveTo>
                <a:lnTo>
                  <a:pt x="17608" y="0"/>
                </a:lnTo>
                <a:lnTo>
                  <a:pt x="17608" y="417824"/>
                </a:lnTo>
                <a:lnTo>
                  <a:pt x="0" y="41782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" name="Freeform 473"/>
          <p:cNvSpPr/>
          <p:nvPr/>
        </p:nvSpPr>
        <p:spPr>
          <a:xfrm rot="0" flipH="0" flipV="0">
            <a:off x="7516671" y="5966900"/>
            <a:ext cx="17377" cy="435224"/>
          </a:xfrm>
          <a:custGeom>
            <a:pathLst>
              <a:path w="17377" h="435224">
                <a:moveTo>
                  <a:pt x="0" y="0"/>
                </a:moveTo>
                <a:lnTo>
                  <a:pt x="17377" y="0"/>
                </a:lnTo>
                <a:lnTo>
                  <a:pt x="17377" y="435224"/>
                </a:lnTo>
                <a:lnTo>
                  <a:pt x="0" y="43522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" name="Freeform 474"/>
          <p:cNvSpPr/>
          <p:nvPr/>
        </p:nvSpPr>
        <p:spPr>
          <a:xfrm rot="0" flipH="0" flipV="0">
            <a:off x="8282113" y="5984300"/>
            <a:ext cx="11874" cy="400424"/>
          </a:xfrm>
          <a:custGeom>
            <a:pathLst>
              <a:path w="11874" h="400424">
                <a:moveTo>
                  <a:pt x="0" y="0"/>
                </a:moveTo>
                <a:lnTo>
                  <a:pt x="11874" y="0"/>
                </a:lnTo>
                <a:lnTo>
                  <a:pt x="11874" y="400424"/>
                </a:lnTo>
                <a:lnTo>
                  <a:pt x="0" y="400424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Freeform 475"/>
          <p:cNvSpPr/>
          <p:nvPr/>
        </p:nvSpPr>
        <p:spPr>
          <a:xfrm rot="0" flipH="0" flipV="0">
            <a:off x="8955226" y="840021"/>
            <a:ext cx="2876646" cy="17399"/>
          </a:xfrm>
          <a:custGeom>
            <a:pathLst>
              <a:path w="2876646" h="17399">
                <a:moveTo>
                  <a:pt x="0" y="0"/>
                </a:moveTo>
                <a:lnTo>
                  <a:pt x="2876646" y="0"/>
                </a:lnTo>
                <a:lnTo>
                  <a:pt x="2876646" y="17399"/>
                </a:lnTo>
                <a:lnTo>
                  <a:pt x="0" y="1739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Freeform 476"/>
          <p:cNvSpPr/>
          <p:nvPr/>
        </p:nvSpPr>
        <p:spPr>
          <a:xfrm rot="0" flipH="0" flipV="0">
            <a:off x="8955226" y="2099991"/>
            <a:ext cx="2876646" cy="17400"/>
          </a:xfrm>
          <a:custGeom>
            <a:pathLst>
              <a:path w="2876646" h="17400">
                <a:moveTo>
                  <a:pt x="0" y="0"/>
                </a:moveTo>
                <a:lnTo>
                  <a:pt x="2876646" y="0"/>
                </a:lnTo>
                <a:lnTo>
                  <a:pt x="2876646" y="17400"/>
                </a:lnTo>
                <a:lnTo>
                  <a:pt x="0" y="17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Freeform 477"/>
          <p:cNvSpPr/>
          <p:nvPr/>
        </p:nvSpPr>
        <p:spPr>
          <a:xfrm rot="0" flipH="0" flipV="0">
            <a:off x="7534048" y="2157990"/>
            <a:ext cx="4297824" cy="17399"/>
          </a:xfrm>
          <a:custGeom>
            <a:pathLst>
              <a:path w="4297824" h="17399">
                <a:moveTo>
                  <a:pt x="0" y="0"/>
                </a:moveTo>
                <a:lnTo>
                  <a:pt x="4297824" y="0"/>
                </a:lnTo>
                <a:lnTo>
                  <a:pt x="4297824" y="17399"/>
                </a:lnTo>
                <a:lnTo>
                  <a:pt x="0" y="1739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" name="Freeform 478"/>
          <p:cNvSpPr/>
          <p:nvPr/>
        </p:nvSpPr>
        <p:spPr>
          <a:xfrm rot="0" flipH="0" flipV="0">
            <a:off x="8951983" y="2375834"/>
            <a:ext cx="2859385" cy="0"/>
          </a:xfrm>
          <a:custGeom>
            <a:pathLst>
              <a:path w="2859385" h="0">
                <a:moveTo>
                  <a:pt x="0" y="0"/>
                </a:moveTo>
                <a:lnTo>
                  <a:pt x="2859385" y="0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" name="Freeform 479"/>
          <p:cNvSpPr/>
          <p:nvPr/>
        </p:nvSpPr>
        <p:spPr>
          <a:xfrm rot="0" flipH="0" flipV="0">
            <a:off x="8949087" y="2372934"/>
            <a:ext cx="2865177" cy="5800"/>
          </a:xfrm>
          <a:custGeom>
            <a:pathLst>
              <a:path w="2865177" h="5800">
                <a:moveTo>
                  <a:pt x="0" y="0"/>
                </a:moveTo>
                <a:lnTo>
                  <a:pt x="2865177" y="0"/>
                </a:lnTo>
                <a:lnTo>
                  <a:pt x="2865177" y="5800"/>
                </a:lnTo>
                <a:lnTo>
                  <a:pt x="0" y="58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" name="Freeform 480"/>
          <p:cNvSpPr/>
          <p:nvPr/>
        </p:nvSpPr>
        <p:spPr>
          <a:xfrm rot="0" flipH="0" flipV="0">
            <a:off x="7534048" y="2575930"/>
            <a:ext cx="4297824" cy="17400"/>
          </a:xfrm>
          <a:custGeom>
            <a:pathLst>
              <a:path w="4297824" h="17400">
                <a:moveTo>
                  <a:pt x="0" y="0"/>
                </a:moveTo>
                <a:lnTo>
                  <a:pt x="4297824" y="0"/>
                </a:lnTo>
                <a:lnTo>
                  <a:pt x="4297824" y="17400"/>
                </a:lnTo>
                <a:lnTo>
                  <a:pt x="0" y="17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" name="Freeform 481"/>
          <p:cNvSpPr/>
          <p:nvPr/>
        </p:nvSpPr>
        <p:spPr>
          <a:xfrm rot="0" flipH="0" flipV="0">
            <a:off x="7534048" y="2634277"/>
            <a:ext cx="4297824" cy="17400"/>
          </a:xfrm>
          <a:custGeom>
            <a:pathLst>
              <a:path w="4297824" h="17400">
                <a:moveTo>
                  <a:pt x="0" y="0"/>
                </a:moveTo>
                <a:lnTo>
                  <a:pt x="4297824" y="0"/>
                </a:lnTo>
                <a:lnTo>
                  <a:pt x="4297824" y="17400"/>
                </a:lnTo>
                <a:lnTo>
                  <a:pt x="0" y="17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" name="Freeform 482"/>
          <p:cNvSpPr/>
          <p:nvPr/>
        </p:nvSpPr>
        <p:spPr>
          <a:xfrm rot="0" flipH="0" flipV="0">
            <a:off x="8951983" y="2851774"/>
            <a:ext cx="2859385" cy="0"/>
          </a:xfrm>
          <a:custGeom>
            <a:pathLst>
              <a:path w="2859385" h="0">
                <a:moveTo>
                  <a:pt x="0" y="0"/>
                </a:moveTo>
                <a:lnTo>
                  <a:pt x="2859385" y="0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" name="Freeform 483"/>
          <p:cNvSpPr/>
          <p:nvPr/>
        </p:nvSpPr>
        <p:spPr>
          <a:xfrm rot="0" flipH="0" flipV="0">
            <a:off x="8949087" y="2848874"/>
            <a:ext cx="2865177" cy="5800"/>
          </a:xfrm>
          <a:custGeom>
            <a:pathLst>
              <a:path w="2865177" h="5800">
                <a:moveTo>
                  <a:pt x="0" y="0"/>
                </a:moveTo>
                <a:lnTo>
                  <a:pt x="2865177" y="0"/>
                </a:lnTo>
                <a:lnTo>
                  <a:pt x="2865177" y="5800"/>
                </a:lnTo>
                <a:lnTo>
                  <a:pt x="0" y="58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" name="Freeform 484"/>
          <p:cNvSpPr/>
          <p:nvPr/>
        </p:nvSpPr>
        <p:spPr>
          <a:xfrm rot="0" flipH="0" flipV="0">
            <a:off x="7534048" y="3052102"/>
            <a:ext cx="4297824" cy="17400"/>
          </a:xfrm>
          <a:custGeom>
            <a:pathLst>
              <a:path w="4297824" h="17400">
                <a:moveTo>
                  <a:pt x="0" y="0"/>
                </a:moveTo>
                <a:lnTo>
                  <a:pt x="4297824" y="0"/>
                </a:lnTo>
                <a:lnTo>
                  <a:pt x="4297824" y="17400"/>
                </a:lnTo>
                <a:lnTo>
                  <a:pt x="0" y="17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" name="Freeform 485"/>
          <p:cNvSpPr/>
          <p:nvPr/>
        </p:nvSpPr>
        <p:spPr>
          <a:xfrm rot="0" flipH="0" flipV="0">
            <a:off x="7534048" y="3110101"/>
            <a:ext cx="4297824" cy="17400"/>
          </a:xfrm>
          <a:custGeom>
            <a:pathLst>
              <a:path w="4297824" h="17400">
                <a:moveTo>
                  <a:pt x="0" y="0"/>
                </a:moveTo>
                <a:lnTo>
                  <a:pt x="4297824" y="0"/>
                </a:lnTo>
                <a:lnTo>
                  <a:pt x="4297824" y="17400"/>
                </a:lnTo>
                <a:lnTo>
                  <a:pt x="0" y="17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" name="Freeform 486"/>
          <p:cNvSpPr/>
          <p:nvPr/>
        </p:nvSpPr>
        <p:spPr>
          <a:xfrm rot="0" flipH="0" flipV="0">
            <a:off x="8951983" y="3327945"/>
            <a:ext cx="2859385" cy="0"/>
          </a:xfrm>
          <a:custGeom>
            <a:pathLst>
              <a:path w="2859385" h="0">
                <a:moveTo>
                  <a:pt x="0" y="0"/>
                </a:moveTo>
                <a:lnTo>
                  <a:pt x="2859385" y="0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" name="Freeform 487"/>
          <p:cNvSpPr/>
          <p:nvPr/>
        </p:nvSpPr>
        <p:spPr>
          <a:xfrm rot="0" flipH="0" flipV="0">
            <a:off x="8949087" y="3325046"/>
            <a:ext cx="2865177" cy="5800"/>
          </a:xfrm>
          <a:custGeom>
            <a:pathLst>
              <a:path w="2865177" h="5800">
                <a:moveTo>
                  <a:pt x="0" y="0"/>
                </a:moveTo>
                <a:lnTo>
                  <a:pt x="2865177" y="0"/>
                </a:lnTo>
                <a:lnTo>
                  <a:pt x="2865177" y="5800"/>
                </a:lnTo>
                <a:lnTo>
                  <a:pt x="0" y="58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" name="Freeform 488"/>
          <p:cNvSpPr/>
          <p:nvPr/>
        </p:nvSpPr>
        <p:spPr>
          <a:xfrm rot="0" flipH="0" flipV="0">
            <a:off x="7534048" y="3528274"/>
            <a:ext cx="4297824" cy="17400"/>
          </a:xfrm>
          <a:custGeom>
            <a:pathLst>
              <a:path w="4297824" h="17400">
                <a:moveTo>
                  <a:pt x="0" y="0"/>
                </a:moveTo>
                <a:lnTo>
                  <a:pt x="4297824" y="0"/>
                </a:lnTo>
                <a:lnTo>
                  <a:pt x="4297824" y="17400"/>
                </a:lnTo>
                <a:lnTo>
                  <a:pt x="0" y="17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" name="Freeform 489"/>
          <p:cNvSpPr/>
          <p:nvPr/>
        </p:nvSpPr>
        <p:spPr>
          <a:xfrm rot="0" flipH="0" flipV="0">
            <a:off x="7534048" y="3586273"/>
            <a:ext cx="4297824" cy="17400"/>
          </a:xfrm>
          <a:custGeom>
            <a:pathLst>
              <a:path w="4297824" h="17400">
                <a:moveTo>
                  <a:pt x="0" y="0"/>
                </a:moveTo>
                <a:lnTo>
                  <a:pt x="4297824" y="0"/>
                </a:lnTo>
                <a:lnTo>
                  <a:pt x="4297824" y="17400"/>
                </a:lnTo>
                <a:lnTo>
                  <a:pt x="0" y="17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Freeform 490"/>
          <p:cNvSpPr/>
          <p:nvPr/>
        </p:nvSpPr>
        <p:spPr>
          <a:xfrm rot="0" flipH="0" flipV="0">
            <a:off x="8951983" y="3804117"/>
            <a:ext cx="2859385" cy="0"/>
          </a:xfrm>
          <a:custGeom>
            <a:pathLst>
              <a:path w="2859385" h="0">
                <a:moveTo>
                  <a:pt x="0" y="0"/>
                </a:moveTo>
                <a:lnTo>
                  <a:pt x="2859385" y="0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Freeform 491"/>
          <p:cNvSpPr/>
          <p:nvPr/>
        </p:nvSpPr>
        <p:spPr>
          <a:xfrm rot="0" flipH="0" flipV="0">
            <a:off x="8949087" y="3801217"/>
            <a:ext cx="2865177" cy="5800"/>
          </a:xfrm>
          <a:custGeom>
            <a:pathLst>
              <a:path w="2865177" h="5800">
                <a:moveTo>
                  <a:pt x="0" y="0"/>
                </a:moveTo>
                <a:lnTo>
                  <a:pt x="2865177" y="0"/>
                </a:lnTo>
                <a:lnTo>
                  <a:pt x="2865177" y="5800"/>
                </a:lnTo>
                <a:lnTo>
                  <a:pt x="0" y="58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" name="Freeform 492"/>
          <p:cNvSpPr/>
          <p:nvPr/>
        </p:nvSpPr>
        <p:spPr>
          <a:xfrm rot="0" flipH="0" flipV="0">
            <a:off x="7534048" y="4004446"/>
            <a:ext cx="4297824" cy="17399"/>
          </a:xfrm>
          <a:custGeom>
            <a:pathLst>
              <a:path w="4297824" h="17399">
                <a:moveTo>
                  <a:pt x="0" y="0"/>
                </a:moveTo>
                <a:lnTo>
                  <a:pt x="4297824" y="0"/>
                </a:lnTo>
                <a:lnTo>
                  <a:pt x="4297824" y="17399"/>
                </a:lnTo>
                <a:lnTo>
                  <a:pt x="0" y="1739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" name="Freeform 493"/>
          <p:cNvSpPr/>
          <p:nvPr/>
        </p:nvSpPr>
        <p:spPr>
          <a:xfrm rot="0" flipH="0" flipV="0">
            <a:off x="7534048" y="4062445"/>
            <a:ext cx="4297824" cy="17399"/>
          </a:xfrm>
          <a:custGeom>
            <a:pathLst>
              <a:path w="4297824" h="17399">
                <a:moveTo>
                  <a:pt x="0" y="0"/>
                </a:moveTo>
                <a:lnTo>
                  <a:pt x="4297824" y="0"/>
                </a:lnTo>
                <a:lnTo>
                  <a:pt x="4297824" y="17399"/>
                </a:lnTo>
                <a:lnTo>
                  <a:pt x="0" y="1739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" name="Freeform 494"/>
          <p:cNvSpPr/>
          <p:nvPr/>
        </p:nvSpPr>
        <p:spPr>
          <a:xfrm rot="0" flipH="0" flipV="0">
            <a:off x="8951983" y="4280289"/>
            <a:ext cx="2859385" cy="0"/>
          </a:xfrm>
          <a:custGeom>
            <a:pathLst>
              <a:path w="2859385" h="0">
                <a:moveTo>
                  <a:pt x="0" y="0"/>
                </a:moveTo>
                <a:lnTo>
                  <a:pt x="2859385" y="0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" name="Freeform 495"/>
          <p:cNvSpPr/>
          <p:nvPr/>
        </p:nvSpPr>
        <p:spPr>
          <a:xfrm rot="0" flipH="0" flipV="0">
            <a:off x="8949087" y="4277389"/>
            <a:ext cx="2865177" cy="5800"/>
          </a:xfrm>
          <a:custGeom>
            <a:pathLst>
              <a:path w="2865177" h="5800">
                <a:moveTo>
                  <a:pt x="0" y="0"/>
                </a:moveTo>
                <a:lnTo>
                  <a:pt x="2865177" y="0"/>
                </a:lnTo>
                <a:lnTo>
                  <a:pt x="2865177" y="5800"/>
                </a:lnTo>
                <a:lnTo>
                  <a:pt x="0" y="58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Freeform 496"/>
          <p:cNvSpPr/>
          <p:nvPr/>
        </p:nvSpPr>
        <p:spPr>
          <a:xfrm rot="0" flipH="0" flipV="0">
            <a:off x="7534048" y="4480385"/>
            <a:ext cx="4297824" cy="17400"/>
          </a:xfrm>
          <a:custGeom>
            <a:pathLst>
              <a:path w="4297824" h="17400">
                <a:moveTo>
                  <a:pt x="0" y="0"/>
                </a:moveTo>
                <a:lnTo>
                  <a:pt x="4297824" y="0"/>
                </a:lnTo>
                <a:lnTo>
                  <a:pt x="4297824" y="17400"/>
                </a:lnTo>
                <a:lnTo>
                  <a:pt x="0" y="17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Freeform 497"/>
          <p:cNvSpPr/>
          <p:nvPr/>
        </p:nvSpPr>
        <p:spPr>
          <a:xfrm rot="0" flipH="0" flipV="0">
            <a:off x="7534048" y="4538616"/>
            <a:ext cx="4297824" cy="17400"/>
          </a:xfrm>
          <a:custGeom>
            <a:pathLst>
              <a:path w="4297824" h="17400">
                <a:moveTo>
                  <a:pt x="0" y="0"/>
                </a:moveTo>
                <a:lnTo>
                  <a:pt x="4297824" y="0"/>
                </a:lnTo>
                <a:lnTo>
                  <a:pt x="4297824" y="17400"/>
                </a:lnTo>
                <a:lnTo>
                  <a:pt x="0" y="17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Freeform 498"/>
          <p:cNvSpPr/>
          <p:nvPr/>
        </p:nvSpPr>
        <p:spPr>
          <a:xfrm rot="0" flipH="0" flipV="0">
            <a:off x="8951983" y="4756113"/>
            <a:ext cx="2859385" cy="0"/>
          </a:xfrm>
          <a:custGeom>
            <a:pathLst>
              <a:path w="2859385" h="0">
                <a:moveTo>
                  <a:pt x="0" y="0"/>
                </a:moveTo>
                <a:lnTo>
                  <a:pt x="2859385" y="0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" name="Freeform 499"/>
          <p:cNvSpPr/>
          <p:nvPr/>
        </p:nvSpPr>
        <p:spPr>
          <a:xfrm rot="0" flipH="0" flipV="0">
            <a:off x="8949087" y="4753213"/>
            <a:ext cx="2865177" cy="5800"/>
          </a:xfrm>
          <a:custGeom>
            <a:pathLst>
              <a:path w="2865177" h="5800">
                <a:moveTo>
                  <a:pt x="0" y="0"/>
                </a:moveTo>
                <a:lnTo>
                  <a:pt x="2865177" y="0"/>
                </a:lnTo>
                <a:lnTo>
                  <a:pt x="2865177" y="5800"/>
                </a:lnTo>
                <a:lnTo>
                  <a:pt x="0" y="58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" name="Freeform 500"/>
          <p:cNvSpPr/>
          <p:nvPr/>
        </p:nvSpPr>
        <p:spPr>
          <a:xfrm rot="0" flipH="0" flipV="0">
            <a:off x="7534048" y="4956557"/>
            <a:ext cx="4297824" cy="17400"/>
          </a:xfrm>
          <a:custGeom>
            <a:pathLst>
              <a:path w="4297824" h="17400">
                <a:moveTo>
                  <a:pt x="0" y="0"/>
                </a:moveTo>
                <a:lnTo>
                  <a:pt x="4297824" y="0"/>
                </a:lnTo>
                <a:lnTo>
                  <a:pt x="4297824" y="17400"/>
                </a:lnTo>
                <a:lnTo>
                  <a:pt x="0" y="17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1" name="Freeform 501"/>
          <p:cNvSpPr/>
          <p:nvPr/>
        </p:nvSpPr>
        <p:spPr>
          <a:xfrm rot="0" flipH="0" flipV="0">
            <a:off x="7534048" y="5014556"/>
            <a:ext cx="4297824" cy="17400"/>
          </a:xfrm>
          <a:custGeom>
            <a:pathLst>
              <a:path w="4297824" h="17400">
                <a:moveTo>
                  <a:pt x="0" y="0"/>
                </a:moveTo>
                <a:lnTo>
                  <a:pt x="4297824" y="0"/>
                </a:lnTo>
                <a:lnTo>
                  <a:pt x="4297824" y="17400"/>
                </a:lnTo>
                <a:lnTo>
                  <a:pt x="0" y="17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" name="Freeform 502"/>
          <p:cNvSpPr/>
          <p:nvPr/>
        </p:nvSpPr>
        <p:spPr>
          <a:xfrm rot="0" flipH="0" flipV="0">
            <a:off x="8951983" y="5232284"/>
            <a:ext cx="2859385" cy="0"/>
          </a:xfrm>
          <a:custGeom>
            <a:pathLst>
              <a:path w="2859385" h="0">
                <a:moveTo>
                  <a:pt x="0" y="0"/>
                </a:moveTo>
                <a:lnTo>
                  <a:pt x="2859385" y="0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" name="Freeform 503"/>
          <p:cNvSpPr/>
          <p:nvPr/>
        </p:nvSpPr>
        <p:spPr>
          <a:xfrm rot="0" flipH="0" flipV="0">
            <a:off x="8949087" y="5229384"/>
            <a:ext cx="2865177" cy="5800"/>
          </a:xfrm>
          <a:custGeom>
            <a:pathLst>
              <a:path w="2865177" h="5800">
                <a:moveTo>
                  <a:pt x="0" y="0"/>
                </a:moveTo>
                <a:lnTo>
                  <a:pt x="2865177" y="0"/>
                </a:lnTo>
                <a:lnTo>
                  <a:pt x="2865177" y="5800"/>
                </a:lnTo>
                <a:lnTo>
                  <a:pt x="0" y="58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" name="Freeform 504"/>
          <p:cNvSpPr/>
          <p:nvPr/>
        </p:nvSpPr>
        <p:spPr>
          <a:xfrm rot="0" flipH="0" flipV="0">
            <a:off x="7534048" y="5432729"/>
            <a:ext cx="4297824" cy="17400"/>
          </a:xfrm>
          <a:custGeom>
            <a:pathLst>
              <a:path w="4297824" h="17400">
                <a:moveTo>
                  <a:pt x="0" y="0"/>
                </a:moveTo>
                <a:lnTo>
                  <a:pt x="4297824" y="0"/>
                </a:lnTo>
                <a:lnTo>
                  <a:pt x="4297824" y="17400"/>
                </a:lnTo>
                <a:lnTo>
                  <a:pt x="0" y="17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" name="Freeform 505"/>
          <p:cNvSpPr/>
          <p:nvPr/>
        </p:nvSpPr>
        <p:spPr>
          <a:xfrm rot="0" flipH="0" flipV="0">
            <a:off x="7534048" y="5490728"/>
            <a:ext cx="4297824" cy="17400"/>
          </a:xfrm>
          <a:custGeom>
            <a:pathLst>
              <a:path w="4297824" h="17400">
                <a:moveTo>
                  <a:pt x="0" y="0"/>
                </a:moveTo>
                <a:lnTo>
                  <a:pt x="4297824" y="0"/>
                </a:lnTo>
                <a:lnTo>
                  <a:pt x="4297824" y="17400"/>
                </a:lnTo>
                <a:lnTo>
                  <a:pt x="0" y="17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" name="Freeform 506"/>
          <p:cNvSpPr/>
          <p:nvPr/>
        </p:nvSpPr>
        <p:spPr>
          <a:xfrm rot="0" flipH="0" flipV="0">
            <a:off x="8951983" y="5708456"/>
            <a:ext cx="2859385" cy="0"/>
          </a:xfrm>
          <a:custGeom>
            <a:pathLst>
              <a:path w="2859385" h="0">
                <a:moveTo>
                  <a:pt x="0" y="0"/>
                </a:moveTo>
                <a:lnTo>
                  <a:pt x="2859385" y="0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" name="Freeform 507"/>
          <p:cNvSpPr/>
          <p:nvPr/>
        </p:nvSpPr>
        <p:spPr>
          <a:xfrm rot="0" flipH="0" flipV="0">
            <a:off x="8949087" y="5705556"/>
            <a:ext cx="2865177" cy="5800"/>
          </a:xfrm>
          <a:custGeom>
            <a:pathLst>
              <a:path w="2865177" h="5800">
                <a:moveTo>
                  <a:pt x="0" y="0"/>
                </a:moveTo>
                <a:lnTo>
                  <a:pt x="2865177" y="0"/>
                </a:lnTo>
                <a:lnTo>
                  <a:pt x="2865177" y="5800"/>
                </a:lnTo>
                <a:lnTo>
                  <a:pt x="0" y="58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" name="Freeform 508"/>
          <p:cNvSpPr/>
          <p:nvPr/>
        </p:nvSpPr>
        <p:spPr>
          <a:xfrm rot="0" flipH="0" flipV="0">
            <a:off x="7534048" y="5908901"/>
            <a:ext cx="4297824" cy="17400"/>
          </a:xfrm>
          <a:custGeom>
            <a:pathLst>
              <a:path w="4297824" h="17400">
                <a:moveTo>
                  <a:pt x="0" y="0"/>
                </a:moveTo>
                <a:lnTo>
                  <a:pt x="4297824" y="0"/>
                </a:lnTo>
                <a:lnTo>
                  <a:pt x="4297824" y="17400"/>
                </a:lnTo>
                <a:lnTo>
                  <a:pt x="0" y="17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" name="Freeform 509"/>
          <p:cNvSpPr/>
          <p:nvPr/>
        </p:nvSpPr>
        <p:spPr>
          <a:xfrm rot="0" flipH="0" flipV="0">
            <a:off x="7534048" y="5966900"/>
            <a:ext cx="4297824" cy="17400"/>
          </a:xfrm>
          <a:custGeom>
            <a:pathLst>
              <a:path w="4297824" h="17400">
                <a:moveTo>
                  <a:pt x="0" y="0"/>
                </a:moveTo>
                <a:lnTo>
                  <a:pt x="4297824" y="0"/>
                </a:lnTo>
                <a:lnTo>
                  <a:pt x="4297824" y="17400"/>
                </a:lnTo>
                <a:lnTo>
                  <a:pt x="0" y="174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" name="Freeform 510"/>
          <p:cNvSpPr/>
          <p:nvPr/>
        </p:nvSpPr>
        <p:spPr>
          <a:xfrm rot="0" flipH="0" flipV="0">
            <a:off x="8951983" y="6184628"/>
            <a:ext cx="2859385" cy="0"/>
          </a:xfrm>
          <a:custGeom>
            <a:pathLst>
              <a:path w="2859385" h="0">
                <a:moveTo>
                  <a:pt x="0" y="0"/>
                </a:moveTo>
                <a:lnTo>
                  <a:pt x="2859385" y="0"/>
                </a:lnTo>
              </a:path>
            </a:pathLst>
          </a:custGeom>
          <a:noFill/>
          <a:ln w="5796" cap="sq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" name="Freeform 511"/>
          <p:cNvSpPr/>
          <p:nvPr/>
        </p:nvSpPr>
        <p:spPr>
          <a:xfrm rot="0" flipH="0" flipV="0">
            <a:off x="8949087" y="6181728"/>
            <a:ext cx="2865177" cy="5800"/>
          </a:xfrm>
          <a:custGeom>
            <a:pathLst>
              <a:path w="2865177" h="5800">
                <a:moveTo>
                  <a:pt x="0" y="0"/>
                </a:moveTo>
                <a:lnTo>
                  <a:pt x="2865177" y="0"/>
                </a:lnTo>
                <a:lnTo>
                  <a:pt x="2865177" y="5800"/>
                </a:lnTo>
                <a:lnTo>
                  <a:pt x="0" y="58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" name="Freeform 512"/>
          <p:cNvSpPr/>
          <p:nvPr/>
        </p:nvSpPr>
        <p:spPr>
          <a:xfrm rot="0" flipH="0" flipV="0">
            <a:off x="7534048" y="6384725"/>
            <a:ext cx="4297824" cy="17399"/>
          </a:xfrm>
          <a:custGeom>
            <a:pathLst>
              <a:path w="4297824" h="17399">
                <a:moveTo>
                  <a:pt x="0" y="0"/>
                </a:moveTo>
                <a:lnTo>
                  <a:pt x="4297824" y="0"/>
                </a:lnTo>
                <a:lnTo>
                  <a:pt x="4297824" y="17399"/>
                </a:lnTo>
                <a:lnTo>
                  <a:pt x="0" y="17399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579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Rectangle 513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13</a:t>
            </a:r>
          </a:p>
        </p:txBody>
      </p:sp>
      <p:sp>
        <p:nvSpPr>
          <p:cNvPr id="514" name="Rectangle 514"/>
          <p:cNvSpPr/>
          <p:nvPr/>
        </p:nvSpPr>
        <p:spPr>
          <a:xfrm rot="0" flipH="0" flipV="0">
            <a:off x="538581" y="2613229"/>
            <a:ext cx="5976711" cy="12388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65655" algn="l"/>
                <a:tab pos="2107971" algn="l"/>
                <a:tab pos="2571267" algn="l"/>
                <a:tab pos="2935503" algn="l"/>
                <a:tab pos="3357651" algn="l"/>
                <a:tab pos="3947439" algn="l"/>
                <a:tab pos="4199280" algn="l"/>
                <a:tab pos="5423052" algn="l"/>
              </a:tabLst>
            </a:pPr>
            <a:r>
              <a:rPr lang="en-US" sz="1800" baseline="0" b="1" i="1" dirty="0" spc="0">
                <a:solidFill>
                  <a:srgbClr val="008FD3"/>
                </a:solidFill>
                <a:latin typeface="Arial" pitchFamily="0" charset="1"/>
              </a:rPr>
              <a:t>Recommended: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if	you	do	not	need	a	complicated	image</a:t>
            </a:r>
          </a:p>
          <a:p>
            <a:pPr marL="0">
              <a:lnSpc>
                <a:spcPts val="1924"/>
              </a:lnSpc>
              <a:tabLst>
                <a:tab pos="783361" algn="l"/>
                <a:tab pos="1092733" algn="l"/>
                <a:tab pos="1626387" algn="l"/>
                <a:tab pos="2251227" algn="l"/>
                <a:tab pos="2729763" algn="l"/>
                <a:tab pos="2982747" algn="l"/>
                <a:tab pos="3855999" algn="l"/>
                <a:tab pos="4932324" algn="l"/>
                <a:tab pos="5634888" algn="l"/>
              </a:tabLst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system	to	your	items	(i.e.	a	different	thumbnail.	Image	and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detaile</a:t>
            </a:r>
            <a:r>
              <a:rPr lang="en-US" sz="1596" baseline="0" b="0" i="0" dirty="0" spc="603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image</a:t>
            </a:r>
            <a:r>
              <a:rPr lang="en-US" sz="1596" baseline="0" b="0" i="0" dirty="0" spc="616">
                <a:solidFill>
                  <a:srgbClr val="FFFFFF"/>
                </a:solidFill>
                <a:latin typeface="Arial" pitchFamily="0" charset="1"/>
              </a:rPr>
              <a:t>,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</a:t>
            </a:r>
            <a:r>
              <a:rPr lang="en-US" sz="1596" baseline="0" b="0" i="0" dirty="0" spc="626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596" baseline="0" b="0" i="0" dirty="0" spc="-13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6" baseline="0" b="0" i="0" dirty="0" spc="63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recommen</a:t>
            </a:r>
            <a:r>
              <a:rPr lang="en-US" sz="1596" baseline="0" b="0" i="0" dirty="0" spc="646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yo</a:t>
            </a:r>
            <a:r>
              <a:rPr lang="en-US" sz="1596" baseline="0" b="0" i="0" dirty="0" spc="607">
                <a:solidFill>
                  <a:srgbClr val="FFFFFF"/>
                </a:solidFill>
                <a:latin typeface="Arial" pitchFamily="0" charset="1"/>
              </a:rPr>
              <a:t>u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simpl</a:t>
            </a:r>
            <a:r>
              <a:rPr lang="en-US" sz="1596" baseline="0" b="0" i="0" dirty="0" spc="605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us</a:t>
            </a:r>
            <a:r>
              <a:rPr lang="en-US" sz="1596" baseline="0" b="0" i="0" dirty="0" spc="612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6" baseline="0" b="0" i="0" dirty="0" spc="613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DETAIL</a:t>
            </a:r>
          </a:p>
          <a:p>
            <a:pPr marL="0">
              <a:lnSpc>
                <a:spcPts val="1920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fiel</a:t>
            </a:r>
            <a:r>
              <a:rPr lang="en-US" sz="1596" baseline="0" b="0" i="0" dirty="0" spc="744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</a:t>
            </a:r>
            <a:r>
              <a:rPr lang="en-US" sz="1596" baseline="0" b="0" i="0" dirty="0" spc="746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</a:t>
            </a:r>
            <a:r>
              <a:rPr lang="en-US" sz="1596" baseline="0" b="0" i="0" dirty="0" spc="743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wil</a:t>
            </a:r>
            <a:r>
              <a:rPr lang="en-US" sz="1596" baseline="0" b="0" i="0" dirty="0" spc="738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populat</a:t>
            </a:r>
            <a:r>
              <a:rPr lang="en-US" sz="1596" baseline="0" b="0" i="0" dirty="0" spc="742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6" baseline="0" b="0" i="0" dirty="0" spc="745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othe</a:t>
            </a:r>
            <a:r>
              <a:rPr lang="en-US" sz="1596" baseline="0" b="0" i="0" dirty="0" spc="766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field</a:t>
            </a:r>
            <a:r>
              <a:rPr lang="en-US" sz="1596" baseline="0" b="0" i="0" dirty="0" spc="746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(i.e</a:t>
            </a:r>
            <a:r>
              <a:rPr lang="en-US" sz="1596" baseline="0" b="0" i="0" dirty="0" spc="747">
                <a:solidFill>
                  <a:srgbClr val="FFFFFF"/>
                </a:solidFill>
                <a:latin typeface="Arial" pitchFamily="0" charset="1"/>
              </a:rPr>
              <a:t>.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</a:t>
            </a:r>
            <a:r>
              <a:rPr lang="en-US" sz="1596" baseline="0" b="0" i="0" dirty="0" spc="732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thumbnai</a:t>
            </a:r>
            <a:r>
              <a:rPr lang="en-US" sz="1596" baseline="0" b="0" i="0" dirty="0" spc="748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</a:t>
            </a:r>
          </a:p>
          <a:p>
            <a:pPr marL="0">
              <a:lnSpc>
                <a:spcPts val="1919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imag</a:t>
            </a:r>
            <a:r>
              <a:rPr lang="en-US" sz="1596" baseline="0" b="0" i="0" dirty="0" spc="44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fields</a:t>
            </a:r>
            <a:r>
              <a:rPr lang="en-US" sz="1596" baseline="0" b="0" i="0" dirty="0" spc="440">
                <a:solidFill>
                  <a:srgbClr val="FFFFFF"/>
                </a:solidFill>
                <a:latin typeface="Arial" pitchFamily="0" charset="1"/>
              </a:rPr>
              <a:t>)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596" baseline="0" b="0" i="0" dirty="0" spc="452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default</a:t>
            </a:r>
          </a:p>
        </p:txBody>
      </p:sp>
      <p:sp>
        <p:nvSpPr>
          <p:cNvPr id="515" name="Rectangle 515"/>
          <p:cNvSpPr/>
          <p:nvPr/>
        </p:nvSpPr>
        <p:spPr>
          <a:xfrm rot="0" flipH="0" flipV="0">
            <a:off x="9477756" y="4827150"/>
            <a:ext cx="69361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1" i="1" dirty="0" spc="0">
                <a:solidFill>
                  <a:srgbClr val="000000"/>
                </a:solidFill>
                <a:latin typeface="Arial" pitchFamily="0" charset="1"/>
              </a:rPr>
              <a:t>*</a:t>
            </a:r>
          </a:p>
        </p:txBody>
      </p:sp>
      <p:sp>
        <p:nvSpPr>
          <p:cNvPr id="516" name="Rectangle 516"/>
          <p:cNvSpPr/>
          <p:nvPr/>
        </p:nvSpPr>
        <p:spPr>
          <a:xfrm rot="5399999" flipH="0" flipV="0">
            <a:off x="8699450" y="1393416"/>
            <a:ext cx="1195336" cy="1465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03" baseline="0" b="1" i="0" dirty="0" spc="-21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  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S</a:t>
            </a:r>
            <a:r>
              <a:rPr lang="en-US" sz="1003" baseline="0" b="1" i="0" dirty="0" spc="-21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r</a:t>
            </a:r>
            <a:r>
              <a:rPr lang="en-US" sz="1003" baseline="0" b="1" i="0" dirty="0" spc="-21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1003" baseline="0" b="1" i="0" dirty="0" spc="-21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3" baseline="0" b="1" i="0" dirty="0" spc="-21">
                <a:solidFill>
                  <a:srgbClr val="000000"/>
                </a:solidFill>
                <a:latin typeface="Arial" pitchFamily="0" charset="1"/>
              </a:rPr>
              <a:t>Thu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m</a:t>
            </a:r>
            <a:r>
              <a:rPr lang="en-US" sz="1003" baseline="0" b="1" i="0" dirty="0" spc="-21">
                <a:solidFill>
                  <a:srgbClr val="000000"/>
                </a:solidFill>
                <a:latin typeface="Arial" pitchFamily="0" charset="1"/>
              </a:rPr>
              <a:t>bn</a:t>
            </a:r>
            <a:r>
              <a:rPr lang="en-US" sz="1003" baseline="0" b="1" i="0" dirty="0" spc="-21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il</a:t>
            </a:r>
          </a:p>
        </p:txBody>
      </p:sp>
      <p:sp>
        <p:nvSpPr>
          <p:cNvPr id="517" name="Rectangle 517"/>
          <p:cNvSpPr/>
          <p:nvPr/>
        </p:nvSpPr>
        <p:spPr>
          <a:xfrm rot="5399999" flipH="0" flipV="0">
            <a:off x="9499380" y="1312647"/>
            <a:ext cx="1033797" cy="1465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   I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3" baseline="0" b="1" i="0" dirty="0" spc="-23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m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3" baseline="0" b="1" i="0" dirty="0" spc="-21">
                <a:solidFill>
                  <a:srgbClr val="000000"/>
                </a:solidFill>
                <a:latin typeface="Arial" pitchFamily="0" charset="1"/>
              </a:rPr>
              <a:t>Thu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m</a:t>
            </a:r>
            <a:r>
              <a:rPr lang="en-US" sz="1003" baseline="0" b="1" i="0" dirty="0" spc="-21">
                <a:solidFill>
                  <a:srgbClr val="000000"/>
                </a:solidFill>
                <a:latin typeface="Arial" pitchFamily="0" charset="1"/>
              </a:rPr>
              <a:t>bn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il</a:t>
            </a:r>
          </a:p>
        </p:txBody>
      </p:sp>
      <p:sp>
        <p:nvSpPr>
          <p:cNvPr id="518" name="Rectangle 518"/>
          <p:cNvSpPr/>
          <p:nvPr/>
        </p:nvSpPr>
        <p:spPr>
          <a:xfrm rot="5399999" flipH="0" flipV="0">
            <a:off x="10262001" y="1269072"/>
            <a:ext cx="946647" cy="1465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   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o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r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m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l I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m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3" baseline="0" b="1" i="0" dirty="0" spc="-27">
                <a:solidFill>
                  <a:srgbClr val="000000"/>
                </a:solidFill>
                <a:latin typeface="Arial" pitchFamily="0" charset="1"/>
              </a:rPr>
              <a:t>g</a:t>
            </a:r>
            <a:r>
              <a:rPr lang="en-US" sz="1003" baseline="0" b="1" i="0" dirty="0" spc="-27">
                <a:solidFill>
                  <a:srgbClr val="000000"/>
                </a:solidFill>
                <a:latin typeface="Arial" pitchFamily="0" charset="1"/>
              </a:rPr>
              <a:t>e</a:t>
            </a:r>
          </a:p>
        </p:txBody>
      </p:sp>
      <p:sp>
        <p:nvSpPr>
          <p:cNvPr id="519" name="Rectangle 519"/>
          <p:cNvSpPr/>
          <p:nvPr/>
        </p:nvSpPr>
        <p:spPr>
          <a:xfrm rot="5399999" flipH="0" flipV="0">
            <a:off x="11030711" y="1219755"/>
            <a:ext cx="848014" cy="1465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   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D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3" baseline="0" b="1" i="0" dirty="0" spc="-23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il I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m</a:t>
            </a:r>
            <a:r>
              <a:rPr lang="en-US" sz="1003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3" baseline="0" b="1" i="0" dirty="0" spc="-25">
                <a:solidFill>
                  <a:srgbClr val="000000"/>
                </a:solidFill>
                <a:latin typeface="Arial" pitchFamily="0" charset="1"/>
              </a:rPr>
              <a:t>g</a:t>
            </a:r>
            <a:r>
              <a:rPr lang="en-US" sz="1003" baseline="0" b="1" i="0" dirty="0" spc="-25">
                <a:solidFill>
                  <a:srgbClr val="000000"/>
                </a:solidFill>
                <a:latin typeface="Arial" pitchFamily="0" charset="1"/>
              </a:rPr>
              <a:t>e</a:t>
            </a:r>
          </a:p>
        </p:txBody>
      </p:sp>
      <p:sp>
        <p:nvSpPr>
          <p:cNvPr id="520" name="Rectangle 520"/>
          <p:cNvSpPr/>
          <p:nvPr/>
        </p:nvSpPr>
        <p:spPr>
          <a:xfrm rot="0" flipH="0" flipV="0">
            <a:off x="8311364" y="2196489"/>
            <a:ext cx="3184548" cy="632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126058" algn="l"/>
                <a:tab pos="3126058" algn="l"/>
              </a:tabLst>
            </a:pP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521" baseline="4545" b="1" i="0" dirty="0" spc="0">
                <a:solidFill>
                  <a:srgbClr val="000000"/>
                </a:solidFill>
                <a:latin typeface="Calibri" pitchFamily="0" charset="1"/>
              </a:rPr>
              <a:t>x	</a:t>
            </a:r>
          </a:p>
          <a:p>
            <a:pPr marL="0">
              <a:lnSpc>
                <a:spcPts val="1646"/>
              </a:lnSpc>
              <a:tabLst>
                <a:tab pos="968458" algn="l"/>
                <a:tab pos="1687503" algn="l"/>
                <a:tab pos="2406665" algn="l"/>
                <a:tab pos="3126058" algn="l"/>
                <a:tab pos="3126058" algn="l"/>
              </a:tabLst>
            </a:pP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-32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521" baseline="4545" b="1" i="0" dirty="0" spc="0">
                <a:solidFill>
                  <a:srgbClr val="000000"/>
                </a:solidFill>
                <a:latin typeface="Calibri" pitchFamily="0" charset="1"/>
              </a:rPr>
              <a:t>x	x	x	x	</a:t>
            </a:r>
          </a:p>
          <a:p>
            <a:pPr marL="0">
              <a:lnSpc>
                <a:spcPts val="2103"/>
              </a:lnSpc>
              <a:tabLst>
                <a:tab pos="2406665" algn="l"/>
                <a:tab pos="2406665" algn="l"/>
              </a:tabLst>
            </a:pP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521" baseline="4545" b="1" i="0" dirty="0" spc="0">
                <a:solidFill>
                  <a:srgbClr val="000000"/>
                </a:solidFill>
                <a:latin typeface="Calibri" pitchFamily="0" charset="1"/>
              </a:rPr>
              <a:t>x	</a:t>
            </a:r>
          </a:p>
        </p:txBody>
      </p:sp>
      <p:sp>
        <p:nvSpPr>
          <p:cNvPr id="521" name="Rectangle 521"/>
          <p:cNvSpPr/>
          <p:nvPr/>
        </p:nvSpPr>
        <p:spPr>
          <a:xfrm rot="0" flipH="0" flipV="0">
            <a:off x="8311364" y="2881806"/>
            <a:ext cx="2465155" cy="4229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68458" algn="l"/>
                <a:tab pos="1687503" algn="l"/>
                <a:tab pos="2406665" algn="l"/>
                <a:tab pos="2406665" algn="l"/>
              </a:tabLst>
            </a:pP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-32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521" baseline="4545" b="1" i="0" dirty="0" spc="0">
                <a:solidFill>
                  <a:srgbClr val="000000"/>
                </a:solidFill>
                <a:latin typeface="Calibri" pitchFamily="0" charset="1"/>
              </a:rPr>
              <a:t>x	x	x	</a:t>
            </a:r>
          </a:p>
          <a:p>
            <a:pPr marL="0">
              <a:lnSpc>
                <a:spcPts val="2103"/>
              </a:lnSpc>
              <a:tabLst>
                <a:tab pos="1687503" algn="l"/>
                <a:tab pos="1687503" algn="l"/>
              </a:tabLst>
            </a:pP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521" baseline="4545" b="1" i="0" dirty="0" spc="0">
                <a:solidFill>
                  <a:srgbClr val="000000"/>
                </a:solidFill>
                <a:latin typeface="Calibri" pitchFamily="0" charset="1"/>
              </a:rPr>
              <a:t>x	</a:t>
            </a:r>
          </a:p>
        </p:txBody>
      </p:sp>
      <p:sp>
        <p:nvSpPr>
          <p:cNvPr id="522" name="Rectangle 522"/>
          <p:cNvSpPr/>
          <p:nvPr/>
        </p:nvSpPr>
        <p:spPr>
          <a:xfrm rot="0" flipH="0" flipV="0">
            <a:off x="8311364" y="3362188"/>
            <a:ext cx="486522" cy="1467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-32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I</a:t>
            </a:r>
          </a:p>
        </p:txBody>
      </p:sp>
      <p:sp>
        <p:nvSpPr>
          <p:cNvPr id="523" name="Rectangle 523"/>
          <p:cNvSpPr/>
          <p:nvPr/>
        </p:nvSpPr>
        <p:spPr>
          <a:xfrm rot="0" flipH="0" flipV="0">
            <a:off x="8311364" y="3625005"/>
            <a:ext cx="2465155" cy="1509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687503" algn="l"/>
                <a:tab pos="2406665" algn="l"/>
                <a:tab pos="2406665" algn="l"/>
              </a:tabLst>
            </a:pP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521" baseline="4545" b="1" i="0" dirty="0" spc="0">
                <a:solidFill>
                  <a:srgbClr val="000000"/>
                </a:solidFill>
                <a:latin typeface="Calibri" pitchFamily="0" charset="1"/>
              </a:rPr>
              <a:t>x	x	</a:t>
            </a:r>
          </a:p>
        </p:txBody>
      </p:sp>
      <p:sp>
        <p:nvSpPr>
          <p:cNvPr id="524" name="Rectangle 524"/>
          <p:cNvSpPr/>
          <p:nvPr/>
        </p:nvSpPr>
        <p:spPr>
          <a:xfrm rot="0" flipH="0" flipV="0">
            <a:off x="8311364" y="3833801"/>
            <a:ext cx="2465155" cy="4229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68458" algn="l"/>
                <a:tab pos="1687503" algn="l"/>
                <a:tab pos="2406665" algn="l"/>
                <a:tab pos="2406665" algn="l"/>
              </a:tabLst>
            </a:pP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-32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521" baseline="4545" b="1" i="0" dirty="0" spc="0">
                <a:solidFill>
                  <a:srgbClr val="000000"/>
                </a:solidFill>
                <a:latin typeface="Calibri" pitchFamily="0" charset="1"/>
              </a:rPr>
              <a:t>x	x	x	</a:t>
            </a:r>
          </a:p>
          <a:p>
            <a:pPr marL="0">
              <a:lnSpc>
                <a:spcPts val="2103"/>
              </a:lnSpc>
              <a:tabLst>
                <a:tab pos="968458" algn="l"/>
                <a:tab pos="1687503" algn="l"/>
                <a:tab pos="1687503" algn="l"/>
              </a:tabLst>
            </a:pP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521" baseline="4545" b="1" i="0" dirty="0" spc="0">
                <a:solidFill>
                  <a:srgbClr val="000000"/>
                </a:solidFill>
                <a:latin typeface="Calibri" pitchFamily="0" charset="1"/>
              </a:rPr>
              <a:t>x	x	</a:t>
            </a:r>
          </a:p>
        </p:txBody>
      </p:sp>
      <p:sp>
        <p:nvSpPr>
          <p:cNvPr id="525" name="Rectangle 525"/>
          <p:cNvSpPr/>
          <p:nvPr/>
        </p:nvSpPr>
        <p:spPr>
          <a:xfrm rot="0" flipH="0" flipV="0">
            <a:off x="8311364" y="4310089"/>
            <a:ext cx="3184548" cy="185110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68458" algn="l"/>
                <a:tab pos="968458" algn="l"/>
              </a:tabLst>
            </a:pP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-32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521" baseline="4545" b="1" i="0" dirty="0" spc="0">
                <a:solidFill>
                  <a:srgbClr val="000000"/>
                </a:solidFill>
                <a:latin typeface="Calibri" pitchFamily="0" charset="1"/>
              </a:rPr>
              <a:t>x	</a:t>
            </a:r>
          </a:p>
          <a:p>
            <a:pPr marL="0">
              <a:lnSpc>
                <a:spcPts val="2102"/>
              </a:lnSpc>
              <a:tabLst>
                <a:tab pos="968458" algn="l"/>
                <a:tab pos="3126058" algn="l"/>
                <a:tab pos="3126058" algn="l"/>
              </a:tabLst>
            </a:pP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521" baseline="4545" b="1" i="0" dirty="0" spc="0">
                <a:solidFill>
                  <a:srgbClr val="000000"/>
                </a:solidFill>
                <a:latin typeface="Calibri" pitchFamily="0" charset="1"/>
              </a:rPr>
              <a:t>x	x	</a:t>
            </a:r>
          </a:p>
          <a:p>
            <a:pPr marL="0">
              <a:lnSpc>
                <a:spcPts val="1646"/>
              </a:lnSpc>
              <a:tabLst>
                <a:tab pos="968458" algn="l"/>
                <a:tab pos="1687503" algn="l"/>
                <a:tab pos="2406665" algn="l"/>
                <a:tab pos="3126058" algn="l"/>
                <a:tab pos="3126058" algn="l"/>
              </a:tabLst>
            </a:pP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-32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521" baseline="4545" b="1" i="0" dirty="0" spc="0">
                <a:solidFill>
                  <a:srgbClr val="000000"/>
                </a:solidFill>
                <a:latin typeface="Calibri" pitchFamily="0" charset="1"/>
              </a:rPr>
              <a:t>x	x	x	x	</a:t>
            </a:r>
          </a:p>
          <a:p>
            <a:pPr marL="0">
              <a:lnSpc>
                <a:spcPts val="2102"/>
              </a:lnSpc>
              <a:tabLst>
                <a:tab pos="968458" algn="l"/>
                <a:tab pos="1687503" algn="l"/>
                <a:tab pos="3126058" algn="l"/>
                <a:tab pos="3126058" algn="l"/>
              </a:tabLst>
            </a:pP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521" baseline="4545" b="1" i="0" dirty="0" spc="0">
                <a:solidFill>
                  <a:srgbClr val="000000"/>
                </a:solidFill>
                <a:latin typeface="Calibri" pitchFamily="0" charset="1"/>
              </a:rPr>
              <a:t>x	x	x	</a:t>
            </a:r>
          </a:p>
          <a:p>
            <a:pPr marL="0">
              <a:lnSpc>
                <a:spcPts val="1645"/>
              </a:lnSpc>
              <a:tabLst>
                <a:tab pos="968458" algn="l"/>
                <a:tab pos="1687503" algn="l"/>
                <a:tab pos="3126058" algn="l"/>
                <a:tab pos="3126058" algn="l"/>
              </a:tabLst>
            </a:pP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-32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521" baseline="4545" b="1" i="0" dirty="0" spc="0">
                <a:solidFill>
                  <a:srgbClr val="000000"/>
                </a:solidFill>
                <a:latin typeface="Calibri" pitchFamily="0" charset="1"/>
              </a:rPr>
              <a:t>x	x	x	</a:t>
            </a:r>
          </a:p>
          <a:p>
            <a:pPr marL="0">
              <a:lnSpc>
                <a:spcPts val="2103"/>
              </a:lnSpc>
              <a:tabLst>
                <a:tab pos="968458" algn="l"/>
                <a:tab pos="1687503" algn="l"/>
                <a:tab pos="2406665" algn="l"/>
                <a:tab pos="3126058" algn="l"/>
                <a:tab pos="3126058" algn="l"/>
              </a:tabLst>
            </a:pP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521" baseline="4545" b="1" i="0" dirty="0" spc="0">
                <a:solidFill>
                  <a:srgbClr val="000000"/>
                </a:solidFill>
                <a:latin typeface="Calibri" pitchFamily="0" charset="1"/>
              </a:rPr>
              <a:t>x	x	x	x	</a:t>
            </a:r>
          </a:p>
          <a:p>
            <a:pPr marL="0">
              <a:lnSpc>
                <a:spcPts val="1644"/>
              </a:lnSpc>
              <a:tabLst>
                <a:tab pos="968458" algn="l"/>
                <a:tab pos="1687503" algn="l"/>
                <a:tab pos="2406665" algn="l"/>
                <a:tab pos="3126058" algn="l"/>
                <a:tab pos="3126058" algn="l"/>
              </a:tabLst>
            </a:pP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-32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521" baseline="4545" b="1" i="0" dirty="0" spc="0">
                <a:solidFill>
                  <a:srgbClr val="000000"/>
                </a:solidFill>
                <a:latin typeface="Calibri" pitchFamily="0" charset="1"/>
              </a:rPr>
              <a:t>x	x	x	x	</a:t>
            </a:r>
          </a:p>
          <a:p>
            <a:pPr marL="0">
              <a:lnSpc>
                <a:spcPts val="2103"/>
              </a:lnSpc>
              <a:tabLst>
                <a:tab pos="1687503" algn="l"/>
                <a:tab pos="2406665" algn="l"/>
                <a:tab pos="3126058" algn="l"/>
                <a:tab pos="3126058" algn="l"/>
              </a:tabLst>
            </a:pP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C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a</a:t>
            </a: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l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ogu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	</a:t>
            </a:r>
            <a:r>
              <a:rPr lang="en-US" sz="1521" baseline="4636" b="1" i="0" dirty="0" spc="0">
                <a:solidFill>
                  <a:srgbClr val="000000"/>
                </a:solidFill>
                <a:latin typeface="Calibri" pitchFamily="0" charset="1"/>
              </a:rPr>
              <a:t>x	x	x	</a:t>
            </a:r>
          </a:p>
        </p:txBody>
      </p:sp>
      <p:sp>
        <p:nvSpPr>
          <p:cNvPr id="526" name="Rectangle 526"/>
          <p:cNvSpPr/>
          <p:nvPr/>
        </p:nvSpPr>
        <p:spPr>
          <a:xfrm rot="0" flipH="0" flipV="0">
            <a:off x="7847117" y="6142202"/>
            <a:ext cx="3648794" cy="2231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64246" algn="l"/>
                <a:tab pos="1432704" algn="l"/>
                <a:tab pos="2151750" algn="l"/>
                <a:tab pos="2870911" algn="l"/>
                <a:tab pos="3590304" algn="l"/>
                <a:tab pos="3590304" algn="l"/>
              </a:tabLst>
            </a:pPr>
            <a:r>
              <a:rPr lang="en-US" sz="2493" baseline="38834" b="1" i="0" dirty="0" spc="0">
                <a:solidFill>
                  <a:srgbClr val="000000"/>
                </a:solidFill>
                <a:latin typeface="Arial" pitchFamily="0" charset="1"/>
              </a:rPr>
              <a:t>9	</a:t>
            </a:r>
            <a:r>
              <a:rPr lang="en-US" sz="1004" baseline="0" b="1" i="0" dirty="0" spc="-52">
                <a:solidFill>
                  <a:srgbClr val="000000"/>
                </a:solidFill>
                <a:latin typeface="Arial" pitchFamily="0" charset="1"/>
              </a:rPr>
              <a:t>I</a:t>
            </a:r>
            <a:r>
              <a:rPr lang="en-US" sz="1004" baseline="0" b="1" i="0" dirty="0" spc="-21">
                <a:solidFill>
                  <a:srgbClr val="000000"/>
                </a:solidFill>
                <a:latin typeface="Arial" pitchFamily="0" charset="1"/>
              </a:rPr>
              <a:t>n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t</a:t>
            </a:r>
            <a:r>
              <a:rPr lang="en-US" sz="1004" baseline="0" b="1" i="0" dirty="0" spc="-32">
                <a:solidFill>
                  <a:srgbClr val="000000"/>
                </a:solidFill>
                <a:latin typeface="Arial" pitchFamily="0" charset="1"/>
              </a:rPr>
              <a:t>h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e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 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U</a:t>
            </a:r>
            <a:r>
              <a:rPr lang="en-US" sz="1004" baseline="0" b="1" i="0" dirty="0" spc="0">
                <a:solidFill>
                  <a:srgbClr val="000000"/>
                </a:solidFill>
                <a:latin typeface="Arial" pitchFamily="0" charset="1"/>
              </a:rPr>
              <a:t>I	</a:t>
            </a:r>
            <a:r>
              <a:rPr lang="en-US" sz="1521" baseline="4545" b="1" i="0" dirty="0" spc="0">
                <a:solidFill>
                  <a:srgbClr val="000000"/>
                </a:solidFill>
                <a:latin typeface="Calibri" pitchFamily="0" charset="1"/>
              </a:rPr>
              <a:t>x	x	x	x	</a:t>
            </a:r>
          </a:p>
        </p:txBody>
      </p:sp>
      <p:sp>
        <p:nvSpPr>
          <p:cNvPr id="527" name="Rectangle 527"/>
          <p:cNvSpPr/>
          <p:nvPr/>
        </p:nvSpPr>
        <p:spPr>
          <a:xfrm rot="0" flipH="0" flipV="0">
            <a:off x="7847117" y="4632836"/>
            <a:ext cx="116098" cy="2404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46" baseline="0" b="1" i="0" dirty="0" spc="0">
                <a:solidFill>
                  <a:srgbClr val="000000"/>
                </a:solidFill>
                <a:latin typeface="Arial" pitchFamily="0" charset="1"/>
              </a:rPr>
              <a:t>6</a:t>
            </a:r>
          </a:p>
        </p:txBody>
      </p:sp>
      <p:sp>
        <p:nvSpPr>
          <p:cNvPr id="528" name="Rectangle 528"/>
          <p:cNvSpPr/>
          <p:nvPr/>
        </p:nvSpPr>
        <p:spPr>
          <a:xfrm rot="0" flipH="0" flipV="0">
            <a:off x="7847117" y="5108660"/>
            <a:ext cx="116098" cy="2404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46" baseline="0" b="1" i="0" dirty="0" spc="0">
                <a:solidFill>
                  <a:srgbClr val="000000"/>
                </a:solidFill>
                <a:latin typeface="Arial" pitchFamily="0" charset="1"/>
              </a:rPr>
              <a:t>7</a:t>
            </a:r>
          </a:p>
        </p:txBody>
      </p:sp>
      <p:sp>
        <p:nvSpPr>
          <p:cNvPr id="529" name="Rectangle 529"/>
          <p:cNvSpPr/>
          <p:nvPr/>
        </p:nvSpPr>
        <p:spPr>
          <a:xfrm rot="0" flipH="0" flipV="0">
            <a:off x="7847117" y="5584832"/>
            <a:ext cx="116098" cy="2404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46" baseline="0" b="1" i="0" dirty="0" spc="0">
                <a:solidFill>
                  <a:srgbClr val="000000"/>
                </a:solidFill>
                <a:latin typeface="Arial" pitchFamily="0" charset="1"/>
              </a:rPr>
              <a:t>8</a:t>
            </a:r>
          </a:p>
        </p:txBody>
      </p:sp>
      <p:sp>
        <p:nvSpPr>
          <p:cNvPr id="530" name="Rectangle 530"/>
          <p:cNvSpPr/>
          <p:nvPr/>
        </p:nvSpPr>
        <p:spPr>
          <a:xfrm rot="0" flipH="0" flipV="0">
            <a:off x="7847117" y="2252210"/>
            <a:ext cx="116098" cy="2404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46" baseline="0" b="1" i="0" dirty="0" spc="0">
                <a:solidFill>
                  <a:srgbClr val="000000"/>
                </a:solidFill>
                <a:latin typeface="Arial" pitchFamily="0" charset="1"/>
              </a:rPr>
              <a:t>1</a:t>
            </a:r>
          </a:p>
        </p:txBody>
      </p:sp>
      <p:sp>
        <p:nvSpPr>
          <p:cNvPr id="531" name="Rectangle 531"/>
          <p:cNvSpPr/>
          <p:nvPr/>
        </p:nvSpPr>
        <p:spPr>
          <a:xfrm rot="0" flipH="0" flipV="0">
            <a:off x="7847117" y="2728382"/>
            <a:ext cx="116098" cy="2404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46" baseline="0" b="1" i="0" dirty="0" spc="0">
                <a:solidFill>
                  <a:srgbClr val="000000"/>
                </a:solidFill>
                <a:latin typeface="Arial" pitchFamily="0" charset="1"/>
              </a:rPr>
              <a:t>2</a:t>
            </a:r>
          </a:p>
        </p:txBody>
      </p:sp>
      <p:sp>
        <p:nvSpPr>
          <p:cNvPr id="532" name="Rectangle 532"/>
          <p:cNvSpPr/>
          <p:nvPr/>
        </p:nvSpPr>
        <p:spPr>
          <a:xfrm rot="0" flipH="0" flipV="0">
            <a:off x="7847117" y="3204321"/>
            <a:ext cx="116098" cy="2404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46" baseline="0" b="1" i="0" dirty="0" spc="0">
                <a:solidFill>
                  <a:srgbClr val="000000"/>
                </a:solidFill>
                <a:latin typeface="Arial" pitchFamily="0" charset="1"/>
              </a:rPr>
              <a:t>3</a:t>
            </a:r>
          </a:p>
        </p:txBody>
      </p:sp>
      <p:sp>
        <p:nvSpPr>
          <p:cNvPr id="533" name="Rectangle 533"/>
          <p:cNvSpPr/>
          <p:nvPr/>
        </p:nvSpPr>
        <p:spPr>
          <a:xfrm rot="0" flipH="0" flipV="0">
            <a:off x="7847117" y="3680377"/>
            <a:ext cx="116098" cy="2404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46" baseline="0" b="1" i="0" dirty="0" spc="0">
                <a:solidFill>
                  <a:srgbClr val="000000"/>
                </a:solidFill>
                <a:latin typeface="Arial" pitchFamily="0" charset="1"/>
              </a:rPr>
              <a:t>4</a:t>
            </a:r>
          </a:p>
        </p:txBody>
      </p:sp>
      <p:sp>
        <p:nvSpPr>
          <p:cNvPr id="534" name="Rectangle 534"/>
          <p:cNvSpPr/>
          <p:nvPr/>
        </p:nvSpPr>
        <p:spPr>
          <a:xfrm rot="0" flipH="0" flipV="0">
            <a:off x="7847117" y="4156665"/>
            <a:ext cx="116098" cy="2404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46" baseline="0" b="1" i="0" dirty="0" spc="0">
                <a:solidFill>
                  <a:srgbClr val="000000"/>
                </a:solidFill>
                <a:latin typeface="Arial" pitchFamily="0" charset="1"/>
              </a:rPr>
              <a:t>5</a:t>
            </a:r>
          </a:p>
        </p:txBody>
      </p:sp>
      <p:sp>
        <p:nvSpPr>
          <p:cNvPr id="535" name="Rectangle 535"/>
          <p:cNvSpPr/>
          <p:nvPr/>
        </p:nvSpPr>
        <p:spPr>
          <a:xfrm rot="0" flipH="0" flipV="0">
            <a:off x="349910" y="332537"/>
            <a:ext cx="7556296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Image </a:t>
            </a:r>
            <a:r>
              <a:rPr lang="en-US" sz="2400" baseline="0" b="1" i="0" dirty="0" spc="-190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able (the outcome to various</a:t>
            </a:r>
            <a:r>
              <a:rPr lang="en-US" sz="2400" baseline="0" b="1" i="0" dirty="0" spc="-3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combinations):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36" name="Freeform 536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7" name="Picture 537"/>
          <p:cNvPicPr>
            <a:picLocks noChangeAspect="0" noChangeArrowheads="1"/>
          </p:cNvPicPr>
          <p:nvPr/>
        </p:nvPicPr>
        <p:blipFill>
          <a:blip r:embed="rId5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670292" y="611"/>
            <a:ext cx="4524366" cy="6857389"/>
          </a:xfrm>
          <a:prstGeom prst="rect">
            <a:avLst/>
          </a:prstGeom>
          <a:noFill/>
          <a:extLst/>
        </p:spPr>
      </p:pic>
      <p:sp>
        <p:nvSpPr>
          <p:cNvPr id="538" name="Freeform 538"/>
          <p:cNvSpPr/>
          <p:nvPr/>
        </p:nvSpPr>
        <p:spPr>
          <a:xfrm rot="0" flipH="0" flipV="0">
            <a:off x="11608307" y="557784"/>
            <a:ext cx="368809" cy="201168"/>
          </a:xfrm>
          <a:custGeom>
            <a:pathLst>
              <a:path w="368809" h="201168">
                <a:moveTo>
                  <a:pt x="0" y="0"/>
                </a:moveTo>
                <a:lnTo>
                  <a:pt x="368809" y="0"/>
                </a:lnTo>
                <a:lnTo>
                  <a:pt x="368809" y="201168"/>
                </a:lnTo>
                <a:lnTo>
                  <a:pt x="0" y="201168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1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Freeform 539"/>
          <p:cNvSpPr/>
          <p:nvPr/>
        </p:nvSpPr>
        <p:spPr>
          <a:xfrm rot="0" flipH="0" flipV="0">
            <a:off x="8717280" y="4549141"/>
            <a:ext cx="3371088" cy="624839"/>
          </a:xfrm>
          <a:custGeom>
            <a:pathLst>
              <a:path w="3371088" h="624839">
                <a:moveTo>
                  <a:pt x="0" y="0"/>
                </a:moveTo>
                <a:lnTo>
                  <a:pt x="3371088" y="0"/>
                </a:lnTo>
                <a:lnTo>
                  <a:pt x="3371088" y="624839"/>
                </a:lnTo>
                <a:lnTo>
                  <a:pt x="0" y="624839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Rectangle 540"/>
          <p:cNvSpPr/>
          <p:nvPr/>
        </p:nvSpPr>
        <p:spPr>
          <a:xfrm rot="0" flipH="0" flipV="0">
            <a:off x="504139" y="3258541"/>
            <a:ext cx="4973620" cy="13144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406" baseline="0" b="1" i="0" dirty="0" spc="0">
                <a:solidFill>
                  <a:srgbClr val="F0AB00"/>
                </a:solidFill>
                <a:latin typeface="Arial" pitchFamily="0" charset="1"/>
              </a:rPr>
              <a:t>Quantit</a:t>
            </a:r>
            <a:r>
              <a:rPr lang="en-US" sz="4406" baseline="0" b="1" i="0" dirty="0" spc="1240">
                <a:solidFill>
                  <a:srgbClr val="F0AB00"/>
                </a:solidFill>
                <a:latin typeface="Arial" pitchFamily="0" charset="1"/>
              </a:rPr>
              <a:t>y</a:t>
            </a:r>
            <a:r>
              <a:rPr lang="en-US" sz="4406" baseline="0" b="1" i="0" dirty="0" spc="0">
                <a:solidFill>
                  <a:srgbClr val="FFFFFF"/>
                </a:solidFill>
                <a:latin typeface="Arial" pitchFamily="0" charset="1"/>
              </a:rPr>
              <a:t>Interval &amp;</a:t>
            </a:r>
          </a:p>
          <a:p>
            <a:pPr marL="0">
              <a:lnSpc>
                <a:spcPts val="5282"/>
              </a:lnSpc>
            </a:pPr>
            <a:r>
              <a:rPr lang="en-US" sz="4404" baseline="0" b="1" i="0" dirty="0" spc="0">
                <a:solidFill>
                  <a:srgbClr val="FFFFFF"/>
                </a:solidFill>
                <a:latin typeface="Arial" pitchFamily="0" charset="1"/>
              </a:rPr>
              <a:t>Minimu</a:t>
            </a:r>
            <a:r>
              <a:rPr lang="en-US" sz="4404" baseline="0" b="1" i="0" dirty="0" spc="1205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4404" baseline="0" b="1" i="0" dirty="0" spc="0">
                <a:solidFill>
                  <a:srgbClr val="F0AB00"/>
                </a:solidFill>
                <a:latin typeface="Arial" pitchFamily="0" charset="1"/>
              </a:rPr>
              <a:t>Quantity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41" name="Freeform 541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Freeform 542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Freeform 543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Freeform 544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Freeform 545"/>
          <p:cNvSpPr/>
          <p:nvPr/>
        </p:nvSpPr>
        <p:spPr>
          <a:xfrm rot="0" flipH="0" flipV="0">
            <a:off x="4401311" y="1620012"/>
            <a:ext cx="3390900" cy="2232660"/>
          </a:xfrm>
          <a:custGeom>
            <a:pathLst>
              <a:path w="3390900" h="2232660">
                <a:moveTo>
                  <a:pt x="0" y="0"/>
                </a:moveTo>
                <a:lnTo>
                  <a:pt x="3390900" y="0"/>
                </a:lnTo>
                <a:lnTo>
                  <a:pt x="3390900" y="2232660"/>
                </a:lnTo>
                <a:lnTo>
                  <a:pt x="0" y="2232660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6" name="Picture 546"/>
          <p:cNvPicPr>
            <a:picLocks noChangeAspect="0" noChangeArrowheads="1"/>
          </p:cNvPicPr>
          <p:nvPr/>
        </p:nvPicPr>
        <p:blipFill>
          <a:blip r:embed="rId5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401311" y="1620260"/>
            <a:ext cx="3390652" cy="2232412"/>
          </a:xfrm>
          <a:prstGeom prst="rect">
            <a:avLst/>
          </a:prstGeom>
          <a:noFill/>
          <a:extLst/>
        </p:spPr>
      </p:pic>
      <p:sp>
        <p:nvSpPr>
          <p:cNvPr id="547" name="Freeform 547"/>
          <p:cNvSpPr/>
          <p:nvPr/>
        </p:nvSpPr>
        <p:spPr>
          <a:xfrm rot="0" flipH="0" flipV="0">
            <a:off x="504444" y="1620012"/>
            <a:ext cx="3390900" cy="2232660"/>
          </a:xfrm>
          <a:custGeom>
            <a:pathLst>
              <a:path w="3390900" h="2232660">
                <a:moveTo>
                  <a:pt x="0" y="0"/>
                </a:moveTo>
                <a:lnTo>
                  <a:pt x="3390900" y="0"/>
                </a:lnTo>
                <a:lnTo>
                  <a:pt x="3390900" y="2232660"/>
                </a:lnTo>
                <a:lnTo>
                  <a:pt x="0" y="2232660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8" name="Picture 548"/>
          <p:cNvPicPr>
            <a:picLocks noChangeAspect="0" noChangeArrowheads="1"/>
          </p:cNvPicPr>
          <p:nvPr/>
        </p:nvPicPr>
        <p:blipFill>
          <a:blip r:embed="rId5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4444" y="1620145"/>
            <a:ext cx="3390635" cy="2232527"/>
          </a:xfrm>
          <a:prstGeom prst="rect">
            <a:avLst/>
          </a:prstGeom>
          <a:noFill/>
          <a:extLst/>
        </p:spPr>
      </p:pic>
      <p:sp>
        <p:nvSpPr>
          <p:cNvPr id="549" name="Freeform 549"/>
          <p:cNvSpPr/>
          <p:nvPr/>
        </p:nvSpPr>
        <p:spPr>
          <a:xfrm rot="0" flipH="0" flipV="0">
            <a:off x="8299704" y="1620012"/>
            <a:ext cx="3390900" cy="2232660"/>
          </a:xfrm>
          <a:custGeom>
            <a:pathLst>
              <a:path w="3390900" h="2232660">
                <a:moveTo>
                  <a:pt x="0" y="0"/>
                </a:moveTo>
                <a:lnTo>
                  <a:pt x="3390900" y="0"/>
                </a:lnTo>
                <a:lnTo>
                  <a:pt x="3390900" y="2232660"/>
                </a:lnTo>
                <a:lnTo>
                  <a:pt x="0" y="2232660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50" name="Picture 550"/>
          <p:cNvPicPr>
            <a:picLocks noChangeAspect="0" noChangeArrowheads="1"/>
          </p:cNvPicPr>
          <p:nvPr/>
        </p:nvPicPr>
        <p:blipFill>
          <a:blip r:embed="rId5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299704" y="1620145"/>
            <a:ext cx="3390635" cy="2232527"/>
          </a:xfrm>
          <a:prstGeom prst="rect">
            <a:avLst/>
          </a:prstGeom>
          <a:noFill/>
          <a:extLst/>
        </p:spPr>
      </p:pic>
      <p:sp>
        <p:nvSpPr>
          <p:cNvPr id="551" name="Rectangle 551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15</a:t>
            </a:r>
          </a:p>
        </p:txBody>
      </p:sp>
      <p:sp>
        <p:nvSpPr>
          <p:cNvPr id="552" name="Rectangle 552"/>
          <p:cNvSpPr/>
          <p:nvPr/>
        </p:nvSpPr>
        <p:spPr>
          <a:xfrm rot="0" flipH="0" flipV="0">
            <a:off x="504139" y="515417"/>
            <a:ext cx="647821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What the field looks</a:t>
            </a:r>
            <a:r>
              <a:rPr lang="en-US" sz="2400" baseline="0" b="1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like in the Us</a:t>
            </a:r>
            <a:r>
              <a:rPr lang="en-US" sz="2400" baseline="0" b="1" i="0" dirty="0" spc="-3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r Interface</a:t>
            </a:r>
          </a:p>
        </p:txBody>
      </p:sp>
      <p:sp>
        <p:nvSpPr>
          <p:cNvPr id="553" name="Rectangle 553"/>
          <p:cNvSpPr/>
          <p:nvPr/>
        </p:nvSpPr>
        <p:spPr>
          <a:xfrm rot="0" flipH="0" flipV="0">
            <a:off x="504139" y="4363924"/>
            <a:ext cx="10425328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796200" algn="l"/>
              </a:tabLst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Minimum Quantity	If the minimum quantity or</a:t>
            </a:r>
          </a:p>
        </p:txBody>
      </p:sp>
      <p:sp>
        <p:nvSpPr>
          <p:cNvPr id="554" name="Rectangle 554"/>
          <p:cNvSpPr/>
          <p:nvPr/>
        </p:nvSpPr>
        <p:spPr>
          <a:xfrm rot="0" flipH="0" flipV="0">
            <a:off x="8300339" y="4638244"/>
            <a:ext cx="3376371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interval is not respected, the ‘Qt</a:t>
            </a:r>
            <a:r>
              <a:rPr lang="en-US" sz="1800" baseline="0" b="0" i="0" dirty="0" spc="-25">
                <a:solidFill>
                  <a:srgbClr val="FFFFFF"/>
                </a:solidFill>
                <a:latin typeface="Arial" pitchFamily="0" charset="1"/>
              </a:rPr>
              <a:t>y’</a:t>
            </a:r>
          </a:p>
        </p:txBody>
      </p:sp>
      <p:sp>
        <p:nvSpPr>
          <p:cNvPr id="555" name="Rectangle 555"/>
          <p:cNvSpPr/>
          <p:nvPr/>
        </p:nvSpPr>
        <p:spPr>
          <a:xfrm rot="0" flipH="0" flipV="0">
            <a:off x="8300339" y="4912564"/>
            <a:ext cx="2815983" cy="75123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field will be re</a:t>
            </a:r>
            <a:r>
              <a:rPr lang="en-US" sz="1800" baseline="0" b="0" i="0" dirty="0" spc="507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(the purchase</a:t>
            </a:r>
          </a:p>
          <a:p>
            <a:pPr marL="0">
              <a:lnSpc>
                <a:spcPts val="1924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requisition will fail if you try to</a:t>
            </a:r>
          </a:p>
          <a:p>
            <a:pPr marL="0">
              <a:lnSpc>
                <a:spcPts val="1920"/>
              </a:lnSpc>
            </a:pP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purchase cart)</a:t>
            </a:r>
          </a:p>
        </p:txBody>
      </p:sp>
      <p:sp>
        <p:nvSpPr>
          <p:cNvPr id="556" name="Rectangle 556"/>
          <p:cNvSpPr/>
          <p:nvPr/>
        </p:nvSpPr>
        <p:spPr>
          <a:xfrm rot="0" flipH="0" flipV="0">
            <a:off x="4402201" y="4363924"/>
            <a:ext cx="1660779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Interval Quantity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57" name="Freeform 557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Freeform 558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Freeform 559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Freeform 560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Freeform 561"/>
          <p:cNvSpPr/>
          <p:nvPr/>
        </p:nvSpPr>
        <p:spPr>
          <a:xfrm rot="0" flipH="0" flipV="0">
            <a:off x="3440429" y="3118866"/>
            <a:ext cx="4818889" cy="1046988"/>
          </a:xfrm>
          <a:custGeom>
            <a:pathLst>
              <a:path w="4818889" h="1046988">
                <a:moveTo>
                  <a:pt x="0" y="0"/>
                </a:moveTo>
                <a:lnTo>
                  <a:pt x="4818889" y="0"/>
                </a:lnTo>
                <a:lnTo>
                  <a:pt x="4818889" y="1046988"/>
                </a:lnTo>
                <a:lnTo>
                  <a:pt x="0" y="1046988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FC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62" name="Picture 562"/>
          <p:cNvPicPr>
            <a:picLocks noChangeAspect="0" noChangeArrowheads="1"/>
          </p:cNvPicPr>
          <p:nvPr/>
        </p:nvPicPr>
        <p:blipFill>
          <a:blip r:embed="rId5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439667" y="1586572"/>
            <a:ext cx="4818449" cy="1046900"/>
          </a:xfrm>
          <a:prstGeom prst="rect">
            <a:avLst/>
          </a:prstGeom>
          <a:noFill/>
          <a:extLst/>
        </p:spPr>
      </p:pic>
      <p:sp>
        <p:nvSpPr>
          <p:cNvPr id="563" name="Freeform 563"/>
          <p:cNvSpPr/>
          <p:nvPr/>
        </p:nvSpPr>
        <p:spPr>
          <a:xfrm rot="0" flipH="0" flipV="0">
            <a:off x="3420617" y="1567434"/>
            <a:ext cx="4856989" cy="1085088"/>
          </a:xfrm>
          <a:custGeom>
            <a:pathLst>
              <a:path w="4856989" h="1085088">
                <a:moveTo>
                  <a:pt x="0" y="0"/>
                </a:moveTo>
                <a:lnTo>
                  <a:pt x="4856989" y="0"/>
                </a:lnTo>
                <a:lnTo>
                  <a:pt x="4856989" y="1085088"/>
                </a:lnTo>
                <a:lnTo>
                  <a:pt x="0" y="1085088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999999">
                <a:alpha val="100000"/>
              </a:srgbClr>
            </a:solidFill>
            <a:custDash>
              <a:ds d="8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Rectangle 564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16</a:t>
            </a:r>
          </a:p>
        </p:txBody>
      </p:sp>
      <p:sp>
        <p:nvSpPr>
          <p:cNvPr id="565" name="Rectangle 565"/>
          <p:cNvSpPr/>
          <p:nvPr/>
        </p:nvSpPr>
        <p:spPr>
          <a:xfrm rot="0" flipH="0" flipV="0">
            <a:off x="349910" y="332537"/>
            <a:ext cx="4848453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Catalogue Setup and Explanation</a:t>
            </a:r>
          </a:p>
        </p:txBody>
      </p:sp>
      <p:sp>
        <p:nvSpPr>
          <p:cNvPr id="566" name="Rectangle 566"/>
          <p:cNvSpPr/>
          <p:nvPr/>
        </p:nvSpPr>
        <p:spPr>
          <a:xfrm rot="0" flipH="0" flipV="0">
            <a:off x="4220209" y="3342926"/>
            <a:ext cx="3118923" cy="5974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Field t</a:t>
            </a:r>
            <a:r>
              <a:rPr lang="en-US" sz="2004" baseline="0" b="1" i="0" dirty="0" spc="-4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2004" baseline="0" b="1" i="0" dirty="0" spc="0">
                <a:solidFill>
                  <a:srgbClr val="FFFFFF"/>
                </a:solidFill>
                <a:latin typeface="Arial" pitchFamily="0" charset="1"/>
              </a:rPr>
              <a:t>pe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: integer (number</a:t>
            </a:r>
          </a:p>
          <a:p>
            <a:pPr marL="0">
              <a:lnSpc>
                <a:spcPts val="2400"/>
              </a:lnSpc>
            </a:pP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without decimal point)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67" name="Freeform 567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68" name="Picture 568"/>
          <p:cNvPicPr>
            <a:picLocks noChangeAspect="0" noChangeArrowheads="1"/>
          </p:cNvPicPr>
          <p:nvPr/>
        </p:nvPicPr>
        <p:blipFill>
          <a:blip r:embed="rId5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670292" y="611"/>
            <a:ext cx="4524366" cy="6857389"/>
          </a:xfrm>
          <a:prstGeom prst="rect">
            <a:avLst/>
          </a:prstGeom>
          <a:noFill/>
          <a:extLst/>
        </p:spPr>
      </p:pic>
      <p:sp>
        <p:nvSpPr>
          <p:cNvPr id="569" name="Freeform 569"/>
          <p:cNvSpPr/>
          <p:nvPr/>
        </p:nvSpPr>
        <p:spPr>
          <a:xfrm rot="0" flipH="0" flipV="0">
            <a:off x="8823959" y="5655565"/>
            <a:ext cx="3300984" cy="1159764"/>
          </a:xfrm>
          <a:custGeom>
            <a:pathLst>
              <a:path w="3300984" h="1159764">
                <a:moveTo>
                  <a:pt x="0" y="1159764"/>
                </a:moveTo>
                <a:lnTo>
                  <a:pt x="3300984" y="1159764"/>
                </a:lnTo>
                <a:lnTo>
                  <a:pt x="3300984" y="0"/>
                </a:lnTo>
                <a:lnTo>
                  <a:pt x="0" y="0"/>
                </a:lnTo>
                <a:close/>
                <a:moveTo>
                  <a:pt x="-8781288" y="1202435"/>
                </a:moveTo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Freeform 570"/>
          <p:cNvSpPr/>
          <p:nvPr/>
        </p:nvSpPr>
        <p:spPr>
          <a:xfrm rot="0" flipH="0" flipV="0">
            <a:off x="8823959" y="905256"/>
            <a:ext cx="3300984" cy="957072"/>
          </a:xfrm>
          <a:custGeom>
            <a:pathLst>
              <a:path w="3300984" h="957072">
                <a:moveTo>
                  <a:pt x="0" y="957072"/>
                </a:moveTo>
                <a:lnTo>
                  <a:pt x="3300984" y="957072"/>
                </a:lnTo>
                <a:lnTo>
                  <a:pt x="3300984" y="0"/>
                </a:lnTo>
                <a:lnTo>
                  <a:pt x="0" y="0"/>
                </a:lnTo>
                <a:close/>
                <a:moveTo>
                  <a:pt x="-3828287" y="5952744"/>
                </a:moveTo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Rectangle 571"/>
          <p:cNvSpPr/>
          <p:nvPr/>
        </p:nvSpPr>
        <p:spPr>
          <a:xfrm rot="0" flipH="0" flipV="0">
            <a:off x="504139" y="3113507"/>
            <a:ext cx="3634523" cy="643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406" baseline="0" b="1" i="0" dirty="0" spc="0">
                <a:solidFill>
                  <a:srgbClr val="FFFFFF"/>
                </a:solidFill>
                <a:latin typeface="Arial" pitchFamily="0" charset="1"/>
              </a:rPr>
              <a:t>Relate</a:t>
            </a:r>
            <a:r>
              <a:rPr lang="en-US" sz="4406" baseline="0" b="1" i="0" dirty="0" spc="1210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4406" baseline="0" b="1" i="0" dirty="0" spc="0">
                <a:solidFill>
                  <a:srgbClr val="FFC000"/>
                </a:solidFill>
                <a:latin typeface="Arial" pitchFamily="0" charset="1"/>
              </a:rPr>
              <a:t>Items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72" name="Freeform 572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Freeform 575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Freeform 576"/>
          <p:cNvSpPr/>
          <p:nvPr/>
        </p:nvSpPr>
        <p:spPr>
          <a:xfrm rot="0" flipH="0" flipV="0">
            <a:off x="504444" y="1620012"/>
            <a:ext cx="5327903" cy="2630424"/>
          </a:xfrm>
          <a:custGeom>
            <a:pathLst>
              <a:path w="5327903" h="2630424">
                <a:moveTo>
                  <a:pt x="0" y="0"/>
                </a:moveTo>
                <a:lnTo>
                  <a:pt x="5327903" y="0"/>
                </a:lnTo>
                <a:lnTo>
                  <a:pt x="5327903" y="2630424"/>
                </a:lnTo>
                <a:lnTo>
                  <a:pt x="0" y="2630424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7" name="Picture 577"/>
          <p:cNvPicPr>
            <a:picLocks noChangeAspect="0" noChangeArrowheads="1"/>
          </p:cNvPicPr>
          <p:nvPr/>
        </p:nvPicPr>
        <p:blipFill>
          <a:blip r:embed="rId5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27189" y="1620244"/>
            <a:ext cx="5304707" cy="2630192"/>
          </a:xfrm>
          <a:prstGeom prst="rect">
            <a:avLst/>
          </a:prstGeom>
          <a:noFill/>
          <a:extLst/>
        </p:spPr>
      </p:pic>
      <p:sp>
        <p:nvSpPr>
          <p:cNvPr id="578" name="Freeform 578"/>
          <p:cNvSpPr/>
          <p:nvPr/>
        </p:nvSpPr>
        <p:spPr>
          <a:xfrm rot="0" flipH="0" flipV="0">
            <a:off x="1198625" y="2411730"/>
            <a:ext cx="4526280" cy="1449324"/>
          </a:xfrm>
          <a:custGeom>
            <a:pathLst>
              <a:path w="4526280" h="1449324">
                <a:moveTo>
                  <a:pt x="0" y="0"/>
                </a:moveTo>
                <a:lnTo>
                  <a:pt x="4526280" y="0"/>
                </a:lnTo>
                <a:lnTo>
                  <a:pt x="4526280" y="1449324"/>
                </a:lnTo>
                <a:lnTo>
                  <a:pt x="0" y="144932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B48000">
                <a:alpha val="100000"/>
              </a:srgbClr>
            </a:solidFill>
            <a:custDash>
              <a:ds d="400000" sp="300000"/>
            </a:custDash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Freeform 579"/>
          <p:cNvSpPr/>
          <p:nvPr/>
        </p:nvSpPr>
        <p:spPr>
          <a:xfrm rot="0" flipH="0" flipV="0">
            <a:off x="6362700" y="1620012"/>
            <a:ext cx="5327904" cy="2630424"/>
          </a:xfrm>
          <a:custGeom>
            <a:pathLst>
              <a:path w="5327904" h="2630424">
                <a:moveTo>
                  <a:pt x="0" y="0"/>
                </a:moveTo>
                <a:lnTo>
                  <a:pt x="5327904" y="0"/>
                </a:lnTo>
                <a:lnTo>
                  <a:pt x="5327904" y="2630424"/>
                </a:lnTo>
                <a:lnTo>
                  <a:pt x="0" y="2630424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80" name="Picture 580"/>
          <p:cNvPicPr>
            <a:picLocks noChangeAspect="0" noChangeArrowheads="1"/>
          </p:cNvPicPr>
          <p:nvPr/>
        </p:nvPicPr>
        <p:blipFill>
          <a:blip r:embed="rId5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362700" y="1620196"/>
            <a:ext cx="5327444" cy="2630240"/>
          </a:xfrm>
          <a:prstGeom prst="rect">
            <a:avLst/>
          </a:prstGeom>
          <a:noFill/>
          <a:extLst/>
        </p:spPr>
      </p:pic>
      <p:sp>
        <p:nvSpPr>
          <p:cNvPr id="581" name="Rectangle 581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18</a:t>
            </a:r>
          </a:p>
        </p:txBody>
      </p:sp>
      <p:sp>
        <p:nvSpPr>
          <p:cNvPr id="582" name="Rectangle 582"/>
          <p:cNvSpPr/>
          <p:nvPr/>
        </p:nvSpPr>
        <p:spPr>
          <a:xfrm rot="0" flipH="0" flipV="0">
            <a:off x="504139" y="515417"/>
            <a:ext cx="647821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What the field looks</a:t>
            </a:r>
            <a:r>
              <a:rPr lang="en-US" sz="2400" baseline="0" b="1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like in the Us</a:t>
            </a:r>
            <a:r>
              <a:rPr lang="en-US" sz="2400" baseline="0" b="1" i="0" dirty="0" spc="-3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r Interface</a:t>
            </a:r>
          </a:p>
        </p:txBody>
      </p:sp>
      <p:sp>
        <p:nvSpPr>
          <p:cNvPr id="583" name="Rectangle 583"/>
          <p:cNvSpPr/>
          <p:nvPr/>
        </p:nvSpPr>
        <p:spPr>
          <a:xfrm rot="0" flipH="0" flipV="0">
            <a:off x="504139" y="4779087"/>
            <a:ext cx="5069890" cy="8115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Mandator</a:t>
            </a:r>
            <a:r>
              <a:rPr lang="en-US" sz="1800" baseline="0" b="0" i="0" dirty="0" spc="-45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 Items are found right under</a:t>
            </a:r>
            <a:r>
              <a:rPr lang="en-US" sz="1800" baseline="0" b="0" i="0" dirty="0" spc="-27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eath the</a:t>
            </a:r>
          </a:p>
          <a:p>
            <a:pPr marL="0">
              <a:lnSpc>
                <a:spcPts val="2160"/>
              </a:lnSpc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select item, on top of the ‘Ad</a:t>
            </a:r>
            <a:r>
              <a:rPr lang="en-US" sz="1800" baseline="0" b="0" i="0" dirty="0" spc="-27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 to Cart</a:t>
            </a:r>
            <a:r>
              <a:rPr lang="en-US" sz="1800" baseline="0" b="0" i="0" dirty="0" spc="-74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 button (they</a:t>
            </a:r>
          </a:p>
          <a:p>
            <a:pPr marL="0">
              <a:lnSpc>
                <a:spcPts val="2159"/>
              </a:lnSpc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are added automatically)</a:t>
            </a:r>
          </a:p>
        </p:txBody>
      </p:sp>
      <p:sp>
        <p:nvSpPr>
          <p:cNvPr id="584" name="Rectangle 584"/>
          <p:cNvSpPr/>
          <p:nvPr/>
        </p:nvSpPr>
        <p:spPr>
          <a:xfrm rot="0" flipH="0" flipV="0">
            <a:off x="6363334" y="4779087"/>
            <a:ext cx="4812258" cy="5372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Related (non mandat</a:t>
            </a:r>
            <a:r>
              <a:rPr lang="en-US" sz="1800" baseline="0" b="0" i="0" dirty="0" spc="-28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ry) Items are found at the</a:t>
            </a:r>
          </a:p>
          <a:p>
            <a:pPr marL="0">
              <a:lnSpc>
                <a:spcPts val="2160"/>
              </a:lnSpc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bottom of the page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585" name="Freeform 585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Freeform 586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Freeform 587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Freeform 588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89" name="Picture 589"/>
          <p:cNvPicPr>
            <a:picLocks noChangeAspect="0" noChangeArrowheads="1"/>
          </p:cNvPicPr>
          <p:nvPr/>
        </p:nvPicPr>
        <p:blipFill>
          <a:blip r:embed="rId5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30936" y="1411319"/>
            <a:ext cx="10508551" cy="1124617"/>
          </a:xfrm>
          <a:prstGeom prst="rect">
            <a:avLst/>
          </a:prstGeom>
          <a:noFill/>
          <a:extLst/>
        </p:spPr>
      </p:pic>
      <p:sp>
        <p:nvSpPr>
          <p:cNvPr id="590" name="Freeform 590"/>
          <p:cNvSpPr/>
          <p:nvPr/>
        </p:nvSpPr>
        <p:spPr>
          <a:xfrm rot="0" flipH="0" flipV="0">
            <a:off x="611886" y="1392174"/>
            <a:ext cx="10547604" cy="1162812"/>
          </a:xfrm>
          <a:custGeom>
            <a:pathLst>
              <a:path w="10547604" h="1162812">
                <a:moveTo>
                  <a:pt x="0" y="0"/>
                </a:moveTo>
                <a:lnTo>
                  <a:pt x="10547604" y="0"/>
                </a:lnTo>
                <a:lnTo>
                  <a:pt x="10547604" y="1162812"/>
                </a:lnTo>
                <a:lnTo>
                  <a:pt x="0" y="1162812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999999">
                <a:alpha val="100000"/>
              </a:srgbClr>
            </a:solidFill>
            <a:custDash>
              <a:ds d="8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Freeform 591"/>
          <p:cNvSpPr/>
          <p:nvPr/>
        </p:nvSpPr>
        <p:spPr>
          <a:xfrm rot="0" flipH="0" flipV="0">
            <a:off x="9748773" y="3546856"/>
            <a:ext cx="589788" cy="21336"/>
          </a:xfrm>
          <a:custGeom>
            <a:pathLst>
              <a:path w="589788" h="21336">
                <a:moveTo>
                  <a:pt x="0" y="0"/>
                </a:moveTo>
                <a:lnTo>
                  <a:pt x="589788" y="0"/>
                </a:lnTo>
                <a:lnTo>
                  <a:pt x="589788" y="21336"/>
                </a:lnTo>
                <a:lnTo>
                  <a:pt x="0" y="21336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Freeform 592"/>
          <p:cNvSpPr/>
          <p:nvPr/>
        </p:nvSpPr>
        <p:spPr>
          <a:xfrm rot="0" flipH="0" flipV="0">
            <a:off x="5914390" y="3796792"/>
            <a:ext cx="1883664" cy="21337"/>
          </a:xfrm>
          <a:custGeom>
            <a:pathLst>
              <a:path w="1883664" h="21337">
                <a:moveTo>
                  <a:pt x="0" y="0"/>
                </a:moveTo>
                <a:lnTo>
                  <a:pt x="941831" y="0"/>
                </a:lnTo>
                <a:lnTo>
                  <a:pt x="1883664" y="0"/>
                </a:lnTo>
                <a:lnTo>
                  <a:pt x="1883664" y="21337"/>
                </a:lnTo>
                <a:lnTo>
                  <a:pt x="941831" y="21337"/>
                </a:lnTo>
                <a:lnTo>
                  <a:pt x="0" y="21337"/>
                </a:lnTo>
                <a:close/>
                <a:moveTo>
                  <a:pt x="-2853182" y="3061208"/>
                </a:moveTo>
              </a:path>
            </a:pathLst>
          </a:custGeom>
          <a:solidFill>
            <a:srgbClr val="FFFFFF">
              <a:alpha val="100000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Freeform 593"/>
          <p:cNvSpPr/>
          <p:nvPr/>
        </p:nvSpPr>
        <p:spPr>
          <a:xfrm rot="0" flipH="0" flipV="0">
            <a:off x="631698" y="3155442"/>
            <a:ext cx="10509504" cy="2258568"/>
          </a:xfrm>
          <a:custGeom>
            <a:pathLst>
              <a:path w="10509504" h="2258568">
                <a:moveTo>
                  <a:pt x="0" y="0"/>
                </a:moveTo>
                <a:lnTo>
                  <a:pt x="10509504" y="0"/>
                </a:lnTo>
                <a:lnTo>
                  <a:pt x="10509504" y="2258568"/>
                </a:lnTo>
                <a:lnTo>
                  <a:pt x="0" y="2258568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999999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Freeform 594"/>
          <p:cNvSpPr/>
          <p:nvPr/>
        </p:nvSpPr>
        <p:spPr>
          <a:xfrm rot="0" flipH="0" flipV="0">
            <a:off x="555498" y="5828539"/>
            <a:ext cx="2040635" cy="676655"/>
          </a:xfrm>
          <a:custGeom>
            <a:pathLst>
              <a:path w="2040635" h="676655">
                <a:moveTo>
                  <a:pt x="2040635" y="0"/>
                </a:moveTo>
                <a:lnTo>
                  <a:pt x="112775" y="0"/>
                </a:lnTo>
                <a:lnTo>
                  <a:pt x="0" y="112776"/>
                </a:lnTo>
                <a:lnTo>
                  <a:pt x="0" y="676655"/>
                </a:lnTo>
                <a:lnTo>
                  <a:pt x="2040635" y="676655"/>
                </a:lnTo>
                <a:close/>
                <a:moveTo>
                  <a:pt x="473963" y="1029461"/>
                </a:moveTo>
              </a:path>
            </a:pathLst>
          </a:custGeom>
          <a:solidFill>
            <a:srgbClr val="B48000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Freeform 595"/>
          <p:cNvSpPr/>
          <p:nvPr/>
        </p:nvSpPr>
        <p:spPr>
          <a:xfrm rot="0" flipH="0" flipV="0">
            <a:off x="555498" y="5828539"/>
            <a:ext cx="2040635" cy="676655"/>
          </a:xfrm>
          <a:custGeom>
            <a:pathLst>
              <a:path w="2040635" h="676655">
                <a:moveTo>
                  <a:pt x="2040635" y="0"/>
                </a:moveTo>
                <a:lnTo>
                  <a:pt x="112775" y="0"/>
                </a:lnTo>
                <a:lnTo>
                  <a:pt x="0" y="112776"/>
                </a:lnTo>
                <a:lnTo>
                  <a:pt x="0" y="676655"/>
                </a:lnTo>
                <a:lnTo>
                  <a:pt x="2040635" y="676655"/>
                </a:lnTo>
                <a:close/>
                <a:moveTo>
                  <a:pt x="473963" y="1029461"/>
                </a:moveTo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Freeform 596"/>
          <p:cNvSpPr/>
          <p:nvPr/>
        </p:nvSpPr>
        <p:spPr>
          <a:xfrm rot="0" flipH="0" flipV="0">
            <a:off x="2594610" y="5828539"/>
            <a:ext cx="9121140" cy="676655"/>
          </a:xfrm>
          <a:custGeom>
            <a:pathLst>
              <a:path w="9121140" h="676655">
                <a:moveTo>
                  <a:pt x="0" y="0"/>
                </a:moveTo>
                <a:lnTo>
                  <a:pt x="9121140" y="0"/>
                </a:lnTo>
                <a:lnTo>
                  <a:pt x="9121140" y="676655"/>
                </a:lnTo>
                <a:lnTo>
                  <a:pt x="0" y="676655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Rectangle 597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19</a:t>
            </a:r>
          </a:p>
        </p:txBody>
      </p:sp>
      <p:sp>
        <p:nvSpPr>
          <p:cNvPr id="598" name="Rectangle 598"/>
          <p:cNvSpPr/>
          <p:nvPr/>
        </p:nvSpPr>
        <p:spPr>
          <a:xfrm rot="0" flipH="0" flipV="0">
            <a:off x="349910" y="332537"/>
            <a:ext cx="4848453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Catalogue Setup and Explanation</a:t>
            </a:r>
          </a:p>
        </p:txBody>
      </p:sp>
      <p:sp>
        <p:nvSpPr>
          <p:cNvPr id="599" name="Rectangle 599"/>
          <p:cNvSpPr/>
          <p:nvPr/>
        </p:nvSpPr>
        <p:spPr>
          <a:xfrm rot="0" flipH="0" flipV="0">
            <a:off x="659891" y="3356655"/>
            <a:ext cx="4503240" cy="5078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aseline="0" b="1" i="0" dirty="0" spc="-130">
                <a:solidFill>
                  <a:srgbClr val="FFC000"/>
                </a:solidFill>
                <a:latin typeface="Arial" pitchFamily="0" charset="1"/>
              </a:rPr>
              <a:t>T</a:t>
            </a:r>
            <a:r>
              <a:rPr lang="en-US" sz="1802" baseline="0" b="1" i="0" dirty="0" spc="0">
                <a:solidFill>
                  <a:srgbClr val="FFC000"/>
                </a:solidFill>
                <a:latin typeface="Arial" pitchFamily="0" charset="1"/>
              </a:rPr>
              <a:t>ype</a:t>
            </a:r>
            <a:r>
              <a:rPr lang="en-US" sz="1802" baseline="0" b="1" i="0" dirty="0" spc="-22">
                <a:solidFill>
                  <a:srgbClr val="FFC000"/>
                </a:solidFill>
                <a:latin typeface="Arial" pitchFamily="0" charset="1"/>
              </a:rPr>
              <a:t>s</a:t>
            </a:r>
            <a:r>
              <a:rPr lang="en-US" sz="1802" baseline="0" b="0" i="0" dirty="0" spc="518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These are the options available</a:t>
            </a:r>
            <a:r>
              <a:rPr lang="en-US" sz="1598" baseline="0" b="0" i="0" dirty="0" spc="-5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which </a:t>
            </a:r>
            <a:r>
              <a:rPr lang="en-US" sz="1598" baseline="0" b="0" i="0" dirty="0" spc="-31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598" baseline="0" b="0" i="0" dirty="0" spc="0">
                <a:solidFill>
                  <a:srgbClr val="FFFFFF"/>
                </a:solidFill>
                <a:latin typeface="Arial" pitchFamily="0" charset="1"/>
              </a:rPr>
              <a:t>ill</a:t>
            </a:r>
          </a:p>
          <a:p>
            <a:pPr marL="0">
              <a:lnSpc>
                <a:spcPts val="1926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create reels at the bottom of the item’s page</a:t>
            </a:r>
          </a:p>
        </p:txBody>
      </p:sp>
      <p:sp>
        <p:nvSpPr>
          <p:cNvPr id="600" name="Rectangle 600"/>
          <p:cNvSpPr/>
          <p:nvPr/>
        </p:nvSpPr>
        <p:spPr>
          <a:xfrm rot="0" flipH="0" flipV="0">
            <a:off x="2031492" y="3948437"/>
            <a:ext cx="2562014" cy="4321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1083" algn="l"/>
              </a:tabLst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•	Mandator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403" baseline="0" b="0" i="0" dirty="0" spc="-3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(forces</a:t>
            </a:r>
            <a:r>
              <a:rPr lang="en-US" sz="1403" baseline="0" b="0" i="0" dirty="0" spc="-3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purchase)</a:t>
            </a:r>
          </a:p>
          <a:p>
            <a:pPr marL="0">
              <a:lnSpc>
                <a:spcPts val="1787"/>
              </a:lnSpc>
              <a:tabLst>
                <a:tab pos="291083" algn="l"/>
              </a:tabLst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•	similar</a:t>
            </a:r>
          </a:p>
        </p:txBody>
      </p:sp>
      <p:sp>
        <p:nvSpPr>
          <p:cNvPr id="601" name="Rectangle 601"/>
          <p:cNvSpPr/>
          <p:nvPr/>
        </p:nvSpPr>
        <p:spPr>
          <a:xfrm rot="0" flipH="0" flipV="0">
            <a:off x="2031492" y="4401065"/>
            <a:ext cx="1044256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1083" algn="l"/>
              </a:tabLst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•	sparepart</a:t>
            </a:r>
          </a:p>
        </p:txBody>
      </p:sp>
      <p:sp>
        <p:nvSpPr>
          <p:cNvPr id="602" name="Rectangle 602"/>
          <p:cNvSpPr/>
          <p:nvPr/>
        </p:nvSpPr>
        <p:spPr>
          <a:xfrm rot="0" flipH="0" flipV="0">
            <a:off x="2031492" y="4626617"/>
            <a:ext cx="1232371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1083" algn="l"/>
              </a:tabLst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•	accessories</a:t>
            </a:r>
          </a:p>
        </p:txBody>
      </p:sp>
      <p:sp>
        <p:nvSpPr>
          <p:cNvPr id="603" name="Rectangle 603"/>
          <p:cNvSpPr/>
          <p:nvPr/>
        </p:nvSpPr>
        <p:spPr>
          <a:xfrm rot="0" flipH="0" flipV="0">
            <a:off x="2031492" y="4853407"/>
            <a:ext cx="944985" cy="2054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1083" algn="l"/>
              </a:tabLst>
            </a:pP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•	followup</a:t>
            </a:r>
          </a:p>
        </p:txBody>
      </p:sp>
      <p:sp>
        <p:nvSpPr>
          <p:cNvPr id="604" name="Rectangle 604"/>
          <p:cNvSpPr/>
          <p:nvPr/>
        </p:nvSpPr>
        <p:spPr>
          <a:xfrm rot="0" flipH="0" flipV="0">
            <a:off x="5914897" y="3311856"/>
            <a:ext cx="4425866" cy="507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Supplier Part I</a:t>
            </a:r>
            <a:r>
              <a:rPr lang="en-US" sz="1800" baseline="0" b="1" i="0" dirty="0" spc="-30">
                <a:solidFill>
                  <a:srgbClr val="FFC000"/>
                </a:solidFill>
                <a:latin typeface="Arial" pitchFamily="0" charset="1"/>
              </a:rPr>
              <a:t>D</a:t>
            </a:r>
            <a:r>
              <a:rPr lang="en-US" sz="1800" baseline="0" b="0" i="0" dirty="0" spc="495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refers to another ite</a:t>
            </a:r>
            <a:r>
              <a:rPr lang="en-US" sz="1596" baseline="0" b="0" i="0" dirty="0" spc="467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within</a:t>
            </a:r>
          </a:p>
          <a:p>
            <a:pPr marL="0">
              <a:lnSpc>
                <a:spcPts val="1924"/>
              </a:lnSpc>
            </a:pP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the same catalogu</a:t>
            </a:r>
            <a:r>
              <a:rPr lang="en-US" sz="1596" baseline="0" b="1" i="0" dirty="0" spc="-34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596" baseline="0" b="0" i="0" dirty="0" spc="-34">
                <a:solidFill>
                  <a:srgbClr val="FFFFFF"/>
                </a:solidFill>
                <a:latin typeface="Arial" pitchFamily="0" charset="1"/>
              </a:rPr>
              <a:t>.</a:t>
            </a:r>
          </a:p>
        </p:txBody>
      </p:sp>
      <p:sp>
        <p:nvSpPr>
          <p:cNvPr id="605" name="Rectangle 605"/>
          <p:cNvSpPr/>
          <p:nvPr/>
        </p:nvSpPr>
        <p:spPr>
          <a:xfrm rot="0" flipH="0" flipV="0">
            <a:off x="840943" y="5928735"/>
            <a:ext cx="10535383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844598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As with the images, one can add up to 7 different sets of images by copy-pasting RelatedItems-1</a:t>
            </a:r>
          </a:p>
          <a:p>
            <a:pPr marL="0">
              <a:lnSpc>
                <a:spcPts val="1920"/>
              </a:lnSpc>
              <a:tabLst>
                <a:tab pos="1844598" algn="l"/>
              </a:tabLst>
            </a:pPr>
            <a:r>
              <a:rPr lang="en-US" sz="2418" baseline="59085" b="1" i="0" dirty="0" spc="0">
                <a:solidFill>
                  <a:srgbClr val="FFFFFF"/>
                </a:solidFill>
                <a:latin typeface="Arial" pitchFamily="0" charset="1"/>
              </a:rPr>
              <a:t>NOT</a:t>
            </a:r>
            <a:r>
              <a:rPr lang="en-US" sz="2418" baseline="59085" b="1" i="0" dirty="0" spc="-6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2418" baseline="59085" b="1" i="0" dirty="0" spc="0">
                <a:solidFill>
                  <a:srgbClr val="FFFFFF"/>
                </a:solidFill>
                <a:latin typeface="Arial" pitchFamily="0" charset="1"/>
              </a:rPr>
              <a:t> BENE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updating the number (i.e. max amount is: RelatedItems-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7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05" name="Freeform 105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" name="Freeform 106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" name="Freeform 107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Freeform 108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" name="Rectangle 109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122711" algn="l"/>
                <a:tab pos="11122711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	</a:t>
            </a:r>
          </a:p>
        </p:txBody>
      </p:sp>
      <p:sp>
        <p:nvSpPr>
          <p:cNvPr id="110" name="Rectangle 110"/>
          <p:cNvSpPr/>
          <p:nvPr/>
        </p:nvSpPr>
        <p:spPr>
          <a:xfrm rot="0" flipH="0" flipV="0">
            <a:off x="873861" y="1016884"/>
            <a:ext cx="480238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0070C0"/>
                </a:solidFill>
                <a:latin typeface="Arial" pitchFamily="0" charset="1"/>
              </a:rPr>
              <a:t>The Extent of the EXCEL Format and FOREWORD</a:t>
            </a:r>
          </a:p>
        </p:txBody>
      </p:sp>
      <p:sp>
        <p:nvSpPr>
          <p:cNvPr id="111" name="Rectangle 111"/>
          <p:cNvSpPr/>
          <p:nvPr/>
        </p:nvSpPr>
        <p:spPr>
          <a:xfrm rot="0" flipH="0" flipV="0">
            <a:off x="1504822" y="1300916"/>
            <a:ext cx="4074092" cy="4516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aseline="0" b="0" i="0" dirty="0" spc="699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Outline</a:t>
            </a:r>
            <a:r>
              <a:rPr lang="en-US" sz="1406" baseline="0" b="0" i="0" dirty="0" spc="-36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of the</a:t>
            </a:r>
            <a:r>
              <a:rPr lang="en-US" sz="1406" baseline="0" b="0" i="0" dirty="0" spc="-34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guide</a:t>
            </a:r>
            <a:r>
              <a:rPr lang="en-US" sz="1406" baseline="0" b="0" i="0" dirty="0" spc="-33">
                <a:solidFill>
                  <a:srgbClr val="C2C2C2"/>
                </a:solidFill>
                <a:latin typeface="Arial" pitchFamily="0" charset="1"/>
              </a:rPr>
              <a:t>’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s</a:t>
            </a:r>
            <a:r>
              <a:rPr lang="en-US" sz="1406" baseline="0" b="0" i="0" dirty="0" spc="-2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goal</a:t>
            </a:r>
            <a:r>
              <a:rPr lang="en-US" sz="1406" baseline="0" b="0" i="0" dirty="0" spc="-24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and</a:t>
            </a:r>
            <a:r>
              <a:rPr lang="en-US" sz="1406" baseline="0" b="0" i="0" dirty="0" spc="-26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ho</a:t>
            </a:r>
            <a:r>
              <a:rPr lang="en-US" sz="1406" baseline="0" b="0" i="0" dirty="0" spc="-24">
                <a:solidFill>
                  <a:srgbClr val="C2C2C2"/>
                </a:solidFill>
                <a:latin typeface="Arial" pitchFamily="0" charset="1"/>
              </a:rPr>
              <a:t>w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 to underst</a:t>
            </a:r>
            <a:r>
              <a:rPr lang="en-US" sz="1406" baseline="0" b="0" i="0" dirty="0" spc="-23">
                <a:solidFill>
                  <a:srgbClr val="C2C2C2"/>
                </a:solidFill>
                <a:latin typeface="Arial" pitchFamily="0" charset="1"/>
              </a:rPr>
              <a:t>a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nd</a:t>
            </a:r>
          </a:p>
          <a:p>
            <a:pPr marL="0">
              <a:lnSpc>
                <a:spcPts val="1681"/>
              </a:lnSpc>
            </a:pP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the format</a:t>
            </a:r>
          </a:p>
        </p:txBody>
      </p:sp>
      <p:sp>
        <p:nvSpPr>
          <p:cNvPr id="112" name="Rectangle 112"/>
          <p:cNvSpPr/>
          <p:nvPr/>
        </p:nvSpPr>
        <p:spPr>
          <a:xfrm rot="0" flipH="0" flipV="0">
            <a:off x="1504822" y="1804431"/>
            <a:ext cx="2843881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F0AB0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Over</a:t>
            </a:r>
            <a:r>
              <a:rPr lang="en-US" sz="1403" baseline="0" b="0" i="0" dirty="0" spc="-37">
                <a:solidFill>
                  <a:srgbClr val="C2C2C2"/>
                </a:solidFill>
                <a:latin typeface="Arial" pitchFamily="0" charset="1"/>
              </a:rPr>
              <a:t>v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iew of the fields</a:t>
            </a:r>
            <a:r>
              <a:rPr lang="en-US" sz="1403" baseline="0" b="0" i="0" dirty="0" spc="-36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of the</a:t>
            </a:r>
            <a:r>
              <a:rPr lang="en-US" sz="1403" baseline="0" b="0" i="0" dirty="0" spc="-2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Excel</a:t>
            </a:r>
          </a:p>
        </p:txBody>
      </p:sp>
      <p:sp>
        <p:nvSpPr>
          <p:cNvPr id="113" name="Rectangle 113"/>
          <p:cNvSpPr/>
          <p:nvPr/>
        </p:nvSpPr>
        <p:spPr>
          <a:xfrm rot="0" flipH="0" flipV="0">
            <a:off x="504139" y="515417"/>
            <a:ext cx="250946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INDE</a:t>
            </a:r>
            <a:r>
              <a:rPr lang="en-US" sz="2400" baseline="0" b="1" i="0" dirty="0" spc="679">
                <a:solidFill>
                  <a:srgbClr val="FFFFFF"/>
                </a:solidFill>
                <a:latin typeface="Arial" pitchFamily="0" charset="1"/>
              </a:rPr>
              <a:t>X</a:t>
            </a:r>
            <a:r>
              <a:rPr lang="en-US" sz="2400" baseline="0" b="1" i="0" dirty="0" spc="568">
                <a:solidFill>
                  <a:srgbClr val="FFFFFF"/>
                </a:solidFill>
                <a:latin typeface="Arial" pitchFamily="0" charset="1"/>
              </a:rPr>
              <a:t>-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AGENDA</a:t>
            </a:r>
          </a:p>
        </p:txBody>
      </p:sp>
      <p:sp>
        <p:nvSpPr>
          <p:cNvPr id="114" name="Rectangle 114"/>
          <p:cNvSpPr/>
          <p:nvPr/>
        </p:nvSpPr>
        <p:spPr>
          <a:xfrm rot="0" flipH="0" flipV="0">
            <a:off x="6712584" y="2599430"/>
            <a:ext cx="131790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Related Items</a:t>
            </a:r>
          </a:p>
        </p:txBody>
      </p:sp>
      <p:sp>
        <p:nvSpPr>
          <p:cNvPr id="115" name="Rectangle 115"/>
          <p:cNvSpPr/>
          <p:nvPr/>
        </p:nvSpPr>
        <p:spPr>
          <a:xfrm rot="0" flipH="0" flipV="0">
            <a:off x="7343902" y="2883804"/>
            <a:ext cx="2213027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What</a:t>
            </a:r>
            <a:r>
              <a:rPr lang="en-US" sz="1403" baseline="0" b="0" i="0" dirty="0" spc="-31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it looks</a:t>
            </a:r>
            <a:r>
              <a:rPr lang="en-US" sz="1403" baseline="0" b="0" i="0" dirty="0" spc="-43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like</a:t>
            </a:r>
            <a:r>
              <a:rPr lang="en-US" sz="1403" baseline="0" b="0" i="0" dirty="0" spc="-24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in the</a:t>
            </a:r>
            <a:r>
              <a:rPr lang="en-US" sz="1403" baseline="0" b="0" i="0" dirty="0" spc="-38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UI</a:t>
            </a:r>
          </a:p>
        </p:txBody>
      </p:sp>
      <p:sp>
        <p:nvSpPr>
          <p:cNvPr id="116" name="Rectangle 116"/>
          <p:cNvSpPr/>
          <p:nvPr/>
        </p:nvSpPr>
        <p:spPr>
          <a:xfrm rot="0" flipH="0" flipV="0">
            <a:off x="7343902" y="3173364"/>
            <a:ext cx="2814104" cy="5273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Catalogue</a:t>
            </a:r>
            <a:r>
              <a:rPr lang="en-US" sz="1403" baseline="0" b="0" i="0" dirty="0" spc="-4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Setup and</a:t>
            </a:r>
            <a:r>
              <a:rPr lang="en-US" sz="1403" baseline="0" b="0" i="0" dirty="0" spc="-36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Explan</a:t>
            </a:r>
            <a:r>
              <a:rPr lang="en-US" sz="1403" baseline="0" b="0" i="0" dirty="0" spc="-22">
                <a:solidFill>
                  <a:srgbClr val="C2C2C2"/>
                </a:solidFill>
                <a:latin typeface="Arial" pitchFamily="0" charset="1"/>
              </a:rPr>
              <a:t>a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tion</a:t>
            </a:r>
          </a:p>
          <a:p>
            <a:pPr marL="0">
              <a:lnSpc>
                <a:spcPts val="2280"/>
              </a:lnSpc>
            </a:pPr>
            <a:r>
              <a:rPr lang="en-US" sz="1406" baseline="0" b="0" i="0" dirty="0" spc="699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6" baseline="0" b="0" i="0" dirty="0" spc="-33">
                <a:solidFill>
                  <a:srgbClr val="C2C2C2"/>
                </a:solidFill>
                <a:latin typeface="Arial" pitchFamily="0" charset="1"/>
              </a:rPr>
              <a:t>W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arnin</a:t>
            </a:r>
            <a:r>
              <a:rPr lang="en-US" sz="1406" baseline="0" b="0" i="0" dirty="0" spc="335">
                <a:solidFill>
                  <a:srgbClr val="C2C2C2"/>
                </a:solidFill>
                <a:latin typeface="Arial" pitchFamily="0" charset="1"/>
              </a:rPr>
              <a:t>g</a:t>
            </a:r>
            <a:r>
              <a:rPr lang="en-US" sz="1406" baseline="0" b="0" i="0" dirty="0" spc="383">
                <a:solidFill>
                  <a:srgbClr val="C2C2C2"/>
                </a:solidFill>
                <a:latin typeface="Arial" pitchFamily="0" charset="1"/>
              </a:rPr>
              <a:t>-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Limitation</a:t>
            </a:r>
          </a:p>
        </p:txBody>
      </p:sp>
      <p:sp>
        <p:nvSpPr>
          <p:cNvPr id="117" name="Rectangle 117"/>
          <p:cNvSpPr/>
          <p:nvPr/>
        </p:nvSpPr>
        <p:spPr>
          <a:xfrm rot="0" flipH="0" flipV="0">
            <a:off x="6712584" y="4001764"/>
            <a:ext cx="122121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-50">
                <a:solidFill>
                  <a:srgbClr val="FFC000"/>
                </a:solidFill>
                <a:latin typeface="Arial" pitchFamily="0" charset="1"/>
              </a:rPr>
              <a:t>A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ttachments</a:t>
            </a:r>
          </a:p>
        </p:txBody>
      </p:sp>
      <p:sp>
        <p:nvSpPr>
          <p:cNvPr id="118" name="Rectangle 118"/>
          <p:cNvSpPr/>
          <p:nvPr/>
        </p:nvSpPr>
        <p:spPr>
          <a:xfrm rot="0" flipH="0" flipV="0">
            <a:off x="7343902" y="4286138"/>
            <a:ext cx="1504431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What</a:t>
            </a:r>
            <a:r>
              <a:rPr lang="en-US" sz="1403" baseline="0" b="0" i="0" dirty="0" spc="-31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it looks</a:t>
            </a:r>
            <a:r>
              <a:rPr lang="en-US" sz="1403" baseline="0" b="0" i="0" dirty="0" spc="-43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like</a:t>
            </a:r>
          </a:p>
        </p:txBody>
      </p:sp>
      <p:sp>
        <p:nvSpPr>
          <p:cNvPr id="119" name="Rectangle 119"/>
          <p:cNvSpPr/>
          <p:nvPr/>
        </p:nvSpPr>
        <p:spPr>
          <a:xfrm rot="0" flipH="0" flipV="0">
            <a:off x="7343902" y="4575698"/>
            <a:ext cx="2254395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Setup</a:t>
            </a:r>
            <a:r>
              <a:rPr lang="en-US" sz="1403" baseline="0" b="0" i="0" dirty="0" spc="-29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within the</a:t>
            </a:r>
            <a:r>
              <a:rPr lang="en-US" sz="1403" baseline="0" b="0" i="0" dirty="0" spc="-33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catalogue</a:t>
            </a:r>
          </a:p>
        </p:txBody>
      </p:sp>
      <p:sp>
        <p:nvSpPr>
          <p:cNvPr id="120" name="Rectangle 120"/>
          <p:cNvSpPr/>
          <p:nvPr/>
        </p:nvSpPr>
        <p:spPr>
          <a:xfrm rot="0" flipH="0" flipV="0">
            <a:off x="873861" y="2599430"/>
            <a:ext cx="188077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Price Configuration</a:t>
            </a:r>
          </a:p>
        </p:txBody>
      </p:sp>
      <p:sp>
        <p:nvSpPr>
          <p:cNvPr id="121" name="Rectangle 121"/>
          <p:cNvSpPr/>
          <p:nvPr/>
        </p:nvSpPr>
        <p:spPr>
          <a:xfrm rot="0" flipH="0" flipV="0">
            <a:off x="1504822" y="2883804"/>
            <a:ext cx="2213027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What</a:t>
            </a:r>
            <a:r>
              <a:rPr lang="en-US" sz="1403" baseline="0" b="0" i="0" dirty="0" spc="-31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it looks</a:t>
            </a:r>
            <a:r>
              <a:rPr lang="en-US" sz="1403" baseline="0" b="0" i="0" dirty="0" spc="-43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like</a:t>
            </a:r>
            <a:r>
              <a:rPr lang="en-US" sz="1403" baseline="0" b="0" i="0" dirty="0" spc="-24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in the</a:t>
            </a:r>
            <a:r>
              <a:rPr lang="en-US" sz="1403" baseline="0" b="0" i="0" dirty="0" spc="-38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UI</a:t>
            </a:r>
          </a:p>
        </p:txBody>
      </p:sp>
      <p:sp>
        <p:nvSpPr>
          <p:cNvPr id="122" name="Rectangle 122"/>
          <p:cNvSpPr/>
          <p:nvPr/>
        </p:nvSpPr>
        <p:spPr>
          <a:xfrm rot="0" flipH="0" flipV="0">
            <a:off x="1504822" y="3173364"/>
            <a:ext cx="3116727" cy="5273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Catalogue</a:t>
            </a:r>
            <a:r>
              <a:rPr lang="en-US" sz="1403" baseline="0" b="0" i="0" dirty="0" spc="-4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Setup and</a:t>
            </a:r>
            <a:r>
              <a:rPr lang="en-US" sz="1403" baseline="0" b="0" i="0" dirty="0" spc="-36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Explan</a:t>
            </a:r>
            <a:r>
              <a:rPr lang="en-US" sz="1403" baseline="0" b="0" i="0" dirty="0" spc="-22">
                <a:solidFill>
                  <a:srgbClr val="C2C2C2"/>
                </a:solidFill>
                <a:latin typeface="Arial" pitchFamily="0" charset="1"/>
              </a:rPr>
              <a:t>a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tion</a:t>
            </a:r>
          </a:p>
          <a:p>
            <a:pPr marL="0">
              <a:lnSpc>
                <a:spcPts val="2280"/>
              </a:lnSpc>
            </a:pPr>
            <a:r>
              <a:rPr lang="en-US" sz="1406" baseline="0" b="0" i="0" dirty="0" spc="699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From</a:t>
            </a:r>
            <a:r>
              <a:rPr lang="en-US" sz="1406" baseline="0" b="0" i="0" dirty="0" spc="-31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Code to</a:t>
            </a:r>
            <a:r>
              <a:rPr lang="en-US" sz="1406" baseline="0" b="0" i="0" dirty="0" spc="-2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-26">
                <a:solidFill>
                  <a:srgbClr val="C2C2C2"/>
                </a:solidFill>
                <a:latin typeface="Arial" pitchFamily="0" charset="1"/>
              </a:rPr>
              <a:t>V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isual:</a:t>
            </a:r>
            <a:r>
              <a:rPr lang="en-US" sz="1406" baseline="0" b="0" i="0" dirty="0" spc="-43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6" baseline="0" b="0" i="0" dirty="0" spc="-55">
                <a:solidFill>
                  <a:srgbClr val="C2C2C2"/>
                </a:solidFill>
                <a:latin typeface="Arial" pitchFamily="0" charset="1"/>
              </a:rPr>
              <a:t>T</a:t>
            </a:r>
            <a:r>
              <a:rPr lang="en-US" sz="1406" baseline="0" b="0" i="0" dirty="0" spc="0">
                <a:solidFill>
                  <a:srgbClr val="C2C2C2"/>
                </a:solidFill>
                <a:latin typeface="Arial" pitchFamily="0" charset="1"/>
              </a:rPr>
              <a:t>ier Breakdo</a:t>
            </a:r>
            <a:r>
              <a:rPr lang="en-US" sz="1406" baseline="0" b="0" i="0" dirty="0" spc="-31">
                <a:solidFill>
                  <a:srgbClr val="C2C2C2"/>
                </a:solidFill>
                <a:latin typeface="Arial" pitchFamily="0" charset="1"/>
              </a:rPr>
              <a:t>wn</a:t>
            </a:r>
          </a:p>
        </p:txBody>
      </p:sp>
      <p:sp>
        <p:nvSpPr>
          <p:cNvPr id="123" name="Rectangle 123"/>
          <p:cNvSpPr/>
          <p:nvPr/>
        </p:nvSpPr>
        <p:spPr>
          <a:xfrm rot="0" flipH="0" flipV="0">
            <a:off x="873861" y="3940804"/>
            <a:ext cx="69746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Images</a:t>
            </a:r>
          </a:p>
        </p:txBody>
      </p:sp>
      <p:sp>
        <p:nvSpPr>
          <p:cNvPr id="124" name="Rectangle 124"/>
          <p:cNvSpPr/>
          <p:nvPr/>
        </p:nvSpPr>
        <p:spPr>
          <a:xfrm rot="0" flipH="0" flipV="0">
            <a:off x="1504822" y="4225178"/>
            <a:ext cx="2213027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What</a:t>
            </a:r>
            <a:r>
              <a:rPr lang="en-US" sz="1403" baseline="0" b="0" i="0" dirty="0" spc="-31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it looks</a:t>
            </a:r>
            <a:r>
              <a:rPr lang="en-US" sz="1403" baseline="0" b="0" i="0" dirty="0" spc="-43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like</a:t>
            </a:r>
            <a:r>
              <a:rPr lang="en-US" sz="1403" baseline="0" b="0" i="0" dirty="0" spc="-24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in the</a:t>
            </a:r>
            <a:r>
              <a:rPr lang="en-US" sz="1403" baseline="0" b="0" i="0" dirty="0" spc="-38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UI</a:t>
            </a:r>
          </a:p>
        </p:txBody>
      </p:sp>
      <p:sp>
        <p:nvSpPr>
          <p:cNvPr id="125" name="Rectangle 125"/>
          <p:cNvSpPr/>
          <p:nvPr/>
        </p:nvSpPr>
        <p:spPr>
          <a:xfrm rot="0" flipH="0" flipV="0">
            <a:off x="1504822" y="4514738"/>
            <a:ext cx="2814104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Catalogue</a:t>
            </a:r>
            <a:r>
              <a:rPr lang="en-US" sz="1403" baseline="0" b="0" i="0" dirty="0" spc="-4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Setup and</a:t>
            </a:r>
            <a:r>
              <a:rPr lang="en-US" sz="1403" baseline="0" b="0" i="0" dirty="0" spc="-36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Explan</a:t>
            </a:r>
            <a:r>
              <a:rPr lang="en-US" sz="1403" baseline="0" b="0" i="0" dirty="0" spc="-22">
                <a:solidFill>
                  <a:srgbClr val="C2C2C2"/>
                </a:solidFill>
                <a:latin typeface="Arial" pitchFamily="0" charset="1"/>
              </a:rPr>
              <a:t>a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tion</a:t>
            </a:r>
          </a:p>
        </p:txBody>
      </p:sp>
      <p:sp>
        <p:nvSpPr>
          <p:cNvPr id="126" name="Rectangle 126"/>
          <p:cNvSpPr/>
          <p:nvPr/>
        </p:nvSpPr>
        <p:spPr>
          <a:xfrm rot="0" flipH="0" flipV="0">
            <a:off x="1504822" y="4804298"/>
            <a:ext cx="4190107" cy="2376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Image</a:t>
            </a:r>
            <a:r>
              <a:rPr lang="en-US" sz="1403" baseline="0" b="0" i="0" dirty="0" spc="-5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-163">
                <a:solidFill>
                  <a:srgbClr val="C2C2C2"/>
                </a:solidFill>
                <a:latin typeface="Arial" pitchFamily="0" charset="1"/>
              </a:rPr>
              <a:t>T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able (the</a:t>
            </a:r>
            <a:r>
              <a:rPr lang="en-US" sz="1403" baseline="0" b="0" i="0" dirty="0" spc="-45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outcome</a:t>
            </a:r>
            <a:r>
              <a:rPr lang="en-US" sz="1403" baseline="0" b="0" i="0" dirty="0" spc="-2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to </a:t>
            </a:r>
            <a:r>
              <a:rPr lang="en-US" sz="1403" baseline="0" b="0" i="0" dirty="0" spc="-31">
                <a:solidFill>
                  <a:srgbClr val="C2C2C2"/>
                </a:solidFill>
                <a:latin typeface="Arial" pitchFamily="0" charset="1"/>
              </a:rPr>
              <a:t>v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arious combinati</a:t>
            </a:r>
            <a:r>
              <a:rPr lang="en-US" sz="1403" baseline="0" b="0" i="0" dirty="0" spc="-23">
                <a:solidFill>
                  <a:srgbClr val="C2C2C2"/>
                </a:solidFill>
                <a:latin typeface="Arial" pitchFamily="0" charset="1"/>
              </a:rPr>
              <a:t>o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ns)</a:t>
            </a:r>
          </a:p>
        </p:txBody>
      </p:sp>
      <p:sp>
        <p:nvSpPr>
          <p:cNvPr id="127" name="Rectangle 127"/>
          <p:cNvSpPr/>
          <p:nvPr/>
        </p:nvSpPr>
        <p:spPr>
          <a:xfrm rot="0" flipH="0" flipV="0">
            <a:off x="873861" y="5282305"/>
            <a:ext cx="363852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Quantity Inter</a:t>
            </a:r>
            <a:r>
              <a:rPr lang="en-US" sz="1596" baseline="0" b="1" i="0" dirty="0" spc="-31">
                <a:solidFill>
                  <a:srgbClr val="FFC000"/>
                </a:solidFill>
                <a:latin typeface="Arial" pitchFamily="0" charset="1"/>
              </a:rPr>
              <a:t>v</a:t>
            </a:r>
            <a:r>
              <a:rPr lang="en-US" sz="1596" baseline="0" b="1" i="0" dirty="0" spc="0">
                <a:solidFill>
                  <a:srgbClr val="FFC000"/>
                </a:solidFill>
                <a:latin typeface="Arial" pitchFamily="0" charset="1"/>
              </a:rPr>
              <a:t>al &amp; Minimum Quantity</a:t>
            </a:r>
          </a:p>
        </p:txBody>
      </p:sp>
      <p:sp>
        <p:nvSpPr>
          <p:cNvPr id="128" name="Rectangle 128"/>
          <p:cNvSpPr/>
          <p:nvPr/>
        </p:nvSpPr>
        <p:spPr>
          <a:xfrm rot="0" flipH="0" flipV="0">
            <a:off x="1504822" y="5566679"/>
            <a:ext cx="2814104" cy="5272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What</a:t>
            </a:r>
            <a:r>
              <a:rPr lang="en-US" sz="1403" baseline="0" b="0" i="0" dirty="0" spc="-31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it looks</a:t>
            </a:r>
            <a:r>
              <a:rPr lang="en-US" sz="1403" baseline="0" b="0" i="0" dirty="0" spc="-43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like</a:t>
            </a:r>
            <a:r>
              <a:rPr lang="en-US" sz="1403" baseline="0" b="0" i="0" dirty="0" spc="-24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in the</a:t>
            </a:r>
            <a:r>
              <a:rPr lang="en-US" sz="1403" baseline="0" b="0" i="0" dirty="0" spc="-38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UI</a:t>
            </a:r>
          </a:p>
          <a:p>
            <a:pPr marL="0">
              <a:lnSpc>
                <a:spcPts val="2280"/>
              </a:lnSpc>
            </a:pPr>
            <a:r>
              <a:rPr lang="en-US" sz="1403" baseline="0" b="0" i="0" dirty="0" spc="700">
                <a:solidFill>
                  <a:srgbClr val="0070C0"/>
                </a:solidFill>
                <a:latin typeface="Wingdings" pitchFamily="0" charset="1"/>
              </a:rPr>
              <a:t>§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Catalogue</a:t>
            </a:r>
            <a:r>
              <a:rPr lang="en-US" sz="1403" baseline="0" b="0" i="0" dirty="0" spc="-47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Setup and</a:t>
            </a:r>
            <a:r>
              <a:rPr lang="en-US" sz="1403" baseline="0" b="0" i="0" dirty="0" spc="-36">
                <a:solidFill>
                  <a:srgbClr val="C2C2C2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Explan</a:t>
            </a:r>
            <a:r>
              <a:rPr lang="en-US" sz="1403" baseline="0" b="0" i="0" dirty="0" spc="-22">
                <a:solidFill>
                  <a:srgbClr val="C2C2C2"/>
                </a:solidFill>
                <a:latin typeface="Arial" pitchFamily="0" charset="1"/>
              </a:rPr>
              <a:t>a</a:t>
            </a:r>
            <a:r>
              <a:rPr lang="en-US" sz="1403" baseline="0" b="0" i="0" dirty="0" spc="0">
                <a:solidFill>
                  <a:srgbClr val="C2C2C2"/>
                </a:solidFill>
                <a:latin typeface="Arial" pitchFamily="0" charset="1"/>
              </a:rPr>
              <a:t>tion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06" name="Freeform 606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Freeform 607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Freeform 608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Freeform 609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10" name="Picture 610"/>
          <p:cNvPicPr>
            <a:picLocks noChangeAspect="0" noChangeArrowheads="1"/>
          </p:cNvPicPr>
          <p:nvPr/>
        </p:nvPicPr>
        <p:blipFill>
          <a:blip r:embed="rId6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856232" y="3189852"/>
            <a:ext cx="4067198" cy="1324236"/>
          </a:xfrm>
          <a:prstGeom prst="rect">
            <a:avLst/>
          </a:prstGeom>
          <a:noFill/>
          <a:extLst/>
        </p:spPr>
      </p:pic>
      <p:sp>
        <p:nvSpPr>
          <p:cNvPr id="611" name="Freeform 611"/>
          <p:cNvSpPr/>
          <p:nvPr/>
        </p:nvSpPr>
        <p:spPr>
          <a:xfrm rot="0" flipH="0" flipV="0">
            <a:off x="1837182" y="3170683"/>
            <a:ext cx="4105656" cy="1362456"/>
          </a:xfrm>
          <a:custGeom>
            <a:pathLst>
              <a:path w="4105656" h="1362456">
                <a:moveTo>
                  <a:pt x="0" y="0"/>
                </a:moveTo>
                <a:lnTo>
                  <a:pt x="4105656" y="0"/>
                </a:lnTo>
                <a:lnTo>
                  <a:pt x="4105656" y="1362456"/>
                </a:lnTo>
                <a:lnTo>
                  <a:pt x="0" y="1362456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0070C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12" name="Picture 612"/>
          <p:cNvPicPr>
            <a:picLocks noChangeAspect="0" noChangeArrowheads="1"/>
          </p:cNvPicPr>
          <p:nvPr/>
        </p:nvPicPr>
        <p:blipFill>
          <a:blip r:embed="rId6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448044" y="3189838"/>
            <a:ext cx="4065697" cy="1324250"/>
          </a:xfrm>
          <a:prstGeom prst="rect">
            <a:avLst/>
          </a:prstGeom>
          <a:noFill/>
          <a:extLst/>
        </p:spPr>
      </p:pic>
      <p:sp>
        <p:nvSpPr>
          <p:cNvPr id="613" name="Freeform 613"/>
          <p:cNvSpPr/>
          <p:nvPr/>
        </p:nvSpPr>
        <p:spPr>
          <a:xfrm rot="0" flipH="0" flipV="0">
            <a:off x="6428994" y="3170683"/>
            <a:ext cx="4104132" cy="1362456"/>
          </a:xfrm>
          <a:custGeom>
            <a:pathLst>
              <a:path w="4104132" h="1362456">
                <a:moveTo>
                  <a:pt x="0" y="0"/>
                </a:moveTo>
                <a:lnTo>
                  <a:pt x="4104132" y="0"/>
                </a:lnTo>
                <a:lnTo>
                  <a:pt x="4104132" y="1362456"/>
                </a:lnTo>
                <a:lnTo>
                  <a:pt x="0" y="1362456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0070C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Rectangle 614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20</a:t>
            </a:r>
          </a:p>
        </p:txBody>
      </p:sp>
      <p:sp>
        <p:nvSpPr>
          <p:cNvPr id="615" name="Rectangle 615"/>
          <p:cNvSpPr/>
          <p:nvPr/>
        </p:nvSpPr>
        <p:spPr>
          <a:xfrm rot="0" flipH="0" flipV="0">
            <a:off x="890016" y="1912525"/>
            <a:ext cx="10142908" cy="5974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Related items do</a:t>
            </a:r>
            <a:r>
              <a:rPr lang="en-US" sz="2004" baseline="0" b="0" i="0" dirty="0" spc="-4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not show</a:t>
            </a:r>
            <a:r>
              <a:rPr lang="en-US" sz="2004" baseline="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if they have</a:t>
            </a:r>
            <a:r>
              <a:rPr lang="en-US" sz="2004" baseline="0" b="0" i="0" dirty="0" spc="-4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intervals and can</a:t>
            </a:r>
            <a:r>
              <a:rPr lang="en-US" sz="2004" baseline="0" b="0" i="0" dirty="0" spc="-4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have their minimum</a:t>
            </a:r>
            <a:r>
              <a:rPr lang="en-US" sz="2004" baseline="0" b="0" i="0" dirty="0" spc="-5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limit ignored,</a:t>
            </a:r>
          </a:p>
          <a:p>
            <a:pPr marL="0">
              <a:lnSpc>
                <a:spcPts val="2400"/>
              </a:lnSpc>
            </a:pP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however when a</a:t>
            </a:r>
            <a:r>
              <a:rPr lang="en-US" sz="2004" baseline="0" b="0" i="0" dirty="0" spc="-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 the</a:t>
            </a:r>
            <a:r>
              <a:rPr lang="en-US" sz="2004" baseline="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purchase requisition</a:t>
            </a:r>
            <a:r>
              <a:rPr lang="en-US" sz="2004" baseline="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level, it will fail if </a:t>
            </a:r>
            <a:r>
              <a:rPr lang="en-US" sz="2004" baseline="0" b="0" i="0" dirty="0" spc="-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hese are not</a:t>
            </a:r>
            <a:r>
              <a:rPr lang="en-US" sz="2004" baseline="0" b="0" i="0" dirty="0" spc="-4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adhered </a:t>
            </a:r>
            <a:r>
              <a:rPr lang="en-US" sz="2004" baseline="0" b="0" i="0" dirty="0" spc="-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o.</a:t>
            </a:r>
          </a:p>
        </p:txBody>
      </p:sp>
      <p:sp>
        <p:nvSpPr>
          <p:cNvPr id="616" name="Rectangle 616"/>
          <p:cNvSpPr/>
          <p:nvPr/>
        </p:nvSpPr>
        <p:spPr>
          <a:xfrm rot="0" flipH="0" flipV="0">
            <a:off x="504139" y="515417"/>
            <a:ext cx="3646982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-130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ARNIN</a:t>
            </a:r>
            <a:r>
              <a:rPr lang="en-US" sz="2400" baseline="0" b="1" i="0" dirty="0" spc="674">
                <a:solidFill>
                  <a:srgbClr val="FFFFFF"/>
                </a:solidFill>
                <a:latin typeface="Arial" pitchFamily="0" charset="1"/>
              </a:rPr>
              <a:t>G</a:t>
            </a:r>
            <a:r>
              <a:rPr lang="en-US" sz="2400" baseline="0" b="1" i="0" dirty="0" spc="664">
                <a:solidFill>
                  <a:srgbClr val="FFFFFF"/>
                </a:solidFill>
                <a:latin typeface="Arial" pitchFamily="0" charset="1"/>
              </a:rPr>
              <a:t>-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LIMI</a:t>
            </a:r>
            <a:r>
              <a:rPr lang="en-US" sz="2400" baseline="0" b="1" i="0" dirty="0" spc="-178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400" baseline="0" b="1" i="0" dirty="0" spc="-188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TIONS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17" name="Freeform 617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18" name="Picture 618"/>
          <p:cNvPicPr>
            <a:picLocks noChangeAspect="0" noChangeArrowheads="1"/>
          </p:cNvPicPr>
          <p:nvPr/>
        </p:nvPicPr>
        <p:blipFill>
          <a:blip r:embed="rId6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670292" y="611"/>
            <a:ext cx="4524366" cy="6857389"/>
          </a:xfrm>
          <a:prstGeom prst="rect">
            <a:avLst/>
          </a:prstGeom>
          <a:noFill/>
          <a:extLst/>
        </p:spPr>
      </p:pic>
      <p:sp>
        <p:nvSpPr>
          <p:cNvPr id="619" name="Freeform 619"/>
          <p:cNvSpPr/>
          <p:nvPr/>
        </p:nvSpPr>
        <p:spPr>
          <a:xfrm rot="0" flipH="0" flipV="0">
            <a:off x="8823959" y="5172456"/>
            <a:ext cx="3258312" cy="542544"/>
          </a:xfrm>
          <a:custGeom>
            <a:pathLst>
              <a:path w="3258312" h="542544">
                <a:moveTo>
                  <a:pt x="0" y="542544"/>
                </a:moveTo>
                <a:lnTo>
                  <a:pt x="3258312" y="542544"/>
                </a:lnTo>
                <a:lnTo>
                  <a:pt x="3258312" y="0"/>
                </a:lnTo>
                <a:lnTo>
                  <a:pt x="0" y="0"/>
                </a:lnTo>
                <a:close/>
                <a:moveTo>
                  <a:pt x="-7680959" y="1685544"/>
                </a:moveTo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Rectangle 620"/>
          <p:cNvSpPr/>
          <p:nvPr/>
        </p:nvSpPr>
        <p:spPr>
          <a:xfrm rot="0" flipH="0" flipV="0">
            <a:off x="504139" y="3113507"/>
            <a:ext cx="3383418" cy="643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406" baseline="0" b="1" i="0" dirty="0" spc="0">
                <a:solidFill>
                  <a:srgbClr val="FFFFFF"/>
                </a:solidFill>
                <a:latin typeface="Arial" pitchFamily="0" charset="1"/>
              </a:rPr>
              <a:t>Attachments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21" name="Freeform 621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Freeform 622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Freeform 623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Freeform 624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Freeform 625"/>
          <p:cNvSpPr/>
          <p:nvPr/>
        </p:nvSpPr>
        <p:spPr>
          <a:xfrm rot="0" flipH="0" flipV="0">
            <a:off x="504444" y="1620012"/>
            <a:ext cx="5327903" cy="2630424"/>
          </a:xfrm>
          <a:custGeom>
            <a:pathLst>
              <a:path w="5327903" h="2630424">
                <a:moveTo>
                  <a:pt x="0" y="0"/>
                </a:moveTo>
                <a:lnTo>
                  <a:pt x="5327903" y="0"/>
                </a:lnTo>
                <a:lnTo>
                  <a:pt x="5327903" y="2630424"/>
                </a:lnTo>
                <a:lnTo>
                  <a:pt x="0" y="2630424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26" name="Picture 626"/>
          <p:cNvPicPr>
            <a:picLocks noChangeAspect="0" noChangeArrowheads="1"/>
          </p:cNvPicPr>
          <p:nvPr/>
        </p:nvPicPr>
        <p:blipFill>
          <a:blip r:embed="rId6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4444" y="1620196"/>
            <a:ext cx="5327351" cy="2630240"/>
          </a:xfrm>
          <a:prstGeom prst="rect">
            <a:avLst/>
          </a:prstGeom>
          <a:noFill/>
          <a:extLst/>
        </p:spPr>
      </p:pic>
      <p:sp>
        <p:nvSpPr>
          <p:cNvPr id="627" name="Freeform 627"/>
          <p:cNvSpPr/>
          <p:nvPr/>
        </p:nvSpPr>
        <p:spPr>
          <a:xfrm rot="0" flipH="0" flipV="0">
            <a:off x="6362700" y="1620012"/>
            <a:ext cx="5327904" cy="2630424"/>
          </a:xfrm>
          <a:custGeom>
            <a:pathLst>
              <a:path w="5327904" h="2630424">
                <a:moveTo>
                  <a:pt x="0" y="0"/>
                </a:moveTo>
                <a:lnTo>
                  <a:pt x="5327904" y="0"/>
                </a:lnTo>
                <a:lnTo>
                  <a:pt x="5327904" y="2630424"/>
                </a:lnTo>
                <a:lnTo>
                  <a:pt x="0" y="2630424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28" name="Picture 628"/>
          <p:cNvPicPr>
            <a:picLocks noChangeAspect="0" noChangeArrowheads="1"/>
          </p:cNvPicPr>
          <p:nvPr/>
        </p:nvPicPr>
        <p:blipFill>
          <a:blip r:embed="rId6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362700" y="1620244"/>
            <a:ext cx="5327439" cy="2630191"/>
          </a:xfrm>
          <a:prstGeom prst="rect">
            <a:avLst/>
          </a:prstGeom>
          <a:noFill/>
          <a:extLst/>
        </p:spPr>
      </p:pic>
      <p:sp>
        <p:nvSpPr>
          <p:cNvPr id="629" name="Rectangle 629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22</a:t>
            </a:r>
          </a:p>
        </p:txBody>
      </p:sp>
      <p:sp>
        <p:nvSpPr>
          <p:cNvPr id="630" name="Rectangle 630"/>
          <p:cNvSpPr/>
          <p:nvPr/>
        </p:nvSpPr>
        <p:spPr>
          <a:xfrm rot="0" flipH="0" flipV="0">
            <a:off x="504139" y="515417"/>
            <a:ext cx="647821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What the field looks</a:t>
            </a:r>
            <a:r>
              <a:rPr lang="en-US" sz="2400" baseline="0" b="1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like in the Us</a:t>
            </a:r>
            <a:r>
              <a:rPr lang="en-US" sz="2400" baseline="0" b="1" i="0" dirty="0" spc="-3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r Interface</a:t>
            </a:r>
          </a:p>
        </p:txBody>
      </p:sp>
      <p:sp>
        <p:nvSpPr>
          <p:cNvPr id="631" name="Rectangle 631"/>
          <p:cNvSpPr/>
          <p:nvPr/>
        </p:nvSpPr>
        <p:spPr>
          <a:xfrm rot="0" flipH="0" flipV="0">
            <a:off x="504139" y="4779087"/>
            <a:ext cx="4200067" cy="5372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Attachment Section </a:t>
            </a:r>
            <a:r>
              <a:rPr lang="en-US" sz="1800" baseline="0" b="0" i="0" dirty="0" spc="-40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ith a list of available</a:t>
            </a:r>
          </a:p>
          <a:p>
            <a:pPr marL="0">
              <a:lnSpc>
                <a:spcPts val="2160"/>
              </a:lnSpc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attachments</a:t>
            </a:r>
          </a:p>
        </p:txBody>
      </p:sp>
      <p:sp>
        <p:nvSpPr>
          <p:cNvPr id="632" name="Rectangle 632"/>
          <p:cNvSpPr/>
          <p:nvPr/>
        </p:nvSpPr>
        <p:spPr>
          <a:xfrm rot="0" flipH="0" flipV="0">
            <a:off x="6363334" y="4779087"/>
            <a:ext cx="4292650" cy="5372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Clicking on one of these links </a:t>
            </a:r>
            <a:r>
              <a:rPr lang="en-US" sz="1800" baseline="0" b="0" i="0" dirty="0" spc="-56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ill open the</a:t>
            </a:r>
          </a:p>
          <a:p>
            <a:pPr marL="0">
              <a:lnSpc>
                <a:spcPts val="2160"/>
              </a:lnSpc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attachment in a new </a:t>
            </a:r>
            <a:r>
              <a:rPr lang="en-US" sz="1800" baseline="0" b="0" i="0" dirty="0" spc="-40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indow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633" name="Freeform 633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Freeform 634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Freeform 635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Freeform 636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Freeform 637"/>
          <p:cNvSpPr/>
          <p:nvPr/>
        </p:nvSpPr>
        <p:spPr>
          <a:xfrm rot="0" flipH="0" flipV="0">
            <a:off x="1038605" y="3417571"/>
            <a:ext cx="10119361" cy="1342644"/>
          </a:xfrm>
          <a:custGeom>
            <a:pathLst>
              <a:path w="10119361" h="1342644">
                <a:moveTo>
                  <a:pt x="0" y="0"/>
                </a:moveTo>
                <a:lnTo>
                  <a:pt x="10119361" y="0"/>
                </a:lnTo>
                <a:lnTo>
                  <a:pt x="10119361" y="1342644"/>
                </a:lnTo>
                <a:lnTo>
                  <a:pt x="0" y="134264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999999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Freeform 638"/>
          <p:cNvSpPr/>
          <p:nvPr/>
        </p:nvSpPr>
        <p:spPr>
          <a:xfrm rot="0" flipH="0" flipV="0">
            <a:off x="555498" y="5828539"/>
            <a:ext cx="2040635" cy="676655"/>
          </a:xfrm>
          <a:custGeom>
            <a:pathLst>
              <a:path w="2040635" h="676655">
                <a:moveTo>
                  <a:pt x="2040635" y="0"/>
                </a:moveTo>
                <a:lnTo>
                  <a:pt x="112775" y="0"/>
                </a:lnTo>
                <a:lnTo>
                  <a:pt x="0" y="112776"/>
                </a:lnTo>
                <a:lnTo>
                  <a:pt x="0" y="676655"/>
                </a:lnTo>
                <a:lnTo>
                  <a:pt x="2040635" y="676655"/>
                </a:lnTo>
                <a:close/>
                <a:moveTo>
                  <a:pt x="473963" y="1029461"/>
                </a:moveTo>
              </a:path>
            </a:pathLst>
          </a:custGeom>
          <a:solidFill>
            <a:srgbClr val="B48000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Freeform 639"/>
          <p:cNvSpPr/>
          <p:nvPr/>
        </p:nvSpPr>
        <p:spPr>
          <a:xfrm rot="0" flipH="0" flipV="0">
            <a:off x="555498" y="5828539"/>
            <a:ext cx="2040635" cy="676655"/>
          </a:xfrm>
          <a:custGeom>
            <a:pathLst>
              <a:path w="2040635" h="676655">
                <a:moveTo>
                  <a:pt x="2040635" y="0"/>
                </a:moveTo>
                <a:lnTo>
                  <a:pt x="112775" y="0"/>
                </a:lnTo>
                <a:lnTo>
                  <a:pt x="0" y="112776"/>
                </a:lnTo>
                <a:lnTo>
                  <a:pt x="0" y="676655"/>
                </a:lnTo>
                <a:lnTo>
                  <a:pt x="2040635" y="676655"/>
                </a:lnTo>
                <a:close/>
                <a:moveTo>
                  <a:pt x="473963" y="1029461"/>
                </a:moveTo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Freeform 640"/>
          <p:cNvSpPr/>
          <p:nvPr/>
        </p:nvSpPr>
        <p:spPr>
          <a:xfrm rot="0" flipH="0" flipV="0">
            <a:off x="2594610" y="5828539"/>
            <a:ext cx="9121140" cy="676655"/>
          </a:xfrm>
          <a:custGeom>
            <a:pathLst>
              <a:path w="9121140" h="676655">
                <a:moveTo>
                  <a:pt x="0" y="0"/>
                </a:moveTo>
                <a:lnTo>
                  <a:pt x="9121140" y="0"/>
                </a:lnTo>
                <a:lnTo>
                  <a:pt x="9121140" y="676655"/>
                </a:lnTo>
                <a:lnTo>
                  <a:pt x="0" y="676655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1" name="Picture 641"/>
          <p:cNvPicPr>
            <a:picLocks noChangeAspect="0" noChangeArrowheads="1"/>
          </p:cNvPicPr>
          <p:nvPr/>
        </p:nvPicPr>
        <p:blipFill>
          <a:blip r:embed="rId6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97051" y="1661242"/>
            <a:ext cx="10711299" cy="813734"/>
          </a:xfrm>
          <a:prstGeom prst="rect">
            <a:avLst/>
          </a:prstGeom>
          <a:noFill/>
          <a:extLst/>
        </p:spPr>
      </p:pic>
      <p:sp>
        <p:nvSpPr>
          <p:cNvPr id="642" name="Freeform 642"/>
          <p:cNvSpPr/>
          <p:nvPr/>
        </p:nvSpPr>
        <p:spPr>
          <a:xfrm rot="0" flipH="0" flipV="0">
            <a:off x="778001" y="1642110"/>
            <a:ext cx="10750296" cy="851916"/>
          </a:xfrm>
          <a:custGeom>
            <a:pathLst>
              <a:path w="10750296" h="851916">
                <a:moveTo>
                  <a:pt x="0" y="0"/>
                </a:moveTo>
                <a:lnTo>
                  <a:pt x="10750296" y="0"/>
                </a:lnTo>
                <a:lnTo>
                  <a:pt x="10750296" y="851916"/>
                </a:lnTo>
                <a:lnTo>
                  <a:pt x="0" y="851916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999999">
                <a:alpha val="100000"/>
              </a:srgbClr>
            </a:solidFill>
            <a:custDash>
              <a:ds d="8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Rectangle 643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058703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23</a:t>
            </a:r>
          </a:p>
        </p:txBody>
      </p:sp>
      <p:sp>
        <p:nvSpPr>
          <p:cNvPr id="644" name="Rectangle 644"/>
          <p:cNvSpPr/>
          <p:nvPr/>
        </p:nvSpPr>
        <p:spPr>
          <a:xfrm rot="0" flipH="0" flipV="0">
            <a:off x="349910" y="332537"/>
            <a:ext cx="4848453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Catalogue Setup and Explanation</a:t>
            </a:r>
          </a:p>
        </p:txBody>
      </p:sp>
      <p:sp>
        <p:nvSpPr>
          <p:cNvPr id="645" name="Rectangle 645"/>
          <p:cNvSpPr/>
          <p:nvPr/>
        </p:nvSpPr>
        <p:spPr>
          <a:xfrm rot="0" flipH="0" flipV="0">
            <a:off x="1326514" y="3783076"/>
            <a:ext cx="4699637" cy="5383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6" baseline="0" b="1" i="0" dirty="0" spc="0">
                <a:solidFill>
                  <a:srgbClr val="FFC000"/>
                </a:solidFill>
                <a:latin typeface="Arial" pitchFamily="0" charset="1"/>
              </a:rPr>
              <a:t>Source</a:t>
            </a:r>
            <a:r>
              <a:rPr lang="en-US" sz="2006" baseline="0" b="0" i="0" dirty="0" spc="536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UR</a:t>
            </a:r>
            <a:r>
              <a:rPr lang="en-US" sz="1596" baseline="0" b="0" i="0" dirty="0" spc="-64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 linking to the image (can be a static,</a:t>
            </a:r>
          </a:p>
          <a:p>
            <a:pPr marL="0">
              <a:lnSpc>
                <a:spcPts val="1931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but this is not recommended)</a:t>
            </a:r>
          </a:p>
        </p:txBody>
      </p:sp>
      <p:sp>
        <p:nvSpPr>
          <p:cNvPr id="646" name="Rectangle 646"/>
          <p:cNvSpPr/>
          <p:nvPr/>
        </p:nvSpPr>
        <p:spPr>
          <a:xfrm rot="0" flipH="0" flipV="0">
            <a:off x="6375527" y="3783280"/>
            <a:ext cx="4323688" cy="5077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Description</a:t>
            </a:r>
            <a:r>
              <a:rPr lang="en-US" sz="1800" baseline="0" b="0" i="0" dirty="0" spc="495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name of the document within</a:t>
            </a:r>
          </a:p>
          <a:p>
            <a:pPr marL="0">
              <a:lnSpc>
                <a:spcPts val="1927"/>
              </a:lnSpc>
            </a:pP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the item</a:t>
            </a:r>
          </a:p>
        </p:txBody>
      </p:sp>
      <p:sp>
        <p:nvSpPr>
          <p:cNvPr id="647" name="Rectangle 647"/>
          <p:cNvSpPr/>
          <p:nvPr/>
        </p:nvSpPr>
        <p:spPr>
          <a:xfrm rot="0" flipH="0" flipV="0">
            <a:off x="840943" y="5928735"/>
            <a:ext cx="10535383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844598"/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As with the images, one can add up to 7 different sets of images by copy-pasting RelatedItems-1</a:t>
            </a:r>
          </a:p>
          <a:p>
            <a:pPr marL="0">
              <a:lnSpc>
                <a:spcPts val="1920"/>
              </a:lnSpc>
              <a:tabLst>
                <a:tab pos="1844598" algn="l"/>
              </a:tabLst>
            </a:pPr>
            <a:r>
              <a:rPr lang="en-US" sz="2418" baseline="59085" b="1" i="0" dirty="0" spc="0">
                <a:solidFill>
                  <a:srgbClr val="FFFFFF"/>
                </a:solidFill>
                <a:latin typeface="Arial" pitchFamily="0" charset="1"/>
              </a:rPr>
              <a:t>NOT</a:t>
            </a:r>
            <a:r>
              <a:rPr lang="en-US" sz="2418" baseline="59085" b="1" i="0" dirty="0" spc="-6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2418" baseline="59085" b="1" i="0" dirty="0" spc="0">
                <a:solidFill>
                  <a:srgbClr val="FFFFFF"/>
                </a:solidFill>
                <a:latin typeface="Arial" pitchFamily="0" charset="1"/>
              </a:rPr>
              <a:t> BENE	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and updating the number (i.e. max amount is: RelatedItems-</a:t>
            </a:r>
            <a:r>
              <a:rPr lang="en-US" sz="1596" baseline="0" b="1" i="0" dirty="0" spc="0">
                <a:solidFill>
                  <a:srgbClr val="FFFFFF"/>
                </a:solidFill>
                <a:latin typeface="Arial" pitchFamily="0" charset="1"/>
              </a:rPr>
              <a:t>7</a:t>
            </a:r>
            <a:r>
              <a:rPr lang="en-US" sz="1596" baseline="0" b="0" i="0" dirty="0" spc="0">
                <a:solidFill>
                  <a:srgbClr val="FFFFFF"/>
                </a:solidFill>
                <a:latin typeface="Arial" pitchFamily="0" charset="1"/>
              </a:rPr>
              <a:t>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29" name="Freeform 129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Freeform 130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Freeform 131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Freeform 132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3" name="Picture 133"/>
          <p:cNvPicPr>
            <a:picLocks noChangeAspect="0" noChangeArrowheads="1"/>
          </p:cNvPicPr>
          <p:nvPr/>
        </p:nvPicPr>
        <p:blipFill>
          <a:blip r:embed="rId1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82168" y="5695221"/>
            <a:ext cx="7796143" cy="419067"/>
          </a:xfrm>
          <a:prstGeom prst="rect">
            <a:avLst/>
          </a:prstGeom>
          <a:noFill/>
          <a:extLst/>
        </p:spPr>
      </p:pic>
      <p:sp>
        <p:nvSpPr>
          <p:cNvPr id="134" name="Freeform 134"/>
          <p:cNvSpPr/>
          <p:nvPr/>
        </p:nvSpPr>
        <p:spPr>
          <a:xfrm rot="0" flipH="0" flipV="0">
            <a:off x="5456554" y="1946783"/>
            <a:ext cx="583692" cy="24384"/>
          </a:xfrm>
          <a:custGeom>
            <a:pathLst>
              <a:path w="583692" h="24384">
                <a:moveTo>
                  <a:pt x="0" y="0"/>
                </a:moveTo>
                <a:lnTo>
                  <a:pt x="583692" y="0"/>
                </a:lnTo>
                <a:lnTo>
                  <a:pt x="583692" y="24384"/>
                </a:lnTo>
                <a:lnTo>
                  <a:pt x="0" y="24384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Freeform 135"/>
          <p:cNvSpPr/>
          <p:nvPr/>
        </p:nvSpPr>
        <p:spPr>
          <a:xfrm rot="0" flipH="0" flipV="0">
            <a:off x="582930" y="5695950"/>
            <a:ext cx="7796783" cy="196597"/>
          </a:xfrm>
          <a:custGeom>
            <a:pathLst>
              <a:path w="7796783" h="196597">
                <a:moveTo>
                  <a:pt x="0" y="0"/>
                </a:moveTo>
                <a:lnTo>
                  <a:pt x="7796783" y="0"/>
                </a:lnTo>
                <a:lnTo>
                  <a:pt x="7796783" y="196597"/>
                </a:lnTo>
                <a:lnTo>
                  <a:pt x="0" y="196597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3B8A15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Freeform 136"/>
          <p:cNvSpPr/>
          <p:nvPr/>
        </p:nvSpPr>
        <p:spPr>
          <a:xfrm rot="0" flipH="0" flipV="0">
            <a:off x="582930" y="5912359"/>
            <a:ext cx="7796783" cy="188976"/>
          </a:xfrm>
          <a:custGeom>
            <a:pathLst>
              <a:path w="7796783" h="188976">
                <a:moveTo>
                  <a:pt x="0" y="0"/>
                </a:moveTo>
                <a:lnTo>
                  <a:pt x="7796783" y="0"/>
                </a:lnTo>
                <a:lnTo>
                  <a:pt x="7796783" y="188976"/>
                </a:lnTo>
                <a:lnTo>
                  <a:pt x="0" y="188976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AA4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Rectangle 137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122711" algn="l"/>
                <a:tab pos="11122711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3	</a:t>
            </a:r>
          </a:p>
        </p:txBody>
      </p:sp>
      <p:sp>
        <p:nvSpPr>
          <p:cNvPr id="138" name="Rectangle 138"/>
          <p:cNvSpPr/>
          <p:nvPr/>
        </p:nvSpPr>
        <p:spPr>
          <a:xfrm rot="0" flipH="0" flipV="0">
            <a:off x="1537080" y="3594304"/>
            <a:ext cx="5041391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24839" algn="l"/>
              </a:tabLst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1.	Each Excel field contains subset of headers</a:t>
            </a:r>
          </a:p>
        </p:txBody>
      </p:sp>
      <p:sp>
        <p:nvSpPr>
          <p:cNvPr id="139" name="Rectangle 139"/>
          <p:cNvSpPr/>
          <p:nvPr/>
        </p:nvSpPr>
        <p:spPr>
          <a:xfrm rot="0" flipH="0" flipV="0">
            <a:off x="1537080" y="3944824"/>
            <a:ext cx="9668281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24839" algn="l"/>
              </a:tabLst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2.	Each subset of he</a:t>
            </a:r>
            <a:r>
              <a:rPr lang="en-US" sz="1800" baseline="0" b="0" i="0" dirty="0" spc="-28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ders are marked by di</a:t>
            </a:r>
            <a:r>
              <a:rPr lang="en-US" sz="1800" baseline="0" b="0" i="0" dirty="0" spc="-27">
                <a:solidFill>
                  <a:srgbClr val="FFFFFF"/>
                </a:solidFill>
                <a:latin typeface="Arial" pitchFamily="0" charset="1"/>
              </a:rPr>
              <a:t>f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feren</a:t>
            </a:r>
            <a:r>
              <a:rPr lang="en-US" sz="1800" baseline="0" b="0" i="0" dirty="0" spc="504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colour</a:t>
            </a:r>
            <a:r>
              <a:rPr lang="en-US" sz="1800" baseline="0" b="0" i="0" dirty="0" spc="520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based on whether it is mandatory</a:t>
            </a:r>
          </a:p>
        </p:txBody>
      </p:sp>
      <p:sp>
        <p:nvSpPr>
          <p:cNvPr id="140" name="Rectangle 140"/>
          <p:cNvSpPr/>
          <p:nvPr/>
        </p:nvSpPr>
        <p:spPr>
          <a:xfrm rot="0" flipH="0" flipV="0">
            <a:off x="2161920" y="4219144"/>
            <a:ext cx="8762670" cy="5372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to the field or not (i.e. if </a:t>
            </a:r>
            <a:r>
              <a:rPr lang="en-US" sz="1800" baseline="0" b="0" i="0" dirty="0" spc="-31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ou use an optional field, you have to fill out its mandator</a:t>
            </a:r>
            <a:r>
              <a:rPr lang="en-US" sz="1800" baseline="0" b="0" i="0" dirty="0" spc="-49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 sub-</a:t>
            </a:r>
          </a:p>
          <a:p>
            <a:pPr marL="0">
              <a:lnSpc>
                <a:spcPts val="2159"/>
              </a:lnSpc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fields as a minimum requirem</a:t>
            </a:r>
            <a:r>
              <a:rPr lang="en-US" sz="1800" baseline="0" b="0" i="0" dirty="0" spc="-27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nt in order for the fields to function properly</a:t>
            </a:r>
          </a:p>
        </p:txBody>
      </p:sp>
      <p:sp>
        <p:nvSpPr>
          <p:cNvPr id="141" name="Rectangle 141"/>
          <p:cNvSpPr/>
          <p:nvPr/>
        </p:nvSpPr>
        <p:spPr>
          <a:xfrm rot="0" flipH="0" flipV="0">
            <a:off x="504139" y="515417"/>
            <a:ext cx="225155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FOREWOR</a:t>
            </a:r>
            <a:r>
              <a:rPr lang="en-US" sz="2400" baseline="0" b="1" i="0" dirty="0" spc="662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2400" baseline="0" b="1" i="0" dirty="0" spc="666">
                <a:solidFill>
                  <a:srgbClr val="FFFFFF"/>
                </a:solidFill>
                <a:latin typeface="Arial" pitchFamily="0" charset="1"/>
              </a:rPr>
              <a:t>-1</a:t>
            </a:r>
          </a:p>
        </p:txBody>
      </p:sp>
      <p:sp>
        <p:nvSpPr>
          <p:cNvPr id="142" name="Rectangle 142"/>
          <p:cNvSpPr/>
          <p:nvPr/>
        </p:nvSpPr>
        <p:spPr>
          <a:xfrm rot="0" flipH="0" flipV="0">
            <a:off x="1444116" y="1708227"/>
            <a:ext cx="9589795" cy="8119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This guide </a:t>
            </a:r>
            <a:r>
              <a:rPr lang="en-US" sz="1800" baseline="0" b="0" i="0" dirty="0" spc="-49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ill endeav</a:t>
            </a:r>
            <a:r>
              <a:rPr lang="en-US" sz="1800" baseline="0" b="0" i="0" dirty="0" spc="-29">
                <a:solidFill>
                  <a:srgbClr val="FFFFFF"/>
                </a:solidFill>
                <a:latin typeface="Arial" pitchFamily="0" charset="1"/>
              </a:rPr>
              <a:t>o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ur to outline th</a:t>
            </a:r>
            <a:r>
              <a:rPr lang="en-US" sz="1800" baseline="0" b="0" i="0" dirty="0" spc="493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800" baseline="0" b="1" i="0" dirty="0" spc="0">
                <a:solidFill>
                  <a:srgbClr val="FFFFFF"/>
                </a:solidFill>
                <a:latin typeface="Arial" pitchFamily="0" charset="1"/>
              </a:rPr>
              <a:t>basi</a:t>
            </a:r>
            <a:r>
              <a:rPr lang="en-US" sz="1800" baseline="0" b="1" i="0" dirty="0" spc="497">
                <a:solidFill>
                  <a:srgbClr val="FFFFFF"/>
                </a:solidFill>
                <a:latin typeface="Arial" pitchFamily="0" charset="1"/>
              </a:rPr>
              <a:t>c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requirements for a</a:t>
            </a:r>
            <a:r>
              <a:rPr lang="en-US" sz="1800" baseline="0" b="0" i="0" dirty="0" spc="517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800" baseline="0" b="0" i="1" dirty="0" spc="0">
                <a:solidFill>
                  <a:srgbClr val="FFFFFF"/>
                </a:solidFill>
                <a:latin typeface="Arial" pitchFamily="0" charset="1"/>
              </a:rPr>
              <a:t>Exce</a:t>
            </a:r>
            <a:r>
              <a:rPr lang="en-US" sz="1800" baseline="0" b="0" i="1" dirty="0" spc="502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field to function. Some</a:t>
            </a:r>
          </a:p>
          <a:p>
            <a:pPr marL="0">
              <a:lnSpc>
                <a:spcPts val="2160"/>
              </a:lnSpc>
            </a:pPr>
            <a:r>
              <a:rPr lang="en-US" sz="1802" baseline="0" b="0" i="0" dirty="0" spc="0">
                <a:solidFill>
                  <a:srgbClr val="FFFFFF"/>
                </a:solidFill>
                <a:latin typeface="Arial" pitchFamily="0" charset="1"/>
              </a:rPr>
              <a:t>fields have more options, but as the</a:t>
            </a:r>
            <a:r>
              <a:rPr lang="en-US" sz="1802" baseline="0" b="0" i="0" dirty="0" spc="-31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802" baseline="0" b="0" i="0" dirty="0" spc="0">
                <a:solidFill>
                  <a:srgbClr val="FFFFFF"/>
                </a:solidFill>
                <a:latin typeface="Arial" pitchFamily="0" charset="1"/>
              </a:rPr>
              <a:t> are neither mandatory nor essential to the functioning of</a:t>
            </a:r>
          </a:p>
          <a:p>
            <a:pPr marL="0">
              <a:lnSpc>
                <a:spcPts val="2162"/>
              </a:lnSpc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the field itself, the</a:t>
            </a:r>
            <a:r>
              <a:rPr lang="en-US" sz="1800" baseline="0" b="0" i="0" dirty="0" spc="-42">
                <a:solidFill>
                  <a:srgbClr val="FFFFFF"/>
                </a:solidFill>
                <a:latin typeface="Arial" pitchFamily="0" charset="1"/>
              </a:rPr>
              <a:t>y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 have been left out.</a:t>
            </a:r>
          </a:p>
        </p:txBody>
      </p:sp>
      <p:sp>
        <p:nvSpPr>
          <p:cNvPr id="143" name="Rectangle 143"/>
          <p:cNvSpPr/>
          <p:nvPr/>
        </p:nvSpPr>
        <p:spPr>
          <a:xfrm rot="0" flipH="0" flipV="0">
            <a:off x="762000" y="1125138"/>
            <a:ext cx="907615" cy="4083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aseline="0" b="1" i="0" dirty="0" spc="0">
                <a:solidFill>
                  <a:srgbClr val="4FB81C"/>
                </a:solidFill>
                <a:latin typeface="Arial" pitchFamily="0" charset="1"/>
              </a:rPr>
              <a:t>Goal:</a:t>
            </a:r>
          </a:p>
        </p:txBody>
      </p:sp>
      <p:sp>
        <p:nvSpPr>
          <p:cNvPr id="144" name="Rectangle 144"/>
          <p:cNvSpPr/>
          <p:nvPr/>
        </p:nvSpPr>
        <p:spPr>
          <a:xfrm rot="0" flipH="0" flipV="0">
            <a:off x="762000" y="2992895"/>
            <a:ext cx="5495500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aseline="0" b="1" i="0" dirty="0" spc="0">
                <a:solidFill>
                  <a:srgbClr val="00B0F0"/>
                </a:solidFill>
                <a:latin typeface="Arial" pitchFamily="0" charset="1"/>
              </a:rPr>
              <a:t>Understanding the basic syntax:</a:t>
            </a:r>
          </a:p>
        </p:txBody>
      </p:sp>
      <p:sp>
        <p:nvSpPr>
          <p:cNvPr id="145" name="Rectangle 145"/>
          <p:cNvSpPr/>
          <p:nvPr/>
        </p:nvSpPr>
        <p:spPr>
          <a:xfrm rot="0" flipH="0" flipV="0">
            <a:off x="510844" y="5305673"/>
            <a:ext cx="118473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3B8A15"/>
                </a:solidFill>
                <a:latin typeface="Arial" pitchFamily="0" charset="1"/>
              </a:rPr>
              <a:t>Main header</a:t>
            </a:r>
          </a:p>
        </p:txBody>
      </p:sp>
      <p:sp>
        <p:nvSpPr>
          <p:cNvPr id="146" name="Rectangle 146"/>
          <p:cNvSpPr/>
          <p:nvPr/>
        </p:nvSpPr>
        <p:spPr>
          <a:xfrm rot="0" flipH="0" flipV="0">
            <a:off x="8692260" y="5670925"/>
            <a:ext cx="3426283" cy="65928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aseline="0" b="1" i="0" dirty="0" spc="0">
                <a:solidFill>
                  <a:srgbClr val="B8B8B8"/>
                </a:solidFill>
                <a:latin typeface="Arial" pitchFamily="0" charset="1"/>
              </a:rPr>
              <a:t>Subset header</a:t>
            </a:r>
            <a:r>
              <a:rPr lang="en-US" sz="1596" baseline="0" b="1" i="0" dirty="0" spc="465">
                <a:solidFill>
                  <a:srgbClr val="B8B8B8"/>
                </a:solidFill>
                <a:latin typeface="Arial" pitchFamily="0" charset="1"/>
              </a:rPr>
              <a:t>s</a:t>
            </a:r>
            <a:r>
              <a:rPr lang="en-US" sz="1403" baseline="0" b="0" i="0" dirty="0" spc="0">
                <a:solidFill>
                  <a:srgbClr val="B8B8B8"/>
                </a:solidFill>
                <a:latin typeface="Arial" pitchFamily="0" charset="1"/>
              </a:rPr>
              <a:t>wit</a:t>
            </a:r>
            <a:r>
              <a:rPr lang="en-US" sz="1403" baseline="0" b="0" i="0" dirty="0" spc="383">
                <a:solidFill>
                  <a:srgbClr val="B8B8B8"/>
                </a:solidFill>
                <a:latin typeface="Arial" pitchFamily="0" charset="1"/>
              </a:rPr>
              <a:t>h</a:t>
            </a:r>
            <a:r>
              <a:rPr lang="en-US" sz="1403" baseline="0" b="1" i="0" dirty="0" spc="0">
                <a:solidFill>
                  <a:srgbClr val="008FD3"/>
                </a:solidFill>
                <a:latin typeface="Arial" pitchFamily="0" charset="1"/>
              </a:rPr>
              <a:t>blu</a:t>
            </a:r>
            <a:r>
              <a:rPr lang="en-US" sz="1403" baseline="0" b="1" i="0" dirty="0" spc="382">
                <a:solidFill>
                  <a:srgbClr val="008FD3"/>
                </a:solidFill>
                <a:latin typeface="Arial" pitchFamily="0" charset="1"/>
              </a:rPr>
              <a:t>e</a:t>
            </a:r>
            <a:r>
              <a:rPr lang="en-US" sz="1403" baseline="0" b="0" i="0" dirty="0" spc="0">
                <a:solidFill>
                  <a:srgbClr val="008FD3"/>
                </a:solidFill>
                <a:latin typeface="Arial" pitchFamily="0" charset="1"/>
              </a:rPr>
              <a:t>as </a:t>
            </a:r>
            <a:r>
              <a:rPr lang="en-US" sz="1403" baseline="0" b="0" i="0" dirty="0" spc="-24">
                <a:solidFill>
                  <a:srgbClr val="008FD3"/>
                </a:solidFill>
                <a:latin typeface="Arial" pitchFamily="0" charset="1"/>
              </a:rPr>
              <a:t>m</a:t>
            </a:r>
            <a:r>
              <a:rPr lang="en-US" sz="1403" baseline="0" b="0" i="0" dirty="0" spc="0">
                <a:solidFill>
                  <a:srgbClr val="008FD3"/>
                </a:solidFill>
                <a:latin typeface="Arial" pitchFamily="0" charset="1"/>
              </a:rPr>
              <a:t>andatory</a:t>
            </a:r>
          </a:p>
          <a:p>
            <a:pPr marL="0">
              <a:lnSpc>
                <a:spcPts val="1675"/>
              </a:lnSpc>
            </a:pPr>
            <a:r>
              <a:rPr lang="en-US" sz="1403" baseline="0" b="0" i="0" dirty="0" spc="0">
                <a:solidFill>
                  <a:srgbClr val="B8B8B8"/>
                </a:solidFill>
                <a:latin typeface="Arial" pitchFamily="0" charset="1"/>
              </a:rPr>
              <a:t>(i.e. </a:t>
            </a:r>
            <a:r>
              <a:rPr lang="en-US" sz="1403" baseline="0" b="0" i="0" dirty="0" spc="-26">
                <a:solidFill>
                  <a:srgbClr val="B8B8B8"/>
                </a:solidFill>
                <a:latin typeface="Arial" pitchFamily="0" charset="1"/>
              </a:rPr>
              <a:t>m</a:t>
            </a:r>
            <a:r>
              <a:rPr lang="en-US" sz="1403" baseline="0" b="0" i="0" dirty="0" spc="0">
                <a:solidFill>
                  <a:srgbClr val="B8B8B8"/>
                </a:solidFill>
                <a:latin typeface="Arial" pitchFamily="0" charset="1"/>
              </a:rPr>
              <a:t>inimum</a:t>
            </a:r>
            <a:r>
              <a:rPr lang="en-US" sz="1403" baseline="0" b="0" i="0" dirty="0" spc="-30">
                <a:solidFill>
                  <a:srgbClr val="B8B8B8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B8B8B8"/>
                </a:solidFill>
                <a:latin typeface="Arial" pitchFamily="0" charset="1"/>
              </a:rPr>
              <a:t>required</a:t>
            </a:r>
            <a:r>
              <a:rPr lang="en-US" sz="1403" baseline="0" b="0" i="0" dirty="0" spc="-33">
                <a:solidFill>
                  <a:srgbClr val="B8B8B8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B8B8B8"/>
                </a:solidFill>
                <a:latin typeface="Arial" pitchFamily="0" charset="1"/>
              </a:rPr>
              <a:t>fields to</a:t>
            </a:r>
            <a:r>
              <a:rPr lang="en-US" sz="1403" baseline="0" b="0" i="0" dirty="0" spc="-33">
                <a:solidFill>
                  <a:srgbClr val="B8B8B8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B8B8B8"/>
                </a:solidFill>
                <a:latin typeface="Arial" pitchFamily="0" charset="1"/>
              </a:rPr>
              <a:t>be filled</a:t>
            </a:r>
            <a:r>
              <a:rPr lang="en-US" sz="1403" baseline="0" b="0" i="0" dirty="0" spc="-33">
                <a:solidFill>
                  <a:srgbClr val="B8B8B8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B8B8B8"/>
                </a:solidFill>
                <a:latin typeface="Arial" pitchFamily="0" charset="1"/>
              </a:rPr>
              <a:t>so</a:t>
            </a:r>
          </a:p>
          <a:p>
            <a:pPr marL="0">
              <a:lnSpc>
                <a:spcPts val="1680"/>
              </a:lnSpc>
            </a:pPr>
            <a:r>
              <a:rPr lang="en-US" sz="1406" baseline="0" b="0" i="0" dirty="0" spc="0">
                <a:solidFill>
                  <a:srgbClr val="B8B8B8"/>
                </a:solidFill>
                <a:latin typeface="Arial" pitchFamily="0" charset="1"/>
              </a:rPr>
              <a:t>that</a:t>
            </a:r>
            <a:r>
              <a:rPr lang="en-US" sz="1406" baseline="0" b="0" i="0" dirty="0" spc="-26">
                <a:solidFill>
                  <a:srgbClr val="B8B8B8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B8B8B8"/>
                </a:solidFill>
                <a:latin typeface="Arial" pitchFamily="0" charset="1"/>
              </a:rPr>
              <a:t>it functions)</a:t>
            </a:r>
            <a:r>
              <a:rPr lang="en-US" sz="1406" baseline="0" b="0" i="0" dirty="0" spc="-58">
                <a:solidFill>
                  <a:srgbClr val="B8B8B8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B8B8B8"/>
                </a:solidFill>
                <a:latin typeface="Arial" pitchFamily="0" charset="1"/>
              </a:rPr>
              <a:t>an</a:t>
            </a:r>
            <a:r>
              <a:rPr lang="en-US" sz="1406" baseline="0" b="0" i="0" dirty="0" spc="369">
                <a:solidFill>
                  <a:srgbClr val="B8B8B8"/>
                </a:solidFill>
                <a:latin typeface="Arial" pitchFamily="0" charset="1"/>
              </a:rPr>
              <a:t>d</a:t>
            </a:r>
            <a:r>
              <a:rPr lang="en-US" sz="1406" baseline="0" b="1" i="0" dirty="0" spc="-51">
                <a:solidFill>
                  <a:srgbClr val="FFC000"/>
                </a:solidFill>
                <a:latin typeface="Arial" pitchFamily="0" charset="1"/>
              </a:rPr>
              <a:t>y</a:t>
            </a:r>
            <a:r>
              <a:rPr lang="en-US" sz="1406" baseline="0" b="1" i="0" dirty="0" spc="0">
                <a:solidFill>
                  <a:srgbClr val="FFC000"/>
                </a:solidFill>
                <a:latin typeface="Arial" pitchFamily="0" charset="1"/>
              </a:rPr>
              <a:t>ello</a:t>
            </a:r>
            <a:r>
              <a:rPr lang="en-US" sz="1406" baseline="0" b="1" i="0" dirty="0" spc="396">
                <a:solidFill>
                  <a:srgbClr val="FFC000"/>
                </a:solidFill>
                <a:latin typeface="Arial" pitchFamily="0" charset="1"/>
              </a:rPr>
              <a:t>w</a:t>
            </a:r>
            <a:r>
              <a:rPr lang="en-US" sz="1406" baseline="0" b="0" i="0" dirty="0" spc="0">
                <a:solidFill>
                  <a:srgbClr val="FFC000"/>
                </a:solidFill>
                <a:latin typeface="Arial" pitchFamily="0" charset="1"/>
              </a:rPr>
              <a:t>as o</a:t>
            </a:r>
            <a:r>
              <a:rPr lang="en-US" sz="1406" baseline="0" b="0" i="0" dirty="0" spc="-22">
                <a:solidFill>
                  <a:srgbClr val="FFC000"/>
                </a:solidFill>
                <a:latin typeface="Arial" pitchFamily="0" charset="1"/>
              </a:rPr>
              <a:t>p</a:t>
            </a:r>
            <a:r>
              <a:rPr lang="en-US" sz="1406" baseline="0" b="0" i="0" dirty="0" spc="0">
                <a:solidFill>
                  <a:srgbClr val="FFC000"/>
                </a:solidFill>
                <a:latin typeface="Arial" pitchFamily="0" charset="1"/>
              </a:rPr>
              <a:t>tional</a:t>
            </a:r>
          </a:p>
        </p:txBody>
      </p:sp>
      <p:sp>
        <p:nvSpPr>
          <p:cNvPr id="147" name="Rectangle 147"/>
          <p:cNvSpPr/>
          <p:nvPr/>
        </p:nvSpPr>
        <p:spPr>
          <a:xfrm rot="0" flipH="0" flipV="0">
            <a:off x="7321295" y="6231091"/>
            <a:ext cx="978792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aseline="0" b="1" i="0" dirty="0" spc="0">
                <a:solidFill>
                  <a:srgbClr val="AA4000"/>
                </a:solidFill>
                <a:latin typeface="Arial" pitchFamily="0" charset="1"/>
              </a:rPr>
              <a:t>Sub-fields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48" name="Freeform 148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Freeform 149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150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Freeform 151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Freeform 152"/>
          <p:cNvSpPr/>
          <p:nvPr/>
        </p:nvSpPr>
        <p:spPr>
          <a:xfrm rot="0" flipH="0" flipV="0">
            <a:off x="10001377" y="2462277"/>
            <a:ext cx="269748" cy="18288"/>
          </a:xfrm>
          <a:custGeom>
            <a:pathLst>
              <a:path w="269748" h="18288">
                <a:moveTo>
                  <a:pt x="0" y="0"/>
                </a:moveTo>
                <a:lnTo>
                  <a:pt x="269748" y="0"/>
                </a:lnTo>
                <a:lnTo>
                  <a:pt x="269748" y="18288"/>
                </a:lnTo>
                <a:lnTo>
                  <a:pt x="0" y="18288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Freeform 153"/>
          <p:cNvSpPr/>
          <p:nvPr/>
        </p:nvSpPr>
        <p:spPr>
          <a:xfrm rot="0" flipH="0" flipV="0">
            <a:off x="1348105" y="2767077"/>
            <a:ext cx="778764" cy="18288"/>
          </a:xfrm>
          <a:custGeom>
            <a:pathLst>
              <a:path w="778764" h="18288">
                <a:moveTo>
                  <a:pt x="0" y="0"/>
                </a:moveTo>
                <a:lnTo>
                  <a:pt x="778764" y="0"/>
                </a:lnTo>
                <a:lnTo>
                  <a:pt x="778764" y="18288"/>
                </a:lnTo>
                <a:lnTo>
                  <a:pt x="0" y="18288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4" name="Picture 154"/>
          <p:cNvPicPr>
            <a:picLocks noChangeAspect="0" noChangeArrowheads="1"/>
          </p:cNvPicPr>
          <p:nvPr/>
        </p:nvPicPr>
        <p:blipFill>
          <a:blip r:embed="rId1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097523" y="5466660"/>
            <a:ext cx="4419242" cy="761928"/>
          </a:xfrm>
          <a:prstGeom prst="rect">
            <a:avLst/>
          </a:prstGeom>
          <a:noFill/>
          <a:extLst/>
        </p:spPr>
      </p:pic>
      <p:sp>
        <p:nvSpPr>
          <p:cNvPr id="155" name="Freeform 155"/>
          <p:cNvSpPr/>
          <p:nvPr/>
        </p:nvSpPr>
        <p:spPr>
          <a:xfrm rot="0" flipH="0" flipV="0">
            <a:off x="6091173" y="5460239"/>
            <a:ext cx="4432300" cy="774700"/>
          </a:xfrm>
          <a:custGeom>
            <a:pathLst>
              <a:path w="4432300" h="774700">
                <a:moveTo>
                  <a:pt x="0" y="0"/>
                </a:moveTo>
                <a:lnTo>
                  <a:pt x="4432300" y="0"/>
                </a:lnTo>
                <a:lnTo>
                  <a:pt x="4432300" y="774700"/>
                </a:lnTo>
                <a:lnTo>
                  <a:pt x="0" y="774700"/>
                </a:lnTo>
                <a:lnTo>
                  <a:pt x="0" y="0"/>
                </a:lnTo>
                <a:close/>
              </a:path>
            </a:pathLst>
          </a:custGeom>
          <a:noFill/>
          <a:ln w="12700" cap="flat" cmpd="sng">
            <a:solidFill>
              <a:srgbClr val="FF4747">
                <a:alpha val="100000"/>
              </a:srgbClr>
            </a:solidFill>
            <a:custDash>
              <a:ds d="8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Rectangle 156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122711" algn="l"/>
                <a:tab pos="11122711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4	</a:t>
            </a:r>
          </a:p>
        </p:txBody>
      </p:sp>
      <p:sp>
        <p:nvSpPr>
          <p:cNvPr id="157" name="Rectangle 157"/>
          <p:cNvSpPr/>
          <p:nvPr/>
        </p:nvSpPr>
        <p:spPr>
          <a:xfrm rot="0" flipH="0" flipV="0">
            <a:off x="1348105" y="4143121"/>
            <a:ext cx="4641415" cy="29303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Maximum size</a:t>
            </a:r>
            <a:r>
              <a:rPr lang="en-US" sz="2006" baseline="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of Excel catalogue: 15</a:t>
            </a:r>
            <a:r>
              <a:rPr lang="en-US" sz="2006" baseline="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6" baseline="0" b="0" i="0" dirty="0" spc="0">
                <a:solidFill>
                  <a:srgbClr val="FFFFFF"/>
                </a:solidFill>
                <a:latin typeface="Arial" pitchFamily="0" charset="1"/>
              </a:rPr>
              <a:t>MB</a:t>
            </a:r>
          </a:p>
        </p:txBody>
      </p:sp>
      <p:sp>
        <p:nvSpPr>
          <p:cNvPr id="158" name="Rectangle 158"/>
          <p:cNvSpPr/>
          <p:nvPr/>
        </p:nvSpPr>
        <p:spPr>
          <a:xfrm rot="0" flipH="0" flipV="0">
            <a:off x="1348105" y="4524661"/>
            <a:ext cx="8437958" cy="9022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When uploading incremental</a:t>
            </a:r>
            <a:r>
              <a:rPr lang="en-US" sz="2004" baseline="0" b="0" i="0" dirty="0" spc="-5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parts to</a:t>
            </a:r>
            <a:r>
              <a:rPr lang="en-US" sz="2004" baseline="0" b="0" i="0" dirty="0" spc="-4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a catalogue,</a:t>
            </a:r>
            <a:r>
              <a:rPr lang="en-US" sz="2004" baseline="0" b="0" i="0" dirty="0" spc="-4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ensure that</a:t>
            </a:r>
            <a:r>
              <a:rPr lang="en-US" sz="2004" baseline="0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you previous</a:t>
            </a:r>
          </a:p>
          <a:p>
            <a:pPr marL="0">
              <a:lnSpc>
                <a:spcPts val="2400"/>
              </a:lnSpc>
            </a:pP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catalogue part</a:t>
            </a:r>
            <a:r>
              <a:rPr lang="en-US" sz="2004" baseline="0" b="0" i="0" dirty="0" spc="-4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is in status</a:t>
            </a:r>
            <a:r>
              <a:rPr lang="en-US" sz="2004" baseline="0" b="0" i="0" dirty="0" spc="-4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green/validated on</a:t>
            </a:r>
            <a:r>
              <a:rPr lang="en-US" sz="2004" baseline="0" b="0" i="0" dirty="0" spc="-4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the</a:t>
            </a:r>
            <a:r>
              <a:rPr lang="en-US" sz="2004" baseline="0" b="0" i="0" dirty="0" spc="-1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Ariba Network (see</a:t>
            </a:r>
            <a:r>
              <a:rPr lang="en-US" sz="2004" baseline="0" b="0" i="0" dirty="0" spc="-5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below</a:t>
            </a:r>
          </a:p>
          <a:p>
            <a:pPr marL="0">
              <a:lnSpc>
                <a:spcPts val="2400"/>
              </a:lnSpc>
            </a:pP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example)</a:t>
            </a:r>
          </a:p>
        </p:txBody>
      </p:sp>
      <p:sp>
        <p:nvSpPr>
          <p:cNvPr id="159" name="Rectangle 159"/>
          <p:cNvSpPr/>
          <p:nvPr/>
        </p:nvSpPr>
        <p:spPr>
          <a:xfrm rot="0" flipH="0" flipV="0">
            <a:off x="504139" y="515417"/>
            <a:ext cx="225155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FOREWOR</a:t>
            </a:r>
            <a:r>
              <a:rPr lang="en-US" sz="2400" baseline="0" b="1" i="0" dirty="0" spc="662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2400" baseline="0" b="1" i="0" dirty="0" spc="666">
                <a:solidFill>
                  <a:srgbClr val="FFFFFF"/>
                </a:solidFill>
                <a:latin typeface="Arial" pitchFamily="0" charset="1"/>
              </a:rPr>
              <a:t>-2</a:t>
            </a:r>
          </a:p>
        </p:txBody>
      </p:sp>
      <p:sp>
        <p:nvSpPr>
          <p:cNvPr id="160" name="Rectangle 160"/>
          <p:cNvSpPr/>
          <p:nvPr/>
        </p:nvSpPr>
        <p:spPr>
          <a:xfrm rot="0" flipH="0" flipV="0">
            <a:off x="1348105" y="1891824"/>
            <a:ext cx="8999852" cy="9022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As wit</a:t>
            </a:r>
            <a:r>
              <a:rPr lang="en-US" sz="2004" baseline="0" b="0" i="0" dirty="0" spc="540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BMEcat, CMS</a:t>
            </a:r>
            <a:r>
              <a:rPr lang="en-US" sz="2004" baseline="0" b="0" i="0" dirty="0" spc="-3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needs to</a:t>
            </a:r>
            <a:r>
              <a:rPr lang="en-US" sz="2004" baseline="0" b="0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be enabled along</a:t>
            </a:r>
            <a:r>
              <a:rPr lang="en-US" sz="2004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with all the required</a:t>
            </a:r>
            <a:r>
              <a:rPr lang="en-US" sz="2004" baseline="0" b="0" i="0" dirty="0" spc="-39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technical</a:t>
            </a:r>
          </a:p>
          <a:p>
            <a:pPr marL="0">
              <a:lnSpc>
                <a:spcPts val="2400"/>
              </a:lnSpc>
            </a:pP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setups</a:t>
            </a:r>
            <a:r>
              <a:rPr lang="en-US" sz="2004" baseline="0" b="0" i="0" dirty="0" spc="-3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however this format</a:t>
            </a:r>
            <a:r>
              <a:rPr lang="en-US" sz="2004" baseline="0" b="0" i="0" dirty="0" spc="-6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permits a catalogue</a:t>
            </a:r>
            <a:r>
              <a:rPr lang="en-US" sz="2004" baseline="0" b="0" i="0" dirty="0" spc="-5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to have </a:t>
            </a:r>
            <a:r>
              <a:rPr lang="en-US" sz="2004" baseline="0" b="0" i="0" dirty="0" spc="-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h</a:t>
            </a:r>
            <a:r>
              <a:rPr lang="en-US" sz="2004" baseline="0" b="0" i="0" dirty="0" spc="550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BMEca</a:t>
            </a:r>
            <a:r>
              <a:rPr lang="en-US" sz="2004" baseline="0" b="0" i="0" dirty="0" spc="542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feature</a:t>
            </a:r>
            <a:r>
              <a:rPr lang="en-US" sz="2004" baseline="0" b="0" i="0" dirty="0" spc="523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as</a:t>
            </a:r>
          </a:p>
          <a:p>
            <a:pPr marL="0">
              <a:lnSpc>
                <a:spcPts val="2400"/>
              </a:lnSpc>
            </a:pP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well a</a:t>
            </a:r>
            <a:r>
              <a:rPr lang="en-US" sz="2004" baseline="0" b="0" i="0" dirty="0" spc="550">
                <a:solidFill>
                  <a:srgbClr val="FFFFFF"/>
                </a:solidFill>
                <a:latin typeface="Arial" pitchFamily="0" charset="1"/>
              </a:rPr>
              <a:t>s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parametric data</a:t>
            </a:r>
            <a:r>
              <a:rPr lang="en-US" sz="2004" baseline="0" b="0" i="0" dirty="0" spc="-5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and customer</a:t>
            </a:r>
            <a:r>
              <a:rPr lang="en-US" sz="2004" baseline="0" b="0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custom</a:t>
            </a:r>
            <a:r>
              <a:rPr lang="en-US" sz="2004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fields (not</a:t>
            </a:r>
            <a:r>
              <a:rPr lang="en-US" sz="2004" baseline="0" b="0" i="0" dirty="0" spc="-3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available in th</a:t>
            </a:r>
            <a:r>
              <a:rPr lang="en-US" sz="2004" baseline="0" b="0" i="0" dirty="0" spc="534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BMEcat</a:t>
            </a:r>
          </a:p>
        </p:txBody>
      </p:sp>
      <p:sp>
        <p:nvSpPr>
          <p:cNvPr id="161" name="Rectangle 161"/>
          <p:cNvSpPr/>
          <p:nvPr/>
        </p:nvSpPr>
        <p:spPr>
          <a:xfrm rot="0" flipH="0" flipV="0">
            <a:off x="1348105" y="2806224"/>
            <a:ext cx="804499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format)</a:t>
            </a:r>
          </a:p>
        </p:txBody>
      </p:sp>
      <p:sp>
        <p:nvSpPr>
          <p:cNvPr id="162" name="Rectangle 162"/>
          <p:cNvSpPr/>
          <p:nvPr/>
        </p:nvSpPr>
        <p:spPr>
          <a:xfrm rot="0" flipH="0" flipV="0">
            <a:off x="855268" y="1301541"/>
            <a:ext cx="2372724" cy="4083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aseline="0" b="1" i="0" dirty="0" spc="0">
                <a:solidFill>
                  <a:srgbClr val="FFC000"/>
                </a:solidFill>
                <a:latin typeface="Arial" pitchFamily="0" charset="1"/>
              </a:rPr>
              <a:t>Prerequisites:</a:t>
            </a:r>
          </a:p>
        </p:txBody>
      </p:sp>
      <p:sp>
        <p:nvSpPr>
          <p:cNvPr id="163" name="Rectangle 163"/>
          <p:cNvSpPr/>
          <p:nvPr/>
        </p:nvSpPr>
        <p:spPr>
          <a:xfrm rot="0" flipH="0" flipV="0">
            <a:off x="855268" y="3534582"/>
            <a:ext cx="1106466" cy="4083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aseline="0" b="1" i="0" dirty="0" spc="0">
                <a:solidFill>
                  <a:srgbClr val="FF4747"/>
                </a:solidFill>
                <a:latin typeface="Arial" pitchFamily="0" charset="1"/>
              </a:rPr>
              <a:t>Notes: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64" name="Freeform 164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" name="Freeform 165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" name="Freeform 166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Freeform 167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8" name="Picture 168"/>
          <p:cNvPicPr>
            <a:picLocks noChangeAspect="0" noChangeArrowheads="1"/>
          </p:cNvPicPr>
          <p:nvPr/>
        </p:nvPicPr>
        <p:blipFill>
          <a:blip r:embed="rId1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136135" y="1077796"/>
            <a:ext cx="4122038" cy="3943784"/>
          </a:xfrm>
          <a:prstGeom prst="rect">
            <a:avLst/>
          </a:prstGeom>
          <a:noFill/>
          <a:extLst/>
        </p:spPr>
      </p:pic>
      <p:sp>
        <p:nvSpPr>
          <p:cNvPr id="169" name="Freeform 169"/>
          <p:cNvSpPr/>
          <p:nvPr/>
        </p:nvSpPr>
        <p:spPr>
          <a:xfrm rot="0" flipH="0" flipV="0">
            <a:off x="4117085" y="1058418"/>
            <a:ext cx="4160521" cy="3982212"/>
          </a:xfrm>
          <a:custGeom>
            <a:pathLst>
              <a:path w="4160521" h="3982212">
                <a:moveTo>
                  <a:pt x="0" y="0"/>
                </a:moveTo>
                <a:lnTo>
                  <a:pt x="4160521" y="0"/>
                </a:lnTo>
                <a:lnTo>
                  <a:pt x="4160521" y="3982212"/>
                </a:lnTo>
                <a:lnTo>
                  <a:pt x="0" y="3982212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0" name="Picture 170"/>
          <p:cNvPicPr>
            <a:picLocks noChangeAspect="0" noChangeArrowheads="1"/>
          </p:cNvPicPr>
          <p:nvPr/>
        </p:nvPicPr>
        <p:blipFill>
          <a:blip r:embed="rId1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30162" y="1077468"/>
            <a:ext cx="3630167" cy="5026152"/>
          </a:xfrm>
          <a:prstGeom prst="rect">
            <a:avLst/>
          </a:prstGeom>
          <a:noFill/>
          <a:extLst/>
        </p:spPr>
      </p:pic>
      <p:sp>
        <p:nvSpPr>
          <p:cNvPr id="171" name="Freeform 171"/>
          <p:cNvSpPr/>
          <p:nvPr/>
        </p:nvSpPr>
        <p:spPr>
          <a:xfrm rot="0" flipH="0" flipV="0">
            <a:off x="201548" y="1048893"/>
            <a:ext cx="3687318" cy="5083303"/>
          </a:xfrm>
          <a:custGeom>
            <a:pathLst>
              <a:path w="3687318" h="5083303">
                <a:moveTo>
                  <a:pt x="0" y="0"/>
                </a:moveTo>
                <a:lnTo>
                  <a:pt x="3687318" y="0"/>
                </a:lnTo>
                <a:lnTo>
                  <a:pt x="3687318" y="5083303"/>
                </a:lnTo>
                <a:lnTo>
                  <a:pt x="0" y="5083303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0070C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Freeform 172"/>
          <p:cNvSpPr/>
          <p:nvPr/>
        </p:nvSpPr>
        <p:spPr>
          <a:xfrm rot="0" flipH="0" flipV="0">
            <a:off x="230886" y="1078230"/>
            <a:ext cx="3630167" cy="2714244"/>
          </a:xfrm>
          <a:custGeom>
            <a:pathLst>
              <a:path w="3630167" h="2714244">
                <a:moveTo>
                  <a:pt x="0" y="0"/>
                </a:moveTo>
                <a:lnTo>
                  <a:pt x="3630167" y="0"/>
                </a:lnTo>
                <a:lnTo>
                  <a:pt x="3630167" y="2714244"/>
                </a:lnTo>
                <a:lnTo>
                  <a:pt x="0" y="271424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Freeform 173"/>
          <p:cNvSpPr/>
          <p:nvPr/>
        </p:nvSpPr>
        <p:spPr>
          <a:xfrm rot="0" flipH="0" flipV="0">
            <a:off x="230886" y="3822954"/>
            <a:ext cx="3630167" cy="2263141"/>
          </a:xfrm>
          <a:custGeom>
            <a:pathLst>
              <a:path w="3630167" h="2263141">
                <a:moveTo>
                  <a:pt x="0" y="0"/>
                </a:moveTo>
                <a:lnTo>
                  <a:pt x="3630167" y="0"/>
                </a:lnTo>
                <a:lnTo>
                  <a:pt x="3630167" y="2263141"/>
                </a:lnTo>
                <a:lnTo>
                  <a:pt x="0" y="2263141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4FB81C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4" name="Picture 174"/>
          <p:cNvPicPr>
            <a:picLocks noChangeAspect="0" noChangeArrowheads="1"/>
          </p:cNvPicPr>
          <p:nvPr/>
        </p:nvPicPr>
        <p:blipFill>
          <a:blip r:embed="rId1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397240" y="2898979"/>
            <a:ext cx="3677081" cy="3593261"/>
          </a:xfrm>
          <a:prstGeom prst="rect">
            <a:avLst/>
          </a:prstGeom>
          <a:noFill/>
          <a:extLst/>
        </p:spPr>
      </p:pic>
      <p:sp>
        <p:nvSpPr>
          <p:cNvPr id="175" name="Freeform 175"/>
          <p:cNvSpPr/>
          <p:nvPr/>
        </p:nvSpPr>
        <p:spPr>
          <a:xfrm rot="0" flipH="0" flipV="0">
            <a:off x="8378190" y="2879598"/>
            <a:ext cx="3715512" cy="3631693"/>
          </a:xfrm>
          <a:custGeom>
            <a:pathLst>
              <a:path w="3715512" h="3631693">
                <a:moveTo>
                  <a:pt x="0" y="0"/>
                </a:moveTo>
                <a:lnTo>
                  <a:pt x="3715512" y="0"/>
                </a:lnTo>
                <a:lnTo>
                  <a:pt x="3715512" y="3631693"/>
                </a:lnTo>
                <a:lnTo>
                  <a:pt x="0" y="3631693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4FB81C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Freeform 176"/>
          <p:cNvSpPr/>
          <p:nvPr/>
        </p:nvSpPr>
        <p:spPr>
          <a:xfrm rot="0" flipH="0" flipV="0">
            <a:off x="3231642" y="1436371"/>
            <a:ext cx="513587" cy="192024"/>
          </a:xfrm>
          <a:custGeom>
            <a:pathLst>
              <a:path w="513587" h="192024">
                <a:moveTo>
                  <a:pt x="0" y="0"/>
                </a:moveTo>
                <a:lnTo>
                  <a:pt x="513587" y="0"/>
                </a:lnTo>
                <a:lnTo>
                  <a:pt x="513587" y="192024"/>
                </a:lnTo>
                <a:lnTo>
                  <a:pt x="0" y="19202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 rot="0" flipH="0" flipV="0">
            <a:off x="1041653" y="1701546"/>
            <a:ext cx="2703577" cy="745236"/>
          </a:xfrm>
          <a:custGeom>
            <a:pathLst>
              <a:path w="2703577" h="745236">
                <a:moveTo>
                  <a:pt x="0" y="0"/>
                </a:moveTo>
                <a:lnTo>
                  <a:pt x="2703577" y="0"/>
                </a:lnTo>
                <a:lnTo>
                  <a:pt x="2703577" y="745236"/>
                </a:lnTo>
                <a:lnTo>
                  <a:pt x="0" y="745236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Freeform 178"/>
          <p:cNvSpPr/>
          <p:nvPr/>
        </p:nvSpPr>
        <p:spPr>
          <a:xfrm rot="0" flipH="0" flipV="0">
            <a:off x="285750" y="1128522"/>
            <a:ext cx="720852" cy="1021080"/>
          </a:xfrm>
          <a:custGeom>
            <a:pathLst>
              <a:path w="720852" h="1021080">
                <a:moveTo>
                  <a:pt x="0" y="0"/>
                </a:moveTo>
                <a:lnTo>
                  <a:pt x="720852" y="0"/>
                </a:lnTo>
                <a:lnTo>
                  <a:pt x="720852" y="1021080"/>
                </a:lnTo>
                <a:lnTo>
                  <a:pt x="0" y="1021080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Freeform 179"/>
          <p:cNvSpPr/>
          <p:nvPr/>
        </p:nvSpPr>
        <p:spPr>
          <a:xfrm rot="0" flipH="0" flipV="0">
            <a:off x="3427476" y="2819400"/>
            <a:ext cx="851915" cy="473965"/>
          </a:xfrm>
          <a:custGeom>
            <a:pathLst>
              <a:path w="851915" h="473965">
                <a:moveTo>
                  <a:pt x="0" y="118491"/>
                </a:moveTo>
                <a:lnTo>
                  <a:pt x="14858" y="118491"/>
                </a:lnTo>
                <a:lnTo>
                  <a:pt x="14858" y="355473"/>
                </a:lnTo>
                <a:lnTo>
                  <a:pt x="0" y="355473"/>
                </a:lnTo>
                <a:lnTo>
                  <a:pt x="0" y="118491"/>
                </a:lnTo>
                <a:close/>
                <a:moveTo>
                  <a:pt x="29590" y="118491"/>
                </a:moveTo>
                <a:lnTo>
                  <a:pt x="59182" y="118491"/>
                </a:lnTo>
                <a:lnTo>
                  <a:pt x="59182" y="355473"/>
                </a:lnTo>
                <a:lnTo>
                  <a:pt x="29590" y="355473"/>
                </a:lnTo>
                <a:lnTo>
                  <a:pt x="29590" y="118491"/>
                </a:lnTo>
                <a:close/>
                <a:moveTo>
                  <a:pt x="74040" y="118491"/>
                </a:moveTo>
                <a:lnTo>
                  <a:pt x="614933" y="118491"/>
                </a:lnTo>
                <a:lnTo>
                  <a:pt x="614933" y="0"/>
                </a:lnTo>
                <a:lnTo>
                  <a:pt x="851915" y="236983"/>
                </a:lnTo>
                <a:lnTo>
                  <a:pt x="614933" y="473965"/>
                </a:lnTo>
                <a:lnTo>
                  <a:pt x="614933" y="355473"/>
                </a:lnTo>
                <a:lnTo>
                  <a:pt x="74040" y="355473"/>
                </a:lnTo>
                <a:close/>
                <a:moveTo>
                  <a:pt x="492633" y="4038600"/>
                </a:moveTo>
              </a:path>
            </a:pathLst>
          </a:custGeom>
          <a:solidFill>
            <a:srgbClr val="F0AB00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" name="Freeform 180"/>
          <p:cNvSpPr/>
          <p:nvPr/>
        </p:nvSpPr>
        <p:spPr>
          <a:xfrm rot="0" flipH="0" flipV="0">
            <a:off x="3674364" y="5225797"/>
            <a:ext cx="4841747" cy="473963"/>
          </a:xfrm>
          <a:custGeom>
            <a:pathLst>
              <a:path w="4841747" h="473963">
                <a:moveTo>
                  <a:pt x="0" y="118490"/>
                </a:moveTo>
                <a:lnTo>
                  <a:pt x="14858" y="118490"/>
                </a:lnTo>
                <a:lnTo>
                  <a:pt x="14858" y="355473"/>
                </a:lnTo>
                <a:lnTo>
                  <a:pt x="0" y="355473"/>
                </a:lnTo>
                <a:lnTo>
                  <a:pt x="0" y="118490"/>
                </a:lnTo>
                <a:close/>
                <a:moveTo>
                  <a:pt x="29590" y="118490"/>
                </a:moveTo>
                <a:lnTo>
                  <a:pt x="59182" y="118490"/>
                </a:lnTo>
                <a:lnTo>
                  <a:pt x="59182" y="355473"/>
                </a:lnTo>
                <a:lnTo>
                  <a:pt x="29590" y="355473"/>
                </a:lnTo>
                <a:lnTo>
                  <a:pt x="29590" y="118490"/>
                </a:lnTo>
                <a:close/>
                <a:moveTo>
                  <a:pt x="74040" y="118490"/>
                </a:moveTo>
                <a:lnTo>
                  <a:pt x="4604766" y="118490"/>
                </a:lnTo>
                <a:lnTo>
                  <a:pt x="4604766" y="0"/>
                </a:lnTo>
                <a:lnTo>
                  <a:pt x="4841747" y="236982"/>
                </a:lnTo>
                <a:lnTo>
                  <a:pt x="4604766" y="473963"/>
                </a:lnTo>
                <a:lnTo>
                  <a:pt x="4604766" y="355473"/>
                </a:lnTo>
                <a:lnTo>
                  <a:pt x="74040" y="355473"/>
                </a:lnTo>
                <a:close/>
                <a:moveTo>
                  <a:pt x="-2160651" y="1632203"/>
                </a:moveTo>
              </a:path>
            </a:pathLst>
          </a:custGeom>
          <a:solidFill>
            <a:srgbClr val="4FB81C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" name="Freeform 181"/>
          <p:cNvSpPr/>
          <p:nvPr/>
        </p:nvSpPr>
        <p:spPr>
          <a:xfrm rot="0" flipH="0" flipV="0">
            <a:off x="3674364" y="5225797"/>
            <a:ext cx="4841747" cy="473963"/>
          </a:xfrm>
          <a:custGeom>
            <a:pathLst>
              <a:path w="4841747" h="473963">
                <a:moveTo>
                  <a:pt x="0" y="118490"/>
                </a:moveTo>
                <a:lnTo>
                  <a:pt x="14858" y="118490"/>
                </a:lnTo>
                <a:lnTo>
                  <a:pt x="14858" y="355473"/>
                </a:lnTo>
                <a:lnTo>
                  <a:pt x="0" y="355473"/>
                </a:lnTo>
                <a:lnTo>
                  <a:pt x="0" y="118490"/>
                </a:lnTo>
                <a:close/>
                <a:moveTo>
                  <a:pt x="29590" y="118490"/>
                </a:moveTo>
                <a:lnTo>
                  <a:pt x="59182" y="118490"/>
                </a:lnTo>
                <a:lnTo>
                  <a:pt x="59182" y="355473"/>
                </a:lnTo>
                <a:lnTo>
                  <a:pt x="29590" y="355473"/>
                </a:lnTo>
                <a:lnTo>
                  <a:pt x="29590" y="118490"/>
                </a:lnTo>
                <a:close/>
                <a:moveTo>
                  <a:pt x="74040" y="118490"/>
                </a:moveTo>
                <a:lnTo>
                  <a:pt x="4604766" y="118490"/>
                </a:lnTo>
                <a:lnTo>
                  <a:pt x="4604766" y="0"/>
                </a:lnTo>
                <a:lnTo>
                  <a:pt x="4841747" y="236982"/>
                </a:lnTo>
                <a:lnTo>
                  <a:pt x="4604766" y="473963"/>
                </a:lnTo>
                <a:lnTo>
                  <a:pt x="4604766" y="355473"/>
                </a:lnTo>
                <a:lnTo>
                  <a:pt x="74040" y="355473"/>
                </a:lnTo>
                <a:close/>
                <a:moveTo>
                  <a:pt x="-2160651" y="1632203"/>
                </a:moveTo>
              </a:path>
            </a:pathLst>
          </a:custGeom>
          <a:noFill/>
          <a:ln w="6350" cap="flat" cmpd="sng">
            <a:solidFill>
              <a:srgbClr val="4FB81C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Freeform 182"/>
          <p:cNvSpPr/>
          <p:nvPr/>
        </p:nvSpPr>
        <p:spPr>
          <a:xfrm rot="0" flipH="0" flipV="0">
            <a:off x="1041653" y="3862579"/>
            <a:ext cx="2560321" cy="2177795"/>
          </a:xfrm>
          <a:custGeom>
            <a:pathLst>
              <a:path w="2560321" h="2177795">
                <a:moveTo>
                  <a:pt x="0" y="0"/>
                </a:moveTo>
                <a:lnTo>
                  <a:pt x="2560321" y="0"/>
                </a:lnTo>
                <a:lnTo>
                  <a:pt x="2560321" y="2177795"/>
                </a:lnTo>
                <a:lnTo>
                  <a:pt x="0" y="2177795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Rectangle 183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122711" algn="l"/>
                <a:tab pos="11122711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5	</a:t>
            </a:r>
          </a:p>
        </p:txBody>
      </p:sp>
      <p:sp>
        <p:nvSpPr>
          <p:cNvPr id="184" name="Rectangle 184"/>
          <p:cNvSpPr/>
          <p:nvPr/>
        </p:nvSpPr>
        <p:spPr>
          <a:xfrm rot="0" flipH="0" flipV="0">
            <a:off x="504139" y="515417"/>
            <a:ext cx="4564684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OVE</a:t>
            </a:r>
            <a:r>
              <a:rPr lang="en-US" sz="2400" baseline="0" b="1" i="0" dirty="0" spc="-58">
                <a:solidFill>
                  <a:srgbClr val="FFFFFF"/>
                </a:solidFill>
                <a:latin typeface="Arial" pitchFamily="0" charset="1"/>
              </a:rPr>
              <a:t>R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VIEW OF</a:t>
            </a:r>
            <a:r>
              <a:rPr lang="en-US" sz="2400" baseline="0" b="1" i="0" dirty="0" spc="-10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AN EXCE</a:t>
            </a:r>
            <a:r>
              <a:rPr lang="en-US" sz="2400" baseline="0" b="1" i="0" dirty="0" spc="-75">
                <a:solidFill>
                  <a:srgbClr val="FFFFFF"/>
                </a:solidFill>
                <a:latin typeface="Arial" pitchFamily="0" charset="1"/>
              </a:rPr>
              <a:t>L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 ITEM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85" name="Freeform 185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6" name="Picture 186"/>
          <p:cNvPicPr>
            <a:picLocks noChangeAspect="0" noChangeArrowheads="1"/>
          </p:cNvPicPr>
          <p:nvPr/>
        </p:nvPicPr>
        <p:blipFill>
          <a:blip r:embed="rId1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670292" y="611"/>
            <a:ext cx="4524366" cy="6857389"/>
          </a:xfrm>
          <a:prstGeom prst="rect">
            <a:avLst/>
          </a:prstGeom>
          <a:noFill/>
          <a:extLst/>
        </p:spPr>
      </p:pic>
      <p:sp>
        <p:nvSpPr>
          <p:cNvPr id="187" name="Freeform 187"/>
          <p:cNvSpPr/>
          <p:nvPr/>
        </p:nvSpPr>
        <p:spPr>
          <a:xfrm rot="0" flipH="0" flipV="0">
            <a:off x="11369040" y="467868"/>
            <a:ext cx="669036" cy="123444"/>
          </a:xfrm>
          <a:custGeom>
            <a:pathLst>
              <a:path w="669036" h="123444">
                <a:moveTo>
                  <a:pt x="0" y="0"/>
                </a:moveTo>
                <a:lnTo>
                  <a:pt x="669036" y="0"/>
                </a:lnTo>
                <a:lnTo>
                  <a:pt x="669036" y="123444"/>
                </a:lnTo>
                <a:lnTo>
                  <a:pt x="0" y="123444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1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Freeform 188"/>
          <p:cNvSpPr/>
          <p:nvPr/>
        </p:nvSpPr>
        <p:spPr>
          <a:xfrm rot="0" flipH="0" flipV="0">
            <a:off x="8721852" y="3767329"/>
            <a:ext cx="3116579" cy="844295"/>
          </a:xfrm>
          <a:custGeom>
            <a:pathLst>
              <a:path w="3116579" h="844295">
                <a:moveTo>
                  <a:pt x="0" y="0"/>
                </a:moveTo>
                <a:lnTo>
                  <a:pt x="3116579" y="0"/>
                </a:lnTo>
                <a:lnTo>
                  <a:pt x="3116579" y="844295"/>
                </a:lnTo>
                <a:lnTo>
                  <a:pt x="0" y="844295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C00000">
                <a:alpha val="100000"/>
              </a:srgbClr>
            </a:solidFill>
            <a:custDash>
              <a:ds d="4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Rectangle 189"/>
          <p:cNvSpPr/>
          <p:nvPr/>
        </p:nvSpPr>
        <p:spPr>
          <a:xfrm rot="0" flipH="0" flipV="0">
            <a:off x="504139" y="3113507"/>
            <a:ext cx="5185597" cy="643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406" baseline="0" b="1" i="0" dirty="0" spc="0">
                <a:solidFill>
                  <a:srgbClr val="FFFFFF"/>
                </a:solidFill>
                <a:latin typeface="Arial" pitchFamily="0" charset="1"/>
              </a:rPr>
              <a:t>Pric</a:t>
            </a:r>
            <a:r>
              <a:rPr lang="en-US" sz="4406" baseline="0" b="1" i="0" dirty="0" spc="1222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4406" baseline="0" b="1" i="0" dirty="0" spc="0">
                <a:solidFill>
                  <a:srgbClr val="F0AB00"/>
                </a:solidFill>
                <a:latin typeface="Arial" pitchFamily="0" charset="1"/>
              </a:rPr>
              <a:t>Configuration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190" name="Freeform 190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Freeform 191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Freeform 192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Freeform 193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Freeform 194"/>
          <p:cNvSpPr/>
          <p:nvPr/>
        </p:nvSpPr>
        <p:spPr>
          <a:xfrm rot="0" flipH="0" flipV="0">
            <a:off x="8299704" y="1620012"/>
            <a:ext cx="3390900" cy="2232660"/>
          </a:xfrm>
          <a:custGeom>
            <a:pathLst>
              <a:path w="3390900" h="2232660">
                <a:moveTo>
                  <a:pt x="0" y="0"/>
                </a:moveTo>
                <a:lnTo>
                  <a:pt x="3390900" y="0"/>
                </a:lnTo>
                <a:lnTo>
                  <a:pt x="3390900" y="2232660"/>
                </a:lnTo>
                <a:lnTo>
                  <a:pt x="0" y="2232660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5" name="Picture 195"/>
          <p:cNvPicPr>
            <a:picLocks noChangeAspect="0" noChangeArrowheads="1"/>
          </p:cNvPicPr>
          <p:nvPr/>
        </p:nvPicPr>
        <p:blipFill>
          <a:blip r:embed="rId1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299704" y="1620243"/>
            <a:ext cx="3390593" cy="2232429"/>
          </a:xfrm>
          <a:prstGeom prst="rect">
            <a:avLst/>
          </a:prstGeom>
          <a:noFill/>
          <a:extLst/>
        </p:spPr>
      </p:pic>
      <p:sp>
        <p:nvSpPr>
          <p:cNvPr id="196" name="Freeform 196"/>
          <p:cNvSpPr/>
          <p:nvPr/>
        </p:nvSpPr>
        <p:spPr>
          <a:xfrm rot="0" flipH="0" flipV="0">
            <a:off x="9857993" y="1928622"/>
            <a:ext cx="771145" cy="275844"/>
          </a:xfrm>
          <a:custGeom>
            <a:pathLst>
              <a:path w="771145" h="275844">
                <a:moveTo>
                  <a:pt x="0" y="0"/>
                </a:moveTo>
                <a:lnTo>
                  <a:pt x="771145" y="0"/>
                </a:lnTo>
                <a:lnTo>
                  <a:pt x="771145" y="275844"/>
                </a:lnTo>
                <a:lnTo>
                  <a:pt x="0" y="27584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B48000">
                <a:alpha val="100000"/>
              </a:srgbClr>
            </a:solidFill>
            <a:custDash>
              <a:ds d="400000" sp="300000"/>
            </a:custDash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Freeform 197"/>
          <p:cNvSpPr/>
          <p:nvPr/>
        </p:nvSpPr>
        <p:spPr>
          <a:xfrm rot="0" flipH="0" flipV="0">
            <a:off x="9152381" y="1928622"/>
            <a:ext cx="413004" cy="275844"/>
          </a:xfrm>
          <a:custGeom>
            <a:pathLst>
              <a:path w="413004" h="275844">
                <a:moveTo>
                  <a:pt x="0" y="0"/>
                </a:moveTo>
                <a:lnTo>
                  <a:pt x="413004" y="0"/>
                </a:lnTo>
                <a:lnTo>
                  <a:pt x="413004" y="275844"/>
                </a:lnTo>
                <a:lnTo>
                  <a:pt x="0" y="275844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B48000">
                <a:alpha val="100000"/>
              </a:srgbClr>
            </a:solidFill>
            <a:custDash>
              <a:ds d="400000" sp="300000"/>
            </a:custDash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Freeform 198"/>
          <p:cNvSpPr/>
          <p:nvPr/>
        </p:nvSpPr>
        <p:spPr>
          <a:xfrm rot="0" flipH="0" flipV="0">
            <a:off x="504444" y="1620012"/>
            <a:ext cx="3390900" cy="2232660"/>
          </a:xfrm>
          <a:custGeom>
            <a:pathLst>
              <a:path w="3390900" h="2232660">
                <a:moveTo>
                  <a:pt x="0" y="0"/>
                </a:moveTo>
                <a:lnTo>
                  <a:pt x="3390900" y="0"/>
                </a:lnTo>
                <a:lnTo>
                  <a:pt x="3390900" y="2232660"/>
                </a:lnTo>
                <a:lnTo>
                  <a:pt x="0" y="2232660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9" name="Picture 199"/>
          <p:cNvPicPr>
            <a:picLocks noChangeAspect="0" noChangeArrowheads="1"/>
          </p:cNvPicPr>
          <p:nvPr/>
        </p:nvPicPr>
        <p:blipFill>
          <a:blip r:embed="rId1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4444" y="1620256"/>
            <a:ext cx="3390656" cy="2232416"/>
          </a:xfrm>
          <a:prstGeom prst="rect">
            <a:avLst/>
          </a:prstGeom>
          <a:noFill/>
          <a:extLst/>
        </p:spPr>
      </p:pic>
      <p:sp>
        <p:nvSpPr>
          <p:cNvPr id="200" name="Freeform 200"/>
          <p:cNvSpPr/>
          <p:nvPr/>
        </p:nvSpPr>
        <p:spPr>
          <a:xfrm rot="0" flipH="0" flipV="0">
            <a:off x="4401311" y="1620012"/>
            <a:ext cx="3390900" cy="2232660"/>
          </a:xfrm>
          <a:custGeom>
            <a:pathLst>
              <a:path w="3390900" h="2232660">
                <a:moveTo>
                  <a:pt x="0" y="0"/>
                </a:moveTo>
                <a:lnTo>
                  <a:pt x="3390900" y="0"/>
                </a:lnTo>
                <a:lnTo>
                  <a:pt x="3390900" y="2232660"/>
                </a:lnTo>
                <a:lnTo>
                  <a:pt x="0" y="2232660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1" name="Picture 201"/>
          <p:cNvPicPr>
            <a:picLocks noChangeAspect="0" noChangeArrowheads="1"/>
          </p:cNvPicPr>
          <p:nvPr/>
        </p:nvPicPr>
        <p:blipFill>
          <a:blip r:embed="rId2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401311" y="1620195"/>
            <a:ext cx="3390534" cy="2232477"/>
          </a:xfrm>
          <a:prstGeom prst="rect">
            <a:avLst/>
          </a:prstGeom>
          <a:noFill/>
          <a:extLst/>
        </p:spPr>
      </p:pic>
      <p:sp>
        <p:nvSpPr>
          <p:cNvPr id="202" name="Rectangle 202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122711" algn="l"/>
                <a:tab pos="11122711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7	</a:t>
            </a:r>
          </a:p>
        </p:txBody>
      </p:sp>
      <p:sp>
        <p:nvSpPr>
          <p:cNvPr id="203" name="Rectangle 203"/>
          <p:cNvSpPr/>
          <p:nvPr/>
        </p:nvSpPr>
        <p:spPr>
          <a:xfrm rot="0" flipH="0" flipV="0">
            <a:off x="504139" y="515417"/>
            <a:ext cx="6478219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What the field looks</a:t>
            </a:r>
            <a:r>
              <a:rPr lang="en-US" sz="2400" baseline="0" b="1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like in the Us</a:t>
            </a:r>
            <a:r>
              <a:rPr lang="en-US" sz="2400" baseline="0" b="1" i="0" dirty="0" spc="-36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r Interface</a:t>
            </a:r>
          </a:p>
        </p:txBody>
      </p:sp>
      <p:sp>
        <p:nvSpPr>
          <p:cNvPr id="204" name="Rectangle 204"/>
          <p:cNvSpPr/>
          <p:nvPr/>
        </p:nvSpPr>
        <p:spPr>
          <a:xfrm rot="0" flipH="0" flipV="0">
            <a:off x="504139" y="4363924"/>
            <a:ext cx="10652328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898062" algn="l"/>
                <a:tab pos="7796200" algn="l"/>
              </a:tabLst>
            </a:pP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At item</a:t>
            </a:r>
            <a:r>
              <a:rPr lang="en-US" sz="1800" baseline="0" b="0" i="0" dirty="0" spc="-51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s price level	At detail/description</a:t>
            </a:r>
            <a:r>
              <a:rPr lang="en-US" sz="1800" baseline="0" b="0" i="0" dirty="0" spc="-44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800" baseline="0" b="0" i="0" dirty="0" spc="0">
                <a:solidFill>
                  <a:srgbClr val="FFFFFF"/>
                </a:solidFill>
                <a:latin typeface="Arial" pitchFamily="0" charset="1"/>
              </a:rPr>
              <a:t>s level	At purchase requisition level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05" name="Freeform 205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Freeform 206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Freeform 207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Freeform 208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9" name="Picture 209"/>
          <p:cNvPicPr>
            <a:picLocks noChangeAspect="0" noChangeArrowheads="1"/>
          </p:cNvPicPr>
          <p:nvPr/>
        </p:nvPicPr>
        <p:blipFill>
          <a:blip r:embed="rId2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18388" y="1641436"/>
            <a:ext cx="10557392" cy="961556"/>
          </a:xfrm>
          <a:prstGeom prst="rect">
            <a:avLst/>
          </a:prstGeom>
          <a:noFill/>
          <a:extLst/>
        </p:spPr>
      </p:pic>
      <p:sp>
        <p:nvSpPr>
          <p:cNvPr id="210" name="Freeform 210"/>
          <p:cNvSpPr/>
          <p:nvPr/>
        </p:nvSpPr>
        <p:spPr>
          <a:xfrm rot="0" flipH="0" flipV="0">
            <a:off x="799337" y="1622298"/>
            <a:ext cx="10596372" cy="999744"/>
          </a:xfrm>
          <a:custGeom>
            <a:pathLst>
              <a:path w="10596372" h="999744">
                <a:moveTo>
                  <a:pt x="0" y="0"/>
                </a:moveTo>
                <a:lnTo>
                  <a:pt x="10596372" y="0"/>
                </a:lnTo>
                <a:lnTo>
                  <a:pt x="10596372" y="999744"/>
                </a:lnTo>
                <a:lnTo>
                  <a:pt x="0" y="999744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999999">
                <a:alpha val="100000"/>
              </a:srgbClr>
            </a:solidFill>
            <a:custDash>
              <a:ds d="8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Freeform 211"/>
          <p:cNvSpPr/>
          <p:nvPr/>
        </p:nvSpPr>
        <p:spPr>
          <a:xfrm rot="0" flipH="0" flipV="0">
            <a:off x="745998" y="3760471"/>
            <a:ext cx="4986528" cy="2013203"/>
          </a:xfrm>
          <a:custGeom>
            <a:pathLst>
              <a:path w="4986528" h="2013203">
                <a:moveTo>
                  <a:pt x="0" y="0"/>
                </a:moveTo>
                <a:lnTo>
                  <a:pt x="4986528" y="0"/>
                </a:lnTo>
                <a:lnTo>
                  <a:pt x="4986528" y="2013203"/>
                </a:lnTo>
                <a:lnTo>
                  <a:pt x="0" y="2013203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B48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Freeform 212"/>
          <p:cNvSpPr/>
          <p:nvPr/>
        </p:nvSpPr>
        <p:spPr>
          <a:xfrm rot="0" flipH="0" flipV="0">
            <a:off x="6419850" y="3760471"/>
            <a:ext cx="4986528" cy="2013203"/>
          </a:xfrm>
          <a:custGeom>
            <a:pathLst>
              <a:path w="4986528" h="2013203">
                <a:moveTo>
                  <a:pt x="0" y="0"/>
                </a:moveTo>
                <a:lnTo>
                  <a:pt x="4986528" y="0"/>
                </a:lnTo>
                <a:lnTo>
                  <a:pt x="4986528" y="2013203"/>
                </a:lnTo>
                <a:lnTo>
                  <a:pt x="0" y="2013203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006B9E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Rectangle 213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122711" algn="l"/>
                <a:tab pos="11122711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8	</a:t>
            </a:r>
          </a:p>
        </p:txBody>
      </p:sp>
      <p:sp>
        <p:nvSpPr>
          <p:cNvPr id="214" name="Rectangle 214"/>
          <p:cNvSpPr/>
          <p:nvPr/>
        </p:nvSpPr>
        <p:spPr>
          <a:xfrm rot="0" flipH="0" flipV="0">
            <a:off x="349910" y="332537"/>
            <a:ext cx="4848453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Catalogue Setup and Explanation</a:t>
            </a:r>
          </a:p>
        </p:txBody>
      </p:sp>
      <p:sp>
        <p:nvSpPr>
          <p:cNvPr id="215" name="Rectangle 215"/>
          <p:cNvSpPr/>
          <p:nvPr/>
        </p:nvSpPr>
        <p:spPr>
          <a:xfrm rot="0" flipH="0" flipV="0">
            <a:off x="836980" y="3859861"/>
            <a:ext cx="4370323" cy="14823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StartDate</a:t>
            </a:r>
            <a:r>
              <a:rPr lang="en-US" sz="1800" baseline="0" b="0" i="0" dirty="0" spc="519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Start 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d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ate</a:t>
            </a:r>
            <a:r>
              <a:rPr lang="en-US" sz="1403" baseline="0" b="0" i="0" dirty="0" spc="-2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of wh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n this price</a:t>
            </a:r>
            <a:r>
              <a:rPr lang="en-US" sz="1403" baseline="0" b="0" i="0" dirty="0" spc="-38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is applicable</a:t>
            </a:r>
          </a:p>
          <a:p>
            <a:pPr marL="0">
              <a:lnSpc>
                <a:spcPts val="3960"/>
              </a:lnSpc>
            </a:pPr>
            <a:r>
              <a:rPr lang="en-US" sz="1800" baseline="0" b="1" i="0" dirty="0" spc="0">
                <a:solidFill>
                  <a:srgbClr val="FFC000"/>
                </a:solidFill>
                <a:latin typeface="Arial" pitchFamily="0" charset="1"/>
              </a:rPr>
              <a:t>EndDate</a:t>
            </a:r>
            <a:r>
              <a:rPr lang="en-US" sz="1800" baseline="0" b="0" i="0" dirty="0" spc="507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End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data of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when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this price</a:t>
            </a:r>
            <a:r>
              <a:rPr lang="en-US" sz="1403" baseline="0" b="0" i="0" dirty="0" spc="-3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is applicable</a:t>
            </a:r>
          </a:p>
          <a:p>
            <a:pPr marL="0">
              <a:lnSpc>
                <a:spcPts val="3960"/>
              </a:lnSpc>
            </a:pPr>
            <a:r>
              <a:rPr lang="en-US" sz="1802" baseline="0" b="1" i="0" dirty="0" spc="0">
                <a:solidFill>
                  <a:srgbClr val="FFC000"/>
                </a:solidFill>
                <a:latin typeface="Arial" pitchFamily="0" charset="1"/>
              </a:rPr>
              <a:t>PriceFacto</a:t>
            </a:r>
            <a:r>
              <a:rPr lang="en-US" sz="1802" baseline="0" b="1" i="0" dirty="0" spc="-12">
                <a:solidFill>
                  <a:srgbClr val="FFC000"/>
                </a:solidFill>
                <a:latin typeface="Arial" pitchFamily="0" charset="1"/>
              </a:rPr>
              <a:t>r</a:t>
            </a:r>
            <a:r>
              <a:rPr lang="en-US" sz="1802" baseline="0" b="0" i="0" dirty="0" spc="506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can </a:t>
            </a:r>
            <a:r>
              <a:rPr lang="en-US" sz="1406" baseline="0" b="0" i="0" dirty="0" spc="-22">
                <a:solidFill>
                  <a:srgbClr val="FFFFFF"/>
                </a:solidFill>
                <a:latin typeface="Arial" pitchFamily="0" charset="1"/>
              </a:rPr>
              <a:t>b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e used</a:t>
            </a:r>
            <a:r>
              <a:rPr lang="en-US" sz="1406" baseline="0" b="0" i="0" dirty="0" spc="-4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for </a:t>
            </a:r>
            <a:r>
              <a:rPr lang="en-US" sz="1406" baseline="0" b="0" i="0" dirty="0" spc="-127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1406" baseline="0" b="0" i="0" dirty="0" spc="-110">
                <a:solidFill>
                  <a:srgbClr val="FFFFFF"/>
                </a:solidFill>
                <a:latin typeface="Arial" pitchFamily="0" charset="1"/>
              </a:rPr>
              <a:t>A</a:t>
            </a:r>
            <a:r>
              <a:rPr lang="en-US" sz="1406" baseline="0" b="0" i="0" dirty="0" spc="-31">
                <a:solidFill>
                  <a:srgbClr val="FFFFFF"/>
                </a:solidFill>
                <a:latin typeface="Arial" pitchFamily="0" charset="1"/>
              </a:rPr>
              <a:t>T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 or a</a:t>
            </a:r>
            <a:r>
              <a:rPr lang="en-US" sz="1406" baseline="0" b="0" i="0" dirty="0" spc="-22">
                <a:solidFill>
                  <a:srgbClr val="FFFFFF"/>
                </a:solidFill>
                <a:latin typeface="Arial" pitchFamily="0" charset="1"/>
              </a:rPr>
              <a:t>n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y addition</a:t>
            </a:r>
            <a:r>
              <a:rPr lang="en-US" sz="1406" baseline="0" b="0" i="0" dirty="0" spc="-22">
                <a:solidFill>
                  <a:srgbClr val="FFFFFF"/>
                </a:solidFill>
                <a:latin typeface="Arial" pitchFamily="0" charset="1"/>
              </a:rPr>
              <a:t>al</a:t>
            </a:r>
          </a:p>
          <a:p>
            <a:pPr marL="0">
              <a:lnSpc>
                <a:spcPts val="1681"/>
              </a:lnSpc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charge</a:t>
            </a:r>
            <a:r>
              <a:rPr lang="en-US" sz="1403" baseline="0" b="0" i="0" dirty="0" spc="-4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not part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of the</a:t>
            </a:r>
            <a:r>
              <a:rPr lang="en-US" sz="1403" baseline="0" b="0" i="0" dirty="0" spc="-40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item</a:t>
            </a:r>
            <a:r>
              <a:rPr lang="en-US" sz="1403" baseline="0" b="0" i="0" dirty="0" spc="-24">
                <a:solidFill>
                  <a:srgbClr val="FFFFFF"/>
                </a:solidFill>
                <a:latin typeface="Arial" pitchFamily="0" charset="1"/>
              </a:rPr>
              <a:t>’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s price</a:t>
            </a:r>
          </a:p>
        </p:txBody>
      </p:sp>
      <p:sp>
        <p:nvSpPr>
          <p:cNvPr id="216" name="Rectangle 216"/>
          <p:cNvSpPr/>
          <p:nvPr/>
        </p:nvSpPr>
        <p:spPr>
          <a:xfrm rot="0" flipH="0" flipV="0">
            <a:off x="6512052" y="3859861"/>
            <a:ext cx="2036733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-53">
                <a:solidFill>
                  <a:srgbClr val="008FD3"/>
                </a:solidFill>
                <a:latin typeface="Arial" pitchFamily="0" charset="1"/>
              </a:rPr>
              <a:t>A</a:t>
            </a:r>
            <a:r>
              <a:rPr lang="en-US" sz="1800" baseline="0" b="1" i="0" dirty="0" spc="0">
                <a:solidFill>
                  <a:srgbClr val="008FD3"/>
                </a:solidFill>
                <a:latin typeface="Arial" pitchFamily="0" charset="1"/>
              </a:rPr>
              <a:t>mount</a:t>
            </a:r>
            <a:r>
              <a:rPr lang="en-US" sz="1800" baseline="0" b="0" i="0" dirty="0" spc="543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decimal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price</a:t>
            </a:r>
          </a:p>
        </p:txBody>
      </p:sp>
      <p:sp>
        <p:nvSpPr>
          <p:cNvPr id="217" name="Rectangle 217"/>
          <p:cNvSpPr/>
          <p:nvPr/>
        </p:nvSpPr>
        <p:spPr>
          <a:xfrm rot="0" flipH="0" flipV="0">
            <a:off x="6512052" y="4362781"/>
            <a:ext cx="2373472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aseline="0" b="1" i="0" dirty="0" spc="0">
                <a:solidFill>
                  <a:srgbClr val="008FD3"/>
                </a:solidFill>
                <a:latin typeface="Arial" pitchFamily="0" charset="1"/>
              </a:rPr>
              <a:t>PriceCurrenc</a:t>
            </a:r>
            <a:r>
              <a:rPr lang="en-US" sz="1800" baseline="0" b="1" i="0" dirty="0" spc="-20">
                <a:solidFill>
                  <a:srgbClr val="008FD3"/>
                </a:solidFill>
                <a:latin typeface="Arial" pitchFamily="0" charset="1"/>
              </a:rPr>
              <a:t>y</a:t>
            </a:r>
            <a:r>
              <a:rPr lang="en-US" sz="1800" baseline="0" b="0" i="0" dirty="0" spc="531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currency</a:t>
            </a:r>
          </a:p>
        </p:txBody>
      </p:sp>
      <p:sp>
        <p:nvSpPr>
          <p:cNvPr id="218" name="Rectangle 218"/>
          <p:cNvSpPr/>
          <p:nvPr/>
        </p:nvSpPr>
        <p:spPr>
          <a:xfrm rot="0" flipH="0" flipV="0">
            <a:off x="6512052" y="4865415"/>
            <a:ext cx="4863989" cy="4767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aseline="0" b="1" i="0" dirty="0" spc="0">
                <a:solidFill>
                  <a:srgbClr val="008FD3"/>
                </a:solidFill>
                <a:latin typeface="Arial" pitchFamily="0" charset="1"/>
              </a:rPr>
              <a:t>Lowerboun</a:t>
            </a:r>
            <a:r>
              <a:rPr lang="en-US" sz="1802" baseline="0" b="1" i="0" dirty="0" spc="-11">
                <a:solidFill>
                  <a:srgbClr val="008FD3"/>
                </a:solidFill>
                <a:latin typeface="Arial" pitchFamily="0" charset="1"/>
              </a:rPr>
              <a:t>d</a:t>
            </a:r>
            <a:r>
              <a:rPr lang="en-US" sz="1802" baseline="0" b="0" i="0" dirty="0" spc="458">
                <a:solidFill>
                  <a:srgbClr val="FFFFFF"/>
                </a:solidFill>
                <a:latin typeface="Arial" pitchFamily="0" charset="1"/>
              </a:rPr>
              <a:t>: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quantity</a:t>
            </a:r>
            <a:r>
              <a:rPr lang="en-US" sz="1406" baseline="0" b="0" i="0" dirty="0" spc="-3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at </a:t>
            </a:r>
            <a:r>
              <a:rPr lang="en-US" sz="1406" baseline="0" b="0" i="0" dirty="0" spc="-36">
                <a:solidFill>
                  <a:srgbClr val="FFFFFF"/>
                </a:solidFill>
                <a:latin typeface="Arial" pitchFamily="0" charset="1"/>
              </a:rPr>
              <a:t>w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hich th</a:t>
            </a:r>
            <a:r>
              <a:rPr lang="en-US" sz="1406" baseline="0" b="0" i="0" dirty="0" spc="368">
                <a:solidFill>
                  <a:srgbClr val="FFFFFF"/>
                </a:solidFill>
                <a:latin typeface="Arial" pitchFamily="0" charset="1"/>
              </a:rPr>
              <a:t>e</a:t>
            </a:r>
            <a:r>
              <a:rPr lang="en-US" sz="1406" baseline="0" b="1" i="0" dirty="0" spc="-44">
                <a:solidFill>
                  <a:srgbClr val="008FD3"/>
                </a:solidFill>
                <a:latin typeface="Arial" pitchFamily="0" charset="1"/>
              </a:rPr>
              <a:t>A</a:t>
            </a:r>
            <a:r>
              <a:rPr lang="en-US" sz="1406" baseline="0" b="1" i="0" dirty="0" spc="0">
                <a:solidFill>
                  <a:srgbClr val="008FD3"/>
                </a:solidFill>
                <a:latin typeface="Arial" pitchFamily="0" charset="1"/>
              </a:rPr>
              <a:t>moun</a:t>
            </a:r>
            <a:r>
              <a:rPr lang="en-US" sz="1406" baseline="0" b="1" i="0" dirty="0" spc="418">
                <a:solidFill>
                  <a:srgbClr val="008FD3"/>
                </a:solidFill>
                <a:latin typeface="Arial" pitchFamily="0" charset="1"/>
              </a:rPr>
              <a:t>t</a:t>
            </a:r>
            <a:r>
              <a:rPr lang="en-US" sz="1406" baseline="0" b="0" i="0" dirty="0" spc="0">
                <a:solidFill>
                  <a:srgbClr val="FFFFFF"/>
                </a:solidFill>
                <a:latin typeface="Arial" pitchFamily="0" charset="1"/>
              </a:rPr>
              <a:t>is applicable</a:t>
            </a:r>
          </a:p>
          <a:p>
            <a:pPr marL="0">
              <a:lnSpc>
                <a:spcPts val="1681"/>
              </a:lnSpc>
            </a:pP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(next tier</a:t>
            </a:r>
            <a:r>
              <a:rPr lang="en-US" sz="1403" baseline="0" b="0" i="0" dirty="0" spc="-4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needs</a:t>
            </a:r>
            <a:r>
              <a:rPr lang="en-US" sz="1403" baseline="0" b="0" i="0" dirty="0" spc="-27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to be</a:t>
            </a:r>
            <a:r>
              <a:rPr lang="en-US" sz="1403" baseline="0" b="0" i="0" dirty="0" spc="-22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higher</a:t>
            </a:r>
            <a:r>
              <a:rPr lang="en-US" sz="1403" baseline="0" b="0" i="0" dirty="0" spc="-3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than the</a:t>
            </a:r>
            <a:r>
              <a:rPr lang="en-US" sz="1403" baseline="0" b="0" i="0" dirty="0" spc="-41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previous</a:t>
            </a:r>
            <a:r>
              <a:rPr lang="en-US" sz="1403" baseline="0" b="0" i="0" dirty="0" spc="-3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1403" baseline="0" b="0" i="0" dirty="0" spc="0">
                <a:solidFill>
                  <a:srgbClr val="FFFFFF"/>
                </a:solidFill>
                <a:latin typeface="Arial" pitchFamily="0" charset="1"/>
              </a:rPr>
              <a:t>one)</a:t>
            </a:r>
          </a:p>
        </p:txBody>
      </p:sp>
      <p:sp>
        <p:nvSpPr>
          <p:cNvPr id="219" name="Rectangle 219"/>
          <p:cNvSpPr/>
          <p:nvPr/>
        </p:nvSpPr>
        <p:spPr>
          <a:xfrm rot="0" flipH="0" flipV="0">
            <a:off x="745540" y="3358261"/>
            <a:ext cx="8269320" cy="29296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5675071" algn="l"/>
              </a:tabLst>
            </a:pPr>
            <a:r>
              <a:rPr lang="en-US" sz="2004" baseline="0" b="1" i="0" dirty="0" spc="0">
                <a:solidFill>
                  <a:srgbClr val="B48000"/>
                </a:solidFill>
                <a:latin typeface="Arial" pitchFamily="0" charset="1"/>
              </a:rPr>
              <a:t>OPTIONA</a:t>
            </a:r>
            <a:r>
              <a:rPr lang="en-US" sz="2004" baseline="0" b="1" i="0" dirty="0" spc="-37">
                <a:solidFill>
                  <a:srgbClr val="B48000"/>
                </a:solidFill>
                <a:latin typeface="Arial" pitchFamily="0" charset="1"/>
              </a:rPr>
              <a:t>L</a:t>
            </a:r>
            <a:r>
              <a:rPr lang="en-US" sz="2004" baseline="0" b="1" i="0" dirty="0" spc="0">
                <a:solidFill>
                  <a:srgbClr val="B48000"/>
                </a:solidFill>
                <a:latin typeface="Arial" pitchFamily="0" charset="1"/>
              </a:rPr>
              <a:t> </a:t>
            </a:r>
            <a:r>
              <a:rPr lang="en-US" sz="2004" baseline="0" b="1" i="0" dirty="0" spc="-31">
                <a:solidFill>
                  <a:srgbClr val="B48000"/>
                </a:solidFill>
                <a:latin typeface="Arial" pitchFamily="0" charset="1"/>
              </a:rPr>
              <a:t>F</a:t>
            </a:r>
            <a:r>
              <a:rPr lang="en-US" sz="2004" baseline="0" b="1" i="0" dirty="0" spc="0">
                <a:solidFill>
                  <a:srgbClr val="B48000"/>
                </a:solidFill>
                <a:latin typeface="Arial" pitchFamily="0" charset="1"/>
              </a:rPr>
              <a:t>IELDS	</a:t>
            </a:r>
            <a:r>
              <a:rPr lang="en-US" sz="3039" baseline="1943" b="1" i="0" dirty="0" spc="0">
                <a:solidFill>
                  <a:srgbClr val="008FD3"/>
                </a:solidFill>
                <a:latin typeface="Arial" pitchFamily="0" charset="1"/>
              </a:rPr>
              <a:t>MAND</a:t>
            </a:r>
            <a:r>
              <a:rPr lang="en-US" sz="3039" baseline="1943" b="1" i="0" dirty="0" spc="-143">
                <a:solidFill>
                  <a:srgbClr val="008FD3"/>
                </a:solidFill>
                <a:latin typeface="Arial" pitchFamily="0" charset="1"/>
              </a:rPr>
              <a:t>A</a:t>
            </a:r>
            <a:r>
              <a:rPr lang="en-US" sz="3039" baseline="1943" b="1" i="0" dirty="0" spc="-39">
                <a:solidFill>
                  <a:srgbClr val="008FD3"/>
                </a:solidFill>
                <a:latin typeface="Arial" pitchFamily="0" charset="1"/>
              </a:rPr>
              <a:t>T</a:t>
            </a:r>
            <a:r>
              <a:rPr lang="en-US" sz="3039" baseline="1943" b="1" i="0" dirty="0" spc="0">
                <a:solidFill>
                  <a:srgbClr val="008FD3"/>
                </a:solidFill>
                <a:latin typeface="Arial" pitchFamily="0" charset="1"/>
              </a:rPr>
              <a:t>O</a:t>
            </a:r>
            <a:r>
              <a:rPr lang="en-US" sz="3039" baseline="1943" b="1" i="0" dirty="0" spc="-73">
                <a:solidFill>
                  <a:srgbClr val="008FD3"/>
                </a:solidFill>
                <a:latin typeface="Arial" pitchFamily="0" charset="1"/>
              </a:rPr>
              <a:t>R</a:t>
            </a:r>
            <a:r>
              <a:rPr lang="en-US" sz="3039" baseline="1943" b="1" i="0" dirty="0" spc="-43">
                <a:solidFill>
                  <a:srgbClr val="008FD3"/>
                </a:solidFill>
                <a:latin typeface="Arial" pitchFamily="0" charset="1"/>
              </a:rPr>
              <a:t>Y</a:t>
            </a:r>
            <a:r>
              <a:rPr lang="en-US" sz="3039" baseline="1943" b="1" i="0" dirty="0" spc="-31">
                <a:solidFill>
                  <a:srgbClr val="008FD3"/>
                </a:solidFill>
                <a:latin typeface="Arial" pitchFamily="0" charset="1"/>
              </a:rPr>
              <a:t> </a:t>
            </a:r>
            <a:r>
              <a:rPr lang="en-US" sz="3039" baseline="1943" b="1" i="0" dirty="0" spc="0">
                <a:solidFill>
                  <a:srgbClr val="008FD3"/>
                </a:solidFill>
                <a:latin typeface="Arial" pitchFamily="0" charset="1"/>
              </a:rPr>
              <a:t>FIELDS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sp>
        <p:nvSpPr>
          <p:cNvPr id="220" name="Freeform 220"/>
          <p:cNvSpPr/>
          <p:nvPr/>
        </p:nvSpPr>
        <p:spPr>
          <a:xfrm rot="0" flipH="0" flipV="0">
            <a:off x="0" y="0"/>
            <a:ext cx="12195047" cy="6858000"/>
          </a:xfrm>
          <a:custGeom>
            <a:pathLst>
              <a:path w="12195047" h="6858000">
                <a:moveTo>
                  <a:pt x="0" y="0"/>
                </a:moveTo>
                <a:lnTo>
                  <a:pt x="12195047" y="0"/>
                </a:lnTo>
                <a:lnTo>
                  <a:pt x="1219504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Freeform 221"/>
          <p:cNvSpPr/>
          <p:nvPr/>
        </p:nvSpPr>
        <p:spPr>
          <a:xfrm rot="0" flipH="0" flipV="0">
            <a:off x="11690604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Freeform 222"/>
          <p:cNvSpPr/>
          <p:nvPr/>
        </p:nvSpPr>
        <p:spPr>
          <a:xfrm rot="0" flipH="0" flipV="0">
            <a:off x="11186159" y="0"/>
            <a:ext cx="504445" cy="251460"/>
          </a:xfrm>
          <a:custGeom>
            <a:pathLst>
              <a:path w="504445" h="251460">
                <a:moveTo>
                  <a:pt x="0" y="0"/>
                </a:moveTo>
                <a:lnTo>
                  <a:pt x="504445" y="0"/>
                </a:lnTo>
                <a:lnTo>
                  <a:pt x="504445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Freeform 223"/>
          <p:cNvSpPr/>
          <p:nvPr/>
        </p:nvSpPr>
        <p:spPr>
          <a:xfrm rot="0" flipH="0" flipV="0">
            <a:off x="10681716" y="0"/>
            <a:ext cx="504443" cy="251460"/>
          </a:xfrm>
          <a:custGeom>
            <a:pathLst>
              <a:path w="504443" h="251460">
                <a:moveTo>
                  <a:pt x="0" y="0"/>
                </a:moveTo>
                <a:lnTo>
                  <a:pt x="504443" y="0"/>
                </a:lnTo>
                <a:lnTo>
                  <a:pt x="504443" y="251460"/>
                </a:lnTo>
                <a:lnTo>
                  <a:pt x="0" y="251460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4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Freeform 224"/>
          <p:cNvSpPr/>
          <p:nvPr/>
        </p:nvSpPr>
        <p:spPr>
          <a:xfrm rot="0" flipH="0" flipV="0">
            <a:off x="3133344" y="3048000"/>
            <a:ext cx="5327903" cy="2630424"/>
          </a:xfrm>
          <a:custGeom>
            <a:pathLst>
              <a:path w="5327903" h="2630424">
                <a:moveTo>
                  <a:pt x="0" y="0"/>
                </a:moveTo>
                <a:lnTo>
                  <a:pt x="5327903" y="0"/>
                </a:lnTo>
                <a:lnTo>
                  <a:pt x="5327903" y="2630424"/>
                </a:lnTo>
                <a:lnTo>
                  <a:pt x="0" y="2630424"/>
                </a:lnTo>
                <a:lnTo>
                  <a:pt x="0" y="0"/>
                </a:lnTo>
                <a:close/>
              </a:path>
            </a:pathLst>
          </a:custGeom>
          <a:solidFill>
            <a:srgbClr val="999999">
              <a:alpha val="7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25" name="Picture 225"/>
          <p:cNvPicPr>
            <a:picLocks noChangeAspect="0" noChangeArrowheads="1"/>
          </p:cNvPicPr>
          <p:nvPr/>
        </p:nvPicPr>
        <p:blipFill>
          <a:blip r:embed="rId2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133344" y="3048289"/>
            <a:ext cx="5327470" cy="2630135"/>
          </a:xfrm>
          <a:prstGeom prst="rect">
            <a:avLst/>
          </a:prstGeom>
          <a:noFill/>
          <a:extLst/>
        </p:spPr>
      </p:pic>
      <p:sp>
        <p:nvSpPr>
          <p:cNvPr id="226" name="Freeform 226"/>
          <p:cNvSpPr/>
          <p:nvPr/>
        </p:nvSpPr>
        <p:spPr>
          <a:xfrm rot="0" flipH="0" flipV="0">
            <a:off x="8772906" y="3283459"/>
            <a:ext cx="2279903" cy="387095"/>
          </a:xfrm>
          <a:custGeom>
            <a:pathLst>
              <a:path w="2279903" h="387095">
                <a:moveTo>
                  <a:pt x="0" y="0"/>
                </a:moveTo>
                <a:lnTo>
                  <a:pt x="2279903" y="0"/>
                </a:lnTo>
                <a:lnTo>
                  <a:pt x="2279903" y="387095"/>
                </a:lnTo>
                <a:lnTo>
                  <a:pt x="0" y="387095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666666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Freeform 227"/>
          <p:cNvSpPr/>
          <p:nvPr/>
        </p:nvSpPr>
        <p:spPr>
          <a:xfrm rot="0" flipH="0" flipV="0">
            <a:off x="313181" y="3477006"/>
            <a:ext cx="2433828" cy="364236"/>
          </a:xfrm>
          <a:custGeom>
            <a:pathLst>
              <a:path w="2433828" h="364236">
                <a:moveTo>
                  <a:pt x="0" y="0"/>
                </a:moveTo>
                <a:lnTo>
                  <a:pt x="2433828" y="0"/>
                </a:lnTo>
                <a:lnTo>
                  <a:pt x="2433828" y="364236"/>
                </a:lnTo>
                <a:lnTo>
                  <a:pt x="0" y="364236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666666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Freeform 228"/>
          <p:cNvSpPr/>
          <p:nvPr/>
        </p:nvSpPr>
        <p:spPr>
          <a:xfrm rot="0" flipH="0" flipV="0">
            <a:off x="8800338" y="4135374"/>
            <a:ext cx="2662428" cy="379476"/>
          </a:xfrm>
          <a:custGeom>
            <a:pathLst>
              <a:path w="2662428" h="379476">
                <a:moveTo>
                  <a:pt x="0" y="0"/>
                </a:moveTo>
                <a:lnTo>
                  <a:pt x="2662428" y="0"/>
                </a:lnTo>
                <a:lnTo>
                  <a:pt x="2662428" y="379476"/>
                </a:lnTo>
                <a:lnTo>
                  <a:pt x="0" y="379476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666666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29" name="Picture 229"/>
          <p:cNvPicPr>
            <a:picLocks noChangeAspect="0" noChangeArrowheads="1"/>
          </p:cNvPicPr>
          <p:nvPr/>
        </p:nvPicPr>
        <p:blipFill>
          <a:blip r:embed="rId2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169911" y="3443224"/>
            <a:ext cx="1656588" cy="1624076"/>
          </a:xfrm>
          <a:prstGeom prst="rect">
            <a:avLst/>
          </a:prstGeom>
          <a:noFill/>
          <a:extLst/>
        </p:spPr>
      </p:pic>
      <p:pic>
        <p:nvPicPr>
          <p:cNvPr id="230" name="Picture 230"/>
          <p:cNvPicPr>
            <a:picLocks noChangeAspect="0" noChangeArrowheads="1"/>
          </p:cNvPicPr>
          <p:nvPr/>
        </p:nvPicPr>
        <p:blipFill>
          <a:blip r:embed="rId2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721736" y="3618866"/>
            <a:ext cx="3115817" cy="1457578"/>
          </a:xfrm>
          <a:prstGeom prst="rect">
            <a:avLst/>
          </a:prstGeom>
          <a:noFill/>
          <a:extLst/>
        </p:spPr>
      </p:pic>
      <p:pic>
        <p:nvPicPr>
          <p:cNvPr id="231" name="Picture 231"/>
          <p:cNvPicPr>
            <a:picLocks noChangeAspect="0" noChangeArrowheads="1"/>
          </p:cNvPicPr>
          <p:nvPr/>
        </p:nvPicPr>
        <p:blipFill>
          <a:blip r:embed="rId2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630423" y="1833423"/>
            <a:ext cx="6782758" cy="612597"/>
          </a:xfrm>
          <a:prstGeom prst="rect">
            <a:avLst/>
          </a:prstGeom>
          <a:noFill/>
          <a:extLst/>
        </p:spPr>
      </p:pic>
      <p:sp>
        <p:nvSpPr>
          <p:cNvPr id="232" name="Freeform 232"/>
          <p:cNvSpPr/>
          <p:nvPr/>
        </p:nvSpPr>
        <p:spPr>
          <a:xfrm rot="0" flipH="0" flipV="0">
            <a:off x="2611373" y="1814322"/>
            <a:ext cx="6821424" cy="650748"/>
          </a:xfrm>
          <a:custGeom>
            <a:pathLst>
              <a:path w="6821424" h="650748">
                <a:moveTo>
                  <a:pt x="0" y="0"/>
                </a:moveTo>
                <a:lnTo>
                  <a:pt x="6821424" y="0"/>
                </a:lnTo>
                <a:lnTo>
                  <a:pt x="6821424" y="650748"/>
                </a:lnTo>
                <a:lnTo>
                  <a:pt x="0" y="650748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999999">
                <a:alpha val="100000"/>
              </a:srgbClr>
            </a:solidFill>
            <a:custDash>
              <a:ds d="800000" sp="3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Rectangle 233"/>
          <p:cNvSpPr/>
          <p:nvPr/>
        </p:nvSpPr>
        <p:spPr>
          <a:xfrm rot="0" flipH="0" flipV="0">
            <a:off x="504139" y="6541999"/>
            <a:ext cx="11186262" cy="131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31440" algn="l"/>
                <a:tab pos="2302433" algn="l"/>
                <a:tab pos="11122711" algn="l"/>
                <a:tab pos="11122711" algn="l"/>
              </a:tabLst>
            </a:pPr>
            <a:r>
              <a:rPr lang="en-US" sz="909" baseline="17666" b="0" i="0" dirty="0" spc="217">
                <a:solidFill>
                  <a:srgbClr val="FFFFFF"/>
                </a:solidFill>
                <a:latin typeface="Arial" pitchFamily="0" charset="1"/>
              </a:rPr>
              <a:t>©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2021 SAP SE or</a:t>
            </a:r>
            <a:r>
              <a:rPr lang="en-US" sz="909" baseline="17666" b="0" i="0" dirty="0" spc="-16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an SAP affiliate</a:t>
            </a:r>
            <a:r>
              <a:rPr lang="en-US" sz="909" baseline="17666" b="0" i="0" dirty="0" spc="-35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co</a:t>
            </a:r>
            <a:r>
              <a:rPr lang="en-US" sz="909" baseline="17666" b="0" i="0" dirty="0" spc="-22">
                <a:solidFill>
                  <a:srgbClr val="FFFFFF"/>
                </a:solidFill>
                <a:latin typeface="Arial" pitchFamily="0" charset="1"/>
              </a:rPr>
              <a:t>m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pany. All</a:t>
            </a:r>
            <a:r>
              <a:rPr lang="en-US" sz="909" baseline="17666" b="0" i="0" dirty="0" spc="-24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rights</a:t>
            </a:r>
            <a:r>
              <a:rPr lang="en-US" sz="909" baseline="17666" b="0" i="0" dirty="0" spc="-13">
                <a:solidFill>
                  <a:srgbClr val="FFFFFF"/>
                </a:solidFill>
                <a:latin typeface="Arial" pitchFamily="0" charset="1"/>
              </a:rPr>
              <a:t> 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reserved.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ǀ	</a:t>
            </a:r>
            <a:r>
              <a:rPr lang="en-US" sz="909" baseline="17666" b="0" i="0" dirty="0" spc="0">
                <a:solidFill>
                  <a:srgbClr val="FFFFFF"/>
                </a:solidFill>
                <a:latin typeface="Arial" pitchFamily="0" charset="1"/>
              </a:rPr>
              <a:t>PUBLIC	</a:t>
            </a:r>
            <a:r>
              <a:rPr lang="en-US" sz="900" baseline="0" b="0" i="0" dirty="0" spc="0">
                <a:solidFill>
                  <a:srgbClr val="FFFFFF"/>
                </a:solidFill>
                <a:latin typeface="Arial" pitchFamily="0" charset="1"/>
              </a:rPr>
              <a:t>9	</a:t>
            </a:r>
          </a:p>
        </p:txBody>
      </p:sp>
      <p:sp>
        <p:nvSpPr>
          <p:cNvPr id="234" name="Rectangle 234"/>
          <p:cNvSpPr/>
          <p:nvPr/>
        </p:nvSpPr>
        <p:spPr>
          <a:xfrm rot="0" flipH="0" flipV="0">
            <a:off x="504139" y="515417"/>
            <a:ext cx="5421477" cy="3505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From Code to </a:t>
            </a:r>
            <a:r>
              <a:rPr lang="en-US" sz="2400" baseline="0" b="1" i="0" dirty="0" spc="-41">
                <a:solidFill>
                  <a:srgbClr val="FFFFFF"/>
                </a:solidFill>
                <a:latin typeface="Arial" pitchFamily="0" charset="1"/>
              </a:rPr>
              <a:t>V</a:t>
            </a:r>
            <a:r>
              <a:rPr lang="en-US" sz="2400" baseline="0" b="1" i="0" dirty="0" spc="0">
                <a:solidFill>
                  <a:srgbClr val="FFFFFF"/>
                </a:solidFill>
                <a:latin typeface="Arial" pitchFamily="0" charset="1"/>
              </a:rPr>
              <a:t>isual: Tier Breakdown</a:t>
            </a:r>
          </a:p>
        </p:txBody>
      </p:sp>
      <p:sp>
        <p:nvSpPr>
          <p:cNvPr id="235" name="Rectangle 235"/>
          <p:cNvSpPr/>
          <p:nvPr/>
        </p:nvSpPr>
        <p:spPr>
          <a:xfrm rot="0" flipH="0" flipV="0">
            <a:off x="8801100" y="3318923"/>
            <a:ext cx="1394307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1" i="0" dirty="0" spc="0">
                <a:solidFill>
                  <a:srgbClr val="008FD3"/>
                </a:solidFill>
                <a:latin typeface="Arial" pitchFamily="0" charset="1"/>
              </a:rPr>
              <a:t>Amount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=90</a:t>
            </a:r>
          </a:p>
        </p:txBody>
      </p:sp>
      <p:sp>
        <p:nvSpPr>
          <p:cNvPr id="236" name="Rectangle 236"/>
          <p:cNvSpPr/>
          <p:nvPr/>
        </p:nvSpPr>
        <p:spPr>
          <a:xfrm rot="0" flipH="0" flipV="0">
            <a:off x="339852" y="3512471"/>
            <a:ext cx="1961232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1" i="0" dirty="0" spc="0">
                <a:solidFill>
                  <a:srgbClr val="008FD3"/>
                </a:solidFill>
                <a:latin typeface="Arial" pitchFamily="0" charset="1"/>
              </a:rPr>
              <a:t>Lowerbound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=10</a:t>
            </a:r>
          </a:p>
        </p:txBody>
      </p:sp>
      <p:sp>
        <p:nvSpPr>
          <p:cNvPr id="237" name="Rectangle 237"/>
          <p:cNvSpPr/>
          <p:nvPr/>
        </p:nvSpPr>
        <p:spPr>
          <a:xfrm rot="0" flipH="0" flipV="0">
            <a:off x="8827896" y="4170839"/>
            <a:ext cx="2422581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aseline="0" b="1" i="0" dirty="0" spc="0">
                <a:solidFill>
                  <a:srgbClr val="008FD3"/>
                </a:solidFill>
                <a:latin typeface="Arial" pitchFamily="0" charset="1"/>
              </a:rPr>
              <a:t>PriceCurrenc</a:t>
            </a:r>
            <a:r>
              <a:rPr lang="en-US" sz="2004" baseline="0" b="1" i="0" dirty="0" spc="-29">
                <a:solidFill>
                  <a:srgbClr val="008FD3"/>
                </a:solidFill>
                <a:latin typeface="Arial" pitchFamily="0" charset="1"/>
              </a:rPr>
              <a:t>y</a:t>
            </a:r>
            <a:r>
              <a:rPr lang="en-US" sz="2004" baseline="0" b="0" i="0" dirty="0" spc="0">
                <a:solidFill>
                  <a:srgbClr val="FFFFFF"/>
                </a:solidFill>
                <a:latin typeface="Arial" pitchFamily="0" charset="1"/>
              </a:rPr>
              <a:t>=GBP</a:t>
            </a:r>
          </a:p>
        </p:txBody>
      </p:sp>
    </p:spTree>
  </p:cSld>
  <p:clrMapOvr>
    <a:masterClrMapping/>
  </p:clrMapOvr>
</p:sld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Custom</PresentationFormat>
  <Slides>23</Slides>
  <Notes>0</Notes>
  <HiddenSlides>0</HiddenSlides>
  <ScaleCrop>false</ScaleCrop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</cp:coreProperties>
</file>