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16"/>
    <p:sldMasterId id="2147483817" r:id="rId17"/>
    <p:sldMasterId id="2147483812" r:id="rId18"/>
  </p:sldMasterIdLst>
  <p:notesMasterIdLst>
    <p:notesMasterId r:id="rId107"/>
  </p:notesMasterIdLst>
  <p:handoutMasterIdLst>
    <p:handoutMasterId r:id="rId108"/>
  </p:handoutMasterIdLst>
  <p:sldIdLst>
    <p:sldId id="439" r:id="rId19"/>
    <p:sldId id="344" r:id="rId20"/>
    <p:sldId id="1149" r:id="rId21"/>
    <p:sldId id="1132" r:id="rId22"/>
    <p:sldId id="1133" r:id="rId23"/>
    <p:sldId id="1138" r:id="rId24"/>
    <p:sldId id="1140" r:id="rId25"/>
    <p:sldId id="1141" r:id="rId26"/>
    <p:sldId id="1142" r:id="rId27"/>
    <p:sldId id="1145" r:id="rId28"/>
    <p:sldId id="1148" r:id="rId29"/>
    <p:sldId id="1146" r:id="rId30"/>
    <p:sldId id="1147" r:id="rId31"/>
    <p:sldId id="1150" r:id="rId32"/>
    <p:sldId id="923" r:id="rId33"/>
    <p:sldId id="388" r:id="rId34"/>
    <p:sldId id="1014" r:id="rId35"/>
    <p:sldId id="980" r:id="rId36"/>
    <p:sldId id="927" r:id="rId37"/>
    <p:sldId id="930" r:id="rId38"/>
    <p:sldId id="364" r:id="rId39"/>
    <p:sldId id="1036" r:id="rId40"/>
    <p:sldId id="1029" r:id="rId41"/>
    <p:sldId id="1097" r:id="rId42"/>
    <p:sldId id="1118" r:id="rId43"/>
    <p:sldId id="1013" r:id="rId44"/>
    <p:sldId id="1109" r:id="rId45"/>
    <p:sldId id="1025" r:id="rId46"/>
    <p:sldId id="1032" r:id="rId47"/>
    <p:sldId id="1037" r:id="rId48"/>
    <p:sldId id="596" r:id="rId49"/>
    <p:sldId id="778" r:id="rId50"/>
    <p:sldId id="1098" r:id="rId51"/>
    <p:sldId id="1028" r:id="rId52"/>
    <p:sldId id="1039" r:id="rId53"/>
    <p:sldId id="1099" r:id="rId54"/>
    <p:sldId id="1043" r:id="rId55"/>
    <p:sldId id="1044" r:id="rId56"/>
    <p:sldId id="1045" r:id="rId57"/>
    <p:sldId id="1048" r:id="rId58"/>
    <p:sldId id="612" r:id="rId59"/>
    <p:sldId id="613" r:id="rId60"/>
    <p:sldId id="615" r:id="rId61"/>
    <p:sldId id="1063" r:id="rId62"/>
    <p:sldId id="1064" r:id="rId63"/>
    <p:sldId id="1100" r:id="rId64"/>
    <p:sldId id="620" r:id="rId65"/>
    <p:sldId id="1088" r:id="rId66"/>
    <p:sldId id="1090" r:id="rId67"/>
    <p:sldId id="552" r:id="rId68"/>
    <p:sldId id="567" r:id="rId69"/>
    <p:sldId id="1033" r:id="rId70"/>
    <p:sldId id="1022" r:id="rId71"/>
    <p:sldId id="1049" r:id="rId72"/>
    <p:sldId id="1027" r:id="rId73"/>
    <p:sldId id="1101" r:id="rId74"/>
    <p:sldId id="1110" r:id="rId75"/>
    <p:sldId id="1121" r:id="rId76"/>
    <p:sldId id="593" r:id="rId77"/>
    <p:sldId id="551" r:id="rId78"/>
    <p:sldId id="1131" r:id="rId79"/>
    <p:sldId id="507" r:id="rId80"/>
    <p:sldId id="1070" r:id="rId81"/>
    <p:sldId id="1072" r:id="rId82"/>
    <p:sldId id="1130" r:id="rId83"/>
    <p:sldId id="1074" r:id="rId84"/>
    <p:sldId id="1137" r:id="rId85"/>
    <p:sldId id="1155" r:id="rId86"/>
    <p:sldId id="1151" r:id="rId87"/>
    <p:sldId id="1103" r:id="rId88"/>
    <p:sldId id="1104" r:id="rId89"/>
    <p:sldId id="1134" r:id="rId90"/>
    <p:sldId id="1105" r:id="rId91"/>
    <p:sldId id="1106" r:id="rId92"/>
    <p:sldId id="1068" r:id="rId93"/>
    <p:sldId id="1092" r:id="rId94"/>
    <p:sldId id="1152" r:id="rId95"/>
    <p:sldId id="1153" r:id="rId96"/>
    <p:sldId id="1034" r:id="rId97"/>
    <p:sldId id="1004" r:id="rId98"/>
    <p:sldId id="1139" r:id="rId99"/>
    <p:sldId id="1035" r:id="rId100"/>
    <p:sldId id="1079" r:id="rId101"/>
    <p:sldId id="557" r:id="rId102"/>
    <p:sldId id="626" r:id="rId103"/>
    <p:sldId id="533" r:id="rId104"/>
    <p:sldId id="1102" r:id="rId105"/>
    <p:sldId id="448" r:id="rId106"/>
  </p:sldIdLst>
  <p:sldSz cx="12195175" cy="6858000"/>
  <p:notesSz cx="6858000" cy="9144000"/>
  <p:custDataLst>
    <p:tags r:id="rId109"/>
  </p:custDataLst>
  <p:defaultTextStyle>
    <a:lvl1pPr marL="0" algn="l" defTabSz="1088776" rtl="0" eaLnBrk="1" latinLnBrk="0" hangingPunct="1">
      <a:defRPr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1"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195A"/>
    <a:srgbClr val="0F46A7"/>
    <a:srgbClr val="970A82"/>
    <a:srgbClr val="FF3399"/>
    <a:srgbClr val="FFFFFF"/>
    <a:srgbClr val="FEE3A1"/>
    <a:srgbClr val="FFF1D0"/>
    <a:srgbClr val="FFF8E7"/>
    <a:srgbClr val="FEC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9C4130-71C1-D40A-100A-4EAE762ED1ED}" v="314" dt="2023-04-20T06:42:24.837"/>
    <p1510:client id="{253939DF-E40D-2527-777E-6E17720AD79C}" v="15" dt="2023-05-19T08:20:28.593"/>
    <p1510:client id="{354B72F6-59F1-8123-599A-5D127D3D3672}" v="89" dt="2023-05-11T07:19:46.301"/>
    <p1510:client id="{4AA6B6F1-AEF9-76BA-2930-B62F074E64B4}" v="62" dt="2023-05-12T01:54:24.395"/>
    <p1510:client id="{EF61EA40-A640-4CC1-85E6-547F6A1BA069}" v="2" dt="2023-05-04T06:29:01.624"/>
    <p1510:client id="{F5F75057-8D00-91EB-452A-231D25C2417D}" v="49" dt="2023-05-19T03:44:45.675"/>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87449" autoAdjust="0"/>
  </p:normalViewPr>
  <p:slideViewPr>
    <p:cSldViewPr snapToGrid="0">
      <p:cViewPr varScale="1">
        <p:scale>
          <a:sx n="66" d="100"/>
          <a:sy n="66" d="100"/>
        </p:scale>
        <p:origin x="644" y="44"/>
      </p:cViewPr>
      <p:guideLst>
        <p:guide pos="3841"/>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slide" Target="slides/slide50.xml"/><Relationship Id="rId84" Type="http://schemas.openxmlformats.org/officeDocument/2006/relationships/slide" Target="slides/slide66.xml"/><Relationship Id="rId89" Type="http://schemas.openxmlformats.org/officeDocument/2006/relationships/slide" Target="slides/slide71.xml"/><Relationship Id="rId112" Type="http://schemas.openxmlformats.org/officeDocument/2006/relationships/theme" Target="theme/theme1.xml"/><Relationship Id="rId16" Type="http://schemas.openxmlformats.org/officeDocument/2006/relationships/slideMaster" Target="slideMasters/slideMaster1.xml"/><Relationship Id="rId107" Type="http://schemas.openxmlformats.org/officeDocument/2006/relationships/notesMaster" Target="notesMasters/notesMaster1.xml"/><Relationship Id="rId11" Type="http://schemas.openxmlformats.org/officeDocument/2006/relationships/customXml" Target="../customXml/item11.xml"/><Relationship Id="rId32" Type="http://schemas.openxmlformats.org/officeDocument/2006/relationships/slide" Target="slides/slide14.xml"/><Relationship Id="rId37" Type="http://schemas.openxmlformats.org/officeDocument/2006/relationships/slide" Target="slides/slide19.xml"/><Relationship Id="rId53" Type="http://schemas.openxmlformats.org/officeDocument/2006/relationships/slide" Target="slides/slide35.xml"/><Relationship Id="rId58" Type="http://schemas.openxmlformats.org/officeDocument/2006/relationships/slide" Target="slides/slide40.xml"/><Relationship Id="rId74" Type="http://schemas.openxmlformats.org/officeDocument/2006/relationships/slide" Target="slides/slide56.xml"/><Relationship Id="rId79" Type="http://schemas.openxmlformats.org/officeDocument/2006/relationships/slide" Target="slides/slide61.xml"/><Relationship Id="rId102" Type="http://schemas.openxmlformats.org/officeDocument/2006/relationships/slide" Target="slides/slide84.xml"/><Relationship Id="rId5" Type="http://schemas.openxmlformats.org/officeDocument/2006/relationships/customXml" Target="../customXml/item5.xml"/><Relationship Id="rId90" Type="http://schemas.openxmlformats.org/officeDocument/2006/relationships/slide" Target="slides/slide72.xml"/><Relationship Id="rId95" Type="http://schemas.openxmlformats.org/officeDocument/2006/relationships/slide" Target="slides/slide77.xml"/><Relationship Id="rId22" Type="http://schemas.openxmlformats.org/officeDocument/2006/relationships/slide" Target="slides/slide4.xml"/><Relationship Id="rId27" Type="http://schemas.openxmlformats.org/officeDocument/2006/relationships/slide" Target="slides/slide9.xml"/><Relationship Id="rId43" Type="http://schemas.openxmlformats.org/officeDocument/2006/relationships/slide" Target="slides/slide25.xml"/><Relationship Id="rId48" Type="http://schemas.openxmlformats.org/officeDocument/2006/relationships/slide" Target="slides/slide30.xml"/><Relationship Id="rId64" Type="http://schemas.openxmlformats.org/officeDocument/2006/relationships/slide" Target="slides/slide46.xml"/><Relationship Id="rId69" Type="http://schemas.openxmlformats.org/officeDocument/2006/relationships/slide" Target="slides/slide51.xml"/><Relationship Id="rId113" Type="http://schemas.openxmlformats.org/officeDocument/2006/relationships/tableStyles" Target="tableStyles.xml"/><Relationship Id="rId80" Type="http://schemas.openxmlformats.org/officeDocument/2006/relationships/slide" Target="slides/slide62.xml"/><Relationship Id="rId85" Type="http://schemas.openxmlformats.org/officeDocument/2006/relationships/slide" Target="slides/slide67.xml"/><Relationship Id="rId12" Type="http://schemas.openxmlformats.org/officeDocument/2006/relationships/customXml" Target="../customXml/item12.xml"/><Relationship Id="rId17" Type="http://schemas.openxmlformats.org/officeDocument/2006/relationships/slideMaster" Target="slideMasters/slideMaster2.xml"/><Relationship Id="rId33" Type="http://schemas.openxmlformats.org/officeDocument/2006/relationships/slide" Target="slides/slide15.xml"/><Relationship Id="rId38" Type="http://schemas.openxmlformats.org/officeDocument/2006/relationships/slide" Target="slides/slide20.xml"/><Relationship Id="rId59" Type="http://schemas.openxmlformats.org/officeDocument/2006/relationships/slide" Target="slides/slide41.xml"/><Relationship Id="rId103" Type="http://schemas.openxmlformats.org/officeDocument/2006/relationships/slide" Target="slides/slide85.xml"/><Relationship Id="rId108" Type="http://schemas.openxmlformats.org/officeDocument/2006/relationships/handoutMaster" Target="handoutMasters/handoutMaster1.xml"/><Relationship Id="rId54" Type="http://schemas.openxmlformats.org/officeDocument/2006/relationships/slide" Target="slides/slide36.xml"/><Relationship Id="rId70" Type="http://schemas.openxmlformats.org/officeDocument/2006/relationships/slide" Target="slides/slide52.xml"/><Relationship Id="rId75" Type="http://schemas.openxmlformats.org/officeDocument/2006/relationships/slide" Target="slides/slide57.xml"/><Relationship Id="rId91" Type="http://schemas.openxmlformats.org/officeDocument/2006/relationships/slide" Target="slides/slide73.xml"/><Relationship Id="rId96" Type="http://schemas.openxmlformats.org/officeDocument/2006/relationships/slide" Target="slides/slide78.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6" Type="http://schemas.openxmlformats.org/officeDocument/2006/relationships/slide" Target="slides/slide88.xml"/><Relationship Id="rId114" Type="http://schemas.microsoft.com/office/2016/11/relationships/changesInfo" Target="changesInfos/changesInfo1.xml"/><Relationship Id="rId10" Type="http://schemas.openxmlformats.org/officeDocument/2006/relationships/customXml" Target="../customXml/item10.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slide" Target="slides/slide63.xml"/><Relationship Id="rId86" Type="http://schemas.openxmlformats.org/officeDocument/2006/relationships/slide" Target="slides/slide68.xml"/><Relationship Id="rId94" Type="http://schemas.openxmlformats.org/officeDocument/2006/relationships/slide" Target="slides/slide76.xml"/><Relationship Id="rId99" Type="http://schemas.openxmlformats.org/officeDocument/2006/relationships/slide" Target="slides/slide81.xml"/><Relationship Id="rId101" Type="http://schemas.openxmlformats.org/officeDocument/2006/relationships/slide" Target="slides/slide83.xml"/><Relationship Id="rId4" Type="http://schemas.openxmlformats.org/officeDocument/2006/relationships/customXml" Target="../customXml/item4.xml"/><Relationship Id="rId9" Type="http://schemas.openxmlformats.org/officeDocument/2006/relationships/customXml" Target="../customXml/item9.xml"/><Relationship Id="rId13" Type="http://schemas.openxmlformats.org/officeDocument/2006/relationships/customXml" Target="../customXml/item13.xml"/><Relationship Id="rId18" Type="http://schemas.openxmlformats.org/officeDocument/2006/relationships/slideMaster" Target="slideMasters/slideMaster3.xml"/><Relationship Id="rId39" Type="http://schemas.openxmlformats.org/officeDocument/2006/relationships/slide" Target="slides/slide21.xml"/><Relationship Id="rId109" Type="http://schemas.openxmlformats.org/officeDocument/2006/relationships/tags" Target="tags/tag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 Id="rId76" Type="http://schemas.openxmlformats.org/officeDocument/2006/relationships/slide" Target="slides/slide58.xml"/><Relationship Id="rId97" Type="http://schemas.openxmlformats.org/officeDocument/2006/relationships/slide" Target="slides/slide79.xml"/><Relationship Id="rId104" Type="http://schemas.openxmlformats.org/officeDocument/2006/relationships/slide" Target="slides/slide86.xml"/><Relationship Id="rId7" Type="http://schemas.openxmlformats.org/officeDocument/2006/relationships/customXml" Target="../customXml/item7.xml"/><Relationship Id="rId71" Type="http://schemas.openxmlformats.org/officeDocument/2006/relationships/slide" Target="slides/slide53.xml"/><Relationship Id="rId92" Type="http://schemas.openxmlformats.org/officeDocument/2006/relationships/slide" Target="slides/slide74.xml"/><Relationship Id="rId2" Type="http://schemas.openxmlformats.org/officeDocument/2006/relationships/customXml" Target="../customXml/item2.xml"/><Relationship Id="rId29" Type="http://schemas.openxmlformats.org/officeDocument/2006/relationships/slide" Target="slides/slide11.xml"/><Relationship Id="rId24" Type="http://schemas.openxmlformats.org/officeDocument/2006/relationships/slide" Target="slides/slide6.xml"/><Relationship Id="rId40" Type="http://schemas.openxmlformats.org/officeDocument/2006/relationships/slide" Target="slides/slide22.xml"/><Relationship Id="rId45" Type="http://schemas.openxmlformats.org/officeDocument/2006/relationships/slide" Target="slides/slide27.xml"/><Relationship Id="rId66" Type="http://schemas.openxmlformats.org/officeDocument/2006/relationships/slide" Target="slides/slide48.xml"/><Relationship Id="rId87" Type="http://schemas.openxmlformats.org/officeDocument/2006/relationships/slide" Target="slides/slide69.xml"/><Relationship Id="rId110" Type="http://schemas.openxmlformats.org/officeDocument/2006/relationships/presProps" Target="presProps.xml"/><Relationship Id="rId115" Type="http://schemas.microsoft.com/office/2015/10/relationships/revisionInfo" Target="revisionInfo.xml"/><Relationship Id="rId61" Type="http://schemas.openxmlformats.org/officeDocument/2006/relationships/slide" Target="slides/slide43.xml"/><Relationship Id="rId82" Type="http://schemas.openxmlformats.org/officeDocument/2006/relationships/slide" Target="slides/slide64.xml"/><Relationship Id="rId19" Type="http://schemas.openxmlformats.org/officeDocument/2006/relationships/slide" Target="slides/slide1.xml"/><Relationship Id="rId14" Type="http://schemas.openxmlformats.org/officeDocument/2006/relationships/customXml" Target="../customXml/item14.xml"/><Relationship Id="rId30" Type="http://schemas.openxmlformats.org/officeDocument/2006/relationships/slide" Target="slides/slide12.xml"/><Relationship Id="rId35" Type="http://schemas.openxmlformats.org/officeDocument/2006/relationships/slide" Target="slides/slide17.xml"/><Relationship Id="rId56" Type="http://schemas.openxmlformats.org/officeDocument/2006/relationships/slide" Target="slides/slide38.xml"/><Relationship Id="rId77" Type="http://schemas.openxmlformats.org/officeDocument/2006/relationships/slide" Target="slides/slide59.xml"/><Relationship Id="rId100" Type="http://schemas.openxmlformats.org/officeDocument/2006/relationships/slide" Target="slides/slide82.xml"/><Relationship Id="rId105" Type="http://schemas.openxmlformats.org/officeDocument/2006/relationships/slide" Target="slides/slide87.xml"/><Relationship Id="rId8" Type="http://schemas.openxmlformats.org/officeDocument/2006/relationships/customXml" Target="../customXml/item8.xml"/><Relationship Id="rId51" Type="http://schemas.openxmlformats.org/officeDocument/2006/relationships/slide" Target="slides/slide33.xml"/><Relationship Id="rId72" Type="http://schemas.openxmlformats.org/officeDocument/2006/relationships/slide" Target="slides/slide54.xml"/><Relationship Id="rId93" Type="http://schemas.openxmlformats.org/officeDocument/2006/relationships/slide" Target="slides/slide75.xml"/><Relationship Id="rId98" Type="http://schemas.openxmlformats.org/officeDocument/2006/relationships/slide" Target="slides/slide80.xml"/><Relationship Id="rId3" Type="http://schemas.openxmlformats.org/officeDocument/2006/relationships/customXml" Target="../customXml/item3.xml"/><Relationship Id="rId25" Type="http://schemas.openxmlformats.org/officeDocument/2006/relationships/slide" Target="slides/slide7.xml"/><Relationship Id="rId46" Type="http://schemas.openxmlformats.org/officeDocument/2006/relationships/slide" Target="slides/slide28.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62" Type="http://schemas.openxmlformats.org/officeDocument/2006/relationships/slide" Target="slides/slide44.xml"/><Relationship Id="rId83" Type="http://schemas.openxmlformats.org/officeDocument/2006/relationships/slide" Target="slides/slide65.xml"/><Relationship Id="rId88" Type="http://schemas.openxmlformats.org/officeDocument/2006/relationships/slide" Target="slides/slide70.xml"/><Relationship Id="rId11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ny-Tangrui Dan" userId="S::tony-tangrui.dan@accelleron-industries.com::18cb85ec-a9d2-4d15-b120-16808c8a3dc5" providerId="AD" clId="Web-{4AA6B6F1-AEF9-76BA-2930-B62F074E64B4}"/>
    <pc:docChg chg="modSld">
      <pc:chgData name="Tony-Tangrui Dan" userId="S::tony-tangrui.dan@accelleron-industries.com::18cb85ec-a9d2-4d15-b120-16808c8a3dc5" providerId="AD" clId="Web-{4AA6B6F1-AEF9-76BA-2930-B62F074E64B4}" dt="2023-05-12T01:54:24.395" v="38"/>
      <pc:docMkLst>
        <pc:docMk/>
      </pc:docMkLst>
      <pc:sldChg chg="modSp">
        <pc:chgData name="Tony-Tangrui Dan" userId="S::tony-tangrui.dan@accelleron-industries.com::18cb85ec-a9d2-4d15-b120-16808c8a3dc5" providerId="AD" clId="Web-{4AA6B6F1-AEF9-76BA-2930-B62F074E64B4}" dt="2023-05-12T01:54:24.395" v="38"/>
        <pc:sldMkLst>
          <pc:docMk/>
          <pc:sldMk cId="2747405524" sldId="1014"/>
        </pc:sldMkLst>
        <pc:graphicFrameChg chg="mod modGraphic">
          <ac:chgData name="Tony-Tangrui Dan" userId="S::tony-tangrui.dan@accelleron-industries.com::18cb85ec-a9d2-4d15-b120-16808c8a3dc5" providerId="AD" clId="Web-{4AA6B6F1-AEF9-76BA-2930-B62F074E64B4}" dt="2023-05-12T01:54:24.395" v="38"/>
          <ac:graphicFrameMkLst>
            <pc:docMk/>
            <pc:sldMk cId="2747405524" sldId="1014"/>
            <ac:graphicFrameMk id="5" creationId="{4F36D6A3-AC8A-475D-89C1-E420791C8F66}"/>
          </ac:graphicFrameMkLst>
        </pc:graphicFrameChg>
      </pc:sldChg>
    </pc:docChg>
  </pc:docChgLst>
  <pc:docChgLst>
    <pc:chgData name="Ren, Lillian" userId="S::lillian.ren_sap.com#ext#@turbocharging.onmicrosoft.com::d0623c18-e357-44c2-8fa9-d3acebe06d6b" providerId="AD" clId="Web-{EF61EA40-A640-4CC1-85E6-547F6A1BA069}"/>
    <pc:docChg chg="sldOrd">
      <pc:chgData name="Ren, Lillian" userId="S::lillian.ren_sap.com#ext#@turbocharging.onmicrosoft.com::d0623c18-e357-44c2-8fa9-d3acebe06d6b" providerId="AD" clId="Web-{EF61EA40-A640-4CC1-85E6-547F6A1BA069}" dt="2023-05-04T06:29:01.624" v="1"/>
      <pc:docMkLst>
        <pc:docMk/>
      </pc:docMkLst>
      <pc:sldChg chg="ord">
        <pc:chgData name="Ren, Lillian" userId="S::lillian.ren_sap.com#ext#@turbocharging.onmicrosoft.com::d0623c18-e357-44c2-8fa9-d3acebe06d6b" providerId="AD" clId="Web-{EF61EA40-A640-4CC1-85E6-547F6A1BA069}" dt="2023-05-04T06:28:55.749" v="0"/>
        <pc:sldMkLst>
          <pc:docMk/>
          <pc:sldMk cId="3934834344" sldId="1132"/>
        </pc:sldMkLst>
      </pc:sldChg>
      <pc:sldChg chg="ord">
        <pc:chgData name="Ren, Lillian" userId="S::lillian.ren_sap.com#ext#@turbocharging.onmicrosoft.com::d0623c18-e357-44c2-8fa9-d3acebe06d6b" providerId="AD" clId="Web-{EF61EA40-A640-4CC1-85E6-547F6A1BA069}" dt="2023-05-04T06:29:01.624" v="1"/>
        <pc:sldMkLst>
          <pc:docMk/>
          <pc:sldMk cId="3381356770" sldId="1133"/>
        </pc:sldMkLst>
      </pc:sldChg>
    </pc:docChg>
  </pc:docChgLst>
  <pc:docChgLst>
    <pc:chgData name="Tony-Tangrui Dan" userId="S::tony-tangrui.dan@accelleron-industries.com::18cb85ec-a9d2-4d15-b120-16808c8a3dc5" providerId="AD" clId="Web-{354B72F6-59F1-8123-599A-5D127D3D3672}"/>
    <pc:docChg chg="modSld">
      <pc:chgData name="Tony-Tangrui Dan" userId="S::tony-tangrui.dan@accelleron-industries.com::18cb85ec-a9d2-4d15-b120-16808c8a3dc5" providerId="AD" clId="Web-{354B72F6-59F1-8123-599A-5D127D3D3672}" dt="2023-05-11T07:19:46.301" v="56"/>
      <pc:docMkLst>
        <pc:docMk/>
      </pc:docMkLst>
      <pc:sldChg chg="modSp">
        <pc:chgData name="Tony-Tangrui Dan" userId="S::tony-tangrui.dan@accelleron-industries.com::18cb85ec-a9d2-4d15-b120-16808c8a3dc5" providerId="AD" clId="Web-{354B72F6-59F1-8123-599A-5D127D3D3672}" dt="2023-05-11T07:19:23.097" v="43"/>
        <pc:sldMkLst>
          <pc:docMk/>
          <pc:sldMk cId="544847494" sldId="557"/>
        </pc:sldMkLst>
        <pc:graphicFrameChg chg="mod modGraphic">
          <ac:chgData name="Tony-Tangrui Dan" userId="S::tony-tangrui.dan@accelleron-industries.com::18cb85ec-a9d2-4d15-b120-16808c8a3dc5" providerId="AD" clId="Web-{354B72F6-59F1-8123-599A-5D127D3D3672}" dt="2023-05-11T07:19:23.097" v="43"/>
          <ac:graphicFrameMkLst>
            <pc:docMk/>
            <pc:sldMk cId="544847494" sldId="557"/>
            <ac:graphicFrameMk id="5" creationId="{96AD6A5E-3F86-47A9-B385-895055F1475A}"/>
          </ac:graphicFrameMkLst>
        </pc:graphicFrameChg>
      </pc:sldChg>
      <pc:sldChg chg="modSp">
        <pc:chgData name="Tony-Tangrui Dan" userId="S::tony-tangrui.dan@accelleron-industries.com::18cb85ec-a9d2-4d15-b120-16808c8a3dc5" providerId="AD" clId="Web-{354B72F6-59F1-8123-599A-5D127D3D3672}" dt="2023-05-11T07:19:46.301" v="56"/>
        <pc:sldMkLst>
          <pc:docMk/>
          <pc:sldMk cId="93420432" sldId="626"/>
        </pc:sldMkLst>
        <pc:graphicFrameChg chg="mod modGraphic">
          <ac:chgData name="Tony-Tangrui Dan" userId="S::tony-tangrui.dan@accelleron-industries.com::18cb85ec-a9d2-4d15-b120-16808c8a3dc5" providerId="AD" clId="Web-{354B72F6-59F1-8123-599A-5D127D3D3672}" dt="2023-05-11T07:19:46.301" v="56"/>
          <ac:graphicFrameMkLst>
            <pc:docMk/>
            <pc:sldMk cId="93420432" sldId="626"/>
            <ac:graphicFrameMk id="6" creationId="{415A0E01-33E1-4BBF-8393-167150D5127D}"/>
          </ac:graphicFrameMkLst>
        </pc:graphicFrameChg>
      </pc:sldChg>
      <pc:sldChg chg="modSp">
        <pc:chgData name="Tony-Tangrui Dan" userId="S::tony-tangrui.dan@accelleron-industries.com::18cb85ec-a9d2-4d15-b120-16808c8a3dc5" providerId="AD" clId="Web-{354B72F6-59F1-8123-599A-5D127D3D3672}" dt="2023-05-11T03:17:37.661" v="1" actId="1076"/>
        <pc:sldMkLst>
          <pc:docMk/>
          <pc:sldMk cId="1138787283" sldId="1032"/>
        </pc:sldMkLst>
        <pc:spChg chg="mod">
          <ac:chgData name="Tony-Tangrui Dan" userId="S::tony-tangrui.dan@accelleron-industries.com::18cb85ec-a9d2-4d15-b120-16808c8a3dc5" providerId="AD" clId="Web-{354B72F6-59F1-8123-599A-5D127D3D3672}" dt="2023-05-11T03:17:34.739" v="0" actId="1076"/>
          <ac:spMkLst>
            <pc:docMk/>
            <pc:sldMk cId="1138787283" sldId="1032"/>
            <ac:spMk id="8" creationId="{3B3486CF-A0D8-4199-88AD-7724B1D5C181}"/>
          </ac:spMkLst>
        </pc:spChg>
        <pc:graphicFrameChg chg="mod">
          <ac:chgData name="Tony-Tangrui Dan" userId="S::tony-tangrui.dan@accelleron-industries.com::18cb85ec-a9d2-4d15-b120-16808c8a3dc5" providerId="AD" clId="Web-{354B72F6-59F1-8123-599A-5D127D3D3672}" dt="2023-05-11T03:17:37.661" v="1" actId="1076"/>
          <ac:graphicFrameMkLst>
            <pc:docMk/>
            <pc:sldMk cId="1138787283" sldId="1032"/>
            <ac:graphicFrameMk id="9" creationId="{E85D26EA-8265-4889-A3A8-8BAA247FB725}"/>
          </ac:graphicFrameMkLst>
        </pc:graphicFrameChg>
      </pc:sldChg>
    </pc:docChg>
  </pc:docChgLst>
  <pc:docChgLst>
    <pc:chgData name="Tony-Tangrui Dan" userId="S::tony-tangrui.dan@accelleron-industries.com::18cb85ec-a9d2-4d15-b120-16808c8a3dc5" providerId="AD" clId="Web-{253939DF-E40D-2527-777E-6E17720AD79C}"/>
    <pc:docChg chg="modSld">
      <pc:chgData name="Tony-Tangrui Dan" userId="S::tony-tangrui.dan@accelleron-industries.com::18cb85ec-a9d2-4d15-b120-16808c8a3dc5" providerId="AD" clId="Web-{253939DF-E40D-2527-777E-6E17720AD79C}" dt="2023-05-19T08:20:27.015" v="13" actId="20577"/>
      <pc:docMkLst>
        <pc:docMk/>
      </pc:docMkLst>
      <pc:sldChg chg="modSp">
        <pc:chgData name="Tony-Tangrui Dan" userId="S::tony-tangrui.dan@accelleron-industries.com::18cb85ec-a9d2-4d15-b120-16808c8a3dc5" providerId="AD" clId="Web-{253939DF-E40D-2527-777E-6E17720AD79C}" dt="2023-05-19T08:20:27.015" v="13" actId="20577"/>
        <pc:sldMkLst>
          <pc:docMk/>
          <pc:sldMk cId="640209904" sldId="448"/>
        </pc:sldMkLst>
        <pc:spChg chg="mod">
          <ac:chgData name="Tony-Tangrui Dan" userId="S::tony-tangrui.dan@accelleron-industries.com::18cb85ec-a9d2-4d15-b120-16808c8a3dc5" providerId="AD" clId="Web-{253939DF-E40D-2527-777E-6E17720AD79C}" dt="2023-05-19T08:20:27.015" v="13" actId="20577"/>
          <ac:spMkLst>
            <pc:docMk/>
            <pc:sldMk cId="640209904" sldId="448"/>
            <ac:spMk id="3" creationId="{F02EFDEC-1C58-4504-92E1-D8E4DBCFE8FE}"/>
          </ac:spMkLst>
        </pc:spChg>
      </pc:sldChg>
      <pc:sldChg chg="modSp">
        <pc:chgData name="Tony-Tangrui Dan" userId="S::tony-tangrui.dan@accelleron-industries.com::18cb85ec-a9d2-4d15-b120-16808c8a3dc5" providerId="AD" clId="Web-{253939DF-E40D-2527-777E-6E17720AD79C}" dt="2023-05-19T06:06:55.887" v="4" actId="1076"/>
        <pc:sldMkLst>
          <pc:docMk/>
          <pc:sldMk cId="1405922191" sldId="1028"/>
        </pc:sldMkLst>
        <pc:picChg chg="mod">
          <ac:chgData name="Tony-Tangrui Dan" userId="S::tony-tangrui.dan@accelleron-industries.com::18cb85ec-a9d2-4d15-b120-16808c8a3dc5" providerId="AD" clId="Web-{253939DF-E40D-2527-777E-6E17720AD79C}" dt="2023-05-19T06:06:55.887" v="4" actId="1076"/>
          <ac:picMkLst>
            <pc:docMk/>
            <pc:sldMk cId="1405922191" sldId="1028"/>
            <ac:picMk id="8" creationId="{91B768D9-6CA6-4F2F-ABB5-43B539FF530E}"/>
          </ac:picMkLst>
        </pc:picChg>
      </pc:sldChg>
      <pc:sldChg chg="modSp">
        <pc:chgData name="Tony-Tangrui Dan" userId="S::tony-tangrui.dan@accelleron-industries.com::18cb85ec-a9d2-4d15-b120-16808c8a3dc5" providerId="AD" clId="Web-{253939DF-E40D-2527-777E-6E17720AD79C}" dt="2023-05-19T06:05:35.244" v="3" actId="1076"/>
        <pc:sldMkLst>
          <pc:docMk/>
          <pc:sldMk cId="3414691511" sldId="1098"/>
        </pc:sldMkLst>
        <pc:spChg chg="mod">
          <ac:chgData name="Tony-Tangrui Dan" userId="S::tony-tangrui.dan@accelleron-industries.com::18cb85ec-a9d2-4d15-b120-16808c8a3dc5" providerId="AD" clId="Web-{253939DF-E40D-2527-777E-6E17720AD79C}" dt="2023-05-19T06:05:35.244" v="3" actId="1076"/>
          <ac:spMkLst>
            <pc:docMk/>
            <pc:sldMk cId="3414691511" sldId="1098"/>
            <ac:spMk id="2" creationId="{2CAF17CB-E1C3-4924-84EF-68C947767630}"/>
          </ac:spMkLst>
        </pc:spChg>
      </pc:sldChg>
      <pc:sldChg chg="modSp">
        <pc:chgData name="Tony-Tangrui Dan" userId="S::tony-tangrui.dan@accelleron-industries.com::18cb85ec-a9d2-4d15-b120-16808c8a3dc5" providerId="AD" clId="Web-{253939DF-E40D-2527-777E-6E17720AD79C}" dt="2023-05-19T05:45:19.827" v="1" actId="1076"/>
        <pc:sldMkLst>
          <pc:docMk/>
          <pc:sldMk cId="1837923756" sldId="1140"/>
        </pc:sldMkLst>
        <pc:picChg chg="mod">
          <ac:chgData name="Tony-Tangrui Dan" userId="S::tony-tangrui.dan@accelleron-industries.com::18cb85ec-a9d2-4d15-b120-16808c8a3dc5" providerId="AD" clId="Web-{253939DF-E40D-2527-777E-6E17720AD79C}" dt="2023-05-19T05:45:19.827" v="1" actId="1076"/>
          <ac:picMkLst>
            <pc:docMk/>
            <pc:sldMk cId="1837923756" sldId="1140"/>
            <ac:picMk id="6" creationId="{08630AF3-C4B7-BBE3-A2D0-D0E907710036}"/>
          </ac:picMkLst>
        </pc:picChg>
      </pc:sldChg>
    </pc:docChg>
  </pc:docChgLst>
  <pc:docChgLst>
    <pc:chgData name="Tony-Tangrui Dan" userId="S::tony-tangrui.dan@accelleron-industries.com::18cb85ec-a9d2-4d15-b120-16808c8a3dc5" providerId="AD" clId="Web-{F5F75057-8D00-91EB-452A-231D25C2417D}"/>
    <pc:docChg chg="addSld modSld">
      <pc:chgData name="Tony-Tangrui Dan" userId="S::tony-tangrui.dan@accelleron-industries.com::18cb85ec-a9d2-4d15-b120-16808c8a3dc5" providerId="AD" clId="Web-{F5F75057-8D00-91EB-452A-231D25C2417D}" dt="2023-05-19T03:44:45.675" v="47" actId="20577"/>
      <pc:docMkLst>
        <pc:docMk/>
      </pc:docMkLst>
      <pc:sldChg chg="modSp">
        <pc:chgData name="Tony-Tangrui Dan" userId="S::tony-tangrui.dan@accelleron-industries.com::18cb85ec-a9d2-4d15-b120-16808c8a3dc5" providerId="AD" clId="Web-{F5F75057-8D00-91EB-452A-231D25C2417D}" dt="2023-05-19T03:41:39.999" v="0" actId="14100"/>
        <pc:sldMkLst>
          <pc:docMk/>
          <pc:sldMk cId="4174012503" sldId="1146"/>
        </pc:sldMkLst>
        <pc:picChg chg="mod">
          <ac:chgData name="Tony-Tangrui Dan" userId="S::tony-tangrui.dan@accelleron-industries.com::18cb85ec-a9d2-4d15-b120-16808c8a3dc5" providerId="AD" clId="Web-{F5F75057-8D00-91EB-452A-231D25C2417D}" dt="2023-05-19T03:41:39.999" v="0" actId="14100"/>
          <ac:picMkLst>
            <pc:docMk/>
            <pc:sldMk cId="4174012503" sldId="1146"/>
            <ac:picMk id="10" creationId="{F9EC2FAA-5A22-B5EB-9F4A-42695CC38748}"/>
          </ac:picMkLst>
        </pc:picChg>
      </pc:sldChg>
      <pc:sldChg chg="addSp delSp modSp add replId">
        <pc:chgData name="Tony-Tangrui Dan" userId="S::tony-tangrui.dan@accelleron-industries.com::18cb85ec-a9d2-4d15-b120-16808c8a3dc5" providerId="AD" clId="Web-{F5F75057-8D00-91EB-452A-231D25C2417D}" dt="2023-05-19T03:44:45.675" v="47" actId="20577"/>
        <pc:sldMkLst>
          <pc:docMk/>
          <pc:sldMk cId="277056713" sldId="1150"/>
        </pc:sldMkLst>
        <pc:spChg chg="mod">
          <ac:chgData name="Tony-Tangrui Dan" userId="S::tony-tangrui.dan@accelleron-industries.com::18cb85ec-a9d2-4d15-b120-16808c8a3dc5" providerId="AD" clId="Web-{F5F75057-8D00-91EB-452A-231D25C2417D}" dt="2023-05-19T03:44:45.675" v="47" actId="20577"/>
          <ac:spMkLst>
            <pc:docMk/>
            <pc:sldMk cId="277056713" sldId="1150"/>
            <ac:spMk id="2" creationId="{B88828FE-549C-806C-8778-513B99CCAEEF}"/>
          </ac:spMkLst>
        </pc:spChg>
        <pc:picChg chg="add mod">
          <ac:chgData name="Tony-Tangrui Dan" userId="S::tony-tangrui.dan@accelleron-industries.com::18cb85ec-a9d2-4d15-b120-16808c8a3dc5" providerId="AD" clId="Web-{F5F75057-8D00-91EB-452A-231D25C2417D}" dt="2023-05-19T03:43:18.142" v="11" actId="14100"/>
          <ac:picMkLst>
            <pc:docMk/>
            <pc:sldMk cId="277056713" sldId="1150"/>
            <ac:picMk id="4" creationId="{3658947F-66B0-3528-96F5-6212A78FDAAA}"/>
          </ac:picMkLst>
        </pc:picChg>
        <pc:picChg chg="del">
          <ac:chgData name="Tony-Tangrui Dan" userId="S::tony-tangrui.dan@accelleron-industries.com::18cb85ec-a9d2-4d15-b120-16808c8a3dc5" providerId="AD" clId="Web-{F5F75057-8D00-91EB-452A-231D25C2417D}" dt="2023-05-19T03:42:21.172" v="2"/>
          <ac:picMkLst>
            <pc:docMk/>
            <pc:sldMk cId="277056713" sldId="1150"/>
            <ac:picMk id="10" creationId="{F9EC2FAA-5A22-B5EB-9F4A-42695CC38748}"/>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43100" y="8685213"/>
            <a:ext cx="2971800" cy="457200"/>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47688" y="612775"/>
            <a:ext cx="5762625" cy="3241675"/>
          </a:xfrm>
          <a:prstGeom prst="rect">
            <a:avLst/>
          </a:prstGeom>
          <a:noFill/>
          <a:ln w="12700">
            <a:solidFill>
              <a:prstClr val="black"/>
            </a:solidFill>
          </a:ln>
        </p:spPr>
        <p:txBody>
          <a:bodyPr vert="horz" lIns="91440" tIns="45720" rIns="91440" bIns="45720" anchor="ctr"/>
          <a:lstStyle/>
          <a:p>
            <a:endParaRPr/>
          </a:p>
        </p:txBody>
      </p:sp>
      <p:sp>
        <p:nvSpPr>
          <p:cNvPr id="5" name="Notes Placeholder 4"/>
          <p:cNvSpPr>
            <a:spLocks noGrp="1"/>
          </p:cNvSpPr>
          <p:nvPr>
            <p:ph type="body" sz="quarter" idx="3"/>
          </p:nvPr>
        </p:nvSpPr>
        <p:spPr>
          <a:xfrm>
            <a:off x="549000" y="4120162"/>
            <a:ext cx="5760000" cy="4563560"/>
          </a:xfrm>
          <a:prstGeom prst="rect">
            <a:avLst/>
          </a:prstGeom>
        </p:spPr>
        <p:txBody>
          <a:bodyPr vert="horz" lIns="0" tIns="0" rIns="0" bIns="0">
            <a:normAutofit/>
          </a:bodyPr>
          <a:lstStyle/>
          <a:p>
            <a:pPr lvl="0"/>
            <a:r>
              <a:t>单击以编辑主文本样式</a:t>
            </a:r>
          </a:p>
          <a:p>
            <a:pPr lvl="1"/>
            <a:r>
              <a:t>第二级别</a:t>
            </a:r>
          </a:p>
          <a:p>
            <a:pPr lvl="2"/>
            <a:r>
              <a:t>第三级别</a:t>
            </a:r>
          </a:p>
        </p:txBody>
      </p:sp>
      <p:sp>
        <p:nvSpPr>
          <p:cNvPr id="7" name="Slide Number Placeholder 6"/>
          <p:cNvSpPr>
            <a:spLocks noGrp="1"/>
          </p:cNvSpPr>
          <p:nvPr>
            <p:ph type="sldNum" sz="quarter" idx="5"/>
          </p:nvPr>
        </p:nvSpPr>
        <p:spPr>
          <a:xfrm>
            <a:off x="2957512" y="8935722"/>
            <a:ext cx="942976" cy="205358"/>
          </a:xfrm>
          <a:prstGeom prst="rect">
            <a:avLst/>
          </a:prstGeom>
        </p:spPr>
        <p:txBody>
          <a:bodyPr vert="horz" lIns="91440" tIns="45720" rIns="91440" bIns="45720" anchor="b"/>
          <a:lstStyle>
            <a:lvl1pPr algn="ctr">
              <a:defRPr sz="800"/>
            </a:lvl1pPr>
          </a:lstStyle>
          <a:p>
            <a:fld id="{7D8C2C35-2B8A-446E-BEC0-FD36716C29AC}" type="slidenum">
              <a:rPr lang="de-DE" smtClean="0"/>
              <a:t>‹#›</a:t>
            </a:fld>
            <a:endParaRPr lang="de-DE"/>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000" indent="-180000" algn="l" defTabSz="1088776" rtl="0" eaLnBrk="1" latinLnBrk="0" hangingPunct="1">
      <a:buClr>
        <a:schemeClr val="accent1"/>
      </a:buClr>
      <a:buSzPct val="100000"/>
      <a:buFont typeface="Wingdings" pitchFamily="2" charset="2"/>
      <a:buChar char=""/>
      <a:defRPr sz="1400" kern="1200">
        <a:solidFill>
          <a:schemeClr val="tx1"/>
        </a:solidFill>
        <a:latin typeface="+mn-lt"/>
        <a:ea typeface="+mn-ea"/>
        <a:cs typeface="+mn-cs"/>
      </a:defRPr>
    </a:lvl2pPr>
    <a:lvl3pPr marL="360000" indent="-180000"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10"/>
          </p:nvPr>
        </p:nvSpPr>
        <p:spPr/>
        <p:txBody>
          <a:bodyPr/>
          <a:lstStyle/>
          <a:p>
            <a:fld id="{7D8C2C35-2B8A-446E-BEC0-FD36716C29AC}" type="slidenum">
              <a:rPr lang="de-DE" smtClean="0"/>
              <a:t>1</a:t>
            </a:fld>
            <a:endParaRPr lang="de-DE"/>
          </a:p>
        </p:txBody>
      </p:sp>
    </p:spTree>
    <p:extLst>
      <p:ext uri="{BB962C8B-B14F-4D97-AF65-F5344CB8AC3E}">
        <p14:creationId xmlns:p14="http://schemas.microsoft.com/office/powerpoint/2010/main" val="1854404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pPr>
            <a:fld id="{88D9ED34-BEDA-4742-8CDE-6D7210333F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pPr>
              <a:t>21</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430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sz="900"/>
            </a:pPr>
            <a:r>
              <a:t>客户根据项目实施细节进行调整。</a:t>
            </a:r>
          </a:p>
          <a:p>
            <a:endParaRPr sz="9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pPr>
            <a:fld id="{7D8C2C35-2B8A-446E-BEC0-FD36716C29A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pPr>
              <a:t>22</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56202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客户根据项目实施细节进行调整。</a:t>
            </a:r>
          </a:p>
          <a:p>
            <a:r>
              <a:t>客户定义附件指南、采购订单布局注意事项、命名规则（如适用）、地址详细信息、三方匹配等。</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pPr>
            <a:fld id="{88D9ED34-BEDA-4742-8CDE-6D7210333F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pPr>
              <a:t>23</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063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pPr>
            <a:fld id="{7A65A13E-1D98-4A70-8DEC-2ADD03BB9BC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pPr>
              <a:t>24</a:t>
            </a:fld>
            <a:endParaRPr kumimoji="0" sz="1200" b="0" i="0" u="none" strike="noStrike" kern="1200" cap="none" spc="0" normalizeH="0" baseline="0">
              <a:ln>
                <a:noFill/>
              </a:ln>
              <a:solidFill>
                <a:prstClr val="black"/>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2819400" y="1784350"/>
            <a:ext cx="0" cy="0"/>
          </a:xfrm>
          <a:ln/>
        </p:spPr>
      </p:sp>
      <p:sp>
        <p:nvSpPr>
          <p:cNvPr id="26628" name="Rectangle 3"/>
          <p:cNvSpPr>
            <a:spLocks noGrp="1" noChangeArrowheads="1"/>
          </p:cNvSpPr>
          <p:nvPr>
            <p:ph type="body" idx="1"/>
          </p:nvPr>
        </p:nvSpPr>
        <p:spPr>
          <a:xfrm>
            <a:off x="914400" y="6261100"/>
            <a:ext cx="5105400" cy="21637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t>客户根据项目实施细节进行调整。</a:t>
            </a:r>
          </a:p>
          <a:p>
            <a:pPr eaLnBrk="1" hangingPunct="1">
              <a:spcBef>
                <a:spcPct val="0"/>
              </a:spcBef>
            </a:pPr>
            <a:r>
              <a:t>客户查看并添加最相关的条件以识别采购订单。</a:t>
            </a:r>
          </a:p>
        </p:txBody>
      </p:sp>
    </p:spTree>
    <p:extLst>
      <p:ext uri="{BB962C8B-B14F-4D97-AF65-F5344CB8AC3E}">
        <p14:creationId xmlns:p14="http://schemas.microsoft.com/office/powerpoint/2010/main" val="13040194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7D8C2C35-2B8A-446E-BEC0-FD36716C29AC}" type="slidenum">
              <a:rPr lang="de-DE" smtClean="0"/>
              <a:t>25</a:t>
            </a:fld>
            <a:endParaRPr lang="de-DE"/>
          </a:p>
        </p:txBody>
      </p:sp>
    </p:spTree>
    <p:extLst>
      <p:ext uri="{BB962C8B-B14F-4D97-AF65-F5344CB8AC3E}">
        <p14:creationId xmlns:p14="http://schemas.microsoft.com/office/powerpoint/2010/main" val="522081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pPr>
            <a:fld id="{88D9ED34-BEDA-4742-8CDE-6D7210333F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pPr>
              <a:t>26</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8700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pPr>
            <a:fld id="{88D9ED34-BEDA-4742-8CDE-6D7210333F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pPr>
              <a:t>27</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90941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rPr dirty="0" err="1"/>
              <a:t>客户根据项目实施细节进行调整</a:t>
            </a:r>
            <a:r>
              <a:rPr dirty="0"/>
              <a:t>。</a:t>
            </a:r>
          </a:p>
          <a:p>
            <a:pPr marL="0" marR="0" lvl="0" indent="0" algn="l" defTabSz="914400" rtl="0" eaLnBrk="1" fontAlgn="auto" latinLnBrk="0" hangingPunct="1">
              <a:lnSpc>
                <a:spcPct val="100000"/>
              </a:lnSpc>
              <a:spcBef>
                <a:spcPts val="0"/>
              </a:spcBef>
              <a:spcAft>
                <a:spcPts val="0"/>
              </a:spcAft>
              <a:buClrTx/>
              <a:buSzTx/>
              <a:buFontTx/>
              <a:buNone/>
              <a:tabLst/>
            </a:pPr>
            <a:endParaRPr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pPr>
            <a:fld id="{88D9ED34-BEDA-4742-8CDE-6D7210333F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pPr>
              <a:t>28</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36390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pPr marL="0" marR="0" lvl="0" indent="0" algn="l" defTabSz="914400" rtl="0" eaLnBrk="1" fontAlgn="auto" latinLnBrk="0" hangingPunct="1">
              <a:lnSpc>
                <a:spcPct val="100000"/>
              </a:lnSpc>
              <a:spcBef>
                <a:spcPts val="0"/>
              </a:spcBef>
              <a:spcAft>
                <a:spcPts val="0"/>
              </a:spcAft>
              <a:buClrTx/>
              <a:buSzTx/>
              <a:buFontTx/>
              <a:buNone/>
              <a:tabLst/>
            </a:pPr>
            <a:r>
              <a:t>客户仔细检查附加的 excel 文件的内容并根据需要进行编辑。</a:t>
            </a:r>
          </a:p>
          <a:p>
            <a:endParaRPr/>
          </a:p>
        </p:txBody>
      </p:sp>
      <p:sp>
        <p:nvSpPr>
          <p:cNvPr id="4" name="Slide Number Placeholder 3"/>
          <p:cNvSpPr>
            <a:spLocks noGrp="1"/>
          </p:cNvSpPr>
          <p:nvPr>
            <p:ph type="sldNum" sz="quarter" idx="5"/>
          </p:nvPr>
        </p:nvSpPr>
        <p:spPr/>
        <p:txBody>
          <a:bodyPr/>
          <a:lstStyle/>
          <a:p>
            <a:fld id="{879D52CB-C588-4628-81BD-D93AB9C88C3B}" type="slidenum">
              <a:rPr lang="en-US" smtClean="0"/>
              <a:t>29</a:t>
            </a:fld>
            <a:endParaRPr lang="en-US"/>
          </a:p>
        </p:txBody>
      </p:sp>
    </p:spTree>
    <p:extLst>
      <p:ext uri="{BB962C8B-B14F-4D97-AF65-F5344CB8AC3E}">
        <p14:creationId xmlns:p14="http://schemas.microsoft.com/office/powerpoint/2010/main" val="3890842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sz="900"/>
            </a:pPr>
            <a:r>
              <a:t>客户根据项目实施细节进行调整。</a:t>
            </a:r>
          </a:p>
          <a:p>
            <a:endParaRPr sz="9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pPr>
            <a:fld id="{7D8C2C35-2B8A-446E-BEC0-FD36716C29A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pPr>
              <a:t>30</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519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marL="0" marR="0" lvl="0" indent="0" algn="ctr" defTabSz="1088776" rtl="0" eaLnBrk="1" fontAlgn="auto" latinLnBrk="0" hangingPunct="1">
              <a:lnSpc>
                <a:spcPct val="100000"/>
              </a:lnSpc>
              <a:spcBef>
                <a:spcPts val="0"/>
              </a:spcBef>
              <a:spcAft>
                <a:spcPts val="0"/>
              </a:spcAft>
              <a:buClrTx/>
              <a:buSzTx/>
              <a:buFontTx/>
              <a:buNone/>
              <a:tabLst/>
            </a:pPr>
            <a:fld id="{7D8C2C35-2B8A-446E-BEC0-FD36716C29AC}" type="slidenum">
              <a:rPr kumimoji="0" lang="de-DE" sz="800" b="0" i="0" u="none" strike="noStrike" kern="1200" cap="none" spc="0" normalizeH="0" baseline="0" noProof="0" smtClean="0">
                <a:ln>
                  <a:noFill/>
                </a:ln>
                <a:solidFill>
                  <a:srgbClr val="000000"/>
                </a:solidFill>
                <a:effectLst/>
                <a:uLnTx/>
                <a:uFillTx/>
                <a:latin typeface="Arial"/>
                <a:ea typeface="+mn-ea"/>
                <a:cs typeface="+mn-cs"/>
              </a:rPr>
              <a:pPr marL="0" marR="0" lvl="0" indent="0" algn="ctr" defTabSz="1088776" rtl="0" eaLnBrk="1" fontAlgn="auto" latinLnBrk="0" hangingPunct="1">
                <a:lnSpc>
                  <a:spcPct val="100000"/>
                </a:lnSpc>
                <a:spcBef>
                  <a:spcPts val="0"/>
                </a:spcBef>
                <a:spcAft>
                  <a:spcPts val="0"/>
                </a:spcAft>
                <a:buClrTx/>
                <a:buSzTx/>
                <a:buFontTx/>
                <a:buNone/>
                <a:tabLst/>
              </a:pPr>
              <a:t>2</a:t>
            </a:fld>
            <a:endParaRPr kumimoji="0" sz="800" b="0" i="0" u="none" strike="noStrike" kern="1200" cap="none" spc="0" normalizeH="0" baseline="0">
              <a:ln>
                <a:noFill/>
              </a:ln>
              <a:solidFill>
                <a:srgbClr val="000000"/>
              </a:solidFill>
              <a:effectLst/>
              <a:uLnTx/>
              <a:uFillTx/>
              <a:latin typeface="Arial"/>
              <a:ea typeface="+mn-ea"/>
              <a:cs typeface="+mn-cs"/>
            </a:endParaRPr>
          </a:p>
        </p:txBody>
      </p:sp>
      <p:sp>
        <p:nvSpPr>
          <p:cNvPr id="9" name="Slide Image Placeholder 8"/>
          <p:cNvSpPr>
            <a:spLocks noGrp="1" noRot="1" noChangeAspect="1"/>
          </p:cNvSpPr>
          <p:nvPr>
            <p:ph type="sldImg"/>
          </p:nvPr>
        </p:nvSpPr>
        <p:spPr>
          <a:xfrm>
            <a:off x="269875" y="665163"/>
            <a:ext cx="6257925" cy="3519487"/>
          </a:xfrm>
        </p:spPr>
      </p:sp>
      <p:sp>
        <p:nvSpPr>
          <p:cNvPr id="10" name="Notes Placeholder 9"/>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Tree>
    <p:extLst>
      <p:ext uri="{BB962C8B-B14F-4D97-AF65-F5344CB8AC3E}">
        <p14:creationId xmlns:p14="http://schemas.microsoft.com/office/powerpoint/2010/main" val="4095166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err="1"/>
              <a:t>客户根据项目实施细节进行调整。添加有关容限、发货信息准则、计划行、重新确认程序、保留状态、允许的定价日期偏差、附件</a:t>
            </a:r>
            <a:endParaRPr dirty="0"/>
          </a:p>
        </p:txBody>
      </p:sp>
      <p:sp>
        <p:nvSpPr>
          <p:cNvPr id="4" name="Slide Number Placeholder 3"/>
          <p:cNvSpPr>
            <a:spLocks noGrp="1"/>
          </p:cNvSpPr>
          <p:nvPr>
            <p:ph type="sldNum" sz="quarter" idx="10"/>
          </p:nvPr>
        </p:nvSpPr>
        <p:spPr/>
        <p:txBody>
          <a:bodyPr/>
          <a:lstStyle/>
          <a:p>
            <a:fld id="{7D8C2C35-2B8A-446E-BEC0-FD36716C29AC}" type="slidenum">
              <a:rPr lang="de-DE" smtClean="0"/>
              <a:t>31</a:t>
            </a:fld>
            <a:endParaRPr lang="de-DE"/>
          </a:p>
        </p:txBody>
      </p:sp>
    </p:spTree>
    <p:extLst>
      <p:ext uri="{BB962C8B-B14F-4D97-AF65-F5344CB8AC3E}">
        <p14:creationId xmlns:p14="http://schemas.microsoft.com/office/powerpoint/2010/main" val="512959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t>客户根据项目实施细节进行调整。</a:t>
            </a:r>
          </a:p>
        </p:txBody>
      </p:sp>
      <p:sp>
        <p:nvSpPr>
          <p:cNvPr id="4" name="Slide Number Placeholder 3"/>
          <p:cNvSpPr>
            <a:spLocks noGrp="1"/>
          </p:cNvSpPr>
          <p:nvPr>
            <p:ph type="sldNum" sz="quarter" idx="10"/>
          </p:nvPr>
        </p:nvSpPr>
        <p:spPr/>
        <p:txBody>
          <a:bodyPr/>
          <a:lstStyle/>
          <a:p>
            <a:fld id="{7D8C2C35-2B8A-446E-BEC0-FD36716C29AC}" type="slidenum">
              <a:rPr lang="en-US" smtClean="0">
                <a:solidFill>
                  <a:prstClr val="black"/>
                </a:solidFill>
              </a:rPr>
              <a:t>32</a:t>
            </a:fld>
            <a:endParaRPr>
              <a:solidFill>
                <a:prstClr val="black"/>
              </a:solidFill>
            </a:endParaRPr>
          </a:p>
        </p:txBody>
      </p:sp>
    </p:spTree>
    <p:extLst>
      <p:ext uri="{BB962C8B-B14F-4D97-AF65-F5344CB8AC3E}">
        <p14:creationId xmlns:p14="http://schemas.microsoft.com/office/powerpoint/2010/main" val="203340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客户根据项目实施细节进行调整。</a:t>
            </a:r>
          </a:p>
          <a:p>
            <a:r>
              <a:t>客户指定项目的必填字段。</a:t>
            </a:r>
          </a:p>
        </p:txBody>
      </p:sp>
      <p:sp>
        <p:nvSpPr>
          <p:cNvPr id="4" name="Slide Number Placeholder 3"/>
          <p:cNvSpPr>
            <a:spLocks noGrp="1"/>
          </p:cNvSpPr>
          <p:nvPr>
            <p:ph type="sldNum" sz="quarter" idx="10"/>
          </p:nvPr>
        </p:nvSpPr>
        <p:spPr/>
        <p:txBody>
          <a:bodyPr/>
          <a:lstStyle/>
          <a:p>
            <a:fld id="{7D8C2C35-2B8A-446E-BEC0-FD36716C29AC}" type="slidenum">
              <a:rPr lang="en-US" smtClean="0">
                <a:solidFill>
                  <a:prstClr val="black"/>
                </a:solidFill>
              </a:rPr>
              <a:t>34</a:t>
            </a:fld>
            <a:endParaRPr>
              <a:solidFill>
                <a:prstClr val="black"/>
              </a:solidFill>
            </a:endParaRPr>
          </a:p>
        </p:txBody>
      </p:sp>
    </p:spTree>
    <p:extLst>
      <p:ext uri="{BB962C8B-B14F-4D97-AF65-F5344CB8AC3E}">
        <p14:creationId xmlns:p14="http://schemas.microsoft.com/office/powerpoint/2010/main" val="1041127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5"/>
          </p:nvPr>
        </p:nvSpPr>
        <p:spPr/>
        <p:txBody>
          <a:bodyPr/>
          <a:lstStyle/>
          <a:p>
            <a:fld id="{88D9ED34-BEDA-4742-8CDE-6D7210333F56}" type="slidenum">
              <a:rPr lang="en-US" smtClean="0"/>
              <a:t>35</a:t>
            </a:fld>
            <a:endParaRPr lang="en-US"/>
          </a:p>
        </p:txBody>
      </p:sp>
    </p:spTree>
    <p:extLst>
      <p:ext uri="{BB962C8B-B14F-4D97-AF65-F5344CB8AC3E}">
        <p14:creationId xmlns:p14="http://schemas.microsoft.com/office/powerpoint/2010/main" val="21582636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5"/>
          </p:nvPr>
        </p:nvSpPr>
        <p:spPr/>
        <p:txBody>
          <a:bodyPr/>
          <a:lstStyle/>
          <a:p>
            <a:fld id="{88D9ED34-BEDA-4742-8CDE-6D7210333F56}" type="slidenum">
              <a:rPr lang="en-US" smtClean="0"/>
              <a:t>36</a:t>
            </a:fld>
            <a:endParaRPr lang="en-US"/>
          </a:p>
        </p:txBody>
      </p:sp>
    </p:spTree>
    <p:extLst>
      <p:ext uri="{BB962C8B-B14F-4D97-AF65-F5344CB8AC3E}">
        <p14:creationId xmlns:p14="http://schemas.microsoft.com/office/powerpoint/2010/main" val="1223364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5"/>
          </p:nvPr>
        </p:nvSpPr>
        <p:spPr/>
        <p:txBody>
          <a:bodyPr/>
          <a:lstStyle/>
          <a:p>
            <a:fld id="{88D9ED34-BEDA-4742-8CDE-6D7210333F56}" type="slidenum">
              <a:rPr lang="en-US" smtClean="0"/>
              <a:t>37</a:t>
            </a:fld>
            <a:endParaRPr lang="en-US"/>
          </a:p>
        </p:txBody>
      </p:sp>
    </p:spTree>
    <p:extLst>
      <p:ext uri="{BB962C8B-B14F-4D97-AF65-F5344CB8AC3E}">
        <p14:creationId xmlns:p14="http://schemas.microsoft.com/office/powerpoint/2010/main" val="6641871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5"/>
          </p:nvPr>
        </p:nvSpPr>
        <p:spPr/>
        <p:txBody>
          <a:bodyPr/>
          <a:lstStyle/>
          <a:p>
            <a:fld id="{88D9ED34-BEDA-4742-8CDE-6D7210333F56}" type="slidenum">
              <a:rPr lang="en-US" smtClean="0"/>
              <a:t>38</a:t>
            </a:fld>
            <a:endParaRPr lang="en-US"/>
          </a:p>
        </p:txBody>
      </p:sp>
    </p:spTree>
    <p:extLst>
      <p:ext uri="{BB962C8B-B14F-4D97-AF65-F5344CB8AC3E}">
        <p14:creationId xmlns:p14="http://schemas.microsoft.com/office/powerpoint/2010/main" val="25949613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客户根据项目实施细节进行调整。在使用定制模板的情况下进行更新的客户。</a:t>
            </a:r>
          </a:p>
          <a:p>
            <a:endParaRPr/>
          </a:p>
        </p:txBody>
      </p:sp>
      <p:sp>
        <p:nvSpPr>
          <p:cNvPr id="4" name="Slide Number Placeholder 3"/>
          <p:cNvSpPr>
            <a:spLocks noGrp="1"/>
          </p:cNvSpPr>
          <p:nvPr>
            <p:ph type="sldNum" sz="quarter" idx="5"/>
          </p:nvPr>
        </p:nvSpPr>
        <p:spPr/>
        <p:txBody>
          <a:bodyPr/>
          <a:lstStyle/>
          <a:p>
            <a:fld id="{88D9ED34-BEDA-4742-8CDE-6D7210333F56}" type="slidenum">
              <a:rPr lang="en-US" smtClean="0"/>
              <a:t>39</a:t>
            </a:fld>
            <a:endParaRPr lang="en-US"/>
          </a:p>
        </p:txBody>
      </p:sp>
    </p:spTree>
    <p:extLst>
      <p:ext uri="{BB962C8B-B14F-4D97-AF65-F5344CB8AC3E}">
        <p14:creationId xmlns:p14="http://schemas.microsoft.com/office/powerpoint/2010/main" val="393757111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5"/>
          </p:nvPr>
        </p:nvSpPr>
        <p:spPr/>
        <p:txBody>
          <a:bodyPr/>
          <a:lstStyle/>
          <a:p>
            <a:fld id="{88D9ED34-BEDA-4742-8CDE-6D7210333F56}" type="slidenum">
              <a:rPr lang="en-US" smtClean="0"/>
              <a:t>40</a:t>
            </a:fld>
            <a:endParaRPr lang="en-US"/>
          </a:p>
        </p:txBody>
      </p:sp>
    </p:spTree>
    <p:extLst>
      <p:ext uri="{BB962C8B-B14F-4D97-AF65-F5344CB8AC3E}">
        <p14:creationId xmlns:p14="http://schemas.microsoft.com/office/powerpoint/2010/main" val="8446339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10"/>
          </p:nvPr>
        </p:nvSpPr>
        <p:spPr/>
        <p:txBody>
          <a:bodyPr/>
          <a:lstStyle/>
          <a:p>
            <a:fld id="{7D8C2C35-2B8A-446E-BEC0-FD36716C29AC}" type="slidenum">
              <a:rPr lang="de-DE" smtClean="0"/>
              <a:t>41</a:t>
            </a:fld>
            <a:endParaRPr lang="de-DE"/>
          </a:p>
        </p:txBody>
      </p:sp>
    </p:spTree>
    <p:extLst>
      <p:ext uri="{BB962C8B-B14F-4D97-AF65-F5344CB8AC3E}">
        <p14:creationId xmlns:p14="http://schemas.microsoft.com/office/powerpoint/2010/main" val="1598722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sz="900"/>
            </a:pPr>
            <a:r>
              <a:t>客户根据项目实施细节进行调整。</a:t>
            </a:r>
          </a:p>
          <a:p>
            <a:endParaRPr sz="9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pPr>
            <a:fld id="{7D8C2C35-2B8A-446E-BEC0-FD36716C29A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pPr>
              <a:t>3</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566919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5"/>
          </p:nvPr>
        </p:nvSpPr>
        <p:spPr/>
        <p:txBody>
          <a:bodyPr/>
          <a:lstStyle/>
          <a:p>
            <a:fld id="{88D9ED34-BEDA-4742-8CDE-6D7210333F56}" type="slidenum">
              <a:rPr lang="en-US" smtClean="0"/>
              <a:t>42</a:t>
            </a:fld>
            <a:endParaRPr lang="en-US"/>
          </a:p>
        </p:txBody>
      </p:sp>
    </p:spTree>
    <p:extLst>
      <p:ext uri="{BB962C8B-B14F-4D97-AF65-F5344CB8AC3E}">
        <p14:creationId xmlns:p14="http://schemas.microsoft.com/office/powerpoint/2010/main" val="25904083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5"/>
          </p:nvPr>
        </p:nvSpPr>
        <p:spPr/>
        <p:txBody>
          <a:bodyPr/>
          <a:lstStyle/>
          <a:p>
            <a:fld id="{88D9ED34-BEDA-4742-8CDE-6D7210333F56}" type="slidenum">
              <a:rPr lang="en-US" smtClean="0"/>
              <a:t>43</a:t>
            </a:fld>
            <a:endParaRPr lang="en-US"/>
          </a:p>
        </p:txBody>
      </p:sp>
    </p:spTree>
    <p:extLst>
      <p:ext uri="{BB962C8B-B14F-4D97-AF65-F5344CB8AC3E}">
        <p14:creationId xmlns:p14="http://schemas.microsoft.com/office/powerpoint/2010/main" val="880575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5"/>
          </p:nvPr>
        </p:nvSpPr>
        <p:spPr/>
        <p:txBody>
          <a:bodyPr/>
          <a:lstStyle/>
          <a:p>
            <a:fld id="{879D52CB-C588-4628-81BD-D93AB9C88C3B}" type="slidenum">
              <a:rPr lang="en-US" smtClean="0"/>
              <a:t>44</a:t>
            </a:fld>
            <a:endParaRPr lang="en-US"/>
          </a:p>
        </p:txBody>
      </p:sp>
    </p:spTree>
    <p:extLst>
      <p:ext uri="{BB962C8B-B14F-4D97-AF65-F5344CB8AC3E}">
        <p14:creationId xmlns:p14="http://schemas.microsoft.com/office/powerpoint/2010/main" val="32220680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5"/>
          </p:nvPr>
        </p:nvSpPr>
        <p:spPr/>
        <p:txBody>
          <a:bodyPr/>
          <a:lstStyle/>
          <a:p>
            <a:fld id="{879D52CB-C588-4628-81BD-D93AB9C88C3B}" type="slidenum">
              <a:rPr lang="en-US" smtClean="0"/>
              <a:t>45</a:t>
            </a:fld>
            <a:endParaRPr lang="en-US"/>
          </a:p>
        </p:txBody>
      </p:sp>
    </p:spTree>
    <p:extLst>
      <p:ext uri="{BB962C8B-B14F-4D97-AF65-F5344CB8AC3E}">
        <p14:creationId xmlns:p14="http://schemas.microsoft.com/office/powerpoint/2010/main" val="10761163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5"/>
          </p:nvPr>
        </p:nvSpPr>
        <p:spPr/>
        <p:txBody>
          <a:bodyPr/>
          <a:lstStyle/>
          <a:p>
            <a:fld id="{879D52CB-C588-4628-81BD-D93AB9C88C3B}" type="slidenum">
              <a:rPr lang="en-US" smtClean="0"/>
              <a:t>46</a:t>
            </a:fld>
            <a:endParaRPr lang="en-US"/>
          </a:p>
        </p:txBody>
      </p:sp>
    </p:spTree>
    <p:extLst>
      <p:ext uri="{BB962C8B-B14F-4D97-AF65-F5344CB8AC3E}">
        <p14:creationId xmlns:p14="http://schemas.microsoft.com/office/powerpoint/2010/main" val="25522381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5"/>
          </p:nvPr>
        </p:nvSpPr>
        <p:spPr/>
        <p:txBody>
          <a:bodyPr/>
          <a:lstStyle/>
          <a:p>
            <a:fld id="{879D52CB-C588-4628-81BD-D93AB9C88C3B}" type="slidenum">
              <a:rPr lang="en-US" smtClean="0"/>
              <a:t>47</a:t>
            </a:fld>
            <a:endParaRPr lang="en-US"/>
          </a:p>
        </p:txBody>
      </p:sp>
    </p:spTree>
    <p:extLst>
      <p:ext uri="{BB962C8B-B14F-4D97-AF65-F5344CB8AC3E}">
        <p14:creationId xmlns:p14="http://schemas.microsoft.com/office/powerpoint/2010/main" val="12289464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5"/>
          </p:nvPr>
        </p:nvSpPr>
        <p:spPr/>
        <p:txBody>
          <a:bodyPr/>
          <a:lstStyle/>
          <a:p>
            <a:fld id="{88D9ED34-BEDA-4742-8CDE-6D7210333F56}" type="slidenum">
              <a:rPr lang="en-US" smtClean="0"/>
              <a:t>49</a:t>
            </a:fld>
            <a:endParaRPr lang="en-US"/>
          </a:p>
        </p:txBody>
      </p:sp>
    </p:spTree>
    <p:extLst>
      <p:ext uri="{BB962C8B-B14F-4D97-AF65-F5344CB8AC3E}">
        <p14:creationId xmlns:p14="http://schemas.microsoft.com/office/powerpoint/2010/main" val="1462731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00D627-0270-403D-BB93-9C7F6A155A38}" type="slidenum">
              <a:rPr lang="en-US" smtClean="0"/>
              <a:pPr eaLnBrk="1" hangingPunct="1"/>
              <a:t>50</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t>客户根据项目实施细节进行调整。</a:t>
            </a:r>
          </a:p>
          <a:p>
            <a:pPr eaLnBrk="1" hangingPunct="1"/>
            <a:r>
              <a:t>客户添加首选搜索条件。</a:t>
            </a:r>
          </a:p>
        </p:txBody>
      </p:sp>
    </p:spTree>
    <p:extLst>
      <p:ext uri="{BB962C8B-B14F-4D97-AF65-F5344CB8AC3E}">
        <p14:creationId xmlns:p14="http://schemas.microsoft.com/office/powerpoint/2010/main" val="93452023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10"/>
          </p:nvPr>
        </p:nvSpPr>
        <p:spPr/>
        <p:txBody>
          <a:bodyPr/>
          <a:lstStyle/>
          <a:p>
            <a:fld id="{7D8C2C35-2B8A-446E-BEC0-FD36716C29AC}" type="slidenum">
              <a:rPr lang="de-DE" smtClean="0"/>
              <a:t>51</a:t>
            </a:fld>
            <a:endParaRPr lang="de-DE"/>
          </a:p>
        </p:txBody>
      </p:sp>
    </p:spTree>
    <p:extLst>
      <p:ext uri="{BB962C8B-B14F-4D97-AF65-F5344CB8AC3E}">
        <p14:creationId xmlns:p14="http://schemas.microsoft.com/office/powerpoint/2010/main" val="18654383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pPr marL="0" marR="0" lvl="0" indent="0" algn="l" defTabSz="914400" rtl="0" eaLnBrk="1" fontAlgn="auto" latinLnBrk="0" hangingPunct="1">
              <a:lnSpc>
                <a:spcPct val="100000"/>
              </a:lnSpc>
              <a:spcBef>
                <a:spcPts val="0"/>
              </a:spcBef>
              <a:spcAft>
                <a:spcPts val="0"/>
              </a:spcAft>
              <a:buClrTx/>
              <a:buSzTx/>
              <a:buFontTx/>
              <a:buNone/>
              <a:tabLst/>
            </a:pPr>
            <a:r>
              <a:t>客户检查所附文件的内容并根据需要进行编辑。</a:t>
            </a:r>
          </a:p>
          <a:p>
            <a:endParaRPr/>
          </a:p>
        </p:txBody>
      </p:sp>
      <p:sp>
        <p:nvSpPr>
          <p:cNvPr id="4" name="Slide Number Placeholder 3"/>
          <p:cNvSpPr>
            <a:spLocks noGrp="1"/>
          </p:cNvSpPr>
          <p:nvPr>
            <p:ph type="sldNum" sz="quarter" idx="5"/>
          </p:nvPr>
        </p:nvSpPr>
        <p:spPr/>
        <p:txBody>
          <a:bodyPr/>
          <a:lstStyle/>
          <a:p>
            <a:fld id="{879D52CB-C588-4628-81BD-D93AB9C88C3B}" type="slidenum">
              <a:rPr lang="en-US" smtClean="0"/>
              <a:t>52</a:t>
            </a:fld>
            <a:endParaRPr lang="en-US"/>
          </a:p>
        </p:txBody>
      </p:sp>
    </p:spTree>
    <p:extLst>
      <p:ext uri="{BB962C8B-B14F-4D97-AF65-F5344CB8AC3E}">
        <p14:creationId xmlns:p14="http://schemas.microsoft.com/office/powerpoint/2010/main" val="1989970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sz="900"/>
            </a:pPr>
            <a:r>
              <a:t>客户根据项目实施细节进行调整。</a:t>
            </a:r>
          </a:p>
          <a:p>
            <a:endParaRPr sz="9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pPr>
            <a:fld id="{7D8C2C35-2B8A-446E-BEC0-FD36716C29A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pPr>
              <a:t>15</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9991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sz="900"/>
            </a:pPr>
            <a:r>
              <a:t>客户根据项目实施细节进行调整。</a:t>
            </a:r>
          </a:p>
          <a:p>
            <a:endParaRPr sz="900"/>
          </a:p>
        </p:txBody>
      </p:sp>
      <p:sp>
        <p:nvSpPr>
          <p:cNvPr id="4" name="Slide Number Placeholder 3"/>
          <p:cNvSpPr>
            <a:spLocks noGrp="1"/>
          </p:cNvSpPr>
          <p:nvPr>
            <p:ph type="sldNum" sz="quarter" idx="10"/>
          </p:nvPr>
        </p:nvSpPr>
        <p:spPr/>
        <p:txBody>
          <a:bodyPr/>
          <a:lstStyle/>
          <a:p>
            <a:fld id="{7D8C2C35-2B8A-446E-BEC0-FD36716C29AC}" type="slidenum">
              <a:rPr lang="de-DE" smtClean="0"/>
              <a:t>53</a:t>
            </a:fld>
            <a:endParaRPr lang="de-DE"/>
          </a:p>
        </p:txBody>
      </p:sp>
    </p:spTree>
    <p:extLst>
      <p:ext uri="{BB962C8B-B14F-4D97-AF65-F5344CB8AC3E}">
        <p14:creationId xmlns:p14="http://schemas.microsoft.com/office/powerpoint/2010/main" val="24723597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t>客户根据项目实施细节进行调整。</a:t>
            </a:r>
          </a:p>
        </p:txBody>
      </p:sp>
      <p:sp>
        <p:nvSpPr>
          <p:cNvPr id="4" name="Slide Number Placeholder 3"/>
          <p:cNvSpPr>
            <a:spLocks noGrp="1"/>
          </p:cNvSpPr>
          <p:nvPr>
            <p:ph type="sldNum" sz="quarter" idx="10"/>
          </p:nvPr>
        </p:nvSpPr>
        <p:spPr/>
        <p:txBody>
          <a:bodyPr/>
          <a:lstStyle/>
          <a:p>
            <a:fld id="{88D9ED34-BEDA-4742-8CDE-6D7210333F56}" type="slidenum">
              <a:rPr lang="en-US" smtClean="0"/>
              <a:t>54</a:t>
            </a:fld>
            <a:endParaRPr lang="en-US"/>
          </a:p>
        </p:txBody>
      </p:sp>
    </p:spTree>
    <p:extLst>
      <p:ext uri="{BB962C8B-B14F-4D97-AF65-F5344CB8AC3E}">
        <p14:creationId xmlns:p14="http://schemas.microsoft.com/office/powerpoint/2010/main" val="25159622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sz="900"/>
            </a:pPr>
            <a:r>
              <a:t>客户根据项目实施细节进行调整。</a:t>
            </a:r>
          </a:p>
          <a:p>
            <a:pPr>
              <a:defRPr sz="900" b="1"/>
            </a:pPr>
            <a:r>
              <a:t>供应商和</a:t>
            </a:r>
            <a:r>
              <a:rPr baseline="30000"/>
              <a:t>第三方</a:t>
            </a:r>
            <a:r>
              <a:t>物流提供商可以执行允许的操作。如果此场景在范围内，则客户进行相应处理。</a:t>
            </a:r>
          </a:p>
        </p:txBody>
      </p:sp>
      <p:sp>
        <p:nvSpPr>
          <p:cNvPr id="4" name="Slide Number Placeholder 3"/>
          <p:cNvSpPr>
            <a:spLocks noGrp="1"/>
          </p:cNvSpPr>
          <p:nvPr>
            <p:ph type="sldNum" sz="quarter" idx="10"/>
          </p:nvPr>
        </p:nvSpPr>
        <p:spPr/>
        <p:txBody>
          <a:bodyPr/>
          <a:lstStyle/>
          <a:p>
            <a:fld id="{7D8C2C35-2B8A-446E-BEC0-FD36716C29AC}" type="slidenum">
              <a:rPr lang="de-DE" smtClean="0"/>
              <a:t>55</a:t>
            </a:fld>
            <a:endParaRPr lang="de-DE"/>
          </a:p>
        </p:txBody>
      </p:sp>
    </p:spTree>
    <p:extLst>
      <p:ext uri="{BB962C8B-B14F-4D97-AF65-F5344CB8AC3E}">
        <p14:creationId xmlns:p14="http://schemas.microsoft.com/office/powerpoint/2010/main" val="23664059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10"/>
          </p:nvPr>
        </p:nvSpPr>
        <p:spPr/>
        <p:txBody>
          <a:bodyPr/>
          <a:lstStyle/>
          <a:p>
            <a:fld id="{7D8C2C35-2B8A-446E-BEC0-FD36716C29AC}" type="slidenum">
              <a:rPr lang="en-US" smtClean="0"/>
              <a:t>56</a:t>
            </a:fld>
            <a:endParaRPr lang="en-US"/>
          </a:p>
        </p:txBody>
      </p:sp>
    </p:spTree>
    <p:extLst>
      <p:ext uri="{BB962C8B-B14F-4D97-AF65-F5344CB8AC3E}">
        <p14:creationId xmlns:p14="http://schemas.microsoft.com/office/powerpoint/2010/main" val="22625728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E40A5C-1BE7-4CD6-BF5F-8C4C0626CF06}" type="slidenum">
              <a:rPr lang="en-US" smtClean="0"/>
              <a:pPr eaLnBrk="1" hangingPunct="1"/>
              <a:t>57</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t>客户根据项目实施细节进行调整。</a:t>
            </a:r>
          </a:p>
          <a:p>
            <a:pPr eaLnBrk="1" hangingPunct="1"/>
            <a:r>
              <a:t>客户 为供应商 ASN 管理添加特定首选项。</a:t>
            </a:r>
          </a:p>
        </p:txBody>
      </p:sp>
    </p:spTree>
    <p:extLst>
      <p:ext uri="{BB962C8B-B14F-4D97-AF65-F5344CB8AC3E}">
        <p14:creationId xmlns:p14="http://schemas.microsoft.com/office/powerpoint/2010/main" val="1405842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66B17219-6FAB-43B5-ABB9-0D9C727CAD42}" type="slidenum">
              <a:rPr lang="en-US" smtClean="0"/>
              <a:pPr eaLnBrk="1" hangingPunct="1"/>
              <a:t>58</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pPr eaLnBrk="1" hangingPunct="1"/>
            <a:endParaRPr/>
          </a:p>
        </p:txBody>
      </p:sp>
    </p:spTree>
    <p:extLst>
      <p:ext uri="{BB962C8B-B14F-4D97-AF65-F5344CB8AC3E}">
        <p14:creationId xmlns:p14="http://schemas.microsoft.com/office/powerpoint/2010/main" val="24753100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6E40A5C-1BE7-4CD6-BF5F-8C4C0626CF06}" type="slidenum">
              <a:rPr lang="en-US" smtClean="0"/>
              <a:pPr eaLnBrk="1" hangingPunct="1"/>
              <a:t>59</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pPr eaLnBrk="1" hangingPunct="1"/>
            <a:endParaRPr/>
          </a:p>
        </p:txBody>
      </p:sp>
    </p:spTree>
    <p:extLst>
      <p:ext uri="{BB962C8B-B14F-4D97-AF65-F5344CB8AC3E}">
        <p14:creationId xmlns:p14="http://schemas.microsoft.com/office/powerpoint/2010/main" val="31413280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65A13E-1D98-4A70-8DEC-2ADD03BB9BC0}" type="slidenum">
              <a:rPr lang="en-US" smtClean="0"/>
              <a:pPr eaLnBrk="1" hangingPunct="1"/>
              <a:t>60</a:t>
            </a:fld>
            <a:endParaRPr lang="en-US"/>
          </a:p>
        </p:txBody>
      </p:sp>
      <p:sp>
        <p:nvSpPr>
          <p:cNvPr id="26627" name="Rectangle 2"/>
          <p:cNvSpPr>
            <a:spLocks noGrp="1" noRot="1" noChangeAspect="1" noChangeArrowheads="1" noTextEdit="1"/>
          </p:cNvSpPr>
          <p:nvPr>
            <p:ph type="sldImg"/>
          </p:nvPr>
        </p:nvSpPr>
        <p:spPr>
          <a:xfrm>
            <a:off x="2794000" y="1936750"/>
            <a:ext cx="0" cy="0"/>
          </a:xfrm>
          <a:ln/>
        </p:spPr>
      </p:sp>
      <p:sp>
        <p:nvSpPr>
          <p:cNvPr id="26628" name="Rectangle 3"/>
          <p:cNvSpPr>
            <a:spLocks noGrp="1" noChangeArrowheads="1"/>
          </p:cNvSpPr>
          <p:nvPr>
            <p:ph type="body" idx="1"/>
          </p:nvPr>
        </p:nvSpPr>
        <p:spPr>
          <a:xfrm>
            <a:off x="906357" y="6798077"/>
            <a:ext cx="5060491" cy="23493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pPr>
            <a:r>
              <a:t>客户根据项目实施细节进行调整。</a:t>
            </a:r>
          </a:p>
          <a:p>
            <a:pPr eaLnBrk="1" hangingPunct="1">
              <a:spcBef>
                <a:spcPct val="0"/>
              </a:spcBef>
            </a:pPr>
            <a:endParaRPr/>
          </a:p>
        </p:txBody>
      </p:sp>
    </p:spTree>
    <p:extLst>
      <p:ext uri="{BB962C8B-B14F-4D97-AF65-F5344CB8AC3E}">
        <p14:creationId xmlns:p14="http://schemas.microsoft.com/office/powerpoint/2010/main" val="31265855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10"/>
          </p:nvPr>
        </p:nvSpPr>
        <p:spPr/>
        <p:txBody>
          <a:bodyPr/>
          <a:lstStyle/>
          <a:p>
            <a:fld id="{7D8C2C35-2B8A-446E-BEC0-FD36716C29AC}" type="slidenum">
              <a:rPr lang="de-DE" smtClean="0"/>
              <a:t>61</a:t>
            </a:fld>
            <a:endParaRPr lang="de-DE"/>
          </a:p>
        </p:txBody>
      </p:sp>
    </p:spTree>
    <p:extLst>
      <p:ext uri="{BB962C8B-B14F-4D97-AF65-F5344CB8AC3E}">
        <p14:creationId xmlns:p14="http://schemas.microsoft.com/office/powerpoint/2010/main" val="334826579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00D627-0270-403D-BB93-9C7F6A155A38}" type="slidenum">
              <a:rPr lang="en-US" smtClean="0"/>
              <a:pPr eaLnBrk="1" hangingPunct="1"/>
              <a:t>62</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客户根据项目实施细节进行调整。如果禁止取消 ASN 以更新幻灯片。</a:t>
            </a:r>
          </a:p>
          <a:p>
            <a:pPr eaLnBrk="1" hangingPunct="1"/>
            <a:r>
              <a:t>客户添加供应商应遵循的提前装运通知取消流程的任何细节。</a:t>
            </a:r>
          </a:p>
        </p:txBody>
      </p:sp>
    </p:spTree>
    <p:extLst>
      <p:ext uri="{BB962C8B-B14F-4D97-AF65-F5344CB8AC3E}">
        <p14:creationId xmlns:p14="http://schemas.microsoft.com/office/powerpoint/2010/main" val="4167469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客户根据业务场景调整内容。</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pPr>
            <a:fld id="{88D9ED34-BEDA-4742-8CDE-6D7210333F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pPr>
              <a:t>16</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596220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客户根据项目实施细节进行调整。客户提及对业务流程重要的列。</a:t>
            </a:r>
          </a:p>
          <a:p>
            <a:endParaRPr/>
          </a:p>
        </p:txBody>
      </p:sp>
      <p:sp>
        <p:nvSpPr>
          <p:cNvPr id="4" name="Slide Number Placeholder 3"/>
          <p:cNvSpPr>
            <a:spLocks noGrp="1"/>
          </p:cNvSpPr>
          <p:nvPr>
            <p:ph type="sldNum" sz="quarter" idx="10"/>
          </p:nvPr>
        </p:nvSpPr>
        <p:spPr/>
        <p:txBody>
          <a:bodyPr/>
          <a:lstStyle/>
          <a:p>
            <a:fld id="{7D8C2C35-2B8A-446E-BEC0-FD36716C29AC}" type="slidenum">
              <a:rPr lang="de-DE" smtClean="0"/>
              <a:t>63</a:t>
            </a:fld>
            <a:endParaRPr lang="de-DE"/>
          </a:p>
        </p:txBody>
      </p:sp>
    </p:spTree>
    <p:extLst>
      <p:ext uri="{BB962C8B-B14F-4D97-AF65-F5344CB8AC3E}">
        <p14:creationId xmlns:p14="http://schemas.microsoft.com/office/powerpoint/2010/main" val="22821675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客户根据项目实施细节进行调整。客户提及建议的搜索条件。</a:t>
            </a:r>
          </a:p>
          <a:p>
            <a:endParaRPr/>
          </a:p>
        </p:txBody>
      </p:sp>
      <p:sp>
        <p:nvSpPr>
          <p:cNvPr id="4" name="Slide Number Placeholder 3"/>
          <p:cNvSpPr>
            <a:spLocks noGrp="1"/>
          </p:cNvSpPr>
          <p:nvPr>
            <p:ph type="sldNum" sz="quarter" idx="10"/>
          </p:nvPr>
        </p:nvSpPr>
        <p:spPr/>
        <p:txBody>
          <a:bodyPr/>
          <a:lstStyle/>
          <a:p>
            <a:fld id="{7D8C2C35-2B8A-446E-BEC0-FD36716C29AC}" type="slidenum">
              <a:rPr lang="de-DE" smtClean="0"/>
              <a:t>64</a:t>
            </a:fld>
            <a:endParaRPr lang="de-DE"/>
          </a:p>
        </p:txBody>
      </p:sp>
    </p:spTree>
    <p:extLst>
      <p:ext uri="{BB962C8B-B14F-4D97-AF65-F5344CB8AC3E}">
        <p14:creationId xmlns:p14="http://schemas.microsoft.com/office/powerpoint/2010/main" val="85359268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65A13E-1D98-4A70-8DEC-2ADD03BB9BC0}" type="slidenum">
              <a:rPr lang="en-US" smtClean="0"/>
              <a:pPr eaLnBrk="1" hangingPunct="1"/>
              <a:t>65</a:t>
            </a:fld>
            <a:endParaRPr lang="en-US"/>
          </a:p>
        </p:txBody>
      </p:sp>
      <p:sp>
        <p:nvSpPr>
          <p:cNvPr id="26627" name="Rectangle 2"/>
          <p:cNvSpPr>
            <a:spLocks noGrp="1" noRot="1" noChangeAspect="1" noChangeArrowheads="1" noTextEdit="1"/>
          </p:cNvSpPr>
          <p:nvPr>
            <p:ph type="sldImg"/>
          </p:nvPr>
        </p:nvSpPr>
        <p:spPr>
          <a:xfrm>
            <a:off x="2794000" y="1936750"/>
            <a:ext cx="0" cy="0"/>
          </a:xfrm>
          <a:ln/>
        </p:spPr>
      </p:sp>
      <p:sp>
        <p:nvSpPr>
          <p:cNvPr id="26628" name="Rectangle 3"/>
          <p:cNvSpPr>
            <a:spLocks noGrp="1" noChangeArrowheads="1"/>
          </p:cNvSpPr>
          <p:nvPr>
            <p:ph type="body" idx="1"/>
          </p:nvPr>
        </p:nvSpPr>
        <p:spPr>
          <a:xfrm>
            <a:off x="906357" y="6798077"/>
            <a:ext cx="5060491" cy="23493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t>客户根据项目实施细节进行调整。</a:t>
            </a:r>
          </a:p>
        </p:txBody>
      </p:sp>
    </p:spTree>
    <p:extLst>
      <p:ext uri="{BB962C8B-B14F-4D97-AF65-F5344CB8AC3E}">
        <p14:creationId xmlns:p14="http://schemas.microsoft.com/office/powerpoint/2010/main" val="246726361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A65A13E-1D98-4A70-8DEC-2ADD03BB9BC0}" type="slidenum">
              <a:rPr lang="en-US" smtClean="0"/>
              <a:pPr eaLnBrk="1" hangingPunct="1"/>
              <a:t>66</a:t>
            </a:fld>
            <a:endParaRPr lang="en-US"/>
          </a:p>
        </p:txBody>
      </p:sp>
      <p:sp>
        <p:nvSpPr>
          <p:cNvPr id="26627" name="Rectangle 2"/>
          <p:cNvSpPr>
            <a:spLocks noGrp="1" noRot="1" noChangeAspect="1" noChangeArrowheads="1" noTextEdit="1"/>
          </p:cNvSpPr>
          <p:nvPr>
            <p:ph type="sldImg"/>
          </p:nvPr>
        </p:nvSpPr>
        <p:spPr>
          <a:xfrm>
            <a:off x="2794000" y="1936750"/>
            <a:ext cx="0" cy="0"/>
          </a:xfrm>
          <a:ln/>
        </p:spPr>
      </p:sp>
      <p:sp>
        <p:nvSpPr>
          <p:cNvPr id="26628" name="Rectangle 3"/>
          <p:cNvSpPr>
            <a:spLocks noGrp="1" noChangeArrowheads="1"/>
          </p:cNvSpPr>
          <p:nvPr>
            <p:ph type="body" idx="1"/>
          </p:nvPr>
        </p:nvSpPr>
        <p:spPr>
          <a:xfrm>
            <a:off x="906357" y="6798077"/>
            <a:ext cx="5060491" cy="23493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t>客户根据项目实施细节进行调整。</a:t>
            </a:r>
          </a:p>
        </p:txBody>
      </p:sp>
    </p:spTree>
    <p:extLst>
      <p:ext uri="{BB962C8B-B14F-4D97-AF65-F5344CB8AC3E}">
        <p14:creationId xmlns:p14="http://schemas.microsoft.com/office/powerpoint/2010/main" val="12506219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客户根据项目实施细节进行调整。</a:t>
            </a:r>
          </a:p>
        </p:txBody>
      </p:sp>
      <p:sp>
        <p:nvSpPr>
          <p:cNvPr id="4" name="Slide Number Placeholder 3"/>
          <p:cNvSpPr>
            <a:spLocks noGrp="1"/>
          </p:cNvSpPr>
          <p:nvPr>
            <p:ph type="sldNum" sz="quarter" idx="10"/>
          </p:nvPr>
        </p:nvSpPr>
        <p:spPr/>
        <p:txBody>
          <a:bodyPr/>
          <a:lstStyle/>
          <a:p>
            <a:fld id="{7D8C2C35-2B8A-446E-BEC0-FD36716C29AC}" type="slidenum">
              <a:rPr lang="de-DE" smtClean="0"/>
              <a:t>70</a:t>
            </a:fld>
            <a:endParaRPr lang="de-DE"/>
          </a:p>
        </p:txBody>
      </p:sp>
    </p:spTree>
    <p:extLst>
      <p:ext uri="{BB962C8B-B14F-4D97-AF65-F5344CB8AC3E}">
        <p14:creationId xmlns:p14="http://schemas.microsoft.com/office/powerpoint/2010/main" val="16191309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客户根据项目实施细节进行调整。</a:t>
            </a:r>
          </a:p>
        </p:txBody>
      </p:sp>
      <p:sp>
        <p:nvSpPr>
          <p:cNvPr id="4" name="Slide Number Placeholder 3"/>
          <p:cNvSpPr>
            <a:spLocks noGrp="1"/>
          </p:cNvSpPr>
          <p:nvPr>
            <p:ph type="sldNum" sz="quarter" idx="10"/>
          </p:nvPr>
        </p:nvSpPr>
        <p:spPr/>
        <p:txBody>
          <a:bodyPr/>
          <a:lstStyle/>
          <a:p>
            <a:fld id="{7D8C2C35-2B8A-446E-BEC0-FD36716C29AC}" type="slidenum">
              <a:rPr lang="de-DE" smtClean="0"/>
              <a:t>71</a:t>
            </a:fld>
            <a:endParaRPr lang="de-DE"/>
          </a:p>
        </p:txBody>
      </p:sp>
    </p:spTree>
    <p:extLst>
      <p:ext uri="{BB962C8B-B14F-4D97-AF65-F5344CB8AC3E}">
        <p14:creationId xmlns:p14="http://schemas.microsoft.com/office/powerpoint/2010/main" val="6718811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5"/>
          </p:nvPr>
        </p:nvSpPr>
        <p:spPr/>
        <p:txBody>
          <a:bodyPr/>
          <a:lstStyle/>
          <a:p>
            <a:fld id="{88D9ED34-BEDA-4742-8CDE-6D7210333F56}" type="slidenum">
              <a:rPr lang="en-US" smtClean="0"/>
              <a:t>72</a:t>
            </a:fld>
            <a:endParaRPr lang="en-US"/>
          </a:p>
        </p:txBody>
      </p:sp>
    </p:spTree>
    <p:extLst>
      <p:ext uri="{BB962C8B-B14F-4D97-AF65-F5344CB8AC3E}">
        <p14:creationId xmlns:p14="http://schemas.microsoft.com/office/powerpoint/2010/main" val="25904083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客户根据项目实施细节进行调整。</a:t>
            </a:r>
          </a:p>
        </p:txBody>
      </p:sp>
      <p:sp>
        <p:nvSpPr>
          <p:cNvPr id="4" name="Slide Number Placeholder 3"/>
          <p:cNvSpPr>
            <a:spLocks noGrp="1"/>
          </p:cNvSpPr>
          <p:nvPr>
            <p:ph type="sldNum" sz="quarter" idx="10"/>
          </p:nvPr>
        </p:nvSpPr>
        <p:spPr/>
        <p:txBody>
          <a:bodyPr/>
          <a:lstStyle/>
          <a:p>
            <a:fld id="{7D8C2C35-2B8A-446E-BEC0-FD36716C29AC}" type="slidenum">
              <a:rPr lang="de-DE" smtClean="0"/>
              <a:t>73</a:t>
            </a:fld>
            <a:endParaRPr lang="de-DE"/>
          </a:p>
        </p:txBody>
      </p:sp>
    </p:spTree>
    <p:extLst>
      <p:ext uri="{BB962C8B-B14F-4D97-AF65-F5344CB8AC3E}">
        <p14:creationId xmlns:p14="http://schemas.microsoft.com/office/powerpoint/2010/main" val="362024619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t>客户根据项目实施细节进行调整。</a:t>
            </a:r>
          </a:p>
        </p:txBody>
      </p:sp>
      <p:sp>
        <p:nvSpPr>
          <p:cNvPr id="4" name="Slide Number Placeholder 3"/>
          <p:cNvSpPr>
            <a:spLocks noGrp="1"/>
          </p:cNvSpPr>
          <p:nvPr>
            <p:ph type="sldNum" sz="quarter" idx="10"/>
          </p:nvPr>
        </p:nvSpPr>
        <p:spPr/>
        <p:txBody>
          <a:bodyPr/>
          <a:lstStyle/>
          <a:p>
            <a:fld id="{7D8C2C35-2B8A-446E-BEC0-FD36716C29AC}" type="slidenum">
              <a:rPr lang="de-DE" smtClean="0"/>
              <a:t>74</a:t>
            </a:fld>
            <a:endParaRPr lang="de-DE"/>
          </a:p>
        </p:txBody>
      </p:sp>
    </p:spTree>
    <p:extLst>
      <p:ext uri="{BB962C8B-B14F-4D97-AF65-F5344CB8AC3E}">
        <p14:creationId xmlns:p14="http://schemas.microsoft.com/office/powerpoint/2010/main" val="72177665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r>
              <a:t>客户添加首选搜索条件。</a:t>
            </a:r>
          </a:p>
        </p:txBody>
      </p:sp>
      <p:sp>
        <p:nvSpPr>
          <p:cNvPr id="4" name="Slide Number Placeholder 3"/>
          <p:cNvSpPr>
            <a:spLocks noGrp="1"/>
          </p:cNvSpPr>
          <p:nvPr>
            <p:ph type="sldNum" sz="quarter" idx="5"/>
          </p:nvPr>
        </p:nvSpPr>
        <p:spPr/>
        <p:txBody>
          <a:bodyPr/>
          <a:lstStyle/>
          <a:p>
            <a:fld id="{879D52CB-C588-4628-81BD-D93AB9C88C3B}" type="slidenum">
              <a:rPr lang="en-US" smtClean="0"/>
              <a:t>75</a:t>
            </a:fld>
            <a:endParaRPr lang="en-US"/>
          </a:p>
        </p:txBody>
      </p:sp>
    </p:spTree>
    <p:extLst>
      <p:ext uri="{BB962C8B-B14F-4D97-AF65-F5344CB8AC3E}">
        <p14:creationId xmlns:p14="http://schemas.microsoft.com/office/powerpoint/2010/main" val="1122601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5"/>
          </p:nvPr>
        </p:nvSpPr>
        <p:spPr/>
        <p:txBody>
          <a:bodyPr/>
          <a:lstStyle/>
          <a:p>
            <a:fld id="{879D52CB-C588-4628-81BD-D93AB9C88C3B}" type="slidenum">
              <a:rPr lang="en-US" smtClean="0"/>
              <a:t>17</a:t>
            </a:fld>
            <a:endParaRPr lang="en-US"/>
          </a:p>
        </p:txBody>
      </p:sp>
    </p:spTree>
    <p:extLst>
      <p:ext uri="{BB962C8B-B14F-4D97-AF65-F5344CB8AC3E}">
        <p14:creationId xmlns:p14="http://schemas.microsoft.com/office/powerpoint/2010/main" val="38639842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D8C2C35-2B8A-446E-BEC0-FD36716C29AC}" type="slidenum">
              <a:rPr lang="de-DE" smtClean="0"/>
              <a:t>78</a:t>
            </a:fld>
            <a:endParaRPr lang="de-DE"/>
          </a:p>
        </p:txBody>
      </p:sp>
    </p:spTree>
    <p:extLst>
      <p:ext uri="{BB962C8B-B14F-4D97-AF65-F5344CB8AC3E}">
        <p14:creationId xmlns:p14="http://schemas.microsoft.com/office/powerpoint/2010/main" val="116835472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pPr marL="0" marR="0" lvl="0" indent="0" algn="l" defTabSz="914400" rtl="0" eaLnBrk="1" fontAlgn="auto" latinLnBrk="0" hangingPunct="1">
              <a:lnSpc>
                <a:spcPct val="100000"/>
              </a:lnSpc>
              <a:spcBef>
                <a:spcPts val="0"/>
              </a:spcBef>
              <a:spcAft>
                <a:spcPts val="0"/>
              </a:spcAft>
              <a:buClrTx/>
              <a:buSzTx/>
              <a:buFontTx/>
              <a:buNone/>
              <a:tabLst/>
            </a:pPr>
            <a:r>
              <a:t>客户检查所附文件的内容并根据需要进行编辑。</a:t>
            </a:r>
          </a:p>
          <a:p>
            <a:endParaRPr/>
          </a:p>
        </p:txBody>
      </p:sp>
      <p:sp>
        <p:nvSpPr>
          <p:cNvPr id="4" name="Slide Number Placeholder 3"/>
          <p:cNvSpPr>
            <a:spLocks noGrp="1"/>
          </p:cNvSpPr>
          <p:nvPr>
            <p:ph type="sldNum" sz="quarter" idx="5"/>
          </p:nvPr>
        </p:nvSpPr>
        <p:spPr/>
        <p:txBody>
          <a:bodyPr/>
          <a:lstStyle/>
          <a:p>
            <a:fld id="{879D52CB-C588-4628-81BD-D93AB9C88C3B}" type="slidenum">
              <a:rPr lang="en-US" smtClean="0"/>
              <a:t>79</a:t>
            </a:fld>
            <a:endParaRPr lang="en-US"/>
          </a:p>
        </p:txBody>
      </p:sp>
    </p:spTree>
    <p:extLst>
      <p:ext uri="{BB962C8B-B14F-4D97-AF65-F5344CB8AC3E}">
        <p14:creationId xmlns:p14="http://schemas.microsoft.com/office/powerpoint/2010/main" val="200863098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10"/>
          </p:nvPr>
        </p:nvSpPr>
        <p:spPr/>
        <p:txBody>
          <a:bodyPr/>
          <a:lstStyle/>
          <a:p>
            <a:fld id="{88D9ED34-BEDA-4742-8CDE-6D7210333F56}" type="slidenum">
              <a:rPr lang="en-US" smtClean="0"/>
              <a:t>80</a:t>
            </a:fld>
            <a:endParaRPr lang="en-US"/>
          </a:p>
        </p:txBody>
      </p:sp>
    </p:spTree>
    <p:extLst>
      <p:ext uri="{BB962C8B-B14F-4D97-AF65-F5344CB8AC3E}">
        <p14:creationId xmlns:p14="http://schemas.microsoft.com/office/powerpoint/2010/main" val="31236355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pPr marL="0" marR="0" lvl="0" indent="0" algn="l" defTabSz="914400" rtl="0" eaLnBrk="1" fontAlgn="auto" latinLnBrk="0" hangingPunct="1">
              <a:lnSpc>
                <a:spcPct val="100000"/>
              </a:lnSpc>
              <a:spcBef>
                <a:spcPts val="0"/>
              </a:spcBef>
              <a:spcAft>
                <a:spcPts val="0"/>
              </a:spcAft>
              <a:buClrTx/>
              <a:buSzTx/>
              <a:buFontTx/>
              <a:buNone/>
              <a:tabLst/>
            </a:pPr>
            <a:r>
              <a:t>客户检查所附文件的内容并根据需要进行编辑。</a:t>
            </a:r>
          </a:p>
          <a:p>
            <a:endParaRPr/>
          </a:p>
        </p:txBody>
      </p:sp>
      <p:sp>
        <p:nvSpPr>
          <p:cNvPr id="4" name="Slide Number Placeholder 3"/>
          <p:cNvSpPr>
            <a:spLocks noGrp="1"/>
          </p:cNvSpPr>
          <p:nvPr>
            <p:ph type="sldNum" sz="quarter" idx="5"/>
          </p:nvPr>
        </p:nvSpPr>
        <p:spPr/>
        <p:txBody>
          <a:bodyPr/>
          <a:lstStyle/>
          <a:p>
            <a:fld id="{879D52CB-C588-4628-81BD-D93AB9C88C3B}" type="slidenum">
              <a:rPr lang="en-US" smtClean="0"/>
              <a:t>82</a:t>
            </a:fld>
            <a:endParaRPr lang="en-US"/>
          </a:p>
        </p:txBody>
      </p:sp>
    </p:spTree>
    <p:extLst>
      <p:ext uri="{BB962C8B-B14F-4D97-AF65-F5344CB8AC3E}">
        <p14:creationId xmlns:p14="http://schemas.microsoft.com/office/powerpoint/2010/main" val="182928812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sz="900"/>
            </a:pPr>
            <a:r>
              <a:t>客户根据项目实施细节进行调整。</a:t>
            </a:r>
          </a:p>
          <a:p>
            <a:endParaRPr sz="900"/>
          </a:p>
        </p:txBody>
      </p:sp>
      <p:sp>
        <p:nvSpPr>
          <p:cNvPr id="4" name="Slide Number Placeholder 3"/>
          <p:cNvSpPr>
            <a:spLocks noGrp="1"/>
          </p:cNvSpPr>
          <p:nvPr>
            <p:ph type="sldNum" sz="quarter" idx="10"/>
          </p:nvPr>
        </p:nvSpPr>
        <p:spPr/>
        <p:txBody>
          <a:bodyPr/>
          <a:lstStyle/>
          <a:p>
            <a:fld id="{7D8C2C35-2B8A-446E-BEC0-FD36716C29AC}" type="slidenum">
              <a:rPr lang="de-DE" smtClean="0"/>
              <a:t>83</a:t>
            </a:fld>
            <a:endParaRPr lang="de-DE"/>
          </a:p>
        </p:txBody>
      </p:sp>
    </p:spTree>
    <p:extLst>
      <p:ext uri="{BB962C8B-B14F-4D97-AF65-F5344CB8AC3E}">
        <p14:creationId xmlns:p14="http://schemas.microsoft.com/office/powerpoint/2010/main" val="40802318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pPr>
            <a:fld id="{7A65A13E-1D98-4A70-8DEC-2ADD03BB9BC0}"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pPr>
              <a:t>84</a:t>
            </a:fld>
            <a:endParaRPr kumimoji="0" sz="1200" b="0" i="0" u="none" strike="noStrike" kern="1200" cap="none" spc="0" normalizeH="0" baseline="0">
              <a:ln>
                <a:noFill/>
              </a:ln>
              <a:solidFill>
                <a:prstClr val="black"/>
              </a:solidFill>
              <a:effectLst/>
              <a:uLnTx/>
              <a:uFillTx/>
              <a:latin typeface="Arial" charset="0"/>
              <a:ea typeface="+mn-ea"/>
              <a:cs typeface="+mn-cs"/>
            </a:endParaRPr>
          </a:p>
        </p:txBody>
      </p:sp>
      <p:sp>
        <p:nvSpPr>
          <p:cNvPr id="26627" name="Rectangle 2"/>
          <p:cNvSpPr>
            <a:spLocks noGrp="1" noRot="1" noChangeAspect="1" noChangeArrowheads="1" noTextEdit="1"/>
          </p:cNvSpPr>
          <p:nvPr>
            <p:ph type="sldImg"/>
          </p:nvPr>
        </p:nvSpPr>
        <p:spPr>
          <a:xfrm>
            <a:off x="2794000" y="1936750"/>
            <a:ext cx="0" cy="0"/>
          </a:xfrm>
          <a:ln/>
        </p:spPr>
      </p:sp>
      <p:sp>
        <p:nvSpPr>
          <p:cNvPr id="26628" name="Rectangle 3"/>
          <p:cNvSpPr>
            <a:spLocks noGrp="1" noChangeArrowheads="1"/>
          </p:cNvSpPr>
          <p:nvPr>
            <p:ph type="body" idx="1"/>
          </p:nvPr>
        </p:nvSpPr>
        <p:spPr>
          <a:xfrm>
            <a:off x="906357" y="6798077"/>
            <a:ext cx="5060491" cy="23493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ct val="0"/>
              </a:spcBef>
              <a:spcAft>
                <a:spcPts val="0"/>
              </a:spcAft>
              <a:buClrTx/>
              <a:buSzTx/>
              <a:buFontTx/>
              <a:buNone/>
              <a:tabLst/>
            </a:pPr>
            <a:r>
              <a:t>客户根据项目实施细节进行调整。</a:t>
            </a:r>
          </a:p>
          <a:p>
            <a:pPr eaLnBrk="1" hangingPunct="1">
              <a:spcBef>
                <a:spcPct val="0"/>
              </a:spcBef>
            </a:pPr>
            <a:endParaRPr/>
          </a:p>
        </p:txBody>
      </p:sp>
    </p:spTree>
    <p:extLst>
      <p:ext uri="{BB962C8B-B14F-4D97-AF65-F5344CB8AC3E}">
        <p14:creationId xmlns:p14="http://schemas.microsoft.com/office/powerpoint/2010/main" val="61568561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5"/>
          </p:nvPr>
        </p:nvSpPr>
        <p:spPr/>
        <p:txBody>
          <a:bodyPr/>
          <a:lstStyle/>
          <a:p>
            <a:fld id="{879D52CB-C588-4628-81BD-D93AB9C88C3B}" type="slidenum">
              <a:rPr lang="en-US" smtClean="0"/>
              <a:t>85</a:t>
            </a:fld>
            <a:endParaRPr lang="en-US"/>
          </a:p>
        </p:txBody>
      </p:sp>
    </p:spTree>
    <p:extLst>
      <p:ext uri="{BB962C8B-B14F-4D97-AF65-F5344CB8AC3E}">
        <p14:creationId xmlns:p14="http://schemas.microsoft.com/office/powerpoint/2010/main" val="26775673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rPr dirty="0" err="1"/>
              <a:t>客户根据项目实施细节进行调整</a:t>
            </a:r>
            <a:r>
              <a:rPr dirty="0"/>
              <a:t>。</a:t>
            </a:r>
          </a:p>
          <a:p>
            <a:endParaRPr dirty="0"/>
          </a:p>
        </p:txBody>
      </p:sp>
      <p:sp>
        <p:nvSpPr>
          <p:cNvPr id="4" name="Slide Number Placeholder 3"/>
          <p:cNvSpPr>
            <a:spLocks noGrp="1"/>
          </p:cNvSpPr>
          <p:nvPr>
            <p:ph type="sldNum" sz="quarter" idx="5"/>
          </p:nvPr>
        </p:nvSpPr>
        <p:spPr/>
        <p:txBody>
          <a:bodyPr/>
          <a:lstStyle/>
          <a:p>
            <a:fld id="{879D52CB-C588-4628-81BD-D93AB9C88C3B}" type="slidenum">
              <a:rPr lang="en-US" smtClean="0"/>
              <a:t>86</a:t>
            </a:fld>
            <a:endParaRPr lang="en-US"/>
          </a:p>
        </p:txBody>
      </p:sp>
    </p:spTree>
    <p:extLst>
      <p:ext uri="{BB962C8B-B14F-4D97-AF65-F5344CB8AC3E}">
        <p14:creationId xmlns:p14="http://schemas.microsoft.com/office/powerpoint/2010/main" val="249410930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a:p>
        </p:txBody>
      </p:sp>
      <p:sp>
        <p:nvSpPr>
          <p:cNvPr id="4" name="Slide Number Placeholder 3"/>
          <p:cNvSpPr>
            <a:spLocks noGrp="1"/>
          </p:cNvSpPr>
          <p:nvPr>
            <p:ph type="sldNum" sz="quarter" idx="5"/>
          </p:nvPr>
        </p:nvSpPr>
        <p:spPr/>
        <p:txBody>
          <a:bodyPr/>
          <a:lstStyle/>
          <a:p>
            <a:fld id="{7D8C2C35-2B8A-446E-BEC0-FD36716C29AC}" type="slidenum">
              <a:rPr lang="de-DE" smtClean="0"/>
              <a:t>88</a:t>
            </a:fld>
            <a:endParaRPr lang="de-DE"/>
          </a:p>
        </p:txBody>
      </p:sp>
    </p:spTree>
    <p:extLst>
      <p:ext uri="{BB962C8B-B14F-4D97-AF65-F5344CB8AC3E}">
        <p14:creationId xmlns:p14="http://schemas.microsoft.com/office/powerpoint/2010/main" val="550972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a:t>
            </a:r>
          </a:p>
          <a:p>
            <a:endParaRPr/>
          </a:p>
        </p:txBody>
      </p:sp>
      <p:sp>
        <p:nvSpPr>
          <p:cNvPr id="4" name="Slide Number Placeholder 3"/>
          <p:cNvSpPr>
            <a:spLocks noGrp="1"/>
          </p:cNvSpPr>
          <p:nvPr>
            <p:ph type="sldNum" sz="quarter" idx="5"/>
          </p:nvPr>
        </p:nvSpPr>
        <p:spPr/>
        <p:txBody>
          <a:bodyPr/>
          <a:lstStyle/>
          <a:p>
            <a:fld id="{879D52CB-C588-4628-81BD-D93AB9C88C3B}" type="slidenum">
              <a:rPr lang="en-US" smtClean="0"/>
              <a:t>18</a:t>
            </a:fld>
            <a:endParaRPr lang="en-US"/>
          </a:p>
        </p:txBody>
      </p:sp>
    </p:spTree>
    <p:extLst>
      <p:ext uri="{BB962C8B-B14F-4D97-AF65-F5344CB8AC3E}">
        <p14:creationId xmlns:p14="http://schemas.microsoft.com/office/powerpoint/2010/main" val="103891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pPr>
            <a:r>
              <a:t>客户根据项目实施细节进行调整。您可能已在有限的可用性（例如 Excel 上载/下载）中启用帐户功能。</a:t>
            </a:r>
            <a:r>
              <a:rPr sz="1200">
                <a:solidFill>
                  <a:srgbClr val="FFFF00"/>
                </a:solidFill>
              </a:rPr>
              <a:t>并非所有流程都支持所有集成/自动化模式。</a:t>
            </a:r>
          </a:p>
          <a:p>
            <a:endParaRPr sz="1200">
              <a:solidFill>
                <a:srgbClr val="FFFF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pPr>
            <a:fld id="{88D9ED34-BEDA-4742-8CDE-6D7210333F5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pPr>
              <a:t>19</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3429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sz="900"/>
            </a:pPr>
            <a:r>
              <a:t>客户根据项目实施细节进行调整。</a:t>
            </a:r>
          </a:p>
          <a:p>
            <a:endParaRPr sz="90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pPr>
            <a:fld id="{7D8C2C35-2B8A-446E-BEC0-FD36716C29AC}"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pPr>
              <a:t>20</a:t>
            </a:fld>
            <a:endParaRPr kumimoji="0" sz="1200" b="0" i="0" u="none" strike="noStrike" kern="1200" cap="none" spc="0" normalizeH="0" baseline="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3856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Cover with Image or Illustration">
    <p:bg>
      <p:bgRef idx="1001">
        <a:schemeClr val="bg1"/>
      </p:bgRef>
    </p:bg>
    <p:spTree>
      <p:nvGrpSpPr>
        <p:cNvPr id="1" name=""/>
        <p:cNvGrpSpPr/>
        <p:nvPr/>
      </p:nvGrpSpPr>
      <p:grpSpPr>
        <a:xfrm>
          <a:off x="0" y="0"/>
          <a:ext cx="0" cy="0"/>
          <a:chOff x="0" y="0"/>
          <a:chExt cx="0" cy="0"/>
        </a:xfrm>
      </p:grpSpPr>
      <p:pic>
        <p:nvPicPr>
          <p:cNvPr id="1826360171" name="SAP Logo Placeholder" descr="{&quot;templafy&quot;:{&quot;id&quot;:&quot;f8f46f5b-e1f1-498b-994e-ebbcaa7e88c6&quot;}}"/>
          <p:cNvPicPr>
            <a:picLocks noChangeAspect="1"/>
          </p:cNvPicPr>
          <p:nvPr/>
        </p:nvPicPr>
        <p:blipFill>
          <a:blip r:embed="rId2"/>
          <a:stretch>
            <a:fillRect/>
          </a:stretch>
        </p:blipFill>
        <p:spPr>
          <a:xfrm>
            <a:off x="9692640" y="6053328"/>
            <a:ext cx="2208436" cy="532020"/>
          </a:xfrm>
          <a:prstGeom prst="rect">
            <a:avLst/>
          </a:prstGeom>
        </p:spPr>
      </p:pic>
      <p:sp>
        <p:nvSpPr>
          <p:cNvPr id="3" name="Title"/>
          <p:cNvSpPr>
            <a:spLocks noGrp="1"/>
          </p:cNvSpPr>
          <p:nvPr>
            <p:ph type="title" hasCustomPrompt="1"/>
          </p:nvPr>
        </p:nvSpPr>
        <p:spPr>
          <a:xfrm>
            <a:off x="288000" y="4024430"/>
            <a:ext cx="10899174" cy="997196"/>
          </a:xfrm>
        </p:spPr>
        <p:txBody>
          <a:bodyPr vert="horz" wrap="square" lIns="0" tIns="0" rIns="0" bIns="0">
            <a:noAutofit/>
          </a:bodyPr>
          <a:lstStyle>
            <a:lvl1pPr>
              <a:lnSpc>
                <a:spcPct val="90000"/>
              </a:lnSpc>
              <a:defRPr sz="3600">
                <a:latin typeface="+mn-lt"/>
                <a:ea typeface="+mn-ea"/>
                <a:cs typeface="+mn-cs"/>
              </a:defRPr>
            </a:lvl1pPr>
          </a:lstStyle>
          <a:p>
            <a:pPr lvl="0"/>
            <a:r>
              <a:t>此处</a:t>
            </a:r>
            <a:br>
              <a:rPr lang="en-US"/>
            </a:br>
            <a:r>
              <a:t>及此处为标题</a:t>
            </a:r>
          </a:p>
        </p:txBody>
      </p:sp>
      <p:pic>
        <p:nvPicPr>
          <p:cNvPr id="2085215312" name="Acquired Company Logo Placeholder" descr="{&quot;templafy&quot;:{&quot;id&quot;:&quot;3a6bb894-15fa-4de6-9951-ab453261463e&quot;}}" hidden="1"/>
          <p:cNvPicPr>
            <a:picLocks noChangeAspect="1"/>
          </p:cNvPicPr>
          <p:nvPr/>
        </p:nvPicPr>
        <p:blipFill>
          <a:blip r:embed="rId3"/>
          <a:stretch>
            <a:fillRect/>
          </a:stretch>
        </p:blipFill>
        <p:spPr>
          <a:xfrm>
            <a:off x="282575" y="3590141"/>
            <a:ext cx="4125924" cy="266010"/>
          </a:xfrm>
          <a:prstGeom prst="rect">
            <a:avLst/>
          </a:prstGeom>
        </p:spPr>
      </p:pic>
      <p:sp>
        <p:nvSpPr>
          <p:cNvPr id="5" name="Title Image Placeholder" descr="Placeholder title image" title="Title image"/>
          <p:cNvSpPr>
            <a:spLocks noGrp="1"/>
          </p:cNvSpPr>
          <p:nvPr>
            <p:ph type="pic" sz="quarter" idx="12" hasCustomPrompt="1"/>
          </p:nvPr>
        </p:nvSpPr>
        <p:spPr bwMode="gray">
          <a:xfrm>
            <a:off x="1" y="0"/>
            <a:ext cx="12195174" cy="3430006"/>
          </a:xfrm>
          <a:noFill/>
        </p:spPr>
        <p:txBody>
          <a:bodyPr tIns="504000"/>
          <a:lstStyle>
            <a:lvl1pPr algn="ctr">
              <a:defRPr sz="1600">
                <a:solidFill>
                  <a:schemeClr val="tx1"/>
                </a:solidFill>
              </a:defRPr>
            </a:lvl1pPr>
          </a:lstStyle>
          <a:p>
            <a:r>
              <a:t>单击图标插入标题图像或插图</a:t>
            </a:r>
          </a:p>
        </p:txBody>
      </p:sp>
      <p:pic>
        <p:nvPicPr>
          <p:cNvPr id="7" name="Picture 6">
            <a:extLst>
              <a:ext uri="{FF2B5EF4-FFF2-40B4-BE49-F238E27FC236}">
                <a16:creationId xmlns:a16="http://schemas.microsoft.com/office/drawing/2014/main" id="{7031CAE3-B736-17A6-430F-EF69918BC9D6}"/>
              </a:ext>
            </a:extLst>
          </p:cNvPr>
          <p:cNvPicPr>
            <a:picLocks noChangeAspect="1"/>
          </p:cNvPicPr>
          <p:nvPr userDrawn="1"/>
        </p:nvPicPr>
        <p:blipFill>
          <a:blip r:embed="rId4"/>
          <a:stretch>
            <a:fillRect/>
          </a:stretch>
        </p:blipFill>
        <p:spPr>
          <a:xfrm>
            <a:off x="294099" y="5994805"/>
            <a:ext cx="2484185" cy="590543"/>
          </a:xfrm>
          <a:prstGeom prst="rect">
            <a:avLst/>
          </a:prstGeom>
        </p:spPr>
      </p:pic>
    </p:spTree>
    <p:extLst>
      <p:ext uri="{BB962C8B-B14F-4D97-AF65-F5344CB8AC3E}">
        <p14:creationId xmlns:p14="http://schemas.microsoft.com/office/powerpoint/2010/main" val="245918624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30481451"/>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7364" userDrawn="1">
          <p15:clr>
            <a:srgbClr val="FBAE40"/>
          </p15:clr>
        </p15:guide>
        <p15:guide id="4" pos="3674" userDrawn="1">
          <p15:clr>
            <a:srgbClr val="FBAE40"/>
          </p15:clr>
        </p15:guide>
        <p15:guide id="5" pos="4007" userDrawn="1">
          <p15:clr>
            <a:srgbClr val="FBAE40"/>
          </p15:clr>
        </p15:guide>
        <p15:guide id="6" orient="horz" pos="317" userDrawn="1">
          <p15:clr>
            <a:srgbClr val="FBAE40"/>
          </p15:clr>
        </p15:guide>
        <p15:guide id="7" orient="horz" pos="551" userDrawn="1">
          <p15:clr>
            <a:srgbClr val="FBAE40"/>
          </p15:clr>
        </p15:guide>
        <p15:guide id="8" orient="horz" pos="102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866416376"/>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563" userDrawn="1">
          <p15:clr>
            <a:srgbClr val="FBAE40"/>
          </p15:clr>
        </p15:guide>
        <p15:guide id="4" pos="2717" userDrawn="1">
          <p15:clr>
            <a:srgbClr val="FBAE40"/>
          </p15:clr>
        </p15:guide>
        <p15:guide id="5" pos="4964" userDrawn="1">
          <p15:clr>
            <a:srgbClr val="FBAE40"/>
          </p15:clr>
        </p15:guide>
        <p15:guide id="6" pos="5119"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399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504941297"/>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2678" userDrawn="1">
          <p15:clr>
            <a:srgbClr val="FBAE40"/>
          </p15:clr>
        </p15:guide>
        <p15:guide id="6" orient="horz" pos="3004" userDrawn="1">
          <p15:clr>
            <a:srgbClr val="FBAE40"/>
          </p15:clr>
        </p15:guide>
        <p15:guide id="7" orient="horz" pos="3991" userDrawn="1">
          <p15:clr>
            <a:srgbClr val="FBAE40"/>
          </p15:clr>
        </p15:guide>
        <p15:guide id="8" pos="3682" userDrawn="1">
          <p15:clr>
            <a:srgbClr val="FBAE40"/>
          </p15:clr>
        </p15:guide>
        <p15:guide id="9" pos="4000" userDrawn="1">
          <p15:clr>
            <a:srgbClr val="FBAE40"/>
          </p15:clr>
        </p15:guide>
        <p15:guide id="10" pos="736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72766759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2455" userDrawn="1">
          <p15:clr>
            <a:srgbClr val="FBAE40"/>
          </p15:clr>
        </p15:guide>
        <p15:guide id="4" pos="2773" userDrawn="1">
          <p15:clr>
            <a:srgbClr val="FBAE40"/>
          </p15:clr>
        </p15:guide>
        <p15:guide id="5" pos="4910" userDrawn="1">
          <p15:clr>
            <a:srgbClr val="FBAE40"/>
          </p15:clr>
        </p15:guide>
        <p15:guide id="6" pos="5227" userDrawn="1">
          <p15:clr>
            <a:srgbClr val="FBAE40"/>
          </p15:clr>
        </p15:guide>
        <p15:guide id="7" pos="7364" userDrawn="1">
          <p15:clr>
            <a:srgbClr val="FBAE40"/>
          </p15:clr>
        </p15:guide>
        <p15:guide id="8" orient="horz" pos="551" userDrawn="1">
          <p15:clr>
            <a:srgbClr val="FBAE40"/>
          </p15:clr>
        </p15:guide>
        <p15:guide id="9" orient="horz" pos="1020" userDrawn="1">
          <p15:clr>
            <a:srgbClr val="FBAE40"/>
          </p15:clr>
        </p15:guide>
        <p15:guide id="10" orient="horz" pos="2428" userDrawn="1">
          <p15:clr>
            <a:srgbClr val="FBAE40"/>
          </p15:clr>
        </p15:guide>
        <p15:guide id="11" orient="horz" pos="2743" userDrawn="1">
          <p15:clr>
            <a:srgbClr val="FBAE40"/>
          </p15:clr>
        </p15:guide>
        <p15:guide id="12" orient="horz" pos="3991"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680594478"/>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1" userDrawn="1">
          <p15:clr>
            <a:srgbClr val="FBAE40"/>
          </p15:clr>
        </p15:guide>
        <p15:guide id="5" orient="horz" pos="2110" userDrawn="1">
          <p15:clr>
            <a:srgbClr val="FBAE40"/>
          </p15:clr>
        </p15:guide>
        <p15:guide id="6" orient="horz" pos="2442" userDrawn="1">
          <p15:clr>
            <a:srgbClr val="FBAE40"/>
          </p15:clr>
        </p15:guide>
        <p15:guide id="7" orient="horz" pos="3990" userDrawn="1">
          <p15:clr>
            <a:srgbClr val="FBAE40"/>
          </p15:clr>
        </p15:guide>
        <p15:guide id="8" pos="1840" userDrawn="1">
          <p15:clr>
            <a:srgbClr val="FBAE40"/>
          </p15:clr>
        </p15:guide>
        <p15:guide id="9" pos="2159" userDrawn="1">
          <p15:clr>
            <a:srgbClr val="FBAE40"/>
          </p15:clr>
        </p15:guide>
        <p15:guide id="10" pos="3683" userDrawn="1">
          <p15:clr>
            <a:srgbClr val="FBAE40"/>
          </p15:clr>
        </p15:guide>
        <p15:guide id="11" pos="4000" userDrawn="1">
          <p15:clr>
            <a:srgbClr val="FBAE40"/>
          </p15:clr>
        </p15:guide>
        <p15:guide id="12" pos="5525" userDrawn="1">
          <p15:clr>
            <a:srgbClr val="FBAE40"/>
          </p15:clr>
        </p15:guide>
        <p15:guide id="13" pos="5842" userDrawn="1">
          <p15:clr>
            <a:srgbClr val="FBAE40"/>
          </p15:clr>
        </p15:guide>
        <p15:guide id="14" pos="736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932785900"/>
      </p:ext>
    </p:extLst>
  </p:cSld>
  <p:clrMapOvr>
    <a:masterClrMapping/>
  </p:clrMapOvr>
  <p:extLst>
    <p:ext uri="{DCECCB84-F9BA-43D5-87BE-67443E8EF086}">
      <p15:sldGuideLst xmlns:p15="http://schemas.microsoft.com/office/powerpoint/2012/main">
        <p15:guide id="1" pos="317" userDrawn="1">
          <p15:clr>
            <a:srgbClr val="FBAE40"/>
          </p15:clr>
        </p15:guide>
        <p15:guide id="4" orient="horz" pos="1133" userDrawn="1">
          <p15:clr>
            <a:srgbClr val="FBAE40"/>
          </p15:clr>
        </p15:guide>
        <p15:guide id="5" orient="horz" pos="3204" userDrawn="1">
          <p15:clr>
            <a:srgbClr val="FBAE40"/>
          </p15:clr>
        </p15:guide>
        <p15:guide id="6" pos="7363"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4001" y="504000"/>
            <a:ext cx="709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425020262"/>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991" userDrawn="1">
          <p15:clr>
            <a:srgbClr val="FBAE40"/>
          </p15:clr>
        </p15:guide>
        <p15:guide id="3" pos="4786" userDrawn="1">
          <p15:clr>
            <a:srgbClr val="FBAE40"/>
          </p15:clr>
        </p15:guide>
        <p15:guide id="4" pos="5119" userDrawn="1">
          <p15:clr>
            <a:srgbClr val="FBAE40"/>
          </p15:clr>
        </p15:guide>
        <p15:guide id="5" orient="horz" pos="317" userDrawn="1">
          <p15:clr>
            <a:srgbClr val="FBAE40"/>
          </p15:clr>
        </p15:guide>
        <p15:guide id="6" orient="horz" pos="551" userDrawn="1">
          <p15:clr>
            <a:srgbClr val="FBAE40"/>
          </p15:clr>
        </p15:guide>
        <p15:guide id="7" orient="horz" pos="10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Tree>
    <p:extLst>
      <p:ext uri="{BB962C8B-B14F-4D97-AF65-F5344CB8AC3E}">
        <p14:creationId xmlns:p14="http://schemas.microsoft.com/office/powerpoint/2010/main" val="4139791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screenshot</a:t>
            </a:r>
            <a:endParaRPr lang="de-DE"/>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2872272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3674" userDrawn="1">
          <p15:clr>
            <a:srgbClr val="FBAE40"/>
          </p15:clr>
        </p15:guide>
        <p15:guide id="4" pos="4008" userDrawn="1">
          <p15:clr>
            <a:srgbClr val="FBAE40"/>
          </p15:clr>
        </p15:guide>
        <p15:guide id="5" pos="7364" userDrawn="1">
          <p15:clr>
            <a:srgbClr val="FBAE40"/>
          </p15:clr>
        </p15:guide>
        <p15:guide id="6" orient="horz" pos="317" userDrawn="1">
          <p15:clr>
            <a:srgbClr val="FBAE40"/>
          </p15:clr>
        </p15:guide>
        <p15:guide id="7" orient="horz" pos="551" userDrawn="1">
          <p15:clr>
            <a:srgbClr val="FBAE40"/>
          </p15:clr>
        </p15:guide>
        <p15:guide id="8" orient="horz" pos="3991"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a:t>Click to add content</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4186098743"/>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orient="horz" pos="551" userDrawn="1">
          <p15:clr>
            <a:srgbClr val="FBAE40"/>
          </p15:clr>
        </p15:guide>
        <p15:guide id="4" orient="horz" pos="1020" userDrawn="1">
          <p15:clr>
            <a:srgbClr val="FBAE40"/>
          </p15:clr>
        </p15:guide>
        <p15:guide id="5" orient="horz" pos="3991" userDrawn="1">
          <p15:clr>
            <a:srgbClr val="FBAE40"/>
          </p15:clr>
        </p15:guide>
        <p15:guide id="6" pos="73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557616165" name="SAP Logo Placeholder" descr="{&quot;templafy&quot;:{&quot;id&quot;:&quot;94151c3e-167a-4562-b842-a4db35b7b553&quot;}}"/>
          <p:cNvPicPr>
            <a:picLocks noChangeAspect="1"/>
          </p:cNvPicPr>
          <p:nvPr/>
        </p:nvPicPr>
        <p:blipFill>
          <a:blip r:embed="rId2"/>
          <a:stretch>
            <a:fillRect/>
          </a:stretch>
        </p:blipFill>
        <p:spPr>
          <a:xfrm>
            <a:off x="9692640" y="6053328"/>
            <a:ext cx="2208436" cy="532020"/>
          </a:xfrm>
          <a:prstGeom prst="rect">
            <a:avLst/>
          </a:prstGeom>
        </p:spPr>
      </p:pic>
      <p:sp>
        <p:nvSpPr>
          <p:cNvPr id="12" name="Partner Logo Placeholder">
            <a:extLst>
              <a:ext uri="{FF2B5EF4-FFF2-40B4-BE49-F238E27FC236}">
                <a16:creationId xmlns:a16="http://schemas.microsoft.com/office/drawing/2014/main" id="{37451236-BF8E-934B-B7DE-1ADB8A004F3F}"/>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900"/>
            </a:lvl1pPr>
          </a:lstStyle>
          <a:p>
            <a:r>
              <a:rPr lang="en-US"/>
              <a:t>Add partner </a:t>
            </a:r>
            <a:br>
              <a:rPr lang="en-US"/>
            </a:br>
            <a:r>
              <a:rPr lang="en-US"/>
              <a:t>logo and alt text</a:t>
            </a:r>
          </a:p>
        </p:txBody>
      </p:sp>
      <p:sp>
        <p:nvSpPr>
          <p:cNvPr id="3" name="Title"/>
          <p:cNvSpPr>
            <a:spLocks noGrp="1"/>
          </p:cNvSpPr>
          <p:nvPr>
            <p:ph type="title" hasCustomPrompt="1"/>
          </p:nvPr>
        </p:nvSpPr>
        <p:spPr>
          <a:xfrm>
            <a:off x="288000" y="4024430"/>
            <a:ext cx="10899174"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a:t>Title Goes Here</a:t>
            </a:r>
            <a:br>
              <a:rPr lang="en-US"/>
            </a:br>
            <a:r>
              <a:rPr lang="en-US"/>
              <a:t>and Here and Here</a:t>
            </a:r>
          </a:p>
        </p:txBody>
      </p:sp>
      <p:sp>
        <p:nvSpPr>
          <p:cNvPr id="7" name="Picture Placeholder 6">
            <a:extLst>
              <a:ext uri="{FF2B5EF4-FFF2-40B4-BE49-F238E27FC236}">
                <a16:creationId xmlns:a16="http://schemas.microsoft.com/office/drawing/2014/main" id="{4FA78832-C268-4EC5-BB82-7F9D7F5B51B2}"/>
              </a:ext>
            </a:extLst>
          </p:cNvPr>
          <p:cNvSpPr>
            <a:spLocks noGrp="1"/>
          </p:cNvSpPr>
          <p:nvPr>
            <p:ph type="pic" sz="quarter" idx="16"/>
          </p:nvPr>
        </p:nvSpPr>
        <p:spPr>
          <a:xfrm>
            <a:off x="0" y="-1"/>
            <a:ext cx="12195175" cy="3430800"/>
          </a:xfrm>
        </p:spPr>
        <p:txBody>
          <a:bodyPr/>
          <a:lstStyle/>
          <a:p>
            <a:endParaRPr lang="en-GB"/>
          </a:p>
        </p:txBody>
      </p:sp>
      <p:pic>
        <p:nvPicPr>
          <p:cNvPr id="109150451" name="Acquired Company Logo Placeholder" descr="{&quot;templafy&quot;:{&quot;id&quot;:&quot;174b4dee-9c43-455d-b0b1-907249761042&quot;}}" hidden="1"/>
          <p:cNvPicPr>
            <a:picLocks noChangeAspect="1"/>
          </p:cNvPicPr>
          <p:nvPr/>
        </p:nvPicPr>
        <p:blipFill>
          <a:blip r:embed="rId3"/>
          <a:stretch>
            <a:fillRect/>
          </a:stretch>
        </p:blipFill>
        <p:spPr>
          <a:xfrm>
            <a:off x="282575" y="3590141"/>
            <a:ext cx="4125924" cy="266010"/>
          </a:xfrm>
          <a:prstGeom prst="rect">
            <a:avLst/>
          </a:prstGeom>
        </p:spPr>
      </p:pic>
    </p:spTree>
    <p:extLst>
      <p:ext uri="{BB962C8B-B14F-4D97-AF65-F5344CB8AC3E}">
        <p14:creationId xmlns:p14="http://schemas.microsoft.com/office/powerpoint/2010/main" val="24527176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7505" userDrawn="1">
          <p15:clr>
            <a:srgbClr val="FBAE40"/>
          </p15:clr>
        </p15:guide>
        <p15:guide id="2" orient="horz" pos="4144" userDrawn="1">
          <p15:clr>
            <a:srgbClr val="FBAE40"/>
          </p15:clr>
        </p15:guide>
        <p15:guide id="3" orient="horz" pos="2162" userDrawn="1">
          <p15:clr>
            <a:srgbClr val="FBAE40"/>
          </p15:clr>
        </p15:guide>
        <p15:guide id="4" pos="181" userDrawn="1">
          <p15:clr>
            <a:srgbClr val="FBAE40"/>
          </p15:clr>
        </p15:guide>
        <p15:guide id="5" orient="horz" pos="2534" userDrawn="1">
          <p15:clr>
            <a:srgbClr val="FBAE40"/>
          </p15:clr>
        </p15:guide>
        <p15:guide id="6" orient="horz" pos="3164" userDrawn="1">
          <p15:clr>
            <a:srgbClr val="FBAE40"/>
          </p15:clr>
        </p15:guide>
        <p15:guide id="7" orient="horz" pos="3232" userDrawn="1">
          <p15:clr>
            <a:srgbClr val="FBAE40"/>
          </p15:clr>
        </p15:guide>
        <p15:guide id="8" orient="horz" pos="3504"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342181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 Contact and Copyright">
    <p:bg>
      <p:bgRef idx="1001">
        <a:schemeClr val="bg1"/>
      </p:bgRef>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B62EF80-ED78-484B-AC34-B314C73F9091}"/>
              </a:ext>
            </a:extLst>
          </p:cNvPr>
          <p:cNvSpPr txBox="1"/>
          <p:nvPr userDrawn="1"/>
        </p:nvSpPr>
        <p:spPr>
          <a:xfrm>
            <a:off x="503238" y="1466850"/>
            <a:ext cx="4391247" cy="846386"/>
          </a:xfrm>
          <a:prstGeom prst="rect">
            <a:avLst/>
          </a:prstGeom>
          <a:noFill/>
        </p:spPr>
        <p:txBody>
          <a:bodyPr wrap="square" lIns="0" tIns="0" rIns="0" bIns="0">
            <a:spAutoFit/>
          </a:bodyPr>
          <a:lstStyle/>
          <a:p>
            <a:pPr fontAlgn="base">
              <a:spcBef>
                <a:spcPct val="50000"/>
              </a:spcBef>
              <a:spcAft>
                <a:spcPct val="0"/>
              </a:spcAft>
              <a:buClr>
                <a:srgbClr val="F0AB00"/>
              </a:buClr>
              <a:buSzPct val="80000"/>
              <a:defRPr sz="5500" b="1">
                <a:ea typeface="Arial Unicode MS" pitchFamily="34" charset="-128"/>
                <a:cs typeface="Arial Unicode MS" pitchFamily="34" charset="-128"/>
              </a:defRPr>
            </a:pPr>
            <a:r>
              <a:t>谢谢你。</a:t>
            </a:r>
          </a:p>
        </p:txBody>
      </p:sp>
      <p:pic>
        <p:nvPicPr>
          <p:cNvPr id="821865109" name="SAP Logo Placeholder" descr="{&quot;templafy&quot;:{&quot;id&quot;:&quot;772da36f-e325-43a9-9162-7d63882eb9d9&quot;}}"/>
          <p:cNvPicPr>
            <a:picLocks noChangeAspect="1"/>
          </p:cNvPicPr>
          <p:nvPr/>
        </p:nvPicPr>
        <p:blipFill>
          <a:blip r:embed="rId2"/>
          <a:stretch>
            <a:fillRect/>
          </a:stretch>
        </p:blipFill>
        <p:spPr>
          <a:xfrm>
            <a:off x="9509760" y="5797296"/>
            <a:ext cx="2208436" cy="532020"/>
          </a:xfrm>
          <a:prstGeom prst="rect">
            <a:avLst/>
          </a:prstGeom>
        </p:spPr>
      </p:pic>
      <p:pic>
        <p:nvPicPr>
          <p:cNvPr id="189533377" name="Acquired Company Logo Placeholder" descr="{&quot;templafy&quot;:{&quot;id&quot;:&quot;7739c7f2-be44-4571-96c4-c916eda84d9a&quot;}}" hidden="1"/>
          <p:cNvPicPr>
            <a:picLocks noChangeAspect="1"/>
          </p:cNvPicPr>
          <p:nvPr/>
        </p:nvPicPr>
        <p:blipFill>
          <a:blip r:embed="rId3"/>
          <a:stretch>
            <a:fillRect/>
          </a:stretch>
        </p:blipFill>
        <p:spPr>
          <a:xfrm>
            <a:off x="504000" y="522453"/>
            <a:ext cx="4125924" cy="266010"/>
          </a:xfrm>
          <a:prstGeom prst="rect">
            <a:avLst/>
          </a:prstGeom>
        </p:spPr>
      </p:pic>
      <p:sp>
        <p:nvSpPr>
          <p:cNvPr id="10" name="TextBox 9">
            <a:extLst>
              <a:ext uri="{FF2B5EF4-FFF2-40B4-BE49-F238E27FC236}">
                <a16:creationId xmlns:a16="http://schemas.microsoft.com/office/drawing/2014/main" id="{433C5639-DDA2-864A-9DC3-7FC80AC852D5}"/>
              </a:ext>
            </a:extLst>
          </p:cNvPr>
          <p:cNvSpPr txBox="1"/>
          <p:nvPr userDrawn="1"/>
        </p:nvSpPr>
        <p:spPr>
          <a:xfrm>
            <a:off x="503238" y="2905125"/>
            <a:ext cx="1837041" cy="246221"/>
          </a:xfrm>
          <a:prstGeom prst="rect">
            <a:avLst/>
          </a:prstGeom>
          <a:noFill/>
        </p:spPr>
        <p:txBody>
          <a:bodyPr wrap="none" lIns="0" tIns="0" rIns="0" bIns="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sz="1600"/>
            </a:pPr>
            <a:r>
              <a:t>联系信息：</a:t>
            </a:r>
          </a:p>
        </p:txBody>
      </p:sp>
      <p:sp>
        <p:nvSpPr>
          <p:cNvPr id="9" name="Copyright Placeholder" descr="{&quot;templafy&quot;:{&quot;id&quot;:&quot;ba9fff8e-a26f-4604-9418-39eec7243848&quot;}}">
            <a:extLst>
              <a:ext uri="{FF2B5EF4-FFF2-40B4-BE49-F238E27FC236}">
                <a16:creationId xmlns:a16="http://schemas.microsoft.com/office/drawing/2014/main" id="{EDAF1AF5-D568-20CC-6052-F655D86F5486}"/>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sz="1800" kern="120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dirty="0"/>
              <a:t>© 202</a:t>
            </a:r>
            <a:r>
              <a:rPr lang="en-US" dirty="0"/>
              <a:t>4</a:t>
            </a:r>
            <a:r>
              <a:rPr dirty="0"/>
              <a:t> SAP </a:t>
            </a:r>
            <a:r>
              <a:rPr dirty="0" err="1"/>
              <a:t>股份有限公司或其关联公司版权所有，保留所有权利。有关面向一般受众的</a:t>
            </a:r>
            <a:r>
              <a:rPr dirty="0"/>
              <a:t> SAP </a:t>
            </a:r>
            <a:r>
              <a:rPr dirty="0" err="1"/>
              <a:t>材料的使用条款、免责声明、披露或限制，请参阅</a:t>
            </a:r>
            <a:r>
              <a:rPr dirty="0"/>
              <a:t> www.sap.com/legal-notice </a:t>
            </a:r>
            <a:r>
              <a:rPr dirty="0" err="1"/>
              <a:t>上的法律声明</a:t>
            </a:r>
            <a:r>
              <a:rPr dirty="0"/>
              <a:t>。</a:t>
            </a:r>
          </a:p>
        </p:txBody>
      </p:sp>
    </p:spTree>
    <p:extLst>
      <p:ext uri="{BB962C8B-B14F-4D97-AF65-F5344CB8AC3E}">
        <p14:creationId xmlns:p14="http://schemas.microsoft.com/office/powerpoint/2010/main" val="78109031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userDrawn="1">
          <p15:clr>
            <a:srgbClr val="FBAE40"/>
          </p15:clr>
        </p15:guide>
        <p15:guide id="2" orient="horz" pos="924" userDrawn="1">
          <p15:clr>
            <a:srgbClr val="FBAE40"/>
          </p15:clr>
        </p15:guide>
        <p15:guide id="4" orient="horz" pos="1830" userDrawn="1">
          <p15:clr>
            <a:srgbClr val="FBAE40"/>
          </p15:clr>
        </p15:guide>
        <p15:guide id="5" orient="horz" pos="4000" userDrawn="1">
          <p15:clr>
            <a:srgbClr val="FBAE40"/>
          </p15:clr>
        </p15:guide>
        <p15:guide id="6" pos="317" userDrawn="1">
          <p15:clr>
            <a:srgbClr val="FBAE40"/>
          </p15:clr>
        </p15:guide>
        <p15:guide id="8" pos="3841" userDrawn="1">
          <p15:clr>
            <a:srgbClr val="FBAE40"/>
          </p15:clr>
        </p15:guide>
        <p15:guide id="9" orient="horz" pos="318"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spTree>
      <p:nvGrpSpPr>
        <p:cNvPr id="1" name=""/>
        <p:cNvGrpSpPr/>
        <p:nvPr/>
      </p:nvGrpSpPr>
      <p:grpSpPr>
        <a:xfrm>
          <a:off x="0" y="0"/>
          <a:ext cx="0" cy="0"/>
          <a:chOff x="0" y="0"/>
          <a:chExt cx="0" cy="0"/>
        </a:xfrm>
      </p:grpSpPr>
      <p:pic>
        <p:nvPicPr>
          <p:cNvPr id="873605813" name="SAP Logo Placeholder" descr="{&quot;templafy&quot;:{&quot;id&quot;:&quot;f0a8c6a8-4106-4f0b-ba44-584da0ec7aaa&quot;}}"/>
          <p:cNvPicPr>
            <a:picLocks noChangeAspect="1"/>
          </p:cNvPicPr>
          <p:nvPr/>
        </p:nvPicPr>
        <p:blipFill>
          <a:blip r:embed="rId2"/>
          <a:stretch>
            <a:fillRect/>
          </a:stretch>
        </p:blipFill>
        <p:spPr>
          <a:xfrm>
            <a:off x="9692640" y="6053328"/>
            <a:ext cx="2208436" cy="532020"/>
          </a:xfrm>
          <a:prstGeom prst="rect">
            <a:avLst/>
          </a:prstGeom>
        </p:spPr>
      </p:pic>
      <p:sp>
        <p:nvSpPr>
          <p:cNvPr id="9" name="Partner Logo Placeholder">
            <a:extLst>
              <a:ext uri="{FF2B5EF4-FFF2-40B4-BE49-F238E27FC236}">
                <a16:creationId xmlns:a16="http://schemas.microsoft.com/office/drawing/2014/main" id="{19E8849E-429B-6042-8141-D50CA3A38A84}"/>
              </a:ext>
            </a:extLst>
          </p:cNvPr>
          <p:cNvSpPr>
            <a:spLocks noGrp="1"/>
          </p:cNvSpPr>
          <p:nvPr>
            <p:ph type="pic" sz="quarter" idx="16" hasCustomPrompt="1"/>
          </p:nvPr>
        </p:nvSpPr>
        <p:spPr>
          <a:xfrm>
            <a:off x="282575" y="6161088"/>
            <a:ext cx="954088" cy="417512"/>
          </a:xfrm>
        </p:spPr>
        <p:txBody>
          <a:bodyPr anchor="ctr" anchorCtr="0">
            <a:noAutofit/>
          </a:bodyPr>
          <a:lstStyle>
            <a:lvl1pPr algn="ctr">
              <a:spcBef>
                <a:spcPts val="0"/>
              </a:spcBef>
              <a:defRPr sz="900"/>
            </a:lvl1pPr>
          </a:lstStyle>
          <a:p>
            <a:r>
              <a:rPr lang="en-US"/>
              <a:t>Add partner </a:t>
            </a:r>
            <a:br>
              <a:rPr lang="en-US"/>
            </a:br>
            <a:r>
              <a:rPr lang="en-US"/>
              <a:t>logo and alt text</a:t>
            </a:r>
          </a:p>
        </p:txBody>
      </p:sp>
      <p:sp>
        <p:nvSpPr>
          <p:cNvPr id="3" name="Title"/>
          <p:cNvSpPr>
            <a:spLocks noGrp="1"/>
          </p:cNvSpPr>
          <p:nvPr>
            <p:ph type="title" hasCustomPrompt="1"/>
          </p:nvPr>
        </p:nvSpPr>
        <p:spPr>
          <a:xfrm>
            <a:off x="288000" y="4024430"/>
            <a:ext cx="11628000" cy="997196"/>
          </a:xfrm>
        </p:spPr>
        <p:txBody>
          <a:bodyPr vert="horz" wrap="square" lIns="0" tIns="0" rIns="0" bIns="0" rtlCol="0">
            <a:noAutofit/>
          </a:bodyPr>
          <a:lstStyle>
            <a:lvl1pPr>
              <a:lnSpc>
                <a:spcPct val="90000"/>
              </a:lnSpc>
              <a:defRPr lang="de-DE" sz="3600" dirty="0">
                <a:latin typeface="+mn-lt"/>
                <a:ea typeface="+mn-ea"/>
                <a:cs typeface="+mn-cs"/>
              </a:defRPr>
            </a:lvl1pPr>
          </a:lstStyle>
          <a:p>
            <a:pPr lvl="0"/>
            <a:r>
              <a:rPr lang="en-US"/>
              <a:t>Title Goes Here</a:t>
            </a:r>
            <a:br>
              <a:rPr lang="en-US"/>
            </a:br>
            <a:r>
              <a:rPr lang="en-US"/>
              <a:t>and Here and Here</a:t>
            </a:r>
          </a:p>
        </p:txBody>
      </p:sp>
      <p:pic>
        <p:nvPicPr>
          <p:cNvPr id="1547147679" name="Acquired Company Logo Placeholder" descr="{&quot;templafy&quot;:{&quot;id&quot;:&quot;d6a4a86e-217a-457f-8903-0bf3a8c61035&quot;}}" hidden="1"/>
          <p:cNvPicPr>
            <a:picLocks noChangeAspect="1"/>
          </p:cNvPicPr>
          <p:nvPr/>
        </p:nvPicPr>
        <p:blipFill>
          <a:blip r:embed="rId3"/>
          <a:stretch>
            <a:fillRect/>
          </a:stretch>
        </p:blipFill>
        <p:spPr>
          <a:xfrm>
            <a:off x="282575" y="3564352"/>
            <a:ext cx="4125924" cy="266010"/>
          </a:xfrm>
          <a:prstGeom prst="rect">
            <a:avLst/>
          </a:prstGeom>
        </p:spPr>
      </p:pic>
      <p:sp>
        <p:nvSpPr>
          <p:cNvPr id="5" name="Title Image Placeholder" descr="Placeholder title image" title="Title image"/>
          <p:cNvSpPr>
            <a:spLocks noGrp="1"/>
          </p:cNvSpPr>
          <p:nvPr>
            <p:ph type="pic" sz="quarter" idx="12" hasCustomPrompt="1"/>
          </p:nvPr>
        </p:nvSpPr>
        <p:spPr bwMode="gray">
          <a:xfrm>
            <a:off x="1" y="0"/>
            <a:ext cx="12193200" cy="3430006"/>
          </a:xfrm>
          <a:noFill/>
        </p:spPr>
        <p:txBody>
          <a:bodyPr tIns="504000"/>
          <a:lstStyle>
            <a:lvl1pPr algn="ctr">
              <a:defRPr sz="1600">
                <a:solidFill>
                  <a:schemeClr val="tx1"/>
                </a:solidFill>
              </a:defRPr>
            </a:lvl1pPr>
          </a:lstStyle>
          <a:p>
            <a:r>
              <a:rPr lang="en-US"/>
              <a:t>Click to insert title image or illustration</a:t>
            </a:r>
          </a:p>
        </p:txBody>
      </p:sp>
      <p:sp>
        <p:nvSpPr>
          <p:cNvPr id="14" name="TextBox 13" descr="{&quot;templafy&quot;:{&quot;id&quot;:&quot;32f599fd-9bea-4c6b-839a-31b6285150ae&quot;}}">
            <a:extLst>
              <a:ext uri="{FF2B5EF4-FFF2-40B4-BE49-F238E27FC236}">
                <a16:creationId xmlns:a16="http://schemas.microsoft.com/office/drawing/2014/main" id="{72E461ED-FE6B-472A-84CF-CA7D67D5FF90}"/>
              </a:ext>
            </a:extLst>
          </p:cNvPr>
          <p:cNvSpPr txBox="1"/>
          <p:nvPr userDrawn="1"/>
        </p:nvSpPr>
        <p:spPr>
          <a:xfrm>
            <a:off x="280987" y="5339187"/>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Box 14" descr="{&quot;templafy&quot;:{&quot;id&quot;:&quot;3bdd2d8d-8a4a-4b86-894f-4508518305b5&quot;}}">
            <a:extLst>
              <a:ext uri="{FF2B5EF4-FFF2-40B4-BE49-F238E27FC236}">
                <a16:creationId xmlns:a16="http://schemas.microsoft.com/office/drawing/2014/main" id="{3471D1DE-3939-4170-8CCD-AA9743B81749}"/>
              </a:ext>
            </a:extLst>
          </p:cNvPr>
          <p:cNvSpPr txBox="1"/>
          <p:nvPr userDrawn="1"/>
        </p:nvSpPr>
        <p:spPr>
          <a:xfrm>
            <a:off x="288000" y="5135836"/>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a:ea typeface="+mn-ea"/>
                <a:cs typeface="+mn-cs"/>
              </a:rPr>
              <a:t>Name, SAP</a:t>
            </a:r>
          </a:p>
        </p:txBody>
      </p:sp>
    </p:spTree>
    <p:extLst>
      <p:ext uri="{BB962C8B-B14F-4D97-AF65-F5344CB8AC3E}">
        <p14:creationId xmlns:p14="http://schemas.microsoft.com/office/powerpoint/2010/main" val="2064516640"/>
      </p:ext>
    </p:extLst>
  </p:cSld>
  <p:clrMapOvr>
    <a:masterClrMapping/>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64">
          <p15:clr>
            <a:srgbClr val="FBAE40"/>
          </p15:clr>
        </p15:guide>
        <p15:guide id="7" orient="horz" pos="3232">
          <p15:clr>
            <a:srgbClr val="FBAE40"/>
          </p15:clr>
        </p15:guide>
        <p15:guide id="8" orient="horz" pos="350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spTree>
      <p:nvGrpSpPr>
        <p:cNvPr id="1" name=""/>
        <p:cNvGrpSpPr/>
        <p:nvPr/>
      </p:nvGrpSpPr>
      <p:grpSpPr>
        <a:xfrm>
          <a:off x="0" y="0"/>
          <a:ext cx="0" cy="0"/>
          <a:chOff x="0" y="0"/>
          <a:chExt cx="0" cy="0"/>
        </a:xfrm>
      </p:grpSpPr>
      <p:pic>
        <p:nvPicPr>
          <p:cNvPr id="82019416" name="SAP Logo Placeholder" descr="{&quot;templafy&quot;:{&quot;id&quot;:&quot;bfc72853-b9db-4da0-aca8-a50be918749f&quot;}}"/>
          <p:cNvPicPr>
            <a:picLocks noChangeAspect="1"/>
          </p:cNvPicPr>
          <p:nvPr/>
        </p:nvPicPr>
        <p:blipFill>
          <a:blip r:embed="rId2"/>
          <a:stretch>
            <a:fillRect/>
          </a:stretch>
        </p:blipFill>
        <p:spPr>
          <a:xfrm>
            <a:off x="9692640" y="6053328"/>
            <a:ext cx="2208436" cy="532020"/>
          </a:xfrm>
          <a:prstGeom prst="rect">
            <a:avLst/>
          </a:prstGeom>
        </p:spPr>
      </p:pic>
      <p:sp>
        <p:nvSpPr>
          <p:cNvPr id="13" name="Partner Logo Placeholder">
            <a:extLst>
              <a:ext uri="{FF2B5EF4-FFF2-40B4-BE49-F238E27FC236}">
                <a16:creationId xmlns:a16="http://schemas.microsoft.com/office/drawing/2014/main" id="{B8569445-4B1E-1949-9952-1DDE9A7284DD}"/>
              </a:ext>
            </a:extLst>
          </p:cNvPr>
          <p:cNvSpPr>
            <a:spLocks noGrp="1"/>
          </p:cNvSpPr>
          <p:nvPr>
            <p:ph type="pic" sz="quarter" idx="16" hasCustomPrompt="1"/>
          </p:nvPr>
        </p:nvSpPr>
        <p:spPr>
          <a:xfrm>
            <a:off x="282575" y="6161088"/>
            <a:ext cx="954088" cy="417512"/>
          </a:xfrm>
        </p:spPr>
        <p:txBody>
          <a:bodyPr anchor="ctr" anchorCtr="0">
            <a:noAutofit/>
          </a:bodyPr>
          <a:lstStyle>
            <a:lvl1pPr algn="ctr">
              <a:spcBef>
                <a:spcPts val="0"/>
              </a:spcBef>
              <a:defRPr sz="900"/>
            </a:lvl1pPr>
          </a:lstStyle>
          <a:p>
            <a:r>
              <a:rPr lang="en-US"/>
              <a:t>Add partner </a:t>
            </a:r>
            <a:br>
              <a:rPr lang="en-US"/>
            </a:br>
            <a:r>
              <a:rPr lang="en-US"/>
              <a:t>logo and alt text</a:t>
            </a:r>
          </a:p>
        </p:txBody>
      </p:sp>
      <p:sp>
        <p:nvSpPr>
          <p:cNvPr id="4" name="Title"/>
          <p:cNvSpPr>
            <a:spLocks noGrp="1"/>
          </p:cNvSpPr>
          <p:nvPr>
            <p:ph type="title" hasCustomPrompt="1"/>
          </p:nvPr>
        </p:nvSpPr>
        <p:spPr>
          <a:xfrm>
            <a:off x="288000" y="2706317"/>
            <a:ext cx="11628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a:t>Title Goes Here</a:t>
            </a:r>
            <a:br>
              <a:rPr lang="en-US"/>
            </a:br>
            <a:r>
              <a:rPr lang="en-US"/>
              <a:t>and Here and Here</a:t>
            </a:r>
            <a:endParaRPr lang="de-DE" sz="3600" kern="0" err="1">
              <a:ea typeface="Arial Unicode MS" pitchFamily="34" charset="-128"/>
              <a:cs typeface="Arial Unicode MS" pitchFamily="34" charset="-128"/>
            </a:endParaRPr>
          </a:p>
        </p:txBody>
      </p:sp>
      <p:pic>
        <p:nvPicPr>
          <p:cNvPr id="2119216075" name="Acquired Company Logo Placeholder" descr="{&quot;templafy&quot;:{&quot;id&quot;:&quot;5235a7bb-11be-4c21-8e9e-b2b08e637ec7&quot;}}" hidden="1"/>
          <p:cNvPicPr>
            <a:picLocks noChangeAspect="1"/>
          </p:cNvPicPr>
          <p:nvPr/>
        </p:nvPicPr>
        <p:blipFill>
          <a:blip r:embed="rId3"/>
          <a:stretch>
            <a:fillRect/>
          </a:stretch>
        </p:blipFill>
        <p:spPr>
          <a:xfrm>
            <a:off x="282575" y="2045822"/>
            <a:ext cx="4125924" cy="266010"/>
          </a:xfrm>
          <a:prstGeom prst="rect">
            <a:avLst/>
          </a:prstGeom>
        </p:spPr>
      </p:pic>
      <p:sp>
        <p:nvSpPr>
          <p:cNvPr id="10" name="TextBox 9" descr="{&quot;templafy&quot;:{&quot;id&quot;:&quot;c2bf34bc-91e7-4c7f-b7a2-d8c8305a3aca&quot;}}">
            <a:extLst>
              <a:ext uri="{FF2B5EF4-FFF2-40B4-BE49-F238E27FC236}">
                <a16:creationId xmlns:a16="http://schemas.microsoft.com/office/drawing/2014/main" id="{8D0BBFAA-C778-47CC-B6FF-20BAB456E2C9}"/>
              </a:ext>
            </a:extLst>
          </p:cNvPr>
          <p:cNvSpPr txBox="1"/>
          <p:nvPr userDrawn="1"/>
        </p:nvSpPr>
        <p:spPr>
          <a:xfrm>
            <a:off x="280987" y="4478127"/>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4" name="TextBox 13" descr="{&quot;templafy&quot;:{&quot;id&quot;:&quot;4b2b9dbe-4a0c-446d-818b-7d5063a19709&quot;}}">
            <a:extLst>
              <a:ext uri="{FF2B5EF4-FFF2-40B4-BE49-F238E27FC236}">
                <a16:creationId xmlns:a16="http://schemas.microsoft.com/office/drawing/2014/main" id="{65BC2793-745A-43E4-8CF5-24D8BF40D064}"/>
              </a:ext>
            </a:extLst>
          </p:cNvPr>
          <p:cNvSpPr txBox="1"/>
          <p:nvPr userDrawn="1"/>
        </p:nvSpPr>
        <p:spPr>
          <a:xfrm>
            <a:off x="288000" y="4274776"/>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a:ea typeface="+mn-ea"/>
                <a:cs typeface="+mn-cs"/>
              </a:rPr>
              <a:t>Name, SAP</a:t>
            </a:r>
          </a:p>
        </p:txBody>
      </p:sp>
    </p:spTree>
    <p:extLst>
      <p:ext uri="{BB962C8B-B14F-4D97-AF65-F5344CB8AC3E}">
        <p14:creationId xmlns:p14="http://schemas.microsoft.com/office/powerpoint/2010/main" val="4036396151"/>
      </p:ext>
    </p:extLst>
  </p:cSld>
  <p:clrMapOvr>
    <a:masterClrMapping/>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6" pos="7506">
          <p15:clr>
            <a:srgbClr val="FBAE40"/>
          </p15:clr>
        </p15:guide>
        <p15:guide id="7" orient="horz" pos="4142">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spTree>
      <p:nvGrpSpPr>
        <p:cNvPr id="1" name=""/>
        <p:cNvGrpSpPr/>
        <p:nvPr/>
      </p:nvGrpSpPr>
      <p:grpSpPr>
        <a:xfrm>
          <a:off x="0" y="0"/>
          <a:ext cx="0" cy="0"/>
          <a:chOff x="0" y="0"/>
          <a:chExt cx="0" cy="0"/>
        </a:xfrm>
      </p:grpSpPr>
      <p:pic>
        <p:nvPicPr>
          <p:cNvPr id="1227971387" name="SAP Logo Placeholder" descr="{&quot;templafy&quot;:{&quot;id&quot;:&quot;76dc3aa7-2462-479f-a94c-3ab4e1d7c8db&quot;}}"/>
          <p:cNvPicPr>
            <a:picLocks noChangeAspect="1"/>
          </p:cNvPicPr>
          <p:nvPr/>
        </p:nvPicPr>
        <p:blipFill>
          <a:blip r:embed="rId2"/>
          <a:stretch>
            <a:fillRect/>
          </a:stretch>
        </p:blipFill>
        <p:spPr>
          <a:xfrm>
            <a:off x="9692640" y="6053328"/>
            <a:ext cx="2208436" cy="532020"/>
          </a:xfrm>
          <a:prstGeom prst="rect">
            <a:avLst/>
          </a:prstGeom>
        </p:spPr>
      </p:pic>
      <p:sp>
        <p:nvSpPr>
          <p:cNvPr id="12" name="Partner Logo Placeholder">
            <a:extLst>
              <a:ext uri="{FF2B5EF4-FFF2-40B4-BE49-F238E27FC236}">
                <a16:creationId xmlns:a16="http://schemas.microsoft.com/office/drawing/2014/main" id="{4CB2664F-AB46-2A47-9F24-F57107396008}"/>
              </a:ext>
            </a:extLst>
          </p:cNvPr>
          <p:cNvSpPr>
            <a:spLocks noGrp="1"/>
          </p:cNvSpPr>
          <p:nvPr>
            <p:ph type="pic" sz="quarter" idx="17" hasCustomPrompt="1"/>
          </p:nvPr>
        </p:nvSpPr>
        <p:spPr>
          <a:xfrm>
            <a:off x="282575" y="6161088"/>
            <a:ext cx="954088" cy="417512"/>
          </a:xfrm>
        </p:spPr>
        <p:txBody>
          <a:bodyPr anchor="ctr" anchorCtr="0">
            <a:noAutofit/>
          </a:bodyPr>
          <a:lstStyle>
            <a:lvl1pPr algn="ctr">
              <a:spcBef>
                <a:spcPts val="0"/>
              </a:spcBef>
              <a:defRPr sz="900"/>
            </a:lvl1pPr>
          </a:lstStyle>
          <a:p>
            <a:r>
              <a:rPr lang="en-US"/>
              <a:t>Add partner </a:t>
            </a:r>
            <a:br>
              <a:rPr lang="en-US"/>
            </a:br>
            <a:r>
              <a:rPr lang="en-US"/>
              <a:t>logo and alt text</a:t>
            </a:r>
          </a:p>
        </p:txBody>
      </p:sp>
      <p:sp>
        <p:nvSpPr>
          <p:cNvPr id="7" name="Pictogram Placeholder"/>
          <p:cNvSpPr>
            <a:spLocks noGrp="1"/>
          </p:cNvSpPr>
          <p:nvPr>
            <p:ph type="pic" sz="quarter" idx="16"/>
          </p:nvPr>
        </p:nvSpPr>
        <p:spPr>
          <a:xfrm>
            <a:off x="6954855" y="963000"/>
            <a:ext cx="4932000" cy="4932000"/>
          </a:xfrm>
        </p:spPr>
        <p:txBody>
          <a:bodyPr/>
          <a:lstStyle/>
          <a:p>
            <a:r>
              <a:rPr lang="en-US"/>
              <a:t>Click icon to add picture</a:t>
            </a:r>
            <a:endParaRPr lang="de-DE"/>
          </a:p>
        </p:txBody>
      </p:sp>
      <p:sp>
        <p:nvSpPr>
          <p:cNvPr id="8" name="Title"/>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a:t>Title Goes Here</a:t>
            </a:r>
            <a:br>
              <a:rPr lang="en-US"/>
            </a:br>
            <a:r>
              <a:rPr lang="en-US"/>
              <a:t>and Here and Here</a:t>
            </a:r>
            <a:endParaRPr lang="de-DE" sz="3600" kern="0" err="1">
              <a:ea typeface="Arial Unicode MS" pitchFamily="34" charset="-128"/>
              <a:cs typeface="Arial Unicode MS" pitchFamily="34" charset="-128"/>
            </a:endParaRPr>
          </a:p>
        </p:txBody>
      </p:sp>
      <p:pic>
        <p:nvPicPr>
          <p:cNvPr id="909104867" name="Acquired Company Placeholder" descr="{&quot;templafy&quot;:{&quot;id&quot;:&quot;6685b2c4-b88d-4318-9b7b-fa3b75e04527&quot;}}" hidden="1"/>
          <p:cNvPicPr>
            <a:picLocks noChangeAspect="1"/>
          </p:cNvPicPr>
          <p:nvPr/>
        </p:nvPicPr>
        <p:blipFill>
          <a:blip r:embed="rId3"/>
          <a:stretch>
            <a:fillRect/>
          </a:stretch>
        </p:blipFill>
        <p:spPr>
          <a:xfrm>
            <a:off x="308320" y="2015327"/>
            <a:ext cx="4125924" cy="266010"/>
          </a:xfrm>
          <a:prstGeom prst="rect">
            <a:avLst/>
          </a:prstGeom>
        </p:spPr>
      </p:pic>
      <p:sp>
        <p:nvSpPr>
          <p:cNvPr id="14" name="TextBox 13" descr="{&quot;templafy&quot;:{&quot;id&quot;:&quot;bea20034-f234-47d5-bf91-116b6aed4233&quot;}}">
            <a:extLst>
              <a:ext uri="{FF2B5EF4-FFF2-40B4-BE49-F238E27FC236}">
                <a16:creationId xmlns:a16="http://schemas.microsoft.com/office/drawing/2014/main" id="{104400F3-30DA-42BD-9477-E89126EB131B}"/>
              </a:ext>
            </a:extLst>
          </p:cNvPr>
          <p:cNvSpPr txBox="1"/>
          <p:nvPr userDrawn="1"/>
        </p:nvSpPr>
        <p:spPr>
          <a:xfrm>
            <a:off x="280987" y="4478127"/>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5" name="TextBox 14" descr="{&quot;templafy&quot;:{&quot;id&quot;:&quot;919b1053-5920-4893-aebb-513c2d7785b8&quot;}}">
            <a:extLst>
              <a:ext uri="{FF2B5EF4-FFF2-40B4-BE49-F238E27FC236}">
                <a16:creationId xmlns:a16="http://schemas.microsoft.com/office/drawing/2014/main" id="{1DA16BA6-203F-4A94-9917-BFF1986FD4F6}"/>
              </a:ext>
            </a:extLst>
          </p:cNvPr>
          <p:cNvSpPr txBox="1"/>
          <p:nvPr userDrawn="1"/>
        </p:nvSpPr>
        <p:spPr>
          <a:xfrm>
            <a:off x="288000" y="4274776"/>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a:ea typeface="+mn-ea"/>
                <a:cs typeface="+mn-cs"/>
              </a:rPr>
              <a:t>Name, SAP</a:t>
            </a:r>
          </a:p>
        </p:txBody>
      </p:sp>
    </p:spTree>
    <p:extLst>
      <p:ext uri="{BB962C8B-B14F-4D97-AF65-F5344CB8AC3E}">
        <p14:creationId xmlns:p14="http://schemas.microsoft.com/office/powerpoint/2010/main" val="583915561"/>
      </p:ext>
    </p:extLst>
  </p:cSld>
  <p:clrMapOvr>
    <a:masterClrMapping/>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pos="4196">
          <p15:clr>
            <a:srgbClr val="FBAE40"/>
          </p15:clr>
        </p15:guide>
        <p15:guide id="4" orient="horz" pos="2688">
          <p15:clr>
            <a:srgbClr val="FBAE40"/>
          </p15:clr>
        </p15:guide>
        <p15:guide id="5" orient="horz" pos="2335">
          <p15:clr>
            <a:srgbClr val="FBAE40"/>
          </p15:clr>
        </p15:guide>
        <p15:guide id="6" orient="horz" pos="2960">
          <p15:clr>
            <a:srgbClr val="FBAE40"/>
          </p15:clr>
        </p15:guide>
        <p15:guide id="7" orient="horz" pos="414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a:t>Agenda Item/Divider Headline</a:t>
            </a:r>
          </a:p>
          <a:p>
            <a:pPr lvl="1"/>
            <a:r>
              <a:rPr lang="en-US"/>
              <a:t>Details</a:t>
            </a:r>
          </a:p>
        </p:txBody>
      </p:sp>
      <p:sp>
        <p:nvSpPr>
          <p:cNvPr id="3" name="Agenda title"/>
          <p:cNvSpPr>
            <a:spLocks noGrp="1"/>
          </p:cNvSpPr>
          <p:nvPr>
            <p:ph type="title" hasCustomPrompt="1"/>
          </p:nvPr>
        </p:nvSpPr>
        <p:spPr/>
        <p:txBody>
          <a:bodyPr/>
          <a:lstStyle>
            <a:lvl1pPr>
              <a:defRPr/>
            </a:lvl1pPr>
          </a:lstStyle>
          <a:p>
            <a:r>
              <a:rPr lang="en-US"/>
              <a:t>Agenda</a:t>
            </a:r>
          </a:p>
        </p:txBody>
      </p:sp>
    </p:spTree>
    <p:extLst>
      <p:ext uri="{BB962C8B-B14F-4D97-AF65-F5344CB8AC3E}">
        <p14:creationId xmlns:p14="http://schemas.microsoft.com/office/powerpoint/2010/main" val="4236932109"/>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 Page">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3962332057"/>
      </p:ext>
    </p:extLst>
  </p:cSld>
  <p:clrMapOvr>
    <a:masterClrMapping/>
  </p:clrMapOvr>
  <p:hf sldNum="0" hdr="0" ftr="0" dt="0"/>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103366576"/>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6239129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956921328"/>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pic>
        <p:nvPicPr>
          <p:cNvPr id="1662102369" name="SAP Logo Placeholder" descr="{&quot;templafy&quot;:{&quot;id&quot;:&quot;4258af19-49e7-4a8f-89c6-6e0974e61581&quot;}}"/>
          <p:cNvPicPr>
            <a:picLocks noChangeAspect="1"/>
          </p:cNvPicPr>
          <p:nvPr/>
        </p:nvPicPr>
        <p:blipFill>
          <a:blip r:embed="rId2"/>
          <a:stretch>
            <a:fillRect/>
          </a:stretch>
        </p:blipFill>
        <p:spPr>
          <a:xfrm>
            <a:off x="9692640" y="6053328"/>
            <a:ext cx="2208436" cy="532020"/>
          </a:xfrm>
          <a:prstGeom prst="rect">
            <a:avLst/>
          </a:prstGeom>
        </p:spPr>
      </p:pic>
      <p:sp>
        <p:nvSpPr>
          <p:cNvPr id="10" name="Partner Logo Placeholder">
            <a:extLst>
              <a:ext uri="{FF2B5EF4-FFF2-40B4-BE49-F238E27FC236}">
                <a16:creationId xmlns:a16="http://schemas.microsoft.com/office/drawing/2014/main" id="{DA90C4E7-C35C-564D-9269-70A29A50EBF8}"/>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900"/>
            </a:lvl1pPr>
          </a:lstStyle>
          <a:p>
            <a:r>
              <a:rPr lang="en-US"/>
              <a:t>Add partner </a:t>
            </a:r>
            <a:br>
              <a:rPr lang="en-US"/>
            </a:br>
            <a:r>
              <a:rPr lang="en-US"/>
              <a:t>logo and alt text</a:t>
            </a:r>
          </a:p>
        </p:txBody>
      </p:sp>
      <p:sp>
        <p:nvSpPr>
          <p:cNvPr id="4" name="Title"/>
          <p:cNvSpPr>
            <a:spLocks noGrp="1"/>
          </p:cNvSpPr>
          <p:nvPr>
            <p:ph type="title" hasCustomPrompt="1"/>
          </p:nvPr>
        </p:nvSpPr>
        <p:spPr>
          <a:xfrm>
            <a:off x="288000" y="2706317"/>
            <a:ext cx="109008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a:t>Title Goes Here</a:t>
            </a:r>
            <a:br>
              <a:rPr lang="en-US"/>
            </a:br>
            <a:r>
              <a:rPr lang="en-US"/>
              <a:t>and Here and Here</a:t>
            </a:r>
            <a:endParaRPr lang="de-DE" sz="3600" kern="0" err="1">
              <a:ea typeface="Arial Unicode MS" pitchFamily="34" charset="-128"/>
              <a:cs typeface="Arial Unicode MS" pitchFamily="34" charset="-128"/>
            </a:endParaRPr>
          </a:p>
        </p:txBody>
      </p:sp>
      <p:pic>
        <p:nvPicPr>
          <p:cNvPr id="1764221026" name="Acquired Company Logo Placeholder" descr="{&quot;templafy&quot;:{&quot;id&quot;:&quot;aa444b6b-e606-4036-94e2-eae85edcbcd5&quot;}}" hidden="1"/>
          <p:cNvPicPr>
            <a:picLocks noChangeAspect="1"/>
          </p:cNvPicPr>
          <p:nvPr/>
        </p:nvPicPr>
        <p:blipFill>
          <a:blip r:embed="rId3"/>
          <a:stretch>
            <a:fillRect/>
          </a:stretch>
        </p:blipFill>
        <p:spPr>
          <a:xfrm>
            <a:off x="282575" y="2141327"/>
            <a:ext cx="4125924" cy="266010"/>
          </a:xfrm>
          <a:prstGeom prst="rect">
            <a:avLst/>
          </a:prstGeom>
        </p:spPr>
      </p:pic>
    </p:spTree>
    <p:extLst>
      <p:ext uri="{BB962C8B-B14F-4D97-AF65-F5344CB8AC3E}">
        <p14:creationId xmlns:p14="http://schemas.microsoft.com/office/powerpoint/2010/main" val="19824106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orient="horz" pos="2688" userDrawn="1">
          <p15:clr>
            <a:srgbClr val="FBAE40"/>
          </p15:clr>
        </p15:guide>
        <p15:guide id="4" orient="horz" pos="2334" userDrawn="1">
          <p15:clr>
            <a:srgbClr val="FBAE40"/>
          </p15:clr>
        </p15:guide>
        <p15:guide id="5" orient="horz" pos="2960" userDrawn="1">
          <p15:clr>
            <a:srgbClr val="FBAE40"/>
          </p15:clr>
        </p15:guide>
        <p15:guide id="7" orient="horz" pos="4144"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2477"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251096895"/>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10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6477"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6" name="Text Placeholder - column 2"/>
          <p:cNvSpPr>
            <a:spLocks noGrp="1"/>
          </p:cNvSpPr>
          <p:nvPr>
            <p:ph type="body" sz="quarter" idx="12" hasCustomPrompt="1"/>
          </p:nvPr>
        </p:nvSpPr>
        <p:spPr>
          <a:xfrm>
            <a:off x="4315238"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4" name="Text Placeholder - column 1"/>
          <p:cNvSpPr>
            <a:spLocks noGrp="1"/>
          </p:cNvSpPr>
          <p:nvPr>
            <p:ph type="body" sz="quarter" idx="10" hasCustomPrompt="1"/>
          </p:nvPr>
        </p:nvSpPr>
        <p:spPr>
          <a:xfrm>
            <a:off x="504000" y="1620000"/>
            <a:ext cx="3564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907437504"/>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563">
          <p15:clr>
            <a:srgbClr val="FBAE40"/>
          </p15:clr>
        </p15:guide>
        <p15:guide id="4" pos="2717">
          <p15:clr>
            <a:srgbClr val="FBAE40"/>
          </p15:clr>
        </p15:guide>
        <p15:guide id="5" pos="4964">
          <p15:clr>
            <a:srgbClr val="FBAE40"/>
          </p15:clr>
        </p15:guide>
        <p15:guide id="6" pos="5119">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399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2477"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2"/>
          <p:cNvSpPr>
            <a:spLocks noGrp="1"/>
          </p:cNvSpPr>
          <p:nvPr>
            <p:ph type="pic" sz="quarter" idx="14" hasCustomPrompt="1"/>
          </p:nvPr>
        </p:nvSpPr>
        <p:spPr bwMode="gray">
          <a:xfrm>
            <a:off x="6362477"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4000" y="4770000"/>
            <a:ext cx="5328000" cy="156600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5328000" cy="2631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353073526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2678">
          <p15:clr>
            <a:srgbClr val="FBAE40"/>
          </p15:clr>
        </p15:guide>
        <p15:guide id="6" orient="horz" pos="3004">
          <p15:clr>
            <a:srgbClr val="FBAE40"/>
          </p15:clr>
        </p15:guide>
        <p15:guide id="7" orient="horz" pos="3991">
          <p15:clr>
            <a:srgbClr val="FBAE40"/>
          </p15:clr>
        </p15:guide>
        <p15:guide id="8" pos="3682">
          <p15:clr>
            <a:srgbClr val="FBAE40"/>
          </p15:clr>
        </p15:guide>
        <p15:guide id="9" pos="4000">
          <p15:clr>
            <a:srgbClr val="FBAE40"/>
          </p15:clr>
        </p15:guide>
        <p15:guide id="10" pos="736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9277"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3"/>
          <p:cNvSpPr>
            <a:spLocks noGrp="1"/>
          </p:cNvSpPr>
          <p:nvPr>
            <p:ph type="pic" sz="quarter" idx="14" hasCustomPrompt="1"/>
          </p:nvPr>
        </p:nvSpPr>
        <p:spPr bwMode="gray">
          <a:xfrm>
            <a:off x="8299277"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2"/>
          <p:cNvSpPr>
            <a:spLocks noGrp="1"/>
          </p:cNvSpPr>
          <p:nvPr>
            <p:ph type="body" sz="quarter" idx="15" hasCustomPrompt="1"/>
          </p:nvPr>
        </p:nvSpPr>
        <p:spPr>
          <a:xfrm>
            <a:off x="4401639"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2"/>
          <p:cNvSpPr>
            <a:spLocks noGrp="1"/>
          </p:cNvSpPr>
          <p:nvPr>
            <p:ph type="pic" sz="quarter" idx="16" hasCustomPrompt="1"/>
          </p:nvPr>
        </p:nvSpPr>
        <p:spPr bwMode="gray">
          <a:xfrm>
            <a:off x="4401639"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1"/>
          <p:cNvSpPr>
            <a:spLocks noGrp="1"/>
          </p:cNvSpPr>
          <p:nvPr>
            <p:ph type="body" sz="quarter" idx="10" hasCustomPrompt="1"/>
          </p:nvPr>
        </p:nvSpPr>
        <p:spPr>
          <a:xfrm>
            <a:off x="504000" y="4354921"/>
            <a:ext cx="3391200" cy="1981079"/>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1"/>
          <p:cNvSpPr>
            <a:spLocks noGrp="1"/>
          </p:cNvSpPr>
          <p:nvPr>
            <p:ph type="pic" sz="quarter" idx="12" hasCustomPrompt="1"/>
          </p:nvPr>
        </p:nvSpPr>
        <p:spPr bwMode="gray">
          <a:xfrm>
            <a:off x="504000" y="1620000"/>
            <a:ext cx="3391200" cy="2232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158056550"/>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455">
          <p15:clr>
            <a:srgbClr val="FBAE40"/>
          </p15:clr>
        </p15:guide>
        <p15:guide id="4" pos="2773">
          <p15:clr>
            <a:srgbClr val="FBAE40"/>
          </p15:clr>
        </p15:guide>
        <p15:guide id="5" pos="4910">
          <p15:clr>
            <a:srgbClr val="FBAE40"/>
          </p15:clr>
        </p15:guide>
        <p15:guide id="6" pos="5227">
          <p15:clr>
            <a:srgbClr val="FBAE40"/>
          </p15:clr>
        </p15:guide>
        <p15:guide id="7" pos="7364">
          <p15:clr>
            <a:srgbClr val="FBAE40"/>
          </p15:clr>
        </p15:guide>
        <p15:guide id="8" orient="horz" pos="551">
          <p15:clr>
            <a:srgbClr val="FBAE40"/>
          </p15:clr>
        </p15:guide>
        <p15:guide id="9" orient="horz" pos="1019">
          <p15:clr>
            <a:srgbClr val="FBAE40"/>
          </p15:clr>
        </p15:guide>
        <p15:guide id="10" orient="horz" pos="2428">
          <p15:clr>
            <a:srgbClr val="FBAE40"/>
          </p15:clr>
        </p15:guide>
        <p15:guide id="11" orient="horz" pos="2743">
          <p15:clr>
            <a:srgbClr val="FBAE40"/>
          </p15:clr>
        </p15:guide>
        <p15:guide id="12" orient="horz" pos="399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17" name="Text placeholder - column 2"/>
          <p:cNvSpPr>
            <a:spLocks noGrp="1"/>
          </p:cNvSpPr>
          <p:nvPr>
            <p:ph type="body" sz="quarter" idx="13" hasCustomPrompt="1"/>
          </p:nvPr>
        </p:nvSpPr>
        <p:spPr>
          <a:xfrm>
            <a:off x="9274877"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8" name="Picture Placeholder 4"/>
          <p:cNvSpPr>
            <a:spLocks noGrp="1"/>
          </p:cNvSpPr>
          <p:nvPr>
            <p:ph type="pic" sz="quarter" idx="14" hasCustomPrompt="1"/>
          </p:nvPr>
        </p:nvSpPr>
        <p:spPr bwMode="gray">
          <a:xfrm>
            <a:off x="9274877"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13" name="Text placeholder - column 2"/>
          <p:cNvSpPr>
            <a:spLocks noGrp="1"/>
          </p:cNvSpPr>
          <p:nvPr>
            <p:ph type="body" sz="quarter" idx="17" hasCustomPrompt="1"/>
          </p:nvPr>
        </p:nvSpPr>
        <p:spPr>
          <a:xfrm>
            <a:off x="6351252"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4" name="Picture Placeholder 4"/>
          <p:cNvSpPr>
            <a:spLocks noGrp="1"/>
          </p:cNvSpPr>
          <p:nvPr>
            <p:ph type="pic" sz="quarter" idx="18" hasCustomPrompt="1"/>
          </p:nvPr>
        </p:nvSpPr>
        <p:spPr bwMode="gray">
          <a:xfrm>
            <a:off x="6351252"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9" name="Text placeholder - column 2"/>
          <p:cNvSpPr>
            <a:spLocks noGrp="1"/>
          </p:cNvSpPr>
          <p:nvPr>
            <p:ph type="body" sz="quarter" idx="15" hasCustomPrompt="1"/>
          </p:nvPr>
        </p:nvSpPr>
        <p:spPr>
          <a:xfrm>
            <a:off x="3427626" y="3878221"/>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10" name="Picture Placeholder 4"/>
          <p:cNvSpPr>
            <a:spLocks noGrp="1"/>
          </p:cNvSpPr>
          <p:nvPr>
            <p:ph type="pic" sz="quarter" idx="16" hasCustomPrompt="1"/>
          </p:nvPr>
        </p:nvSpPr>
        <p:spPr bwMode="gray">
          <a:xfrm>
            <a:off x="3427626"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3" name="Text placeholder - column 2"/>
          <p:cNvSpPr>
            <a:spLocks noGrp="1"/>
          </p:cNvSpPr>
          <p:nvPr>
            <p:ph type="body" sz="quarter" idx="10" hasCustomPrompt="1"/>
          </p:nvPr>
        </p:nvSpPr>
        <p:spPr>
          <a:xfrm>
            <a:off x="504000" y="3878220"/>
            <a:ext cx="2415600" cy="2457780"/>
          </a:xfrm>
        </p:spPr>
        <p:txBody>
          <a:bodyPr/>
          <a:lstStyle>
            <a:lvl1pPr>
              <a:spcBef>
                <a:spcPts val="600"/>
              </a:spcBef>
              <a:defRPr sz="1800"/>
            </a:lvl1pPr>
            <a:lvl2pPr>
              <a:defRPr sz="1600"/>
            </a:lvl2pPr>
            <a:lvl3pPr>
              <a:defRPr sz="1400"/>
            </a:lvl3pPr>
          </a:lstStyle>
          <a:p>
            <a:pPr lvl="0"/>
            <a:r>
              <a:rPr lang="en-US" noProof="0"/>
              <a:t>First level</a:t>
            </a:r>
          </a:p>
          <a:p>
            <a:pPr lvl="1"/>
            <a:r>
              <a:rPr lang="en-US"/>
              <a:t>Second level</a:t>
            </a:r>
          </a:p>
          <a:p>
            <a:pPr lvl="2"/>
            <a:r>
              <a:rPr lang="en-US"/>
              <a:t>Third level</a:t>
            </a:r>
          </a:p>
        </p:txBody>
      </p:sp>
      <p:sp>
        <p:nvSpPr>
          <p:cNvPr id="5" name="Picture Placeholder 4"/>
          <p:cNvSpPr>
            <a:spLocks noGrp="1"/>
          </p:cNvSpPr>
          <p:nvPr>
            <p:ph type="pic" sz="quarter" idx="12" hasCustomPrompt="1"/>
          </p:nvPr>
        </p:nvSpPr>
        <p:spPr bwMode="gray">
          <a:xfrm>
            <a:off x="504000" y="1620000"/>
            <a:ext cx="2415600" cy="1728000"/>
          </a:xfrm>
          <a:noFill/>
        </p:spPr>
        <p:txBody>
          <a:bodyPr vert="horz" lIns="0" tIns="180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 or pictogram</a:t>
            </a:r>
            <a:endParaRPr lang="de-DE"/>
          </a:p>
        </p:txBody>
      </p:sp>
      <p:sp>
        <p:nvSpPr>
          <p:cNvPr id="2"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480015123"/>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1">
          <p15:clr>
            <a:srgbClr val="FBAE40"/>
          </p15:clr>
        </p15:guide>
        <p15:guide id="5" orient="horz" pos="2110">
          <p15:clr>
            <a:srgbClr val="FBAE40"/>
          </p15:clr>
        </p15:guide>
        <p15:guide id="6" orient="horz" pos="2442">
          <p15:clr>
            <a:srgbClr val="FBAE40"/>
          </p15:clr>
        </p15:guide>
        <p15:guide id="7" orient="horz" pos="3990">
          <p15:clr>
            <a:srgbClr val="FBAE40"/>
          </p15:clr>
        </p15:guide>
        <p15:guide id="8" pos="1840">
          <p15:clr>
            <a:srgbClr val="FBAE40"/>
          </p15:clr>
        </p15:guide>
        <p15:guide id="9" pos="2159">
          <p15:clr>
            <a:srgbClr val="FBAE40"/>
          </p15:clr>
        </p15:guide>
        <p15:guide id="10" pos="3683">
          <p15:clr>
            <a:srgbClr val="FBAE40"/>
          </p15:clr>
        </p15:guide>
        <p15:guide id="11" pos="4000">
          <p15:clr>
            <a:srgbClr val="FBAE40"/>
          </p15:clr>
        </p15:guide>
        <p15:guide id="12" pos="5525">
          <p15:clr>
            <a:srgbClr val="FBAE40"/>
          </p15:clr>
        </p15:guide>
        <p15:guide id="13" pos="5842">
          <p15:clr>
            <a:srgbClr val="FBAE40"/>
          </p15:clr>
        </p15:guide>
        <p15:guide id="14" pos="7364">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811845081"/>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7175" y="0"/>
            <a:ext cx="4068000"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
        <p:nvSpPr>
          <p:cNvPr id="7" name="Text Placeholder"/>
          <p:cNvSpPr>
            <a:spLocks noGrp="1"/>
          </p:cNvSpPr>
          <p:nvPr>
            <p:ph type="body" sz="quarter" idx="11" hasCustomPrompt="1"/>
          </p:nvPr>
        </p:nvSpPr>
        <p:spPr bwMode="black">
          <a:xfrm>
            <a:off x="503999" y="1620000"/>
            <a:ext cx="7092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endParaRPr lang="de-DE"/>
          </a:p>
        </p:txBody>
      </p:sp>
      <p:sp>
        <p:nvSpPr>
          <p:cNvPr id="3" name="Title"/>
          <p:cNvSpPr>
            <a:spLocks noGrp="1"/>
          </p:cNvSpPr>
          <p:nvPr>
            <p:ph type="title" hasCustomPrompt="1"/>
          </p:nvPr>
        </p:nvSpPr>
        <p:spPr>
          <a:xfrm>
            <a:off x="504001" y="504000"/>
            <a:ext cx="7092000"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517682454"/>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5175" cy="6858000"/>
          </a:xfrm>
          <a:noFill/>
        </p:spPr>
        <p:txBody>
          <a:bodyPr vert="horz" lIns="0" tIns="2448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image</a:t>
            </a:r>
            <a:endParaRPr lang="de-DE"/>
          </a:p>
        </p:txBody>
      </p:sp>
    </p:spTree>
    <p:extLst>
      <p:ext uri="{BB962C8B-B14F-4D97-AF65-F5344CB8AC3E}">
        <p14:creationId xmlns:p14="http://schemas.microsoft.com/office/powerpoint/2010/main" val="41135218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2477" y="1620000"/>
            <a:ext cx="5328000" cy="4716000"/>
          </a:xfrm>
          <a:noFill/>
        </p:spPr>
        <p:txBody>
          <a:bodyPr vert="horz" lIns="0" tIns="1512000" rIns="0" bIns="0" rtlCol="0" anchor="t" anchorCtr="0">
            <a:noAutofit/>
          </a:bodyPr>
          <a:lstStyle>
            <a:lvl1pPr marL="0" indent="0" algn="ctr" defTabSz="1088558" rtl="0" eaLnBrk="1" latinLnBrk="0" hangingPunct="1">
              <a:spcBef>
                <a:spcPts val="1929"/>
              </a:spcBef>
              <a:buClr>
                <a:schemeClr val="accent1"/>
              </a:buClr>
              <a:buSzPct val="80000"/>
              <a:buFontTx/>
              <a:buNone/>
              <a:defRPr lang="de-DE" sz="1600" b="0" kern="1200" dirty="0">
                <a:solidFill>
                  <a:schemeClr val="tx1"/>
                </a:solidFill>
                <a:latin typeface="+mn-lt"/>
                <a:ea typeface="+mn-ea"/>
                <a:cs typeface="+mn-cs"/>
              </a:defRPr>
            </a:lvl1pPr>
          </a:lstStyle>
          <a:p>
            <a:r>
              <a:rPr lang="en-US"/>
              <a:t>Click icon to add screenshot</a:t>
            </a:r>
            <a:endParaRPr lang="de-DE"/>
          </a:p>
        </p:txBody>
      </p:sp>
      <p:sp>
        <p:nvSpPr>
          <p:cNvPr id="4" name="Text Placeholder"/>
          <p:cNvSpPr>
            <a:spLocks noGrp="1"/>
          </p:cNvSpPr>
          <p:nvPr>
            <p:ph type="body" sz="quarter" idx="10" hasCustomPrompt="1"/>
          </p:nvPr>
        </p:nvSpPr>
        <p:spPr>
          <a:xfrm>
            <a:off x="504000" y="1620000"/>
            <a:ext cx="5328000"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1460970674"/>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4000" y="1620000"/>
            <a:ext cx="11185200" cy="4716000"/>
          </a:xfrm>
          <a:noFill/>
        </p:spPr>
        <p:txBody>
          <a:bodyPr tIns="1368000"/>
          <a:lstStyle>
            <a:lvl1pPr algn="ctr">
              <a:defRPr sz="1400" b="0"/>
            </a:lvl1pPr>
          </a:lstStyle>
          <a:p>
            <a:pPr lvl="0"/>
            <a:r>
              <a:rPr lang="en-US"/>
              <a:t>Click to add content</a:t>
            </a:r>
          </a:p>
        </p:txBody>
      </p:sp>
      <p:sp>
        <p:nvSpPr>
          <p:cNvPr id="2"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2300582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pic>
        <p:nvPicPr>
          <p:cNvPr id="469568693" name="SAP Logo Placeholer" descr="{&quot;templafy&quot;:{&quot;id&quot;:&quot;635ccf6a-1bbc-45ae-86cf-ee9106985b3c&quot;}}"/>
          <p:cNvPicPr>
            <a:picLocks noChangeAspect="1"/>
          </p:cNvPicPr>
          <p:nvPr/>
        </p:nvPicPr>
        <p:blipFill>
          <a:blip r:embed="rId2"/>
          <a:stretch>
            <a:fillRect/>
          </a:stretch>
        </p:blipFill>
        <p:spPr>
          <a:xfrm>
            <a:off x="9692640" y="6053328"/>
            <a:ext cx="2208436" cy="532020"/>
          </a:xfrm>
          <a:prstGeom prst="rect">
            <a:avLst/>
          </a:prstGeom>
        </p:spPr>
      </p:pic>
      <p:sp>
        <p:nvSpPr>
          <p:cNvPr id="12" name="Partner Logo Placeholder">
            <a:extLst>
              <a:ext uri="{FF2B5EF4-FFF2-40B4-BE49-F238E27FC236}">
                <a16:creationId xmlns:a16="http://schemas.microsoft.com/office/drawing/2014/main" id="{CDF488C1-3A47-E949-B29F-E38211D2C511}"/>
              </a:ext>
            </a:extLst>
          </p:cNvPr>
          <p:cNvSpPr>
            <a:spLocks noGrp="1"/>
          </p:cNvSpPr>
          <p:nvPr>
            <p:ph type="pic" sz="quarter" idx="15" hasCustomPrompt="1"/>
          </p:nvPr>
        </p:nvSpPr>
        <p:spPr>
          <a:xfrm>
            <a:off x="282575" y="6161088"/>
            <a:ext cx="954088" cy="417512"/>
          </a:xfrm>
        </p:spPr>
        <p:txBody>
          <a:bodyPr anchor="ctr" anchorCtr="0">
            <a:noAutofit/>
          </a:bodyPr>
          <a:lstStyle>
            <a:lvl1pPr algn="ctr">
              <a:spcBef>
                <a:spcPts val="0"/>
              </a:spcBef>
              <a:defRPr sz="900"/>
            </a:lvl1pPr>
          </a:lstStyle>
          <a:p>
            <a:r>
              <a:rPr lang="en-US"/>
              <a:t>Add partner </a:t>
            </a:r>
            <a:br>
              <a:rPr lang="en-US"/>
            </a:br>
            <a:r>
              <a:rPr lang="en-US"/>
              <a:t>logo and alt text</a:t>
            </a:r>
          </a:p>
        </p:txBody>
      </p:sp>
      <p:sp>
        <p:nvSpPr>
          <p:cNvPr id="7" name="Pictogram Placeholder"/>
          <p:cNvSpPr>
            <a:spLocks noGrp="1"/>
          </p:cNvSpPr>
          <p:nvPr>
            <p:ph type="pic" sz="quarter" idx="16"/>
          </p:nvPr>
        </p:nvSpPr>
        <p:spPr>
          <a:xfrm>
            <a:off x="6954855" y="963000"/>
            <a:ext cx="4932000" cy="4932000"/>
          </a:xfrm>
        </p:spPr>
        <p:txBody>
          <a:bodyPr/>
          <a:lstStyle>
            <a:lvl1pPr>
              <a:defRPr>
                <a:noFill/>
              </a:defRPr>
            </a:lvl1pPr>
          </a:lstStyle>
          <a:p>
            <a:endParaRPr lang="de-DE"/>
          </a:p>
        </p:txBody>
      </p:sp>
      <p:sp>
        <p:nvSpPr>
          <p:cNvPr id="8" name="Title"/>
          <p:cNvSpPr>
            <a:spLocks noGrp="1"/>
          </p:cNvSpPr>
          <p:nvPr>
            <p:ph type="title" hasCustomPrompt="1"/>
          </p:nvPr>
        </p:nvSpPr>
        <p:spPr>
          <a:xfrm>
            <a:off x="288001" y="2706317"/>
            <a:ext cx="6372000" cy="997196"/>
          </a:xfrm>
        </p:spPr>
        <p:txBody>
          <a:bodyPr>
            <a:noAutofit/>
          </a:bodyPr>
          <a:lstStyle>
            <a:lvl1pPr>
              <a:lnSpc>
                <a:spcPct val="90000"/>
              </a:lnSpc>
              <a:defRPr sz="3600"/>
            </a:lvl1pPr>
          </a:lstStyle>
          <a:p>
            <a:pPr fontAlgn="base">
              <a:spcBef>
                <a:spcPct val="50000"/>
              </a:spcBef>
              <a:spcAft>
                <a:spcPct val="0"/>
              </a:spcAft>
              <a:buClr>
                <a:srgbClr val="F0AB00"/>
              </a:buClr>
              <a:buSzPct val="80000"/>
            </a:pPr>
            <a:r>
              <a:rPr lang="en-US"/>
              <a:t>Title Goes Here</a:t>
            </a:r>
            <a:br>
              <a:rPr lang="en-US"/>
            </a:br>
            <a:r>
              <a:rPr lang="en-US"/>
              <a:t>and Here and Here</a:t>
            </a:r>
            <a:endParaRPr lang="de-DE" sz="3600" kern="0" err="1">
              <a:ea typeface="Arial Unicode MS" pitchFamily="34" charset="-128"/>
              <a:cs typeface="Arial Unicode MS" pitchFamily="34" charset="-128"/>
            </a:endParaRPr>
          </a:p>
        </p:txBody>
      </p:sp>
      <p:pic>
        <p:nvPicPr>
          <p:cNvPr id="710765341" name="Acquired Company Logo Placeholder" descr="{&quot;templafy&quot;:{&quot;id&quot;:&quot;5d1ce2b5-164e-4544-ab98-80518dfb4c4c&quot;}}" hidden="1"/>
          <p:cNvPicPr>
            <a:picLocks noChangeAspect="1"/>
          </p:cNvPicPr>
          <p:nvPr/>
        </p:nvPicPr>
        <p:blipFill>
          <a:blip r:embed="rId3"/>
          <a:stretch>
            <a:fillRect/>
          </a:stretch>
        </p:blipFill>
        <p:spPr>
          <a:xfrm>
            <a:off x="288001" y="2139633"/>
            <a:ext cx="4125924" cy="266010"/>
          </a:xfrm>
          <a:prstGeom prst="rect">
            <a:avLst/>
          </a:prstGeom>
        </p:spPr>
      </p:pic>
      <p:sp>
        <p:nvSpPr>
          <p:cNvPr id="9" name="TextBox 8" descr="{&quot;templafy&quot;:{&quot;id&quot;:&quot;a2290b58-4f6a-47fb-a578-ec82f0b1d6a3&quot;}}">
            <a:extLst>
              <a:ext uri="{FF2B5EF4-FFF2-40B4-BE49-F238E27FC236}">
                <a16:creationId xmlns:a16="http://schemas.microsoft.com/office/drawing/2014/main" id="{98E5DEB1-9722-40B6-89CC-20C572BA33F7}"/>
              </a:ext>
            </a:extLst>
          </p:cNvPr>
          <p:cNvSpPr txBox="1"/>
          <p:nvPr userDrawn="1"/>
        </p:nvSpPr>
        <p:spPr>
          <a:xfrm>
            <a:off x="282575" y="5080814"/>
            <a:ext cx="4986112" cy="252000"/>
          </a:xfrm>
          <a:prstGeom prst="rect">
            <a:avLst/>
          </a:prstGeom>
          <a:noFill/>
        </p:spPr>
        <p:txBody>
          <a:bodyPr wrap="square" lIns="0" tIns="0" rIns="0" bIns="0" rtlCol="0">
            <a:normAutofit/>
          </a:bodyPr>
          <a:lstStyle/>
          <a:p>
            <a:pPr fontAlgn="base">
              <a:spcBef>
                <a:spcPct val="50000"/>
              </a:spcBef>
              <a:spcAft>
                <a:spcPct val="0"/>
              </a:spcAft>
              <a:buClr>
                <a:srgbClr val="F0AB00"/>
              </a:buClr>
              <a:buSzPct val="80000"/>
            </a:pPr>
            <a:r>
              <a:rPr lang="en-US" sz="1000" kern="0">
                <a:ea typeface="Arial Unicode MS" pitchFamily="34" charset="-128"/>
                <a:cs typeface="Arial Unicode MS" pitchFamily="34" charset="-128"/>
              </a:rPr>
              <a:t>Public</a:t>
            </a:r>
          </a:p>
        </p:txBody>
      </p:sp>
    </p:spTree>
    <p:extLst>
      <p:ext uri="{BB962C8B-B14F-4D97-AF65-F5344CB8AC3E}">
        <p14:creationId xmlns:p14="http://schemas.microsoft.com/office/powerpoint/2010/main" val="304804629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181" userDrawn="1">
          <p15:clr>
            <a:srgbClr val="FBAE40"/>
          </p15:clr>
        </p15:guide>
        <p15:guide id="2" orient="horz" pos="1704" userDrawn="1">
          <p15:clr>
            <a:srgbClr val="FBAE40"/>
          </p15:clr>
        </p15:guide>
        <p15:guide id="3" pos="4196" userDrawn="1">
          <p15:clr>
            <a:srgbClr val="FBAE40"/>
          </p15:clr>
        </p15:guide>
        <p15:guide id="4" orient="horz" pos="2688" userDrawn="1">
          <p15:clr>
            <a:srgbClr val="FBAE40"/>
          </p15:clr>
        </p15:guide>
        <p15:guide id="5" orient="horz" pos="2335" userDrawn="1">
          <p15:clr>
            <a:srgbClr val="FBAE40"/>
          </p15:clr>
        </p15:guide>
        <p15:guide id="6" orient="horz" pos="2960" userDrawn="1">
          <p15:clr>
            <a:srgbClr val="FBAE40"/>
          </p15:clr>
        </p15:guide>
        <p15:guide id="7" orient="horz" pos="4144"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4289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hank You, Contact and Copyright">
    <p:spTree>
      <p:nvGrpSpPr>
        <p:cNvPr id="1" name=""/>
        <p:cNvGrpSpPr/>
        <p:nvPr/>
      </p:nvGrpSpPr>
      <p:grpSpPr>
        <a:xfrm>
          <a:off x="0" y="0"/>
          <a:ext cx="0" cy="0"/>
          <a:chOff x="0" y="0"/>
          <a:chExt cx="0" cy="0"/>
        </a:xfrm>
      </p:grpSpPr>
      <p:pic>
        <p:nvPicPr>
          <p:cNvPr id="2097054019" name="SAP Logo Placeholder" descr="{&quot;templafy&quot;:{&quot;id&quot;:&quot;4b5edb0a-29f1-4ae6-856b-53e879c97525&quot;}}"/>
          <p:cNvPicPr>
            <a:picLocks noChangeAspect="1"/>
          </p:cNvPicPr>
          <p:nvPr/>
        </p:nvPicPr>
        <p:blipFill>
          <a:blip r:embed="rId2"/>
          <a:stretch>
            <a:fillRect/>
          </a:stretch>
        </p:blipFill>
        <p:spPr>
          <a:xfrm>
            <a:off x="9509760" y="5797296"/>
            <a:ext cx="2208436" cy="532020"/>
          </a:xfrm>
          <a:prstGeom prst="rect">
            <a:avLst/>
          </a:prstGeom>
        </p:spPr>
      </p:pic>
      <p:pic>
        <p:nvPicPr>
          <p:cNvPr id="1836599102" name="Acquired Company Placeholder" descr="{&quot;templafy&quot;:{&quot;id&quot;:&quot;7c427c64-4e09-4cd9-94bc-75919c96b465&quot;}}" hidden="1"/>
          <p:cNvPicPr>
            <a:picLocks noChangeAspect="1"/>
          </p:cNvPicPr>
          <p:nvPr/>
        </p:nvPicPr>
        <p:blipFill>
          <a:blip r:embed="rId3"/>
          <a:stretch>
            <a:fillRect/>
          </a:stretch>
        </p:blipFill>
        <p:spPr>
          <a:xfrm>
            <a:off x="504000" y="509180"/>
            <a:ext cx="4125924" cy="266010"/>
          </a:xfrm>
          <a:prstGeom prst="rect">
            <a:avLst/>
          </a:prstGeom>
        </p:spPr>
      </p:pic>
      <p:sp>
        <p:nvSpPr>
          <p:cNvPr id="9" name="TextBox 8" descr="{&quot;templafy&quot;:{&quot;id&quot;:&quot;a0e1dce9-bc1e-4456-b7a1-f9356b45b2dd&quot;}}">
            <a:extLst>
              <a:ext uri="{FF2B5EF4-FFF2-40B4-BE49-F238E27FC236}">
                <a16:creationId xmlns:a16="http://schemas.microsoft.com/office/drawing/2014/main" id="{4AC0C605-F314-47FE-86E7-15011350854E}"/>
              </a:ext>
            </a:extLst>
          </p:cNvPr>
          <p:cNvSpPr txBox="1"/>
          <p:nvPr userDrawn="1"/>
        </p:nvSpPr>
        <p:spPr>
          <a:xfrm>
            <a:off x="503238" y="3317426"/>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a:ea typeface="+mn-ea"/>
                <a:cs typeface="+mn-cs"/>
              </a:rPr>
              <a:t>Name</a:t>
            </a:r>
          </a:p>
        </p:txBody>
      </p:sp>
      <p:sp>
        <p:nvSpPr>
          <p:cNvPr id="10" name="TextBox 9" descr="{&quot;templafy&quot;:{&quot;id&quot;:&quot;97cff88a-79b2-4eca-be14-dc1a54ebe548&quot;}}">
            <a:extLst>
              <a:ext uri="{FF2B5EF4-FFF2-40B4-BE49-F238E27FC236}">
                <a16:creationId xmlns:a16="http://schemas.microsoft.com/office/drawing/2014/main" id="{8E5171B9-2B3B-4785-9AC4-6411974D5276}"/>
              </a:ext>
            </a:extLst>
          </p:cNvPr>
          <p:cNvSpPr txBox="1"/>
          <p:nvPr userDrawn="1"/>
        </p:nvSpPr>
        <p:spPr>
          <a:xfrm>
            <a:off x="503238" y="3540574"/>
            <a:ext cx="5402236" cy="223148"/>
          </a:xfrm>
          <a:prstGeom prst="rect">
            <a:avLst/>
          </a:prstGeom>
          <a:noFill/>
        </p:spPr>
        <p:txBody>
          <a:bodyPr wrap="square" lIns="0" tIns="0" rIns="0" bIns="0" rtlCol="0" anchor="b" anchorCtr="0">
            <a:noAutofit/>
          </a:bodyPr>
          <a:lstStyle/>
          <a:p>
            <a:pPr marL="0" marR="0" lvl="0" indent="0" algn="l" defTabSz="1088776"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F031ECE2-ED38-FE42-BEBA-1433C352D307}"/>
              </a:ext>
            </a:extLst>
          </p:cNvPr>
          <p:cNvSpPr txBox="1"/>
          <p:nvPr userDrawn="1"/>
        </p:nvSpPr>
        <p:spPr>
          <a:xfrm>
            <a:off x="503238" y="2905125"/>
            <a:ext cx="1837041" cy="246221"/>
          </a:xfrm>
          <a:prstGeom prst="rect">
            <a:avLst/>
          </a:prstGeom>
          <a:noFill/>
        </p:spPr>
        <p:txBody>
          <a:bodyPr wrap="none" lIns="0" tIns="0" rIns="0" bIns="0" rtlCol="0">
            <a:spAutoFit/>
          </a:bodyPr>
          <a:lstStyle/>
          <a:p>
            <a:pPr marL="0" marR="0" lvl="0" indent="0" algn="l" defTabSz="1088776" rtl="0" eaLnBrk="1" fontAlgn="base" latinLnBrk="0" hangingPunct="1">
              <a:lnSpc>
                <a:spcPct val="100000"/>
              </a:lnSpc>
              <a:spcBef>
                <a:spcPct val="50000"/>
              </a:spcBef>
              <a:spcAft>
                <a:spcPct val="0"/>
              </a:spcAft>
              <a:buClr>
                <a:srgbClr val="F0AB00"/>
              </a:buClr>
              <a:buSzPct val="80000"/>
              <a:buFontTx/>
              <a:buNone/>
              <a:tabLst/>
              <a:defRPr/>
            </a:pPr>
            <a:r>
              <a:rPr lang="en-US" sz="1600"/>
              <a:t>Contact information:</a:t>
            </a:r>
          </a:p>
        </p:txBody>
      </p:sp>
      <p:sp>
        <p:nvSpPr>
          <p:cNvPr id="13" name="TextBox 12">
            <a:extLst>
              <a:ext uri="{FF2B5EF4-FFF2-40B4-BE49-F238E27FC236}">
                <a16:creationId xmlns:a16="http://schemas.microsoft.com/office/drawing/2014/main" id="{2E5C152E-1B2C-2848-9A5B-C013FDF4DF21}"/>
              </a:ext>
            </a:extLst>
          </p:cNvPr>
          <p:cNvSpPr txBox="1"/>
          <p:nvPr userDrawn="1"/>
        </p:nvSpPr>
        <p:spPr>
          <a:xfrm>
            <a:off x="503238" y="1466850"/>
            <a:ext cx="4391247" cy="846386"/>
          </a:xfrm>
          <a:prstGeom prst="rect">
            <a:avLst/>
          </a:prstGeom>
          <a:noFill/>
        </p:spPr>
        <p:txBody>
          <a:bodyPr wrap="square" lIns="0" tIns="0" rIns="0" bIns="0" rtlCol="0">
            <a:spAutoFit/>
          </a:bodyPr>
          <a:lstStyle/>
          <a:p>
            <a:pPr fontAlgn="base">
              <a:spcBef>
                <a:spcPct val="50000"/>
              </a:spcBef>
              <a:spcAft>
                <a:spcPct val="0"/>
              </a:spcAft>
              <a:buClr>
                <a:srgbClr val="F0AB00"/>
              </a:buClr>
              <a:buSzPct val="80000"/>
            </a:pPr>
            <a:r>
              <a:rPr lang="en-US" sz="5500" b="1" kern="0">
                <a:solidFill>
                  <a:schemeClr val="accent1"/>
                </a:solidFill>
                <a:ea typeface="Arial Unicode MS" pitchFamily="34" charset="-128"/>
                <a:cs typeface="Arial Unicode MS" pitchFamily="34" charset="-128"/>
              </a:rPr>
              <a:t>Thank you.</a:t>
            </a:r>
          </a:p>
        </p:txBody>
      </p:sp>
      <p:sp>
        <p:nvSpPr>
          <p:cNvPr id="11" name="Copyright Placeholder" descr="{&quot;templafy&quot;:{&quot;id&quot;:&quot;ba9fff8e-a26f-4604-9418-39eec7243848&quot;}}">
            <a:extLst>
              <a:ext uri="{FF2B5EF4-FFF2-40B4-BE49-F238E27FC236}">
                <a16:creationId xmlns:a16="http://schemas.microsoft.com/office/drawing/2014/main" id="{0FCCAAF4-A87C-AC49-8F35-138E790C44C3}"/>
              </a:ext>
            </a:extLst>
          </p:cNvPr>
          <p:cNvSpPr txBox="1">
            <a:spLocks/>
          </p:cNvSpPr>
          <p:nvPr userDrawn="1"/>
        </p:nvSpPr>
        <p:spPr>
          <a:xfrm>
            <a:off x="504001" y="6536751"/>
            <a:ext cx="10155600" cy="138498"/>
          </a:xfrm>
          <a:prstGeom prst="rect">
            <a:avLst/>
          </a:prstGeom>
        </p:spPr>
        <p:txBody>
          <a:bodyPr lIns="0" tIns="0" rIns="0" bIns="0" anchor="ctr" anchorCtr="0">
            <a:noAutofit/>
          </a:bodyPr>
          <a:lstStyle>
            <a:lvl1pPr marL="0" indent="0" algn="l" defTabSz="1088558" rtl="0" eaLnBrk="1" latinLnBrk="0" hangingPunct="1">
              <a:spcBef>
                <a:spcPts val="1800"/>
              </a:spcBef>
              <a:buClr>
                <a:schemeClr val="accent1"/>
              </a:buClr>
              <a:buSzPct val="80000"/>
              <a:buFontTx/>
              <a:buNone/>
              <a:defRPr sz="6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lang="en-US" sz="1800" kern="1200" noProof="0" dirty="0" smtClean="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539892" indent="0" algn="l" defTabSz="1088558" rtl="0" eaLnBrk="1" latinLnBrk="0" hangingPunct="1">
              <a:spcBef>
                <a:spcPts val="100"/>
              </a:spcBef>
              <a:buClr>
                <a:schemeClr val="tx1"/>
              </a:buClr>
              <a:buSzPct val="100000"/>
              <a:buFont typeface="Symbol" panose="05050102010706020507" pitchFamily="18" charset="2"/>
              <a:buNone/>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pPr>
              <a:buFont typeface="Arial" panose="020B0604020202020204" pitchFamily="34" charset="0"/>
              <a:buNone/>
            </a:pPr>
            <a:r>
              <a:rPr lang="en-US" sz="600"/>
              <a:t>© 2023 SAP SE or an SAP affiliate company. All rights reserved. See Legal Notice on www.sap.com/legal-notice for use terms, disclaimers, disclosures, or restrictions related to SAP Materials for general audiences.</a:t>
            </a:r>
          </a:p>
        </p:txBody>
      </p:sp>
    </p:spTree>
    <p:extLst>
      <p:ext uri="{BB962C8B-B14F-4D97-AF65-F5344CB8AC3E}">
        <p14:creationId xmlns:p14="http://schemas.microsoft.com/office/powerpoint/2010/main" val="4182875418"/>
      </p:ext>
    </p:extLst>
  </p:cSld>
  <p:clrMapOvr>
    <a:masterClrMapping/>
  </p:clrMapOvr>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 blue">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rPr lang="en-US" noProof="0"/>
              <a:t>Insert page title (sentence case)</a:t>
            </a:r>
            <a:endParaRPr lang="en-US"/>
          </a:p>
        </p:txBody>
      </p:sp>
    </p:spTree>
    <p:extLst>
      <p:ext uri="{BB962C8B-B14F-4D97-AF65-F5344CB8AC3E}">
        <p14:creationId xmlns:p14="http://schemas.microsoft.com/office/powerpoint/2010/main" val="2379177486"/>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 blue">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lvl1pPr>
              <a:defRPr/>
            </a:lvl1pPr>
          </a:lstStyle>
          <a:p>
            <a:pPr lvl="0"/>
            <a:r>
              <a:rPr lang="en-US" noProof="0"/>
              <a:t>First level</a:t>
            </a:r>
          </a:p>
          <a:p>
            <a:pPr lvl="1"/>
            <a:r>
              <a:rPr lang="en-US"/>
              <a:t>Second level</a:t>
            </a:r>
          </a:p>
          <a:p>
            <a:pPr lvl="2"/>
            <a:r>
              <a:rPr lang="en-US"/>
              <a:t>Third level</a:t>
            </a:r>
          </a:p>
          <a:p>
            <a:pPr lvl="3"/>
            <a:r>
              <a:rPr lang="en-US"/>
              <a:t>Fourth level</a:t>
            </a:r>
          </a:p>
          <a:p>
            <a:pPr lvl="4"/>
            <a:r>
              <a:rPr lang="en-US"/>
              <a:t>Fifth level</a:t>
            </a:r>
          </a:p>
        </p:txBody>
      </p:sp>
      <p:sp>
        <p:nvSpPr>
          <p:cNvPr id="3" name="Title"/>
          <p:cNvSpPr>
            <a:spLocks noGrp="1"/>
          </p:cNvSpPr>
          <p:nvPr>
            <p:ph type="title" hasCustomPrompt="1"/>
          </p:nvPr>
        </p:nvSpPr>
        <p:spPr>
          <a:xfrm>
            <a:off x="504001" y="504000"/>
            <a:ext cx="11186476" cy="369332"/>
          </a:xfrm>
        </p:spPr>
        <p:txBody>
          <a:bodyPr/>
          <a:lstStyle/>
          <a:p>
            <a:r>
              <a:rPr lang="en-US" noProof="0"/>
              <a:t>Insert page title (sentence case)</a:t>
            </a:r>
            <a:endParaRPr lang="en-US"/>
          </a:p>
        </p:txBody>
      </p:sp>
    </p:spTree>
    <p:extLst>
      <p:ext uri="{BB962C8B-B14F-4D97-AF65-F5344CB8AC3E}">
        <p14:creationId xmlns:p14="http://schemas.microsoft.com/office/powerpoint/2010/main" val="2806156684"/>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20">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 blu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4000" y="1800000"/>
            <a:ext cx="11185200" cy="3285032"/>
          </a:xfrm>
        </p:spPr>
        <p:txBody>
          <a:bodyPr/>
          <a:lstStyle>
            <a:lvl1pPr marL="395921" indent="-395921">
              <a:lnSpc>
                <a:spcPct val="90000"/>
              </a:lnSpc>
              <a:spcBef>
                <a:spcPts val="600"/>
              </a:spcBef>
              <a:defRPr sz="5999" b="1"/>
            </a:lvl1pPr>
            <a:lvl2pPr marL="395921" indent="0">
              <a:buNone/>
              <a:defRPr sz="1600"/>
            </a:lvl2pPr>
          </a:lstStyle>
          <a:p>
            <a:pPr lvl="0"/>
            <a:r>
              <a:rPr lang="en-US" noProof="0"/>
              <a:t>“Quote goes here </a:t>
            </a:r>
            <a:br>
              <a:rPr lang="en-US" noProof="0"/>
            </a:br>
            <a:r>
              <a:rPr lang="en-US" noProof="0"/>
              <a:t>and here.”</a:t>
            </a:r>
          </a:p>
          <a:p>
            <a:pPr lvl="1"/>
            <a:r>
              <a:rPr lang="en-US" noProof="0"/>
              <a:t>Source</a:t>
            </a:r>
          </a:p>
        </p:txBody>
      </p:sp>
    </p:spTree>
    <p:extLst>
      <p:ext uri="{BB962C8B-B14F-4D97-AF65-F5344CB8AC3E}">
        <p14:creationId xmlns:p14="http://schemas.microsoft.com/office/powerpoint/2010/main" val="2505493305"/>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4000" y="1620000"/>
            <a:ext cx="11185200" cy="4716000"/>
          </a:xfrm>
        </p:spPr>
        <p:txBody>
          <a:bodyPr>
            <a:norm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sz="1800" baseline="0"/>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lvl5pPr>
          </a:lstStyle>
          <a:p>
            <a:pPr lvl="0"/>
            <a:r>
              <a:t>议程项目/分割标题</a:t>
            </a:r>
          </a:p>
          <a:p>
            <a:pPr lvl="1"/>
            <a:r>
              <a:t>明细</a:t>
            </a:r>
          </a:p>
        </p:txBody>
      </p:sp>
      <p:sp>
        <p:nvSpPr>
          <p:cNvPr id="3" name="Agenda title"/>
          <p:cNvSpPr>
            <a:spLocks noGrp="1"/>
          </p:cNvSpPr>
          <p:nvPr>
            <p:ph type="title" hasCustomPrompt="1"/>
          </p:nvPr>
        </p:nvSpPr>
        <p:spPr/>
        <p:txBody>
          <a:bodyPr/>
          <a:lstStyle/>
          <a:p>
            <a:r>
              <a:t>议程</a:t>
            </a:r>
          </a:p>
        </p:txBody>
      </p:sp>
    </p:spTree>
    <p:extLst>
      <p:ext uri="{BB962C8B-B14F-4D97-AF65-F5344CB8AC3E}">
        <p14:creationId xmlns:p14="http://schemas.microsoft.com/office/powerpoint/2010/main" val="1859360619"/>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1020" userDrawn="1">
          <p15:clr>
            <a:srgbClr val="FBAE40"/>
          </p15:clr>
        </p15:guide>
        <p15:guide id="3" pos="7364" userDrawn="1">
          <p15:clr>
            <a:srgbClr val="FBAE40"/>
          </p15:clr>
        </p15:guide>
        <p15:guide id="4" orient="horz" pos="316" userDrawn="1">
          <p15:clr>
            <a:srgbClr val="FBAE40"/>
          </p15:clr>
        </p15:guide>
        <p15:guide id="5" orient="horz" pos="551" userDrawn="1">
          <p15:clr>
            <a:srgbClr val="FBAE40"/>
          </p15:clr>
        </p15:guide>
        <p15:guide id="6" orient="horz" pos="3992"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4000" y="3090446"/>
            <a:ext cx="11185200" cy="677108"/>
          </a:xfrm>
        </p:spPr>
        <p:txBody>
          <a:bodyPr anchor="ctr" anchorCtr="0">
            <a:noAutofit/>
          </a:bodyPr>
          <a:lstStyle>
            <a:lvl1pPr>
              <a:defRPr sz="4400">
                <a:solidFill>
                  <a:schemeClr val="tx1"/>
                </a:solidFill>
                <a:latin typeface="+mj-lt"/>
              </a:defRPr>
            </a:lvl1pPr>
          </a:lstStyle>
          <a:p>
            <a:r>
              <a:t>分隔页面</a:t>
            </a:r>
          </a:p>
        </p:txBody>
      </p:sp>
    </p:spTree>
    <p:extLst>
      <p:ext uri="{BB962C8B-B14F-4D97-AF65-F5344CB8AC3E}">
        <p14:creationId xmlns:p14="http://schemas.microsoft.com/office/powerpoint/2010/main" val="41095278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userDrawn="1">
          <p15:clr>
            <a:srgbClr val="FBAE40"/>
          </p15:clr>
        </p15:guide>
        <p15:guide id="2" orient="horz" pos="2160" userDrawn="1">
          <p15:clr>
            <a:srgbClr val="FBAE40"/>
          </p15:clr>
        </p15:guide>
        <p15:guide id="3" pos="736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5175" cy="3430800"/>
          </a:xfrm>
          <a:noFill/>
        </p:spPr>
        <p:txBody>
          <a:bodyPr tIns="324000"/>
          <a:lstStyle>
            <a:lvl1pPr marL="0" marR="0" indent="0" algn="ctr" defTabSz="1088558"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558" rtl="0" eaLnBrk="1" fontAlgn="auto" latinLnBrk="0" hangingPunct="1">
              <a:lnSpc>
                <a:spcPct val="100000"/>
              </a:lnSpc>
              <a:spcBef>
                <a:spcPts val="1200"/>
              </a:spcBef>
              <a:spcAft>
                <a:spcPts val="0"/>
              </a:spcAft>
              <a:buClr>
                <a:schemeClr val="accent1"/>
              </a:buClr>
              <a:buSzPct val="80000"/>
              <a:buFontTx/>
              <a:buNone/>
              <a:tabLst/>
              <a:defRPr/>
            </a:pPr>
            <a:r>
              <a:rPr lang="en-US"/>
              <a:t>Placeholder for image and illustration</a:t>
            </a:r>
          </a:p>
        </p:txBody>
      </p:sp>
      <p:sp>
        <p:nvSpPr>
          <p:cNvPr id="2" name="Divider text"/>
          <p:cNvSpPr>
            <a:spLocks noGrp="1"/>
          </p:cNvSpPr>
          <p:nvPr>
            <p:ph type="ctrTitle" hasCustomPrompt="1"/>
          </p:nvPr>
        </p:nvSpPr>
        <p:spPr bwMode="black">
          <a:xfrm>
            <a:off x="504000" y="1375046"/>
            <a:ext cx="11185200" cy="677108"/>
          </a:xfrm>
        </p:spPr>
        <p:txBody>
          <a:bodyPr anchor="t" anchorCtr="0">
            <a:noAutofit/>
          </a:bodyPr>
          <a:lstStyle>
            <a:lvl1pPr>
              <a:defRPr sz="4400">
                <a:solidFill>
                  <a:schemeClr val="tx1"/>
                </a:solidFill>
                <a:latin typeface="+mj-lt"/>
              </a:defRPr>
            </a:lvl1pPr>
          </a:lstStyle>
          <a:p>
            <a:r>
              <a:rPr lang="en-US"/>
              <a:t>Divider page</a:t>
            </a:r>
            <a:endParaRPr lang="de-DE"/>
          </a:p>
        </p:txBody>
      </p:sp>
    </p:spTree>
    <p:extLst>
      <p:ext uri="{BB962C8B-B14F-4D97-AF65-F5344CB8AC3E}">
        <p14:creationId xmlns:p14="http://schemas.microsoft.com/office/powerpoint/2010/main" val="1008985274"/>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userDrawn="1">
          <p15:clr>
            <a:srgbClr val="FBAE40"/>
          </p15:clr>
        </p15:guide>
        <p15:guide id="2" pos="7364" userDrawn="1">
          <p15:clr>
            <a:srgbClr val="FBAE40"/>
          </p15:clr>
        </p15:guide>
        <p15:guide id="3" pos="317" userDrawn="1">
          <p15:clr>
            <a:srgbClr val="FBAE40"/>
          </p15:clr>
        </p15:guide>
        <p15:guide id="4" orient="horz" pos="865" userDrawn="1">
          <p15:clr>
            <a:srgbClr val="FBAE40"/>
          </p15:clr>
        </p15:guide>
        <p15:guide id="5" orient="horz" pos="129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p:cNvSpPr>
            <a:spLocks noGrp="1"/>
          </p:cNvSpPr>
          <p:nvPr>
            <p:ph type="title" hasCustomPrompt="1"/>
          </p:nvPr>
        </p:nvSpPr>
        <p:spPr/>
        <p:txBody>
          <a:bodyPr/>
          <a:lstStyle/>
          <a:p>
            <a:r>
              <a:t>插入页面标题（句子大小写）</a:t>
            </a:r>
          </a:p>
        </p:txBody>
      </p:sp>
    </p:spTree>
    <p:extLst>
      <p:ext uri="{BB962C8B-B14F-4D97-AF65-F5344CB8AC3E}">
        <p14:creationId xmlns:p14="http://schemas.microsoft.com/office/powerpoint/2010/main" val="2466743634"/>
      </p:ext>
    </p:extLst>
  </p:cSld>
  <p:clrMapOvr>
    <a:masterClrMapping/>
  </p:clrMapOvr>
  <p:extLst>
    <p:ext uri="{DCECCB84-F9BA-43D5-87BE-67443E8EF086}">
      <p15:sldGuideLst xmlns:p15="http://schemas.microsoft.com/office/powerpoint/2012/main">
        <p15:guide id="1" pos="317" userDrawn="1">
          <p15:clr>
            <a:srgbClr val="FBAE40"/>
          </p15:clr>
        </p15:guide>
        <p15:guide id="2" orient="horz" pos="317" userDrawn="1">
          <p15:clr>
            <a:srgbClr val="FBAE40"/>
          </p15:clr>
        </p15:guide>
        <p15:guide id="3" pos="7364" userDrawn="1">
          <p15:clr>
            <a:srgbClr val="FBAE40"/>
          </p15:clr>
        </p15:guide>
        <p15:guide id="4" orient="horz" pos="551" userDrawn="1">
          <p15:clr>
            <a:srgbClr val="FBAE40"/>
          </p15:clr>
        </p15:guide>
        <p15:guide id="5" orient="horz" pos="3992"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999" y="1620000"/>
            <a:ext cx="11186477" cy="4716000"/>
          </a:xfrm>
        </p:spPr>
        <p:txBody>
          <a:bodyPr/>
          <a:lstStyle/>
          <a:p>
            <a:pPr lvl="0"/>
            <a:r>
              <a:t>第一级别</a:t>
            </a:r>
          </a:p>
          <a:p>
            <a:pPr lvl="1"/>
            <a:r>
              <a:t>第二级别</a:t>
            </a:r>
          </a:p>
          <a:p>
            <a:pPr lvl="2"/>
            <a:r>
              <a:t>第三级别</a:t>
            </a:r>
          </a:p>
          <a:p>
            <a:pPr lvl="3"/>
            <a:r>
              <a:t>第四级别</a:t>
            </a:r>
          </a:p>
          <a:p>
            <a:pPr lvl="4"/>
            <a:r>
              <a:t>第五级别</a:t>
            </a:r>
          </a:p>
        </p:txBody>
      </p:sp>
      <p:sp>
        <p:nvSpPr>
          <p:cNvPr id="3" name="Title"/>
          <p:cNvSpPr>
            <a:spLocks noGrp="1"/>
          </p:cNvSpPr>
          <p:nvPr>
            <p:ph type="title" hasCustomPrompt="1"/>
          </p:nvPr>
        </p:nvSpPr>
        <p:spPr>
          <a:xfrm>
            <a:off x="504001" y="504000"/>
            <a:ext cx="11186476" cy="369332"/>
          </a:xfrm>
        </p:spPr>
        <p:txBody>
          <a:bodyPr/>
          <a:lstStyle/>
          <a:p>
            <a:r>
              <a:t>插入页面标题（句子大小写）</a:t>
            </a:r>
          </a:p>
        </p:txBody>
      </p:sp>
    </p:spTree>
    <p:extLst>
      <p:ext uri="{BB962C8B-B14F-4D97-AF65-F5344CB8AC3E}">
        <p14:creationId xmlns:p14="http://schemas.microsoft.com/office/powerpoint/2010/main" val="2129332223"/>
      </p:ext>
    </p:extLst>
  </p:cSld>
  <p:clrMapOvr>
    <a:masterClrMapping/>
  </p:clrMapOvr>
  <p:extLst>
    <p:ext uri="{DCECCB84-F9BA-43D5-87BE-67443E8EF086}">
      <p15:sldGuideLst xmlns:p15="http://schemas.microsoft.com/office/powerpoint/2012/main">
        <p15:guide id="1" pos="316" userDrawn="1">
          <p15:clr>
            <a:srgbClr val="FBAE40"/>
          </p15:clr>
        </p15:guide>
        <p15:guide id="2" orient="horz" pos="3991" userDrawn="1">
          <p15:clr>
            <a:srgbClr val="FBAE40"/>
          </p15:clr>
        </p15:guide>
        <p15:guide id="3" pos="7364" userDrawn="1">
          <p15:clr>
            <a:srgbClr val="FBAE40"/>
          </p15:clr>
        </p15:guide>
        <p15:guide id="4" orient="horz" pos="318" userDrawn="1">
          <p15:clr>
            <a:srgbClr val="FBAE40"/>
          </p15:clr>
        </p15:guide>
        <p15:guide id="5" orient="horz" pos="552" userDrawn="1">
          <p15:clr>
            <a:srgbClr val="FBAE40"/>
          </p15:clr>
        </p15:guide>
        <p15:guide id="6" orient="horz" pos="1020" userDrawn="1">
          <p15:clr>
            <a:srgbClr val="FBAE40"/>
          </p15:clr>
        </p15:guide>
      </p15:sldGuideLst>
    </p:ext>
  </p:extLst>
</p:sldLayout>
</file>

<file path=ppt/slideMasters/_rels/slideMaster1.xml.rels><?xml version="1.0" encoding="UTF-8" standalone="yes"?>
<Relationships xmlns="http://schemas.openxmlformats.org/package/2006/relationships"><Relationship Id="rId117" Type="http://schemas.openxmlformats.org/officeDocument/2006/relationships/tags" Target="../tags/tag96.xml"/><Relationship Id="rId21" Type="http://schemas.openxmlformats.org/officeDocument/2006/relationships/slideLayout" Target="../slideLayouts/slideLayout21.xml"/><Relationship Id="rId42" Type="http://schemas.openxmlformats.org/officeDocument/2006/relationships/tags" Target="../tags/tag21.xml"/><Relationship Id="rId63" Type="http://schemas.openxmlformats.org/officeDocument/2006/relationships/tags" Target="../tags/tag42.xml"/><Relationship Id="rId84" Type="http://schemas.openxmlformats.org/officeDocument/2006/relationships/tags" Target="../tags/tag63.xml"/><Relationship Id="rId138" Type="http://schemas.openxmlformats.org/officeDocument/2006/relationships/tags" Target="../tags/tag117.xml"/><Relationship Id="rId107" Type="http://schemas.openxmlformats.org/officeDocument/2006/relationships/tags" Target="../tags/tag86.xml"/><Relationship Id="rId11" Type="http://schemas.openxmlformats.org/officeDocument/2006/relationships/slideLayout" Target="../slideLayouts/slideLayout11.xml"/><Relationship Id="rId32" Type="http://schemas.openxmlformats.org/officeDocument/2006/relationships/tags" Target="../tags/tag11.xml"/><Relationship Id="rId53" Type="http://schemas.openxmlformats.org/officeDocument/2006/relationships/tags" Target="../tags/tag32.xml"/><Relationship Id="rId74" Type="http://schemas.openxmlformats.org/officeDocument/2006/relationships/tags" Target="../tags/tag53.xml"/><Relationship Id="rId128" Type="http://schemas.openxmlformats.org/officeDocument/2006/relationships/tags" Target="../tags/tag107.xml"/><Relationship Id="rId5" Type="http://schemas.openxmlformats.org/officeDocument/2006/relationships/slideLayout" Target="../slideLayouts/slideLayout5.xml"/><Relationship Id="rId90" Type="http://schemas.openxmlformats.org/officeDocument/2006/relationships/tags" Target="../tags/tag69.xml"/><Relationship Id="rId95" Type="http://schemas.openxmlformats.org/officeDocument/2006/relationships/tags" Target="../tags/tag74.xml"/><Relationship Id="rId22" Type="http://schemas.openxmlformats.org/officeDocument/2006/relationships/theme" Target="../theme/theme1.xml"/><Relationship Id="rId27" Type="http://schemas.openxmlformats.org/officeDocument/2006/relationships/tags" Target="../tags/tag6.xml"/><Relationship Id="rId43" Type="http://schemas.openxmlformats.org/officeDocument/2006/relationships/tags" Target="../tags/tag22.xml"/><Relationship Id="rId48" Type="http://schemas.openxmlformats.org/officeDocument/2006/relationships/tags" Target="../tags/tag27.xml"/><Relationship Id="rId64" Type="http://schemas.openxmlformats.org/officeDocument/2006/relationships/tags" Target="../tags/tag43.xml"/><Relationship Id="rId69" Type="http://schemas.openxmlformats.org/officeDocument/2006/relationships/tags" Target="../tags/tag48.xml"/><Relationship Id="rId113" Type="http://schemas.openxmlformats.org/officeDocument/2006/relationships/tags" Target="../tags/tag92.xml"/><Relationship Id="rId118" Type="http://schemas.openxmlformats.org/officeDocument/2006/relationships/tags" Target="../tags/tag97.xml"/><Relationship Id="rId134" Type="http://schemas.openxmlformats.org/officeDocument/2006/relationships/tags" Target="../tags/tag113.xml"/><Relationship Id="rId139" Type="http://schemas.openxmlformats.org/officeDocument/2006/relationships/tags" Target="../tags/tag118.xml"/><Relationship Id="rId80" Type="http://schemas.openxmlformats.org/officeDocument/2006/relationships/tags" Target="../tags/tag59.xml"/><Relationship Id="rId85" Type="http://schemas.openxmlformats.org/officeDocument/2006/relationships/tags" Target="../tags/tag64.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tags" Target="../tags/tag12.xml"/><Relationship Id="rId38" Type="http://schemas.openxmlformats.org/officeDocument/2006/relationships/tags" Target="../tags/tag17.xml"/><Relationship Id="rId59" Type="http://schemas.openxmlformats.org/officeDocument/2006/relationships/tags" Target="../tags/tag38.xml"/><Relationship Id="rId103" Type="http://schemas.openxmlformats.org/officeDocument/2006/relationships/tags" Target="../tags/tag82.xml"/><Relationship Id="rId108" Type="http://schemas.openxmlformats.org/officeDocument/2006/relationships/tags" Target="../tags/tag87.xml"/><Relationship Id="rId124" Type="http://schemas.openxmlformats.org/officeDocument/2006/relationships/tags" Target="../tags/tag103.xml"/><Relationship Id="rId129" Type="http://schemas.openxmlformats.org/officeDocument/2006/relationships/tags" Target="../tags/tag108.xml"/><Relationship Id="rId54" Type="http://schemas.openxmlformats.org/officeDocument/2006/relationships/tags" Target="../tags/tag33.xml"/><Relationship Id="rId70" Type="http://schemas.openxmlformats.org/officeDocument/2006/relationships/tags" Target="../tags/tag49.xml"/><Relationship Id="rId75" Type="http://schemas.openxmlformats.org/officeDocument/2006/relationships/tags" Target="../tags/tag54.xml"/><Relationship Id="rId91" Type="http://schemas.openxmlformats.org/officeDocument/2006/relationships/tags" Target="../tags/tag70.xml"/><Relationship Id="rId96" Type="http://schemas.openxmlformats.org/officeDocument/2006/relationships/tags" Target="../tags/tag75.xml"/><Relationship Id="rId140" Type="http://schemas.openxmlformats.org/officeDocument/2006/relationships/tags" Target="../tags/tag119.xml"/><Relationship Id="rId145" Type="http://schemas.openxmlformats.org/officeDocument/2006/relationships/tags" Target="../tags/tag124.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tags" Target="../tags/tag2.xml"/><Relationship Id="rId28" Type="http://schemas.openxmlformats.org/officeDocument/2006/relationships/tags" Target="../tags/tag7.xml"/><Relationship Id="rId49" Type="http://schemas.openxmlformats.org/officeDocument/2006/relationships/tags" Target="../tags/tag28.xml"/><Relationship Id="rId114" Type="http://schemas.openxmlformats.org/officeDocument/2006/relationships/tags" Target="../tags/tag93.xml"/><Relationship Id="rId119" Type="http://schemas.openxmlformats.org/officeDocument/2006/relationships/tags" Target="../tags/tag98.xml"/><Relationship Id="rId44" Type="http://schemas.openxmlformats.org/officeDocument/2006/relationships/tags" Target="../tags/tag23.xml"/><Relationship Id="rId60" Type="http://schemas.openxmlformats.org/officeDocument/2006/relationships/tags" Target="../tags/tag39.xml"/><Relationship Id="rId65" Type="http://schemas.openxmlformats.org/officeDocument/2006/relationships/tags" Target="../tags/tag44.xml"/><Relationship Id="rId81" Type="http://schemas.openxmlformats.org/officeDocument/2006/relationships/tags" Target="../tags/tag60.xml"/><Relationship Id="rId86" Type="http://schemas.openxmlformats.org/officeDocument/2006/relationships/tags" Target="../tags/tag65.xml"/><Relationship Id="rId130" Type="http://schemas.openxmlformats.org/officeDocument/2006/relationships/tags" Target="../tags/tag109.xml"/><Relationship Id="rId135" Type="http://schemas.openxmlformats.org/officeDocument/2006/relationships/tags" Target="../tags/tag114.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tags" Target="../tags/tag18.xml"/><Relationship Id="rId109" Type="http://schemas.openxmlformats.org/officeDocument/2006/relationships/tags" Target="../tags/tag88.xml"/><Relationship Id="rId34" Type="http://schemas.openxmlformats.org/officeDocument/2006/relationships/tags" Target="../tags/tag13.xml"/><Relationship Id="rId50" Type="http://schemas.openxmlformats.org/officeDocument/2006/relationships/tags" Target="../tags/tag29.xml"/><Relationship Id="rId55" Type="http://schemas.openxmlformats.org/officeDocument/2006/relationships/tags" Target="../tags/tag34.xml"/><Relationship Id="rId76" Type="http://schemas.openxmlformats.org/officeDocument/2006/relationships/tags" Target="../tags/tag55.xml"/><Relationship Id="rId97" Type="http://schemas.openxmlformats.org/officeDocument/2006/relationships/tags" Target="../tags/tag76.xml"/><Relationship Id="rId104" Type="http://schemas.openxmlformats.org/officeDocument/2006/relationships/tags" Target="../tags/tag83.xml"/><Relationship Id="rId120" Type="http://schemas.openxmlformats.org/officeDocument/2006/relationships/tags" Target="../tags/tag99.xml"/><Relationship Id="rId125" Type="http://schemas.openxmlformats.org/officeDocument/2006/relationships/tags" Target="../tags/tag104.xml"/><Relationship Id="rId141" Type="http://schemas.openxmlformats.org/officeDocument/2006/relationships/tags" Target="../tags/tag120.xml"/><Relationship Id="rId7" Type="http://schemas.openxmlformats.org/officeDocument/2006/relationships/slideLayout" Target="../slideLayouts/slideLayout7.xml"/><Relationship Id="rId71" Type="http://schemas.openxmlformats.org/officeDocument/2006/relationships/tags" Target="../tags/tag50.xml"/><Relationship Id="rId92" Type="http://schemas.openxmlformats.org/officeDocument/2006/relationships/tags" Target="../tags/tag71.xml"/><Relationship Id="rId2" Type="http://schemas.openxmlformats.org/officeDocument/2006/relationships/slideLayout" Target="../slideLayouts/slideLayout2.xml"/><Relationship Id="rId29" Type="http://schemas.openxmlformats.org/officeDocument/2006/relationships/tags" Target="../tags/tag8.xml"/><Relationship Id="rId24" Type="http://schemas.openxmlformats.org/officeDocument/2006/relationships/tags" Target="../tags/tag3.xml"/><Relationship Id="rId40" Type="http://schemas.openxmlformats.org/officeDocument/2006/relationships/tags" Target="../tags/tag19.xml"/><Relationship Id="rId45" Type="http://schemas.openxmlformats.org/officeDocument/2006/relationships/tags" Target="../tags/tag24.xml"/><Relationship Id="rId66" Type="http://schemas.openxmlformats.org/officeDocument/2006/relationships/tags" Target="../tags/tag45.xml"/><Relationship Id="rId87" Type="http://schemas.openxmlformats.org/officeDocument/2006/relationships/tags" Target="../tags/tag66.xml"/><Relationship Id="rId110" Type="http://schemas.openxmlformats.org/officeDocument/2006/relationships/tags" Target="../tags/tag89.xml"/><Relationship Id="rId115" Type="http://schemas.openxmlformats.org/officeDocument/2006/relationships/tags" Target="../tags/tag94.xml"/><Relationship Id="rId131" Type="http://schemas.openxmlformats.org/officeDocument/2006/relationships/tags" Target="../tags/tag110.xml"/><Relationship Id="rId136" Type="http://schemas.openxmlformats.org/officeDocument/2006/relationships/tags" Target="../tags/tag115.xml"/><Relationship Id="rId61" Type="http://schemas.openxmlformats.org/officeDocument/2006/relationships/tags" Target="../tags/tag40.xml"/><Relationship Id="rId82" Type="http://schemas.openxmlformats.org/officeDocument/2006/relationships/tags" Target="../tags/tag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tags" Target="../tags/tag9.xml"/><Relationship Id="rId35" Type="http://schemas.openxmlformats.org/officeDocument/2006/relationships/tags" Target="../tags/tag14.xml"/><Relationship Id="rId56" Type="http://schemas.openxmlformats.org/officeDocument/2006/relationships/tags" Target="../tags/tag35.xml"/><Relationship Id="rId77" Type="http://schemas.openxmlformats.org/officeDocument/2006/relationships/tags" Target="../tags/tag56.xml"/><Relationship Id="rId100" Type="http://schemas.openxmlformats.org/officeDocument/2006/relationships/tags" Target="../tags/tag79.xml"/><Relationship Id="rId105" Type="http://schemas.openxmlformats.org/officeDocument/2006/relationships/tags" Target="../tags/tag84.xml"/><Relationship Id="rId126" Type="http://schemas.openxmlformats.org/officeDocument/2006/relationships/tags" Target="../tags/tag105.xml"/><Relationship Id="rId8" Type="http://schemas.openxmlformats.org/officeDocument/2006/relationships/slideLayout" Target="../slideLayouts/slideLayout8.xml"/><Relationship Id="rId51" Type="http://schemas.openxmlformats.org/officeDocument/2006/relationships/tags" Target="../tags/tag30.xml"/><Relationship Id="rId72" Type="http://schemas.openxmlformats.org/officeDocument/2006/relationships/tags" Target="../tags/tag51.xml"/><Relationship Id="rId93" Type="http://schemas.openxmlformats.org/officeDocument/2006/relationships/tags" Target="../tags/tag72.xml"/><Relationship Id="rId98" Type="http://schemas.openxmlformats.org/officeDocument/2006/relationships/tags" Target="../tags/tag77.xml"/><Relationship Id="rId121" Type="http://schemas.openxmlformats.org/officeDocument/2006/relationships/tags" Target="../tags/tag100.xml"/><Relationship Id="rId142" Type="http://schemas.openxmlformats.org/officeDocument/2006/relationships/tags" Target="../tags/tag121.xml"/><Relationship Id="rId3" Type="http://schemas.openxmlformats.org/officeDocument/2006/relationships/slideLayout" Target="../slideLayouts/slideLayout3.xml"/><Relationship Id="rId25" Type="http://schemas.openxmlformats.org/officeDocument/2006/relationships/tags" Target="../tags/tag4.xml"/><Relationship Id="rId46" Type="http://schemas.openxmlformats.org/officeDocument/2006/relationships/tags" Target="../tags/tag25.xml"/><Relationship Id="rId67" Type="http://schemas.openxmlformats.org/officeDocument/2006/relationships/tags" Target="../tags/tag46.xml"/><Relationship Id="rId116" Type="http://schemas.openxmlformats.org/officeDocument/2006/relationships/tags" Target="../tags/tag95.xml"/><Relationship Id="rId137" Type="http://schemas.openxmlformats.org/officeDocument/2006/relationships/tags" Target="../tags/tag116.xml"/><Relationship Id="rId20" Type="http://schemas.openxmlformats.org/officeDocument/2006/relationships/slideLayout" Target="../slideLayouts/slideLayout20.xml"/><Relationship Id="rId41" Type="http://schemas.openxmlformats.org/officeDocument/2006/relationships/tags" Target="../tags/tag20.xml"/><Relationship Id="rId62" Type="http://schemas.openxmlformats.org/officeDocument/2006/relationships/tags" Target="../tags/tag41.xml"/><Relationship Id="rId83" Type="http://schemas.openxmlformats.org/officeDocument/2006/relationships/tags" Target="../tags/tag62.xml"/><Relationship Id="rId88" Type="http://schemas.openxmlformats.org/officeDocument/2006/relationships/tags" Target="../tags/tag67.xml"/><Relationship Id="rId111" Type="http://schemas.openxmlformats.org/officeDocument/2006/relationships/tags" Target="../tags/tag90.xml"/><Relationship Id="rId132" Type="http://schemas.openxmlformats.org/officeDocument/2006/relationships/tags" Target="../tags/tag111.xml"/><Relationship Id="rId15" Type="http://schemas.openxmlformats.org/officeDocument/2006/relationships/slideLayout" Target="../slideLayouts/slideLayout15.xml"/><Relationship Id="rId36" Type="http://schemas.openxmlformats.org/officeDocument/2006/relationships/tags" Target="../tags/tag15.xml"/><Relationship Id="rId57" Type="http://schemas.openxmlformats.org/officeDocument/2006/relationships/tags" Target="../tags/tag36.xml"/><Relationship Id="rId106" Type="http://schemas.openxmlformats.org/officeDocument/2006/relationships/tags" Target="../tags/tag85.xml"/><Relationship Id="rId127" Type="http://schemas.openxmlformats.org/officeDocument/2006/relationships/tags" Target="../tags/tag106.xml"/><Relationship Id="rId10" Type="http://schemas.openxmlformats.org/officeDocument/2006/relationships/slideLayout" Target="../slideLayouts/slideLayout10.xml"/><Relationship Id="rId31" Type="http://schemas.openxmlformats.org/officeDocument/2006/relationships/tags" Target="../tags/tag10.xml"/><Relationship Id="rId52" Type="http://schemas.openxmlformats.org/officeDocument/2006/relationships/tags" Target="../tags/tag31.xml"/><Relationship Id="rId73" Type="http://schemas.openxmlformats.org/officeDocument/2006/relationships/tags" Target="../tags/tag52.xml"/><Relationship Id="rId78" Type="http://schemas.openxmlformats.org/officeDocument/2006/relationships/tags" Target="../tags/tag57.xml"/><Relationship Id="rId94" Type="http://schemas.openxmlformats.org/officeDocument/2006/relationships/tags" Target="../tags/tag73.xml"/><Relationship Id="rId99" Type="http://schemas.openxmlformats.org/officeDocument/2006/relationships/tags" Target="../tags/tag78.xml"/><Relationship Id="rId101" Type="http://schemas.openxmlformats.org/officeDocument/2006/relationships/tags" Target="../tags/tag80.xml"/><Relationship Id="rId122" Type="http://schemas.openxmlformats.org/officeDocument/2006/relationships/tags" Target="../tags/tag101.xml"/><Relationship Id="rId143" Type="http://schemas.openxmlformats.org/officeDocument/2006/relationships/tags" Target="../tags/tag122.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ags" Target="../tags/tag5.xml"/><Relationship Id="rId47" Type="http://schemas.openxmlformats.org/officeDocument/2006/relationships/tags" Target="../tags/tag26.xml"/><Relationship Id="rId68" Type="http://schemas.openxmlformats.org/officeDocument/2006/relationships/tags" Target="../tags/tag47.xml"/><Relationship Id="rId89" Type="http://schemas.openxmlformats.org/officeDocument/2006/relationships/tags" Target="../tags/tag68.xml"/><Relationship Id="rId112" Type="http://schemas.openxmlformats.org/officeDocument/2006/relationships/tags" Target="../tags/tag91.xml"/><Relationship Id="rId133" Type="http://schemas.openxmlformats.org/officeDocument/2006/relationships/tags" Target="../tags/tag112.xml"/><Relationship Id="rId16" Type="http://schemas.openxmlformats.org/officeDocument/2006/relationships/slideLayout" Target="../slideLayouts/slideLayout16.xml"/><Relationship Id="rId37" Type="http://schemas.openxmlformats.org/officeDocument/2006/relationships/tags" Target="../tags/tag16.xml"/><Relationship Id="rId58" Type="http://schemas.openxmlformats.org/officeDocument/2006/relationships/tags" Target="../tags/tag37.xml"/><Relationship Id="rId79" Type="http://schemas.openxmlformats.org/officeDocument/2006/relationships/tags" Target="../tags/tag58.xml"/><Relationship Id="rId102" Type="http://schemas.openxmlformats.org/officeDocument/2006/relationships/tags" Target="../tags/tag81.xml"/><Relationship Id="rId123" Type="http://schemas.openxmlformats.org/officeDocument/2006/relationships/tags" Target="../tags/tag102.xml"/><Relationship Id="rId144" Type="http://schemas.openxmlformats.org/officeDocument/2006/relationships/tags" Target="../tags/tag123.xml"/></Relationships>
</file>

<file path=ppt/slideMasters/_rels/slideMaster2.xml.rels><?xml version="1.0" encoding="UTF-8" standalone="yes"?>
<Relationships xmlns="http://schemas.openxmlformats.org/package/2006/relationships"><Relationship Id="rId117" Type="http://schemas.openxmlformats.org/officeDocument/2006/relationships/tags" Target="../tags/tag220.xml"/><Relationship Id="rId21" Type="http://schemas.openxmlformats.org/officeDocument/2006/relationships/theme" Target="../theme/theme2.xml"/><Relationship Id="rId42" Type="http://schemas.openxmlformats.org/officeDocument/2006/relationships/tags" Target="../tags/tag145.xml"/><Relationship Id="rId63" Type="http://schemas.openxmlformats.org/officeDocument/2006/relationships/tags" Target="../tags/tag166.xml"/><Relationship Id="rId84" Type="http://schemas.openxmlformats.org/officeDocument/2006/relationships/tags" Target="../tags/tag187.xml"/><Relationship Id="rId138" Type="http://schemas.openxmlformats.org/officeDocument/2006/relationships/tags" Target="../tags/tag241.xml"/><Relationship Id="rId107" Type="http://schemas.openxmlformats.org/officeDocument/2006/relationships/tags" Target="../tags/tag210.xml"/><Relationship Id="rId11" Type="http://schemas.openxmlformats.org/officeDocument/2006/relationships/slideLayout" Target="../slideLayouts/slideLayout32.xml"/><Relationship Id="rId32" Type="http://schemas.openxmlformats.org/officeDocument/2006/relationships/tags" Target="../tags/tag135.xml"/><Relationship Id="rId37" Type="http://schemas.openxmlformats.org/officeDocument/2006/relationships/tags" Target="../tags/tag140.xml"/><Relationship Id="rId53" Type="http://schemas.openxmlformats.org/officeDocument/2006/relationships/tags" Target="../tags/tag156.xml"/><Relationship Id="rId58" Type="http://schemas.openxmlformats.org/officeDocument/2006/relationships/tags" Target="../tags/tag161.xml"/><Relationship Id="rId74" Type="http://schemas.openxmlformats.org/officeDocument/2006/relationships/tags" Target="../tags/tag177.xml"/><Relationship Id="rId79" Type="http://schemas.openxmlformats.org/officeDocument/2006/relationships/tags" Target="../tags/tag182.xml"/><Relationship Id="rId102" Type="http://schemas.openxmlformats.org/officeDocument/2006/relationships/tags" Target="../tags/tag205.xml"/><Relationship Id="rId123" Type="http://schemas.openxmlformats.org/officeDocument/2006/relationships/tags" Target="../tags/tag226.xml"/><Relationship Id="rId128" Type="http://schemas.openxmlformats.org/officeDocument/2006/relationships/tags" Target="../tags/tag231.xml"/><Relationship Id="rId144" Type="http://schemas.openxmlformats.org/officeDocument/2006/relationships/tags" Target="../tags/tag247.xml"/><Relationship Id="rId5" Type="http://schemas.openxmlformats.org/officeDocument/2006/relationships/slideLayout" Target="../slideLayouts/slideLayout26.xml"/><Relationship Id="rId90" Type="http://schemas.openxmlformats.org/officeDocument/2006/relationships/tags" Target="../tags/tag193.xml"/><Relationship Id="rId95" Type="http://schemas.openxmlformats.org/officeDocument/2006/relationships/tags" Target="../tags/tag198.xml"/><Relationship Id="rId22" Type="http://schemas.openxmlformats.org/officeDocument/2006/relationships/tags" Target="../tags/tag125.xml"/><Relationship Id="rId27" Type="http://schemas.openxmlformats.org/officeDocument/2006/relationships/tags" Target="../tags/tag130.xml"/><Relationship Id="rId43" Type="http://schemas.openxmlformats.org/officeDocument/2006/relationships/tags" Target="../tags/tag146.xml"/><Relationship Id="rId48" Type="http://schemas.openxmlformats.org/officeDocument/2006/relationships/tags" Target="../tags/tag151.xml"/><Relationship Id="rId64" Type="http://schemas.openxmlformats.org/officeDocument/2006/relationships/tags" Target="../tags/tag167.xml"/><Relationship Id="rId69" Type="http://schemas.openxmlformats.org/officeDocument/2006/relationships/tags" Target="../tags/tag172.xml"/><Relationship Id="rId113" Type="http://schemas.openxmlformats.org/officeDocument/2006/relationships/tags" Target="../tags/tag216.xml"/><Relationship Id="rId118" Type="http://schemas.openxmlformats.org/officeDocument/2006/relationships/tags" Target="../tags/tag221.xml"/><Relationship Id="rId134" Type="http://schemas.openxmlformats.org/officeDocument/2006/relationships/tags" Target="../tags/tag237.xml"/><Relationship Id="rId139" Type="http://schemas.openxmlformats.org/officeDocument/2006/relationships/tags" Target="../tags/tag242.xml"/><Relationship Id="rId80" Type="http://schemas.openxmlformats.org/officeDocument/2006/relationships/tags" Target="../tags/tag183.xml"/><Relationship Id="rId85" Type="http://schemas.openxmlformats.org/officeDocument/2006/relationships/tags" Target="../tags/tag18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33" Type="http://schemas.openxmlformats.org/officeDocument/2006/relationships/tags" Target="../tags/tag136.xml"/><Relationship Id="rId38" Type="http://schemas.openxmlformats.org/officeDocument/2006/relationships/tags" Target="../tags/tag141.xml"/><Relationship Id="rId59" Type="http://schemas.openxmlformats.org/officeDocument/2006/relationships/tags" Target="../tags/tag162.xml"/><Relationship Id="rId103" Type="http://schemas.openxmlformats.org/officeDocument/2006/relationships/tags" Target="../tags/tag206.xml"/><Relationship Id="rId108" Type="http://schemas.openxmlformats.org/officeDocument/2006/relationships/tags" Target="../tags/tag211.xml"/><Relationship Id="rId124" Type="http://schemas.openxmlformats.org/officeDocument/2006/relationships/tags" Target="../tags/tag227.xml"/><Relationship Id="rId129" Type="http://schemas.openxmlformats.org/officeDocument/2006/relationships/tags" Target="../tags/tag232.xml"/><Relationship Id="rId54" Type="http://schemas.openxmlformats.org/officeDocument/2006/relationships/tags" Target="../tags/tag157.xml"/><Relationship Id="rId70" Type="http://schemas.openxmlformats.org/officeDocument/2006/relationships/tags" Target="../tags/tag173.xml"/><Relationship Id="rId75" Type="http://schemas.openxmlformats.org/officeDocument/2006/relationships/tags" Target="../tags/tag178.xml"/><Relationship Id="rId91" Type="http://schemas.openxmlformats.org/officeDocument/2006/relationships/tags" Target="../tags/tag194.xml"/><Relationship Id="rId96" Type="http://schemas.openxmlformats.org/officeDocument/2006/relationships/tags" Target="../tags/tag199.xml"/><Relationship Id="rId140" Type="http://schemas.openxmlformats.org/officeDocument/2006/relationships/tags" Target="../tags/tag24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23" Type="http://schemas.openxmlformats.org/officeDocument/2006/relationships/tags" Target="../tags/tag126.xml"/><Relationship Id="rId28" Type="http://schemas.openxmlformats.org/officeDocument/2006/relationships/tags" Target="../tags/tag131.xml"/><Relationship Id="rId49" Type="http://schemas.openxmlformats.org/officeDocument/2006/relationships/tags" Target="../tags/tag152.xml"/><Relationship Id="rId114" Type="http://schemas.openxmlformats.org/officeDocument/2006/relationships/tags" Target="../tags/tag217.xml"/><Relationship Id="rId119" Type="http://schemas.openxmlformats.org/officeDocument/2006/relationships/tags" Target="../tags/tag222.xml"/><Relationship Id="rId44" Type="http://schemas.openxmlformats.org/officeDocument/2006/relationships/tags" Target="../tags/tag147.xml"/><Relationship Id="rId60" Type="http://schemas.openxmlformats.org/officeDocument/2006/relationships/tags" Target="../tags/tag163.xml"/><Relationship Id="rId65" Type="http://schemas.openxmlformats.org/officeDocument/2006/relationships/tags" Target="../tags/tag168.xml"/><Relationship Id="rId81" Type="http://schemas.openxmlformats.org/officeDocument/2006/relationships/tags" Target="../tags/tag184.xml"/><Relationship Id="rId86" Type="http://schemas.openxmlformats.org/officeDocument/2006/relationships/tags" Target="../tags/tag189.xml"/><Relationship Id="rId130" Type="http://schemas.openxmlformats.org/officeDocument/2006/relationships/tags" Target="../tags/tag233.xml"/><Relationship Id="rId135" Type="http://schemas.openxmlformats.org/officeDocument/2006/relationships/tags" Target="../tags/tag238.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9" Type="http://schemas.openxmlformats.org/officeDocument/2006/relationships/tags" Target="../tags/tag142.xml"/><Relationship Id="rId109" Type="http://schemas.openxmlformats.org/officeDocument/2006/relationships/tags" Target="../tags/tag212.xml"/><Relationship Id="rId34" Type="http://schemas.openxmlformats.org/officeDocument/2006/relationships/tags" Target="../tags/tag137.xml"/><Relationship Id="rId50" Type="http://schemas.openxmlformats.org/officeDocument/2006/relationships/tags" Target="../tags/tag153.xml"/><Relationship Id="rId55" Type="http://schemas.openxmlformats.org/officeDocument/2006/relationships/tags" Target="../tags/tag158.xml"/><Relationship Id="rId76" Type="http://schemas.openxmlformats.org/officeDocument/2006/relationships/tags" Target="../tags/tag179.xml"/><Relationship Id="rId97" Type="http://schemas.openxmlformats.org/officeDocument/2006/relationships/tags" Target="../tags/tag200.xml"/><Relationship Id="rId104" Type="http://schemas.openxmlformats.org/officeDocument/2006/relationships/tags" Target="../tags/tag207.xml"/><Relationship Id="rId120" Type="http://schemas.openxmlformats.org/officeDocument/2006/relationships/tags" Target="../tags/tag223.xml"/><Relationship Id="rId125" Type="http://schemas.openxmlformats.org/officeDocument/2006/relationships/tags" Target="../tags/tag228.xml"/><Relationship Id="rId141" Type="http://schemas.openxmlformats.org/officeDocument/2006/relationships/tags" Target="../tags/tag244.xml"/><Relationship Id="rId7" Type="http://schemas.openxmlformats.org/officeDocument/2006/relationships/slideLayout" Target="../slideLayouts/slideLayout28.xml"/><Relationship Id="rId71" Type="http://schemas.openxmlformats.org/officeDocument/2006/relationships/tags" Target="../tags/tag174.xml"/><Relationship Id="rId92" Type="http://schemas.openxmlformats.org/officeDocument/2006/relationships/tags" Target="../tags/tag195.xml"/><Relationship Id="rId2" Type="http://schemas.openxmlformats.org/officeDocument/2006/relationships/slideLayout" Target="../slideLayouts/slideLayout23.xml"/><Relationship Id="rId29" Type="http://schemas.openxmlformats.org/officeDocument/2006/relationships/tags" Target="../tags/tag132.xml"/><Relationship Id="rId24" Type="http://schemas.openxmlformats.org/officeDocument/2006/relationships/tags" Target="../tags/tag127.xml"/><Relationship Id="rId40" Type="http://schemas.openxmlformats.org/officeDocument/2006/relationships/tags" Target="../tags/tag143.xml"/><Relationship Id="rId45" Type="http://schemas.openxmlformats.org/officeDocument/2006/relationships/tags" Target="../tags/tag148.xml"/><Relationship Id="rId66" Type="http://schemas.openxmlformats.org/officeDocument/2006/relationships/tags" Target="../tags/tag169.xml"/><Relationship Id="rId87" Type="http://schemas.openxmlformats.org/officeDocument/2006/relationships/tags" Target="../tags/tag190.xml"/><Relationship Id="rId110" Type="http://schemas.openxmlformats.org/officeDocument/2006/relationships/tags" Target="../tags/tag213.xml"/><Relationship Id="rId115" Type="http://schemas.openxmlformats.org/officeDocument/2006/relationships/tags" Target="../tags/tag218.xml"/><Relationship Id="rId131" Type="http://schemas.openxmlformats.org/officeDocument/2006/relationships/tags" Target="../tags/tag234.xml"/><Relationship Id="rId136" Type="http://schemas.openxmlformats.org/officeDocument/2006/relationships/tags" Target="../tags/tag239.xml"/><Relationship Id="rId61" Type="http://schemas.openxmlformats.org/officeDocument/2006/relationships/tags" Target="../tags/tag164.xml"/><Relationship Id="rId82" Type="http://schemas.openxmlformats.org/officeDocument/2006/relationships/tags" Target="../tags/tag185.xml"/><Relationship Id="rId19" Type="http://schemas.openxmlformats.org/officeDocument/2006/relationships/slideLayout" Target="../slideLayouts/slideLayout40.xml"/><Relationship Id="rId14" Type="http://schemas.openxmlformats.org/officeDocument/2006/relationships/slideLayout" Target="../slideLayouts/slideLayout35.xml"/><Relationship Id="rId30" Type="http://schemas.openxmlformats.org/officeDocument/2006/relationships/tags" Target="../tags/tag133.xml"/><Relationship Id="rId35" Type="http://schemas.openxmlformats.org/officeDocument/2006/relationships/tags" Target="../tags/tag138.xml"/><Relationship Id="rId56" Type="http://schemas.openxmlformats.org/officeDocument/2006/relationships/tags" Target="../tags/tag159.xml"/><Relationship Id="rId77" Type="http://schemas.openxmlformats.org/officeDocument/2006/relationships/tags" Target="../tags/tag180.xml"/><Relationship Id="rId100" Type="http://schemas.openxmlformats.org/officeDocument/2006/relationships/tags" Target="../tags/tag203.xml"/><Relationship Id="rId105" Type="http://schemas.openxmlformats.org/officeDocument/2006/relationships/tags" Target="../tags/tag208.xml"/><Relationship Id="rId126" Type="http://schemas.openxmlformats.org/officeDocument/2006/relationships/tags" Target="../tags/tag229.xml"/><Relationship Id="rId8" Type="http://schemas.openxmlformats.org/officeDocument/2006/relationships/slideLayout" Target="../slideLayouts/slideLayout29.xml"/><Relationship Id="rId51" Type="http://schemas.openxmlformats.org/officeDocument/2006/relationships/tags" Target="../tags/tag154.xml"/><Relationship Id="rId72" Type="http://schemas.openxmlformats.org/officeDocument/2006/relationships/tags" Target="../tags/tag175.xml"/><Relationship Id="rId93" Type="http://schemas.openxmlformats.org/officeDocument/2006/relationships/tags" Target="../tags/tag196.xml"/><Relationship Id="rId98" Type="http://schemas.openxmlformats.org/officeDocument/2006/relationships/tags" Target="../tags/tag201.xml"/><Relationship Id="rId121" Type="http://schemas.openxmlformats.org/officeDocument/2006/relationships/tags" Target="../tags/tag224.xml"/><Relationship Id="rId142" Type="http://schemas.openxmlformats.org/officeDocument/2006/relationships/tags" Target="../tags/tag245.xml"/><Relationship Id="rId3" Type="http://schemas.openxmlformats.org/officeDocument/2006/relationships/slideLayout" Target="../slideLayouts/slideLayout24.xml"/><Relationship Id="rId25" Type="http://schemas.openxmlformats.org/officeDocument/2006/relationships/tags" Target="../tags/tag128.xml"/><Relationship Id="rId46" Type="http://schemas.openxmlformats.org/officeDocument/2006/relationships/tags" Target="../tags/tag149.xml"/><Relationship Id="rId67" Type="http://schemas.openxmlformats.org/officeDocument/2006/relationships/tags" Target="../tags/tag170.xml"/><Relationship Id="rId116" Type="http://schemas.openxmlformats.org/officeDocument/2006/relationships/tags" Target="../tags/tag219.xml"/><Relationship Id="rId137" Type="http://schemas.openxmlformats.org/officeDocument/2006/relationships/tags" Target="../tags/tag240.xml"/><Relationship Id="rId20" Type="http://schemas.openxmlformats.org/officeDocument/2006/relationships/slideLayout" Target="../slideLayouts/slideLayout41.xml"/><Relationship Id="rId41" Type="http://schemas.openxmlformats.org/officeDocument/2006/relationships/tags" Target="../tags/tag144.xml"/><Relationship Id="rId62" Type="http://schemas.openxmlformats.org/officeDocument/2006/relationships/tags" Target="../tags/tag165.xml"/><Relationship Id="rId83" Type="http://schemas.openxmlformats.org/officeDocument/2006/relationships/tags" Target="../tags/tag186.xml"/><Relationship Id="rId88" Type="http://schemas.openxmlformats.org/officeDocument/2006/relationships/tags" Target="../tags/tag191.xml"/><Relationship Id="rId111" Type="http://schemas.openxmlformats.org/officeDocument/2006/relationships/tags" Target="../tags/tag214.xml"/><Relationship Id="rId132" Type="http://schemas.openxmlformats.org/officeDocument/2006/relationships/tags" Target="../tags/tag235.xml"/><Relationship Id="rId15" Type="http://schemas.openxmlformats.org/officeDocument/2006/relationships/slideLayout" Target="../slideLayouts/slideLayout36.xml"/><Relationship Id="rId36" Type="http://schemas.openxmlformats.org/officeDocument/2006/relationships/tags" Target="../tags/tag139.xml"/><Relationship Id="rId57" Type="http://schemas.openxmlformats.org/officeDocument/2006/relationships/tags" Target="../tags/tag160.xml"/><Relationship Id="rId106" Type="http://schemas.openxmlformats.org/officeDocument/2006/relationships/tags" Target="../tags/tag209.xml"/><Relationship Id="rId127" Type="http://schemas.openxmlformats.org/officeDocument/2006/relationships/tags" Target="../tags/tag230.xml"/><Relationship Id="rId10" Type="http://schemas.openxmlformats.org/officeDocument/2006/relationships/slideLayout" Target="../slideLayouts/slideLayout31.xml"/><Relationship Id="rId31" Type="http://schemas.openxmlformats.org/officeDocument/2006/relationships/tags" Target="../tags/tag134.xml"/><Relationship Id="rId52" Type="http://schemas.openxmlformats.org/officeDocument/2006/relationships/tags" Target="../tags/tag155.xml"/><Relationship Id="rId73" Type="http://schemas.openxmlformats.org/officeDocument/2006/relationships/tags" Target="../tags/tag176.xml"/><Relationship Id="rId78" Type="http://schemas.openxmlformats.org/officeDocument/2006/relationships/tags" Target="../tags/tag181.xml"/><Relationship Id="rId94" Type="http://schemas.openxmlformats.org/officeDocument/2006/relationships/tags" Target="../tags/tag197.xml"/><Relationship Id="rId99" Type="http://schemas.openxmlformats.org/officeDocument/2006/relationships/tags" Target="../tags/tag202.xml"/><Relationship Id="rId101" Type="http://schemas.openxmlformats.org/officeDocument/2006/relationships/tags" Target="../tags/tag204.xml"/><Relationship Id="rId122" Type="http://schemas.openxmlformats.org/officeDocument/2006/relationships/tags" Target="../tags/tag225.xml"/><Relationship Id="rId143" Type="http://schemas.openxmlformats.org/officeDocument/2006/relationships/tags" Target="../tags/tag246.xml"/><Relationship Id="rId4" Type="http://schemas.openxmlformats.org/officeDocument/2006/relationships/slideLayout" Target="../slideLayouts/slideLayout25.xml"/><Relationship Id="rId9" Type="http://schemas.openxmlformats.org/officeDocument/2006/relationships/slideLayout" Target="../slideLayouts/slideLayout30.xml"/><Relationship Id="rId26" Type="http://schemas.openxmlformats.org/officeDocument/2006/relationships/tags" Target="../tags/tag129.xml"/><Relationship Id="rId47" Type="http://schemas.openxmlformats.org/officeDocument/2006/relationships/tags" Target="../tags/tag150.xml"/><Relationship Id="rId68" Type="http://schemas.openxmlformats.org/officeDocument/2006/relationships/tags" Target="../tags/tag171.xml"/><Relationship Id="rId89" Type="http://schemas.openxmlformats.org/officeDocument/2006/relationships/tags" Target="../tags/tag192.xml"/><Relationship Id="rId112" Type="http://schemas.openxmlformats.org/officeDocument/2006/relationships/tags" Target="../tags/tag215.xml"/><Relationship Id="rId133" Type="http://schemas.openxmlformats.org/officeDocument/2006/relationships/tags" Target="../tags/tag236.xml"/><Relationship Id="rId16" Type="http://schemas.openxmlformats.org/officeDocument/2006/relationships/slideLayout" Target="../slideLayouts/slideLayout37.xml"/></Relationships>
</file>

<file path=ppt/slideMasters/_rels/slideMaster3.xml.rels><?xml version="1.0" encoding="UTF-8" standalone="yes"?>
<Relationships xmlns="http://schemas.openxmlformats.org/package/2006/relationships"><Relationship Id="rId26" Type="http://schemas.openxmlformats.org/officeDocument/2006/relationships/tags" Target="../tags/tag269.xml"/><Relationship Id="rId117" Type="http://schemas.openxmlformats.org/officeDocument/2006/relationships/tags" Target="../tags/tag360.xml"/><Relationship Id="rId21" Type="http://schemas.openxmlformats.org/officeDocument/2006/relationships/tags" Target="../tags/tag264.xml"/><Relationship Id="rId42" Type="http://schemas.openxmlformats.org/officeDocument/2006/relationships/tags" Target="../tags/tag285.xml"/><Relationship Id="rId47" Type="http://schemas.openxmlformats.org/officeDocument/2006/relationships/tags" Target="../tags/tag290.xml"/><Relationship Id="rId63" Type="http://schemas.openxmlformats.org/officeDocument/2006/relationships/tags" Target="../tags/tag306.xml"/><Relationship Id="rId68" Type="http://schemas.openxmlformats.org/officeDocument/2006/relationships/tags" Target="../tags/tag311.xml"/><Relationship Id="rId84" Type="http://schemas.openxmlformats.org/officeDocument/2006/relationships/tags" Target="../tags/tag327.xml"/><Relationship Id="rId89" Type="http://schemas.openxmlformats.org/officeDocument/2006/relationships/tags" Target="../tags/tag332.xml"/><Relationship Id="rId112" Type="http://schemas.openxmlformats.org/officeDocument/2006/relationships/tags" Target="../tags/tag355.xml"/><Relationship Id="rId16" Type="http://schemas.openxmlformats.org/officeDocument/2006/relationships/tags" Target="../tags/tag259.xml"/><Relationship Id="rId107" Type="http://schemas.openxmlformats.org/officeDocument/2006/relationships/tags" Target="../tags/tag350.xml"/><Relationship Id="rId11" Type="http://schemas.openxmlformats.org/officeDocument/2006/relationships/tags" Target="../tags/tag254.xml"/><Relationship Id="rId32" Type="http://schemas.openxmlformats.org/officeDocument/2006/relationships/tags" Target="../tags/tag275.xml"/><Relationship Id="rId37" Type="http://schemas.openxmlformats.org/officeDocument/2006/relationships/tags" Target="../tags/tag280.xml"/><Relationship Id="rId53" Type="http://schemas.openxmlformats.org/officeDocument/2006/relationships/tags" Target="../tags/tag296.xml"/><Relationship Id="rId58" Type="http://schemas.openxmlformats.org/officeDocument/2006/relationships/tags" Target="../tags/tag301.xml"/><Relationship Id="rId74" Type="http://schemas.openxmlformats.org/officeDocument/2006/relationships/tags" Target="../tags/tag317.xml"/><Relationship Id="rId79" Type="http://schemas.openxmlformats.org/officeDocument/2006/relationships/tags" Target="../tags/tag322.xml"/><Relationship Id="rId102" Type="http://schemas.openxmlformats.org/officeDocument/2006/relationships/tags" Target="../tags/tag345.xml"/><Relationship Id="rId123" Type="http://schemas.openxmlformats.org/officeDocument/2006/relationships/tags" Target="../tags/tag366.xml"/><Relationship Id="rId5" Type="http://schemas.openxmlformats.org/officeDocument/2006/relationships/tags" Target="../tags/tag248.xml"/><Relationship Id="rId90" Type="http://schemas.openxmlformats.org/officeDocument/2006/relationships/tags" Target="../tags/tag333.xml"/><Relationship Id="rId95" Type="http://schemas.openxmlformats.org/officeDocument/2006/relationships/tags" Target="../tags/tag338.xml"/><Relationship Id="rId22" Type="http://schemas.openxmlformats.org/officeDocument/2006/relationships/tags" Target="../tags/tag265.xml"/><Relationship Id="rId27" Type="http://schemas.openxmlformats.org/officeDocument/2006/relationships/tags" Target="../tags/tag270.xml"/><Relationship Id="rId43" Type="http://schemas.openxmlformats.org/officeDocument/2006/relationships/tags" Target="../tags/tag286.xml"/><Relationship Id="rId48" Type="http://schemas.openxmlformats.org/officeDocument/2006/relationships/tags" Target="../tags/tag291.xml"/><Relationship Id="rId64" Type="http://schemas.openxmlformats.org/officeDocument/2006/relationships/tags" Target="../tags/tag307.xml"/><Relationship Id="rId69" Type="http://schemas.openxmlformats.org/officeDocument/2006/relationships/tags" Target="../tags/tag312.xml"/><Relationship Id="rId113" Type="http://schemas.openxmlformats.org/officeDocument/2006/relationships/tags" Target="../tags/tag356.xml"/><Relationship Id="rId118" Type="http://schemas.openxmlformats.org/officeDocument/2006/relationships/tags" Target="../tags/tag361.xml"/><Relationship Id="rId80" Type="http://schemas.openxmlformats.org/officeDocument/2006/relationships/tags" Target="../tags/tag323.xml"/><Relationship Id="rId85" Type="http://schemas.openxmlformats.org/officeDocument/2006/relationships/tags" Target="../tags/tag328.xml"/><Relationship Id="rId12" Type="http://schemas.openxmlformats.org/officeDocument/2006/relationships/tags" Target="../tags/tag255.xml"/><Relationship Id="rId17" Type="http://schemas.openxmlformats.org/officeDocument/2006/relationships/tags" Target="../tags/tag260.xml"/><Relationship Id="rId33" Type="http://schemas.openxmlformats.org/officeDocument/2006/relationships/tags" Target="../tags/tag276.xml"/><Relationship Id="rId38" Type="http://schemas.openxmlformats.org/officeDocument/2006/relationships/tags" Target="../tags/tag281.xml"/><Relationship Id="rId59" Type="http://schemas.openxmlformats.org/officeDocument/2006/relationships/tags" Target="../tags/tag302.xml"/><Relationship Id="rId103" Type="http://schemas.openxmlformats.org/officeDocument/2006/relationships/tags" Target="../tags/tag346.xml"/><Relationship Id="rId108" Type="http://schemas.openxmlformats.org/officeDocument/2006/relationships/tags" Target="../tags/tag351.xml"/><Relationship Id="rId124" Type="http://schemas.openxmlformats.org/officeDocument/2006/relationships/tags" Target="../tags/tag367.xml"/><Relationship Id="rId54" Type="http://schemas.openxmlformats.org/officeDocument/2006/relationships/tags" Target="../tags/tag297.xml"/><Relationship Id="rId70" Type="http://schemas.openxmlformats.org/officeDocument/2006/relationships/tags" Target="../tags/tag313.xml"/><Relationship Id="rId75" Type="http://schemas.openxmlformats.org/officeDocument/2006/relationships/tags" Target="../tags/tag318.xml"/><Relationship Id="rId91" Type="http://schemas.openxmlformats.org/officeDocument/2006/relationships/tags" Target="../tags/tag334.xml"/><Relationship Id="rId96" Type="http://schemas.openxmlformats.org/officeDocument/2006/relationships/tags" Target="../tags/tag339.xml"/><Relationship Id="rId1" Type="http://schemas.openxmlformats.org/officeDocument/2006/relationships/slideLayout" Target="../slideLayouts/slideLayout42.xml"/><Relationship Id="rId6" Type="http://schemas.openxmlformats.org/officeDocument/2006/relationships/tags" Target="../tags/tag249.xml"/><Relationship Id="rId23" Type="http://schemas.openxmlformats.org/officeDocument/2006/relationships/tags" Target="../tags/tag266.xml"/><Relationship Id="rId28" Type="http://schemas.openxmlformats.org/officeDocument/2006/relationships/tags" Target="../tags/tag271.xml"/><Relationship Id="rId49" Type="http://schemas.openxmlformats.org/officeDocument/2006/relationships/tags" Target="../tags/tag292.xml"/><Relationship Id="rId114" Type="http://schemas.openxmlformats.org/officeDocument/2006/relationships/tags" Target="../tags/tag357.xml"/><Relationship Id="rId119" Type="http://schemas.openxmlformats.org/officeDocument/2006/relationships/tags" Target="../tags/tag362.xml"/><Relationship Id="rId44" Type="http://schemas.openxmlformats.org/officeDocument/2006/relationships/tags" Target="../tags/tag287.xml"/><Relationship Id="rId60" Type="http://schemas.openxmlformats.org/officeDocument/2006/relationships/tags" Target="../tags/tag303.xml"/><Relationship Id="rId65" Type="http://schemas.openxmlformats.org/officeDocument/2006/relationships/tags" Target="../tags/tag308.xml"/><Relationship Id="rId81" Type="http://schemas.openxmlformats.org/officeDocument/2006/relationships/tags" Target="../tags/tag324.xml"/><Relationship Id="rId86" Type="http://schemas.openxmlformats.org/officeDocument/2006/relationships/tags" Target="../tags/tag329.xml"/><Relationship Id="rId13" Type="http://schemas.openxmlformats.org/officeDocument/2006/relationships/tags" Target="../tags/tag256.xml"/><Relationship Id="rId18" Type="http://schemas.openxmlformats.org/officeDocument/2006/relationships/tags" Target="../tags/tag261.xml"/><Relationship Id="rId39" Type="http://schemas.openxmlformats.org/officeDocument/2006/relationships/tags" Target="../tags/tag282.xml"/><Relationship Id="rId109" Type="http://schemas.openxmlformats.org/officeDocument/2006/relationships/tags" Target="../tags/tag352.xml"/><Relationship Id="rId34" Type="http://schemas.openxmlformats.org/officeDocument/2006/relationships/tags" Target="../tags/tag277.xml"/><Relationship Id="rId50" Type="http://schemas.openxmlformats.org/officeDocument/2006/relationships/tags" Target="../tags/tag293.xml"/><Relationship Id="rId55" Type="http://schemas.openxmlformats.org/officeDocument/2006/relationships/tags" Target="../tags/tag298.xml"/><Relationship Id="rId76" Type="http://schemas.openxmlformats.org/officeDocument/2006/relationships/tags" Target="../tags/tag319.xml"/><Relationship Id="rId97" Type="http://schemas.openxmlformats.org/officeDocument/2006/relationships/tags" Target="../tags/tag340.xml"/><Relationship Id="rId104" Type="http://schemas.openxmlformats.org/officeDocument/2006/relationships/tags" Target="../tags/tag347.xml"/><Relationship Id="rId120" Type="http://schemas.openxmlformats.org/officeDocument/2006/relationships/tags" Target="../tags/tag363.xml"/><Relationship Id="rId125" Type="http://schemas.openxmlformats.org/officeDocument/2006/relationships/tags" Target="../tags/tag368.xml"/><Relationship Id="rId7" Type="http://schemas.openxmlformats.org/officeDocument/2006/relationships/tags" Target="../tags/tag250.xml"/><Relationship Id="rId71" Type="http://schemas.openxmlformats.org/officeDocument/2006/relationships/tags" Target="../tags/tag314.xml"/><Relationship Id="rId92" Type="http://schemas.openxmlformats.org/officeDocument/2006/relationships/tags" Target="../tags/tag335.xml"/><Relationship Id="rId2" Type="http://schemas.openxmlformats.org/officeDocument/2006/relationships/slideLayout" Target="../slideLayouts/slideLayout43.xml"/><Relationship Id="rId29" Type="http://schemas.openxmlformats.org/officeDocument/2006/relationships/tags" Target="../tags/tag272.xml"/><Relationship Id="rId24" Type="http://schemas.openxmlformats.org/officeDocument/2006/relationships/tags" Target="../tags/tag267.xml"/><Relationship Id="rId40" Type="http://schemas.openxmlformats.org/officeDocument/2006/relationships/tags" Target="../tags/tag283.xml"/><Relationship Id="rId45" Type="http://schemas.openxmlformats.org/officeDocument/2006/relationships/tags" Target="../tags/tag288.xml"/><Relationship Id="rId66" Type="http://schemas.openxmlformats.org/officeDocument/2006/relationships/tags" Target="../tags/tag309.xml"/><Relationship Id="rId87" Type="http://schemas.openxmlformats.org/officeDocument/2006/relationships/tags" Target="../tags/tag330.xml"/><Relationship Id="rId110" Type="http://schemas.openxmlformats.org/officeDocument/2006/relationships/tags" Target="../tags/tag353.xml"/><Relationship Id="rId115" Type="http://schemas.openxmlformats.org/officeDocument/2006/relationships/tags" Target="../tags/tag358.xml"/><Relationship Id="rId61" Type="http://schemas.openxmlformats.org/officeDocument/2006/relationships/tags" Target="../tags/tag304.xml"/><Relationship Id="rId82" Type="http://schemas.openxmlformats.org/officeDocument/2006/relationships/tags" Target="../tags/tag325.xml"/><Relationship Id="rId19" Type="http://schemas.openxmlformats.org/officeDocument/2006/relationships/tags" Target="../tags/tag262.xml"/><Relationship Id="rId14" Type="http://schemas.openxmlformats.org/officeDocument/2006/relationships/tags" Target="../tags/tag257.xml"/><Relationship Id="rId30" Type="http://schemas.openxmlformats.org/officeDocument/2006/relationships/tags" Target="../tags/tag273.xml"/><Relationship Id="rId35" Type="http://schemas.openxmlformats.org/officeDocument/2006/relationships/tags" Target="../tags/tag278.xml"/><Relationship Id="rId56" Type="http://schemas.openxmlformats.org/officeDocument/2006/relationships/tags" Target="../tags/tag299.xml"/><Relationship Id="rId77" Type="http://schemas.openxmlformats.org/officeDocument/2006/relationships/tags" Target="../tags/tag320.xml"/><Relationship Id="rId100" Type="http://schemas.openxmlformats.org/officeDocument/2006/relationships/tags" Target="../tags/tag343.xml"/><Relationship Id="rId105" Type="http://schemas.openxmlformats.org/officeDocument/2006/relationships/tags" Target="../tags/tag348.xml"/><Relationship Id="rId126" Type="http://schemas.openxmlformats.org/officeDocument/2006/relationships/tags" Target="../tags/tag369.xml"/><Relationship Id="rId8" Type="http://schemas.openxmlformats.org/officeDocument/2006/relationships/tags" Target="../tags/tag251.xml"/><Relationship Id="rId51" Type="http://schemas.openxmlformats.org/officeDocument/2006/relationships/tags" Target="../tags/tag294.xml"/><Relationship Id="rId72" Type="http://schemas.openxmlformats.org/officeDocument/2006/relationships/tags" Target="../tags/tag315.xml"/><Relationship Id="rId93" Type="http://schemas.openxmlformats.org/officeDocument/2006/relationships/tags" Target="../tags/tag336.xml"/><Relationship Id="rId98" Type="http://schemas.openxmlformats.org/officeDocument/2006/relationships/tags" Target="../tags/tag341.xml"/><Relationship Id="rId121" Type="http://schemas.openxmlformats.org/officeDocument/2006/relationships/tags" Target="../tags/tag364.xml"/><Relationship Id="rId3" Type="http://schemas.openxmlformats.org/officeDocument/2006/relationships/slideLayout" Target="../slideLayouts/slideLayout44.xml"/><Relationship Id="rId25" Type="http://schemas.openxmlformats.org/officeDocument/2006/relationships/tags" Target="../tags/tag268.xml"/><Relationship Id="rId46" Type="http://schemas.openxmlformats.org/officeDocument/2006/relationships/tags" Target="../tags/tag289.xml"/><Relationship Id="rId67" Type="http://schemas.openxmlformats.org/officeDocument/2006/relationships/tags" Target="../tags/tag310.xml"/><Relationship Id="rId116" Type="http://schemas.openxmlformats.org/officeDocument/2006/relationships/tags" Target="../tags/tag359.xml"/><Relationship Id="rId20" Type="http://schemas.openxmlformats.org/officeDocument/2006/relationships/tags" Target="../tags/tag263.xml"/><Relationship Id="rId41" Type="http://schemas.openxmlformats.org/officeDocument/2006/relationships/tags" Target="../tags/tag284.xml"/><Relationship Id="rId62" Type="http://schemas.openxmlformats.org/officeDocument/2006/relationships/tags" Target="../tags/tag305.xml"/><Relationship Id="rId83" Type="http://schemas.openxmlformats.org/officeDocument/2006/relationships/tags" Target="../tags/tag326.xml"/><Relationship Id="rId88" Type="http://schemas.openxmlformats.org/officeDocument/2006/relationships/tags" Target="../tags/tag331.xml"/><Relationship Id="rId111" Type="http://schemas.openxmlformats.org/officeDocument/2006/relationships/tags" Target="../tags/tag354.xml"/><Relationship Id="rId15" Type="http://schemas.openxmlformats.org/officeDocument/2006/relationships/tags" Target="../tags/tag258.xml"/><Relationship Id="rId36" Type="http://schemas.openxmlformats.org/officeDocument/2006/relationships/tags" Target="../tags/tag279.xml"/><Relationship Id="rId57" Type="http://schemas.openxmlformats.org/officeDocument/2006/relationships/tags" Target="../tags/tag300.xml"/><Relationship Id="rId106" Type="http://schemas.openxmlformats.org/officeDocument/2006/relationships/tags" Target="../tags/tag349.xml"/><Relationship Id="rId127" Type="http://schemas.openxmlformats.org/officeDocument/2006/relationships/tags" Target="../tags/tag370.xml"/><Relationship Id="rId10" Type="http://schemas.openxmlformats.org/officeDocument/2006/relationships/tags" Target="../tags/tag253.xml"/><Relationship Id="rId31" Type="http://schemas.openxmlformats.org/officeDocument/2006/relationships/tags" Target="../tags/tag274.xml"/><Relationship Id="rId52" Type="http://schemas.openxmlformats.org/officeDocument/2006/relationships/tags" Target="../tags/tag295.xml"/><Relationship Id="rId73" Type="http://schemas.openxmlformats.org/officeDocument/2006/relationships/tags" Target="../tags/tag316.xml"/><Relationship Id="rId78" Type="http://schemas.openxmlformats.org/officeDocument/2006/relationships/tags" Target="../tags/tag321.xml"/><Relationship Id="rId94" Type="http://schemas.openxmlformats.org/officeDocument/2006/relationships/tags" Target="../tags/tag337.xml"/><Relationship Id="rId99" Type="http://schemas.openxmlformats.org/officeDocument/2006/relationships/tags" Target="../tags/tag342.xml"/><Relationship Id="rId101" Type="http://schemas.openxmlformats.org/officeDocument/2006/relationships/tags" Target="../tags/tag344.xml"/><Relationship Id="rId122" Type="http://schemas.openxmlformats.org/officeDocument/2006/relationships/tags" Target="../tags/tag365.xml"/><Relationship Id="rId4" Type="http://schemas.openxmlformats.org/officeDocument/2006/relationships/theme" Target="../theme/theme3.xml"/><Relationship Id="rId9" Type="http://schemas.openxmlformats.org/officeDocument/2006/relationships/tags" Target="../tags/tag2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a:spAutoFit/>
          </a:bodyPr>
          <a:lstStyle>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sz="900"/>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a:normAutofit/>
          </a:bodyPr>
          <a:lstStyle/>
          <a:p>
            <a:pPr lvl="0"/>
            <a:r>
              <a:t>第一级别</a:t>
            </a:r>
          </a:p>
          <a:p>
            <a:pPr lvl="1"/>
            <a:r>
              <a:t>第二级别</a:t>
            </a:r>
          </a:p>
          <a:p>
            <a:pPr lvl="2"/>
            <a:r>
              <a:t>第三级别</a:t>
            </a:r>
          </a:p>
          <a:p>
            <a:pPr lvl="3"/>
            <a:r>
              <a:t>第四级别</a:t>
            </a:r>
          </a:p>
          <a:p>
            <a:pPr lvl="4"/>
            <a:r>
              <a:t>第五级别</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anchor="t" anchorCtr="0">
            <a:spAutoFit/>
          </a:bodyPr>
          <a:lstStyle/>
          <a:p>
            <a:r>
              <a:t>插入页面标题（句子大小写）</a:t>
            </a:r>
          </a:p>
        </p:txBody>
      </p:sp>
      <p:grpSp>
        <p:nvGrpSpPr>
          <p:cNvPr id="6" name="Harvey 3" hidden="1">
            <a:extLst>
              <a:ext uri="{FF2B5EF4-FFF2-40B4-BE49-F238E27FC236}">
                <a16:creationId xmlns:a16="http://schemas.microsoft.com/office/drawing/2014/main" id="{B3E7C216-6801-4AB8-8D95-E7D60F39B210}"/>
              </a:ext>
            </a:extLst>
          </p:cNvPr>
          <p:cNvGrpSpPr>
            <a:grpSpLocks/>
          </p:cNvGrpSpPr>
          <p:nvPr userDrawn="1">
            <p:custDataLst>
              <p:tags r:id="rId23"/>
            </p:custDataLst>
          </p:nvPr>
        </p:nvGrpSpPr>
        <p:grpSpPr>
          <a:xfrm>
            <a:off x="3938798" y="3978000"/>
            <a:ext cx="1024878" cy="1024878"/>
            <a:chOff x="0" y="0"/>
            <a:chExt cx="914400" cy="914400"/>
          </a:xfrm>
          <a:solidFill>
            <a:schemeClr val="accent1"/>
          </a:solidFill>
        </p:grpSpPr>
        <p:sp>
          <p:nvSpPr>
            <p:cNvPr id="7" name="Harvey 0/3 [0]">
              <a:extLst>
                <a:ext uri="{FF2B5EF4-FFF2-40B4-BE49-F238E27FC236}">
                  <a16:creationId xmlns:a16="http://schemas.microsoft.com/office/drawing/2014/main" id="{FC8CECD5-A3FB-4DD5-A846-DC09FDB6EB04}"/>
                </a:ext>
              </a:extLst>
            </p:cNvPr>
            <p:cNvSpPr>
              <a:spLocks noChangeAspect="1"/>
            </p:cNvSpPr>
            <p:nvPr>
              <p:custDataLst>
                <p:tags r:id="rId142"/>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8" name="Harvey 1/3 [1]">
              <a:extLst>
                <a:ext uri="{FF2B5EF4-FFF2-40B4-BE49-F238E27FC236}">
                  <a16:creationId xmlns:a16="http://schemas.microsoft.com/office/drawing/2014/main" id="{750B853B-8389-4427-AFB9-1CE880FE9BEE}"/>
                </a:ext>
              </a:extLst>
            </p:cNvPr>
            <p:cNvSpPr>
              <a:spLocks noChangeAspect="1"/>
            </p:cNvSpPr>
            <p:nvPr>
              <p:custDataLst>
                <p:tags r:id="rId143"/>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9" name="Harvey 2/3 [2]">
              <a:extLst>
                <a:ext uri="{FF2B5EF4-FFF2-40B4-BE49-F238E27FC236}">
                  <a16:creationId xmlns:a16="http://schemas.microsoft.com/office/drawing/2014/main" id="{0CA9A207-7055-4A72-8ED2-D82605C3D0C8}"/>
                </a:ext>
              </a:extLst>
            </p:cNvPr>
            <p:cNvSpPr>
              <a:spLocks noChangeAspect="1"/>
            </p:cNvSpPr>
            <p:nvPr>
              <p:custDataLst>
                <p:tags r:id="rId144"/>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10" name="Harvey 3/3 [3]">
              <a:extLst>
                <a:ext uri="{FF2B5EF4-FFF2-40B4-BE49-F238E27FC236}">
                  <a16:creationId xmlns:a16="http://schemas.microsoft.com/office/drawing/2014/main" id="{4422C816-875A-41F5-9DC0-8DBAE4C5C6CB}"/>
                </a:ext>
              </a:extLst>
            </p:cNvPr>
            <p:cNvSpPr>
              <a:spLocks noChangeAspect="1"/>
            </p:cNvSpPr>
            <p:nvPr>
              <p:custDataLst>
                <p:tags r:id="rId145"/>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grpSp>
      <p:grpSp>
        <p:nvGrpSpPr>
          <p:cNvPr id="11" name="Harvey 4" hidden="1">
            <a:extLst>
              <a:ext uri="{FF2B5EF4-FFF2-40B4-BE49-F238E27FC236}">
                <a16:creationId xmlns:a16="http://schemas.microsoft.com/office/drawing/2014/main" id="{DDC5C333-7028-4F79-8940-98DC17723588}"/>
              </a:ext>
            </a:extLst>
          </p:cNvPr>
          <p:cNvGrpSpPr>
            <a:grpSpLocks/>
          </p:cNvGrpSpPr>
          <p:nvPr userDrawn="1">
            <p:custDataLst>
              <p:tags r:id="rId24"/>
            </p:custDataLst>
          </p:nvPr>
        </p:nvGrpSpPr>
        <p:grpSpPr>
          <a:xfrm>
            <a:off x="5391506" y="3978000"/>
            <a:ext cx="1024878" cy="1024878"/>
            <a:chOff x="0" y="0"/>
            <a:chExt cx="914400" cy="914400"/>
          </a:xfrm>
          <a:solidFill>
            <a:schemeClr val="accent1"/>
          </a:solidFill>
        </p:grpSpPr>
        <p:sp>
          <p:nvSpPr>
            <p:cNvPr id="13" name="Harvey 0/4 [0]">
              <a:extLst>
                <a:ext uri="{FF2B5EF4-FFF2-40B4-BE49-F238E27FC236}">
                  <a16:creationId xmlns:a16="http://schemas.microsoft.com/office/drawing/2014/main" id="{70B331E2-39A8-4BAF-8DDD-C631B51EB56E}"/>
                </a:ext>
              </a:extLst>
            </p:cNvPr>
            <p:cNvSpPr>
              <a:spLocks noChangeAspect="1"/>
            </p:cNvSpPr>
            <p:nvPr>
              <p:custDataLst>
                <p:tags r:id="rId137"/>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14" name="Harvey 1/4 [1]">
              <a:extLst>
                <a:ext uri="{FF2B5EF4-FFF2-40B4-BE49-F238E27FC236}">
                  <a16:creationId xmlns:a16="http://schemas.microsoft.com/office/drawing/2014/main" id="{47F66FBA-2801-4875-BD13-0BF512FC3C6A}"/>
                </a:ext>
              </a:extLst>
            </p:cNvPr>
            <p:cNvSpPr>
              <a:spLocks noChangeAspect="1"/>
            </p:cNvSpPr>
            <p:nvPr>
              <p:custDataLst>
                <p:tags r:id="rId138"/>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15" name="Harvey 2/4 [2]">
              <a:extLst>
                <a:ext uri="{FF2B5EF4-FFF2-40B4-BE49-F238E27FC236}">
                  <a16:creationId xmlns:a16="http://schemas.microsoft.com/office/drawing/2014/main" id="{99673DAB-5272-45DC-B222-CA8CAA9FD2BB}"/>
                </a:ext>
              </a:extLst>
            </p:cNvPr>
            <p:cNvSpPr>
              <a:spLocks noChangeAspect="1"/>
            </p:cNvSpPr>
            <p:nvPr>
              <p:custDataLst>
                <p:tags r:id="rId139"/>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16" name="Harvey 3/4 [3]">
              <a:extLst>
                <a:ext uri="{FF2B5EF4-FFF2-40B4-BE49-F238E27FC236}">
                  <a16:creationId xmlns:a16="http://schemas.microsoft.com/office/drawing/2014/main" id="{F9B9444B-C98D-45FC-BA92-881D06827328}"/>
                </a:ext>
              </a:extLst>
            </p:cNvPr>
            <p:cNvSpPr>
              <a:spLocks noChangeAspect="1"/>
            </p:cNvSpPr>
            <p:nvPr>
              <p:custDataLst>
                <p:tags r:id="rId140"/>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17" name="Harvey 4/4 [4]">
              <a:extLst>
                <a:ext uri="{FF2B5EF4-FFF2-40B4-BE49-F238E27FC236}">
                  <a16:creationId xmlns:a16="http://schemas.microsoft.com/office/drawing/2014/main" id="{5FFB853D-F550-4F16-8269-A070A19E381C}"/>
                </a:ext>
              </a:extLst>
            </p:cNvPr>
            <p:cNvSpPr>
              <a:spLocks noChangeAspect="1"/>
            </p:cNvSpPr>
            <p:nvPr>
              <p:custDataLst>
                <p:tags r:id="rId141"/>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grpSp>
      <p:grpSp>
        <p:nvGrpSpPr>
          <p:cNvPr id="18" name="Harvey 8" hidden="1">
            <a:extLst>
              <a:ext uri="{FF2B5EF4-FFF2-40B4-BE49-F238E27FC236}">
                <a16:creationId xmlns:a16="http://schemas.microsoft.com/office/drawing/2014/main" id="{0630AB66-7B5F-41CE-A2EB-2EB4C67794AE}"/>
              </a:ext>
            </a:extLst>
          </p:cNvPr>
          <p:cNvGrpSpPr>
            <a:grpSpLocks/>
          </p:cNvGrpSpPr>
          <p:nvPr userDrawn="1">
            <p:custDataLst>
              <p:tags r:id="rId25"/>
            </p:custDataLst>
          </p:nvPr>
        </p:nvGrpSpPr>
        <p:grpSpPr>
          <a:xfrm>
            <a:off x="6844214" y="3978000"/>
            <a:ext cx="1024878" cy="1024878"/>
            <a:chOff x="0" y="0"/>
            <a:chExt cx="914400" cy="914400"/>
          </a:xfrm>
          <a:solidFill>
            <a:schemeClr val="accent1"/>
          </a:solidFill>
        </p:grpSpPr>
        <p:sp>
          <p:nvSpPr>
            <p:cNvPr id="19" name="Harvey 0/8 [0]">
              <a:extLst>
                <a:ext uri="{FF2B5EF4-FFF2-40B4-BE49-F238E27FC236}">
                  <a16:creationId xmlns:a16="http://schemas.microsoft.com/office/drawing/2014/main" id="{051D5678-1EFE-40CF-8563-B5E9EA35A271}"/>
                </a:ext>
              </a:extLst>
            </p:cNvPr>
            <p:cNvSpPr>
              <a:spLocks noChangeAspect="1"/>
            </p:cNvSpPr>
            <p:nvPr>
              <p:custDataLst>
                <p:tags r:id="rId128"/>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0" name="Harvey 1/8 [1]">
              <a:extLst>
                <a:ext uri="{FF2B5EF4-FFF2-40B4-BE49-F238E27FC236}">
                  <a16:creationId xmlns:a16="http://schemas.microsoft.com/office/drawing/2014/main" id="{E5DDEB4B-B8B3-42DA-AF30-4FD0A1770D91}"/>
                </a:ext>
              </a:extLst>
            </p:cNvPr>
            <p:cNvSpPr>
              <a:spLocks noChangeAspect="1"/>
            </p:cNvSpPr>
            <p:nvPr>
              <p:custDataLst>
                <p:tags r:id="rId129"/>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1" name="Harvey 2/8 [2]">
              <a:extLst>
                <a:ext uri="{FF2B5EF4-FFF2-40B4-BE49-F238E27FC236}">
                  <a16:creationId xmlns:a16="http://schemas.microsoft.com/office/drawing/2014/main" id="{FB9200C4-0418-4CEF-BBB8-18F997AD7CA8}"/>
                </a:ext>
              </a:extLst>
            </p:cNvPr>
            <p:cNvSpPr>
              <a:spLocks noChangeAspect="1"/>
            </p:cNvSpPr>
            <p:nvPr>
              <p:custDataLst>
                <p:tags r:id="rId130"/>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2" name="Harvey 3/8 [3]">
              <a:extLst>
                <a:ext uri="{FF2B5EF4-FFF2-40B4-BE49-F238E27FC236}">
                  <a16:creationId xmlns:a16="http://schemas.microsoft.com/office/drawing/2014/main" id="{8E4DE7E8-0809-4E2E-BE6A-E989A6AEBF62}"/>
                </a:ext>
              </a:extLst>
            </p:cNvPr>
            <p:cNvSpPr>
              <a:spLocks noChangeAspect="1"/>
            </p:cNvSpPr>
            <p:nvPr>
              <p:custDataLst>
                <p:tags r:id="rId131"/>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3" name="Harvey 4/8 [4]">
              <a:extLst>
                <a:ext uri="{FF2B5EF4-FFF2-40B4-BE49-F238E27FC236}">
                  <a16:creationId xmlns:a16="http://schemas.microsoft.com/office/drawing/2014/main" id="{F839E6A9-0DED-402B-8F4C-2176769B55CD}"/>
                </a:ext>
              </a:extLst>
            </p:cNvPr>
            <p:cNvSpPr>
              <a:spLocks noChangeAspect="1"/>
            </p:cNvSpPr>
            <p:nvPr>
              <p:custDataLst>
                <p:tags r:id="rId132"/>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4" name="Harvey 5/8 [5]">
              <a:extLst>
                <a:ext uri="{FF2B5EF4-FFF2-40B4-BE49-F238E27FC236}">
                  <a16:creationId xmlns:a16="http://schemas.microsoft.com/office/drawing/2014/main" id="{C3EE8663-AD08-4237-8344-6543EC4B688C}"/>
                </a:ext>
              </a:extLst>
            </p:cNvPr>
            <p:cNvSpPr>
              <a:spLocks noChangeAspect="1"/>
            </p:cNvSpPr>
            <p:nvPr>
              <p:custDataLst>
                <p:tags r:id="rId133"/>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5" name="Harvey 6/8 [6]">
              <a:extLst>
                <a:ext uri="{FF2B5EF4-FFF2-40B4-BE49-F238E27FC236}">
                  <a16:creationId xmlns:a16="http://schemas.microsoft.com/office/drawing/2014/main" id="{ADE6F931-D156-4E59-A3ED-0B14B5F0EF7E}"/>
                </a:ext>
              </a:extLst>
            </p:cNvPr>
            <p:cNvSpPr>
              <a:spLocks noChangeAspect="1"/>
            </p:cNvSpPr>
            <p:nvPr>
              <p:custDataLst>
                <p:tags r:id="rId134"/>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6" name="Harvey 7/8 [7]">
              <a:extLst>
                <a:ext uri="{FF2B5EF4-FFF2-40B4-BE49-F238E27FC236}">
                  <a16:creationId xmlns:a16="http://schemas.microsoft.com/office/drawing/2014/main" id="{A36821AE-2FF1-4F6E-AAF3-1BEA6AE153B8}"/>
                </a:ext>
              </a:extLst>
            </p:cNvPr>
            <p:cNvSpPr>
              <a:spLocks noChangeAspect="1"/>
            </p:cNvSpPr>
            <p:nvPr>
              <p:custDataLst>
                <p:tags r:id="rId135"/>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7" name="Harvey 8/8 [8]">
              <a:extLst>
                <a:ext uri="{FF2B5EF4-FFF2-40B4-BE49-F238E27FC236}">
                  <a16:creationId xmlns:a16="http://schemas.microsoft.com/office/drawing/2014/main" id="{2D277E47-45D5-4503-8443-BED560C6560A}"/>
                </a:ext>
              </a:extLst>
            </p:cNvPr>
            <p:cNvSpPr>
              <a:spLocks noChangeAspect="1"/>
            </p:cNvSpPr>
            <p:nvPr>
              <p:custDataLst>
                <p:tags r:id="rId136"/>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grpSp>
      <p:grpSp>
        <p:nvGrpSpPr>
          <p:cNvPr id="28" name="Harvey 100" hidden="1">
            <a:extLst>
              <a:ext uri="{FF2B5EF4-FFF2-40B4-BE49-F238E27FC236}">
                <a16:creationId xmlns:a16="http://schemas.microsoft.com/office/drawing/2014/main" id="{6D5D9337-395C-4FE4-97E6-E1CD47A644E9}"/>
              </a:ext>
            </a:extLst>
          </p:cNvPr>
          <p:cNvGrpSpPr/>
          <p:nvPr userDrawn="1">
            <p:custDataLst>
              <p:tags r:id="rId26"/>
            </p:custDataLst>
          </p:nvPr>
        </p:nvGrpSpPr>
        <p:grpSpPr>
          <a:xfrm>
            <a:off x="8296922" y="3978000"/>
            <a:ext cx="1024878" cy="1024878"/>
            <a:chOff x="4334905" y="3282696"/>
            <a:chExt cx="292608" cy="292608"/>
          </a:xfrm>
          <a:solidFill>
            <a:schemeClr val="accent1"/>
          </a:solidFill>
        </p:grpSpPr>
        <p:sp>
          <p:nvSpPr>
            <p:cNvPr id="29" name="Harvey 0/100 [0]">
              <a:extLst>
                <a:ext uri="{FF2B5EF4-FFF2-40B4-BE49-F238E27FC236}">
                  <a16:creationId xmlns:a16="http://schemas.microsoft.com/office/drawing/2014/main" id="{C2D4C837-2D4B-4D6B-81F8-9B001989609B}"/>
                </a:ext>
              </a:extLst>
            </p:cNvPr>
            <p:cNvSpPr>
              <a:spLocks noChangeAspect="1"/>
            </p:cNvSpPr>
            <p:nvPr>
              <p:custDataLst>
                <p:tags r:id="rId27"/>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txBody>
            <a:bodyPr/>
            <a:lstStyle/>
            <a:p>
              <a:endParaRPr/>
            </a:p>
          </p:txBody>
        </p:sp>
        <p:sp>
          <p:nvSpPr>
            <p:cNvPr id="30" name="Harvey 1/100 [1]">
              <a:extLst>
                <a:ext uri="{FF2B5EF4-FFF2-40B4-BE49-F238E27FC236}">
                  <a16:creationId xmlns:a16="http://schemas.microsoft.com/office/drawing/2014/main" id="{BACD6AAA-4A1C-46BE-B491-9A4A9C7C56F3}"/>
                </a:ext>
              </a:extLst>
            </p:cNvPr>
            <p:cNvSpPr>
              <a:spLocks noChangeAspect="1"/>
            </p:cNvSpPr>
            <p:nvPr>
              <p:custDataLst>
                <p:tags r:id="rId28"/>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grpFill/>
            <a:ln w="19050" cmpd="sng">
              <a:solidFill>
                <a:schemeClr val="tx1"/>
              </a:solidFill>
            </a:ln>
          </p:spPr>
          <p:txBody>
            <a:bodyPr/>
            <a:lstStyle/>
            <a:p>
              <a:endParaRPr/>
            </a:p>
          </p:txBody>
        </p:sp>
        <p:sp>
          <p:nvSpPr>
            <p:cNvPr id="31" name="Harvey 2/100 [2]">
              <a:extLst>
                <a:ext uri="{FF2B5EF4-FFF2-40B4-BE49-F238E27FC236}">
                  <a16:creationId xmlns:a16="http://schemas.microsoft.com/office/drawing/2014/main" id="{701024C3-4DEF-477C-9CFB-100E0303499E}"/>
                </a:ext>
              </a:extLst>
            </p:cNvPr>
            <p:cNvSpPr>
              <a:spLocks noChangeAspect="1"/>
            </p:cNvSpPr>
            <p:nvPr>
              <p:custDataLst>
                <p:tags r:id="rId29"/>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grpFill/>
            <a:ln w="19050" cmpd="sng">
              <a:solidFill>
                <a:schemeClr val="tx1"/>
              </a:solidFill>
            </a:ln>
          </p:spPr>
          <p:txBody>
            <a:bodyPr/>
            <a:lstStyle/>
            <a:p>
              <a:endParaRPr/>
            </a:p>
          </p:txBody>
        </p:sp>
        <p:sp>
          <p:nvSpPr>
            <p:cNvPr id="32" name="Harvey 3/100 [3]">
              <a:extLst>
                <a:ext uri="{FF2B5EF4-FFF2-40B4-BE49-F238E27FC236}">
                  <a16:creationId xmlns:a16="http://schemas.microsoft.com/office/drawing/2014/main" id="{46A461CD-8D28-4422-AF2A-8267EFA51CAD}"/>
                </a:ext>
              </a:extLst>
            </p:cNvPr>
            <p:cNvSpPr>
              <a:spLocks noChangeAspect="1"/>
            </p:cNvSpPr>
            <p:nvPr>
              <p:custDataLst>
                <p:tags r:id="rId30"/>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grpFill/>
            <a:ln w="19050" cmpd="sng">
              <a:solidFill>
                <a:schemeClr val="tx1"/>
              </a:solidFill>
            </a:ln>
          </p:spPr>
          <p:txBody>
            <a:bodyPr/>
            <a:lstStyle/>
            <a:p>
              <a:endParaRPr/>
            </a:p>
          </p:txBody>
        </p:sp>
        <p:sp>
          <p:nvSpPr>
            <p:cNvPr id="33" name="Harvey 4/100 [4]">
              <a:extLst>
                <a:ext uri="{FF2B5EF4-FFF2-40B4-BE49-F238E27FC236}">
                  <a16:creationId xmlns:a16="http://schemas.microsoft.com/office/drawing/2014/main" id="{0A337C3A-F021-437D-9E3D-FDE5AF266029}"/>
                </a:ext>
              </a:extLst>
            </p:cNvPr>
            <p:cNvSpPr>
              <a:spLocks noChangeAspect="1"/>
            </p:cNvSpPr>
            <p:nvPr>
              <p:custDataLst>
                <p:tags r:id="rId31"/>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grpFill/>
            <a:ln w="19050" cmpd="sng">
              <a:solidFill>
                <a:schemeClr val="tx1"/>
              </a:solidFill>
            </a:ln>
          </p:spPr>
          <p:txBody>
            <a:bodyPr/>
            <a:lstStyle/>
            <a:p>
              <a:endParaRPr/>
            </a:p>
          </p:txBody>
        </p:sp>
        <p:sp>
          <p:nvSpPr>
            <p:cNvPr id="35" name="Harvey 5/100 [5]">
              <a:extLst>
                <a:ext uri="{FF2B5EF4-FFF2-40B4-BE49-F238E27FC236}">
                  <a16:creationId xmlns:a16="http://schemas.microsoft.com/office/drawing/2014/main" id="{BDF66AF7-3D75-4118-B7E6-241B2C41B2C9}"/>
                </a:ext>
              </a:extLst>
            </p:cNvPr>
            <p:cNvSpPr>
              <a:spLocks noChangeAspect="1"/>
            </p:cNvSpPr>
            <p:nvPr>
              <p:custDataLst>
                <p:tags r:id="rId32"/>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grpFill/>
            <a:ln w="19050" cmpd="sng">
              <a:solidFill>
                <a:schemeClr val="tx1"/>
              </a:solidFill>
            </a:ln>
          </p:spPr>
          <p:txBody>
            <a:bodyPr/>
            <a:lstStyle/>
            <a:p>
              <a:endParaRPr/>
            </a:p>
          </p:txBody>
        </p:sp>
        <p:sp>
          <p:nvSpPr>
            <p:cNvPr id="36" name="Harvey 6/100 [6]">
              <a:extLst>
                <a:ext uri="{FF2B5EF4-FFF2-40B4-BE49-F238E27FC236}">
                  <a16:creationId xmlns:a16="http://schemas.microsoft.com/office/drawing/2014/main" id="{E74E7438-4315-4097-9BA7-F0CE3252AC14}"/>
                </a:ext>
              </a:extLst>
            </p:cNvPr>
            <p:cNvSpPr>
              <a:spLocks noChangeAspect="1"/>
            </p:cNvSpPr>
            <p:nvPr>
              <p:custDataLst>
                <p:tags r:id="rId33"/>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grpFill/>
            <a:ln w="19050" cmpd="sng">
              <a:solidFill>
                <a:schemeClr val="tx1"/>
              </a:solidFill>
            </a:ln>
          </p:spPr>
          <p:txBody>
            <a:bodyPr/>
            <a:lstStyle/>
            <a:p>
              <a:endParaRPr/>
            </a:p>
          </p:txBody>
        </p:sp>
        <p:sp>
          <p:nvSpPr>
            <p:cNvPr id="37" name="Harvey 7/100 [7]">
              <a:extLst>
                <a:ext uri="{FF2B5EF4-FFF2-40B4-BE49-F238E27FC236}">
                  <a16:creationId xmlns:a16="http://schemas.microsoft.com/office/drawing/2014/main" id="{FEBA4E91-97BB-4DAC-B193-66FA4828DB26}"/>
                </a:ext>
              </a:extLst>
            </p:cNvPr>
            <p:cNvSpPr>
              <a:spLocks noChangeAspect="1"/>
            </p:cNvSpPr>
            <p:nvPr>
              <p:custDataLst>
                <p:tags r:id="rId34"/>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grpFill/>
            <a:ln w="19050" cmpd="sng">
              <a:solidFill>
                <a:schemeClr val="tx1"/>
              </a:solidFill>
            </a:ln>
          </p:spPr>
          <p:txBody>
            <a:bodyPr/>
            <a:lstStyle/>
            <a:p>
              <a:endParaRPr/>
            </a:p>
          </p:txBody>
        </p:sp>
        <p:sp>
          <p:nvSpPr>
            <p:cNvPr id="38" name="Harvey 8/100 [8]">
              <a:extLst>
                <a:ext uri="{FF2B5EF4-FFF2-40B4-BE49-F238E27FC236}">
                  <a16:creationId xmlns:a16="http://schemas.microsoft.com/office/drawing/2014/main" id="{EEB85E02-177B-40CF-B926-A4423CC7C827}"/>
                </a:ext>
              </a:extLst>
            </p:cNvPr>
            <p:cNvSpPr>
              <a:spLocks noChangeAspect="1"/>
            </p:cNvSpPr>
            <p:nvPr>
              <p:custDataLst>
                <p:tags r:id="rId35"/>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grpFill/>
            <a:ln w="19050" cmpd="sng">
              <a:solidFill>
                <a:schemeClr val="tx1"/>
              </a:solidFill>
            </a:ln>
          </p:spPr>
          <p:txBody>
            <a:bodyPr/>
            <a:lstStyle/>
            <a:p>
              <a:endParaRPr/>
            </a:p>
          </p:txBody>
        </p:sp>
        <p:sp>
          <p:nvSpPr>
            <p:cNvPr id="39" name="Harvey 9/100 [9]">
              <a:extLst>
                <a:ext uri="{FF2B5EF4-FFF2-40B4-BE49-F238E27FC236}">
                  <a16:creationId xmlns:a16="http://schemas.microsoft.com/office/drawing/2014/main" id="{C133BC7F-B0E3-404F-92D1-BB930C4F3311}"/>
                </a:ext>
              </a:extLst>
            </p:cNvPr>
            <p:cNvSpPr>
              <a:spLocks noChangeAspect="1"/>
            </p:cNvSpPr>
            <p:nvPr>
              <p:custDataLst>
                <p:tags r:id="rId36"/>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grpFill/>
            <a:ln w="19050" cmpd="sng">
              <a:solidFill>
                <a:schemeClr val="tx1"/>
              </a:solidFill>
            </a:ln>
          </p:spPr>
          <p:txBody>
            <a:bodyPr/>
            <a:lstStyle/>
            <a:p>
              <a:endParaRPr/>
            </a:p>
          </p:txBody>
        </p:sp>
        <p:sp>
          <p:nvSpPr>
            <p:cNvPr id="40" name="Harvey 10/100 [10]">
              <a:extLst>
                <a:ext uri="{FF2B5EF4-FFF2-40B4-BE49-F238E27FC236}">
                  <a16:creationId xmlns:a16="http://schemas.microsoft.com/office/drawing/2014/main" id="{F2FB72A6-CDF7-48B3-A3B8-5A5FC061802C}"/>
                </a:ext>
              </a:extLst>
            </p:cNvPr>
            <p:cNvSpPr>
              <a:spLocks noChangeAspect="1"/>
            </p:cNvSpPr>
            <p:nvPr>
              <p:custDataLst>
                <p:tags r:id="rId37"/>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grpFill/>
            <a:ln w="19050" cmpd="sng">
              <a:solidFill>
                <a:schemeClr val="tx1"/>
              </a:solidFill>
            </a:ln>
          </p:spPr>
          <p:txBody>
            <a:bodyPr/>
            <a:lstStyle/>
            <a:p>
              <a:endParaRPr/>
            </a:p>
          </p:txBody>
        </p:sp>
        <p:sp>
          <p:nvSpPr>
            <p:cNvPr id="41" name="Harvey 11/100 [11]">
              <a:extLst>
                <a:ext uri="{FF2B5EF4-FFF2-40B4-BE49-F238E27FC236}">
                  <a16:creationId xmlns:a16="http://schemas.microsoft.com/office/drawing/2014/main" id="{F3110C8B-1B18-4579-AB3F-0F4A0840CF38}"/>
                </a:ext>
              </a:extLst>
            </p:cNvPr>
            <p:cNvSpPr>
              <a:spLocks noChangeAspect="1"/>
            </p:cNvSpPr>
            <p:nvPr>
              <p:custDataLst>
                <p:tags r:id="rId38"/>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grpFill/>
            <a:ln w="19050" cmpd="sng">
              <a:solidFill>
                <a:schemeClr val="tx1"/>
              </a:solidFill>
            </a:ln>
          </p:spPr>
          <p:txBody>
            <a:bodyPr/>
            <a:lstStyle/>
            <a:p>
              <a:endParaRPr/>
            </a:p>
          </p:txBody>
        </p:sp>
        <p:sp>
          <p:nvSpPr>
            <p:cNvPr id="42" name="Harvey 12/100 [12]">
              <a:extLst>
                <a:ext uri="{FF2B5EF4-FFF2-40B4-BE49-F238E27FC236}">
                  <a16:creationId xmlns:a16="http://schemas.microsoft.com/office/drawing/2014/main" id="{84A1B722-E5AC-45F7-9498-7FF502B6FA2B}"/>
                </a:ext>
              </a:extLst>
            </p:cNvPr>
            <p:cNvSpPr>
              <a:spLocks noChangeAspect="1"/>
            </p:cNvSpPr>
            <p:nvPr>
              <p:custDataLst>
                <p:tags r:id="rId39"/>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grpFill/>
            <a:ln w="19050" cmpd="sng">
              <a:solidFill>
                <a:schemeClr val="tx1"/>
              </a:solidFill>
            </a:ln>
          </p:spPr>
          <p:txBody>
            <a:bodyPr/>
            <a:lstStyle/>
            <a:p>
              <a:endParaRPr/>
            </a:p>
          </p:txBody>
        </p:sp>
        <p:sp>
          <p:nvSpPr>
            <p:cNvPr id="43" name="Harvey 13/100 [13]">
              <a:extLst>
                <a:ext uri="{FF2B5EF4-FFF2-40B4-BE49-F238E27FC236}">
                  <a16:creationId xmlns:a16="http://schemas.microsoft.com/office/drawing/2014/main" id="{A5599F20-B957-4DF9-8B04-F2B77AAF0BDB}"/>
                </a:ext>
              </a:extLst>
            </p:cNvPr>
            <p:cNvSpPr>
              <a:spLocks noChangeAspect="1"/>
            </p:cNvSpPr>
            <p:nvPr>
              <p:custDataLst>
                <p:tags r:id="rId40"/>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grpFill/>
            <a:ln w="19050" cmpd="sng">
              <a:solidFill>
                <a:schemeClr val="tx1"/>
              </a:solidFill>
            </a:ln>
          </p:spPr>
          <p:txBody>
            <a:bodyPr/>
            <a:lstStyle/>
            <a:p>
              <a:endParaRPr/>
            </a:p>
          </p:txBody>
        </p:sp>
        <p:sp>
          <p:nvSpPr>
            <p:cNvPr id="44" name="Harvey 14/100 [14]">
              <a:extLst>
                <a:ext uri="{FF2B5EF4-FFF2-40B4-BE49-F238E27FC236}">
                  <a16:creationId xmlns:a16="http://schemas.microsoft.com/office/drawing/2014/main" id="{F74357FC-EB3D-46C4-B56A-5007C9F4FB84}"/>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grpFill/>
            <a:ln w="19050" cmpd="sng">
              <a:solidFill>
                <a:schemeClr val="tx1"/>
              </a:solidFill>
            </a:ln>
          </p:spPr>
          <p:txBody>
            <a:bodyPr/>
            <a:lstStyle/>
            <a:p>
              <a:endParaRPr/>
            </a:p>
          </p:txBody>
        </p:sp>
        <p:sp>
          <p:nvSpPr>
            <p:cNvPr id="45" name="Harvey 15/100 [15]">
              <a:extLst>
                <a:ext uri="{FF2B5EF4-FFF2-40B4-BE49-F238E27FC236}">
                  <a16:creationId xmlns:a16="http://schemas.microsoft.com/office/drawing/2014/main" id="{32E8E8F3-9DBC-46F4-9700-CAF071913650}"/>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grpFill/>
            <a:ln w="19050" cmpd="sng">
              <a:solidFill>
                <a:schemeClr val="tx1"/>
              </a:solidFill>
            </a:ln>
          </p:spPr>
          <p:txBody>
            <a:bodyPr/>
            <a:lstStyle/>
            <a:p>
              <a:endParaRPr/>
            </a:p>
          </p:txBody>
        </p:sp>
        <p:sp>
          <p:nvSpPr>
            <p:cNvPr id="46" name="Harvey 16/100 [16]">
              <a:extLst>
                <a:ext uri="{FF2B5EF4-FFF2-40B4-BE49-F238E27FC236}">
                  <a16:creationId xmlns:a16="http://schemas.microsoft.com/office/drawing/2014/main" id="{71360883-3CF3-4439-9568-E456C60454A8}"/>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grpFill/>
            <a:ln w="19050" cmpd="sng">
              <a:solidFill>
                <a:schemeClr val="tx1"/>
              </a:solidFill>
            </a:ln>
          </p:spPr>
          <p:txBody>
            <a:bodyPr/>
            <a:lstStyle/>
            <a:p>
              <a:endParaRPr/>
            </a:p>
          </p:txBody>
        </p:sp>
        <p:sp>
          <p:nvSpPr>
            <p:cNvPr id="47" name="Harvey 17/100 [17]">
              <a:extLst>
                <a:ext uri="{FF2B5EF4-FFF2-40B4-BE49-F238E27FC236}">
                  <a16:creationId xmlns:a16="http://schemas.microsoft.com/office/drawing/2014/main" id="{AE88FC9E-FB95-4413-AE3E-B8BF504735B5}"/>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grpFill/>
            <a:ln w="19050" cmpd="sng">
              <a:solidFill>
                <a:schemeClr val="tx1"/>
              </a:solidFill>
            </a:ln>
          </p:spPr>
          <p:txBody>
            <a:bodyPr/>
            <a:lstStyle/>
            <a:p>
              <a:endParaRPr/>
            </a:p>
          </p:txBody>
        </p:sp>
        <p:sp>
          <p:nvSpPr>
            <p:cNvPr id="48" name="Harvey 18/100 [18]">
              <a:extLst>
                <a:ext uri="{FF2B5EF4-FFF2-40B4-BE49-F238E27FC236}">
                  <a16:creationId xmlns:a16="http://schemas.microsoft.com/office/drawing/2014/main" id="{62593B83-E4BE-4CE8-9B0B-25AF9B7D4254}"/>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grpFill/>
            <a:ln w="19050" cmpd="sng">
              <a:solidFill>
                <a:schemeClr val="tx1"/>
              </a:solidFill>
            </a:ln>
          </p:spPr>
          <p:txBody>
            <a:bodyPr/>
            <a:lstStyle/>
            <a:p>
              <a:endParaRPr/>
            </a:p>
          </p:txBody>
        </p:sp>
        <p:sp>
          <p:nvSpPr>
            <p:cNvPr id="49" name="Harvey 19/100 [19]">
              <a:extLst>
                <a:ext uri="{FF2B5EF4-FFF2-40B4-BE49-F238E27FC236}">
                  <a16:creationId xmlns:a16="http://schemas.microsoft.com/office/drawing/2014/main" id="{CD41838E-0172-403D-9B68-FD51310F5400}"/>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grpFill/>
            <a:ln w="19050" cmpd="sng">
              <a:solidFill>
                <a:schemeClr val="tx1"/>
              </a:solidFill>
            </a:ln>
          </p:spPr>
          <p:txBody>
            <a:bodyPr/>
            <a:lstStyle/>
            <a:p>
              <a:endParaRPr/>
            </a:p>
          </p:txBody>
        </p:sp>
        <p:sp>
          <p:nvSpPr>
            <p:cNvPr id="50" name="Harvey 20/100 [20]">
              <a:extLst>
                <a:ext uri="{FF2B5EF4-FFF2-40B4-BE49-F238E27FC236}">
                  <a16:creationId xmlns:a16="http://schemas.microsoft.com/office/drawing/2014/main" id="{EDE3F4CF-CB3E-40C2-B070-AC09F1E8FBD5}"/>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grpFill/>
            <a:ln w="19050" cmpd="sng">
              <a:solidFill>
                <a:schemeClr val="tx1"/>
              </a:solidFill>
            </a:ln>
          </p:spPr>
          <p:txBody>
            <a:bodyPr/>
            <a:lstStyle/>
            <a:p>
              <a:endParaRPr/>
            </a:p>
          </p:txBody>
        </p:sp>
        <p:sp>
          <p:nvSpPr>
            <p:cNvPr id="51" name="Harvey 21/100 [21]">
              <a:extLst>
                <a:ext uri="{FF2B5EF4-FFF2-40B4-BE49-F238E27FC236}">
                  <a16:creationId xmlns:a16="http://schemas.microsoft.com/office/drawing/2014/main" id="{CD8E25E7-83D2-4F78-92A7-435281704491}"/>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grpFill/>
            <a:ln w="19050" cmpd="sng">
              <a:solidFill>
                <a:schemeClr val="tx1"/>
              </a:solidFill>
            </a:ln>
          </p:spPr>
          <p:txBody>
            <a:bodyPr/>
            <a:lstStyle/>
            <a:p>
              <a:endParaRPr/>
            </a:p>
          </p:txBody>
        </p:sp>
        <p:sp>
          <p:nvSpPr>
            <p:cNvPr id="52" name="Harvey 22/100 [22]">
              <a:extLst>
                <a:ext uri="{FF2B5EF4-FFF2-40B4-BE49-F238E27FC236}">
                  <a16:creationId xmlns:a16="http://schemas.microsoft.com/office/drawing/2014/main" id="{C6A696FB-9EFC-47F6-9860-247C48C1FC3D}"/>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grpFill/>
            <a:ln w="19050" cmpd="sng">
              <a:solidFill>
                <a:schemeClr val="tx1"/>
              </a:solidFill>
            </a:ln>
          </p:spPr>
          <p:txBody>
            <a:bodyPr/>
            <a:lstStyle/>
            <a:p>
              <a:endParaRPr/>
            </a:p>
          </p:txBody>
        </p:sp>
        <p:sp>
          <p:nvSpPr>
            <p:cNvPr id="53" name="Harvey 23/100 [23]">
              <a:extLst>
                <a:ext uri="{FF2B5EF4-FFF2-40B4-BE49-F238E27FC236}">
                  <a16:creationId xmlns:a16="http://schemas.microsoft.com/office/drawing/2014/main" id="{252958D2-EE89-4FBF-BF7B-C8AFAD704413}"/>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grpFill/>
            <a:ln w="19050" cmpd="sng">
              <a:solidFill>
                <a:schemeClr val="tx1"/>
              </a:solidFill>
            </a:ln>
          </p:spPr>
          <p:txBody>
            <a:bodyPr/>
            <a:lstStyle/>
            <a:p>
              <a:endParaRPr/>
            </a:p>
          </p:txBody>
        </p:sp>
        <p:sp>
          <p:nvSpPr>
            <p:cNvPr id="54" name="Harvey 24/100 [24]">
              <a:extLst>
                <a:ext uri="{FF2B5EF4-FFF2-40B4-BE49-F238E27FC236}">
                  <a16:creationId xmlns:a16="http://schemas.microsoft.com/office/drawing/2014/main" id="{314E82DC-04B6-406C-9D65-1115F4D2AA22}"/>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grpFill/>
            <a:ln w="19050" cmpd="sng">
              <a:solidFill>
                <a:schemeClr val="tx1"/>
              </a:solidFill>
            </a:ln>
          </p:spPr>
          <p:txBody>
            <a:bodyPr/>
            <a:lstStyle/>
            <a:p>
              <a:endParaRPr/>
            </a:p>
          </p:txBody>
        </p:sp>
        <p:sp>
          <p:nvSpPr>
            <p:cNvPr id="55" name="Harvey 25/100 [25]">
              <a:extLst>
                <a:ext uri="{FF2B5EF4-FFF2-40B4-BE49-F238E27FC236}">
                  <a16:creationId xmlns:a16="http://schemas.microsoft.com/office/drawing/2014/main" id="{669D1B60-A74F-4296-8610-F3DCDDC15022}"/>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txBody>
            <a:bodyPr/>
            <a:lstStyle/>
            <a:p>
              <a:endParaRPr/>
            </a:p>
          </p:txBody>
        </p:sp>
        <p:sp>
          <p:nvSpPr>
            <p:cNvPr id="56" name="Harvey 26/100 [26]">
              <a:extLst>
                <a:ext uri="{FF2B5EF4-FFF2-40B4-BE49-F238E27FC236}">
                  <a16:creationId xmlns:a16="http://schemas.microsoft.com/office/drawing/2014/main" id="{FF6DD112-04B6-4656-AB9D-1F9950FEE2D9}"/>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grpFill/>
            <a:ln w="19050" cmpd="sng">
              <a:solidFill>
                <a:schemeClr val="tx1"/>
              </a:solidFill>
            </a:ln>
          </p:spPr>
          <p:txBody>
            <a:bodyPr/>
            <a:lstStyle/>
            <a:p>
              <a:endParaRPr/>
            </a:p>
          </p:txBody>
        </p:sp>
        <p:sp>
          <p:nvSpPr>
            <p:cNvPr id="57" name="Harvey 27/100 [27]">
              <a:extLst>
                <a:ext uri="{FF2B5EF4-FFF2-40B4-BE49-F238E27FC236}">
                  <a16:creationId xmlns:a16="http://schemas.microsoft.com/office/drawing/2014/main" id="{E2928B53-FC5C-427C-AE65-9286773D84B2}"/>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grpFill/>
            <a:ln w="19050" cmpd="sng">
              <a:solidFill>
                <a:schemeClr val="tx1"/>
              </a:solidFill>
            </a:ln>
          </p:spPr>
          <p:txBody>
            <a:bodyPr/>
            <a:lstStyle/>
            <a:p>
              <a:endParaRPr/>
            </a:p>
          </p:txBody>
        </p:sp>
        <p:sp>
          <p:nvSpPr>
            <p:cNvPr id="58" name="Harvey 28/100 [28]">
              <a:extLst>
                <a:ext uri="{FF2B5EF4-FFF2-40B4-BE49-F238E27FC236}">
                  <a16:creationId xmlns:a16="http://schemas.microsoft.com/office/drawing/2014/main" id="{D8CF4F20-8FEC-47FF-9B86-E818143B2C19}"/>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grpFill/>
            <a:ln w="19050" cmpd="sng">
              <a:solidFill>
                <a:schemeClr val="tx1"/>
              </a:solidFill>
            </a:ln>
          </p:spPr>
          <p:txBody>
            <a:bodyPr/>
            <a:lstStyle/>
            <a:p>
              <a:endParaRPr/>
            </a:p>
          </p:txBody>
        </p:sp>
        <p:sp>
          <p:nvSpPr>
            <p:cNvPr id="59" name="Harvey 29/100 [29]">
              <a:extLst>
                <a:ext uri="{FF2B5EF4-FFF2-40B4-BE49-F238E27FC236}">
                  <a16:creationId xmlns:a16="http://schemas.microsoft.com/office/drawing/2014/main" id="{E1AF074D-4599-4D0E-8078-66303FEBDE44}"/>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grpFill/>
            <a:ln w="19050" cmpd="sng">
              <a:solidFill>
                <a:schemeClr val="tx1"/>
              </a:solidFill>
            </a:ln>
          </p:spPr>
          <p:txBody>
            <a:bodyPr/>
            <a:lstStyle/>
            <a:p>
              <a:endParaRPr/>
            </a:p>
          </p:txBody>
        </p:sp>
        <p:sp>
          <p:nvSpPr>
            <p:cNvPr id="60" name="Harvey 30/100 [30]">
              <a:extLst>
                <a:ext uri="{FF2B5EF4-FFF2-40B4-BE49-F238E27FC236}">
                  <a16:creationId xmlns:a16="http://schemas.microsoft.com/office/drawing/2014/main" id="{2DF9C982-C062-4899-8A5F-20F49AD9E1B5}"/>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grpFill/>
            <a:ln w="19050" cmpd="sng">
              <a:solidFill>
                <a:schemeClr val="tx1"/>
              </a:solidFill>
            </a:ln>
          </p:spPr>
          <p:txBody>
            <a:bodyPr/>
            <a:lstStyle/>
            <a:p>
              <a:endParaRPr/>
            </a:p>
          </p:txBody>
        </p:sp>
        <p:sp>
          <p:nvSpPr>
            <p:cNvPr id="61" name="Harvey 31/100 [31]">
              <a:extLst>
                <a:ext uri="{FF2B5EF4-FFF2-40B4-BE49-F238E27FC236}">
                  <a16:creationId xmlns:a16="http://schemas.microsoft.com/office/drawing/2014/main" id="{E98CD797-9DD9-4143-9058-D1ABF95E7406}"/>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grpFill/>
            <a:ln w="19050" cmpd="sng">
              <a:solidFill>
                <a:schemeClr val="tx1"/>
              </a:solidFill>
            </a:ln>
          </p:spPr>
          <p:txBody>
            <a:bodyPr/>
            <a:lstStyle/>
            <a:p>
              <a:endParaRPr/>
            </a:p>
          </p:txBody>
        </p:sp>
        <p:sp>
          <p:nvSpPr>
            <p:cNvPr id="62" name="Harvey 32/100 [32]">
              <a:extLst>
                <a:ext uri="{FF2B5EF4-FFF2-40B4-BE49-F238E27FC236}">
                  <a16:creationId xmlns:a16="http://schemas.microsoft.com/office/drawing/2014/main" id="{39029FE4-844F-47DA-8FEF-FB68673FF10C}"/>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grpFill/>
            <a:ln w="19050" cmpd="sng">
              <a:solidFill>
                <a:schemeClr val="tx1"/>
              </a:solidFill>
            </a:ln>
          </p:spPr>
          <p:txBody>
            <a:bodyPr/>
            <a:lstStyle/>
            <a:p>
              <a:endParaRPr/>
            </a:p>
          </p:txBody>
        </p:sp>
        <p:sp>
          <p:nvSpPr>
            <p:cNvPr id="63" name="Harvey 33/100 [33]">
              <a:extLst>
                <a:ext uri="{FF2B5EF4-FFF2-40B4-BE49-F238E27FC236}">
                  <a16:creationId xmlns:a16="http://schemas.microsoft.com/office/drawing/2014/main" id="{B99AA4D4-9C74-447B-89EF-8FD268FF95EE}"/>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grpFill/>
            <a:ln w="19050" cmpd="sng">
              <a:solidFill>
                <a:schemeClr val="tx1"/>
              </a:solidFill>
            </a:ln>
          </p:spPr>
          <p:txBody>
            <a:bodyPr/>
            <a:lstStyle/>
            <a:p>
              <a:endParaRPr/>
            </a:p>
          </p:txBody>
        </p:sp>
        <p:sp>
          <p:nvSpPr>
            <p:cNvPr id="64" name="Harvey 34/100 [34]">
              <a:extLst>
                <a:ext uri="{FF2B5EF4-FFF2-40B4-BE49-F238E27FC236}">
                  <a16:creationId xmlns:a16="http://schemas.microsoft.com/office/drawing/2014/main" id="{0880CCDE-4DDE-49A8-AFB2-FDDCE314B4D3}"/>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grpFill/>
            <a:ln w="19050" cmpd="sng">
              <a:solidFill>
                <a:schemeClr val="tx1"/>
              </a:solidFill>
            </a:ln>
          </p:spPr>
          <p:txBody>
            <a:bodyPr/>
            <a:lstStyle/>
            <a:p>
              <a:endParaRPr/>
            </a:p>
          </p:txBody>
        </p:sp>
        <p:sp>
          <p:nvSpPr>
            <p:cNvPr id="65" name="Harvey 35/100 [35]">
              <a:extLst>
                <a:ext uri="{FF2B5EF4-FFF2-40B4-BE49-F238E27FC236}">
                  <a16:creationId xmlns:a16="http://schemas.microsoft.com/office/drawing/2014/main" id="{F37E834A-F9D8-4623-BC85-60359856CCD0}"/>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grpFill/>
            <a:ln w="19050" cmpd="sng">
              <a:solidFill>
                <a:schemeClr val="tx1"/>
              </a:solidFill>
            </a:ln>
          </p:spPr>
          <p:txBody>
            <a:bodyPr/>
            <a:lstStyle/>
            <a:p>
              <a:endParaRPr/>
            </a:p>
          </p:txBody>
        </p:sp>
        <p:sp>
          <p:nvSpPr>
            <p:cNvPr id="66" name="Harvey 36/100 [36]">
              <a:extLst>
                <a:ext uri="{FF2B5EF4-FFF2-40B4-BE49-F238E27FC236}">
                  <a16:creationId xmlns:a16="http://schemas.microsoft.com/office/drawing/2014/main" id="{15163940-B229-4368-B727-3714123C78AB}"/>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grpFill/>
            <a:ln w="19050" cmpd="sng">
              <a:solidFill>
                <a:schemeClr val="tx1"/>
              </a:solidFill>
            </a:ln>
          </p:spPr>
          <p:txBody>
            <a:bodyPr/>
            <a:lstStyle/>
            <a:p>
              <a:endParaRPr/>
            </a:p>
          </p:txBody>
        </p:sp>
        <p:sp>
          <p:nvSpPr>
            <p:cNvPr id="67" name="Harvey 37/100 [37]">
              <a:extLst>
                <a:ext uri="{FF2B5EF4-FFF2-40B4-BE49-F238E27FC236}">
                  <a16:creationId xmlns:a16="http://schemas.microsoft.com/office/drawing/2014/main" id="{64BAECDC-27C7-4333-B9D8-59DE42A1B1AA}"/>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grpFill/>
            <a:ln w="19050" cmpd="sng">
              <a:solidFill>
                <a:schemeClr val="tx1"/>
              </a:solidFill>
            </a:ln>
          </p:spPr>
          <p:txBody>
            <a:bodyPr/>
            <a:lstStyle/>
            <a:p>
              <a:endParaRPr/>
            </a:p>
          </p:txBody>
        </p:sp>
        <p:sp>
          <p:nvSpPr>
            <p:cNvPr id="68" name="Harvey 38/100 [38]">
              <a:extLst>
                <a:ext uri="{FF2B5EF4-FFF2-40B4-BE49-F238E27FC236}">
                  <a16:creationId xmlns:a16="http://schemas.microsoft.com/office/drawing/2014/main" id="{4F018A0A-A74A-4E47-BC47-203679D4F8C0}"/>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grpFill/>
            <a:ln w="19050" cmpd="sng">
              <a:solidFill>
                <a:schemeClr val="tx1"/>
              </a:solidFill>
            </a:ln>
          </p:spPr>
          <p:txBody>
            <a:bodyPr/>
            <a:lstStyle/>
            <a:p>
              <a:endParaRPr/>
            </a:p>
          </p:txBody>
        </p:sp>
        <p:sp>
          <p:nvSpPr>
            <p:cNvPr id="69" name="Harvey 39/100 [39]">
              <a:extLst>
                <a:ext uri="{FF2B5EF4-FFF2-40B4-BE49-F238E27FC236}">
                  <a16:creationId xmlns:a16="http://schemas.microsoft.com/office/drawing/2014/main" id="{ACA75957-9FDB-46A2-82EC-77103CBEAC52}"/>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grpFill/>
            <a:ln w="19050" cmpd="sng">
              <a:solidFill>
                <a:schemeClr val="tx1"/>
              </a:solidFill>
            </a:ln>
          </p:spPr>
          <p:txBody>
            <a:bodyPr/>
            <a:lstStyle/>
            <a:p>
              <a:endParaRPr/>
            </a:p>
          </p:txBody>
        </p:sp>
        <p:sp>
          <p:nvSpPr>
            <p:cNvPr id="70" name="Harvey 40/100 [40]">
              <a:extLst>
                <a:ext uri="{FF2B5EF4-FFF2-40B4-BE49-F238E27FC236}">
                  <a16:creationId xmlns:a16="http://schemas.microsoft.com/office/drawing/2014/main" id="{025DFA7F-A073-422A-8D20-E27D1ABE4342}"/>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grpFill/>
            <a:ln w="19050" cmpd="sng">
              <a:solidFill>
                <a:schemeClr val="tx1"/>
              </a:solidFill>
            </a:ln>
          </p:spPr>
          <p:txBody>
            <a:bodyPr/>
            <a:lstStyle/>
            <a:p>
              <a:endParaRPr/>
            </a:p>
          </p:txBody>
        </p:sp>
        <p:sp>
          <p:nvSpPr>
            <p:cNvPr id="71" name="Harvey 41/100 [41]">
              <a:extLst>
                <a:ext uri="{FF2B5EF4-FFF2-40B4-BE49-F238E27FC236}">
                  <a16:creationId xmlns:a16="http://schemas.microsoft.com/office/drawing/2014/main" id="{BF311CE9-A4CB-4965-8F0F-5B6811E9FB20}"/>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grpFill/>
            <a:ln w="19050" cmpd="sng">
              <a:solidFill>
                <a:schemeClr val="tx1"/>
              </a:solidFill>
            </a:ln>
          </p:spPr>
          <p:txBody>
            <a:bodyPr/>
            <a:lstStyle/>
            <a:p>
              <a:endParaRPr/>
            </a:p>
          </p:txBody>
        </p:sp>
        <p:sp>
          <p:nvSpPr>
            <p:cNvPr id="72" name="Harvey 42/100 [42]">
              <a:extLst>
                <a:ext uri="{FF2B5EF4-FFF2-40B4-BE49-F238E27FC236}">
                  <a16:creationId xmlns:a16="http://schemas.microsoft.com/office/drawing/2014/main" id="{1B415A3D-1E85-4E6A-8BAB-3BB56600BA4F}"/>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grpFill/>
            <a:ln w="19050" cmpd="sng">
              <a:solidFill>
                <a:schemeClr val="tx1"/>
              </a:solidFill>
            </a:ln>
          </p:spPr>
          <p:txBody>
            <a:bodyPr/>
            <a:lstStyle/>
            <a:p>
              <a:endParaRPr/>
            </a:p>
          </p:txBody>
        </p:sp>
        <p:sp>
          <p:nvSpPr>
            <p:cNvPr id="73" name="Harvey 43/100 [43]">
              <a:extLst>
                <a:ext uri="{FF2B5EF4-FFF2-40B4-BE49-F238E27FC236}">
                  <a16:creationId xmlns:a16="http://schemas.microsoft.com/office/drawing/2014/main" id="{7EAD6077-4487-4E7D-846D-445E65B5291C}"/>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grpFill/>
            <a:ln w="19050" cmpd="sng">
              <a:solidFill>
                <a:schemeClr val="tx1"/>
              </a:solidFill>
            </a:ln>
          </p:spPr>
          <p:txBody>
            <a:bodyPr/>
            <a:lstStyle/>
            <a:p>
              <a:endParaRPr/>
            </a:p>
          </p:txBody>
        </p:sp>
        <p:sp>
          <p:nvSpPr>
            <p:cNvPr id="74" name="Harvey 44/100 [44]">
              <a:extLst>
                <a:ext uri="{FF2B5EF4-FFF2-40B4-BE49-F238E27FC236}">
                  <a16:creationId xmlns:a16="http://schemas.microsoft.com/office/drawing/2014/main" id="{4B57ADAF-4A83-4CB4-8920-E2B9F994E83E}"/>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grpFill/>
            <a:ln w="19050" cmpd="sng">
              <a:solidFill>
                <a:schemeClr val="tx1"/>
              </a:solidFill>
            </a:ln>
          </p:spPr>
          <p:txBody>
            <a:bodyPr/>
            <a:lstStyle/>
            <a:p>
              <a:endParaRPr/>
            </a:p>
          </p:txBody>
        </p:sp>
        <p:sp>
          <p:nvSpPr>
            <p:cNvPr id="75" name="Harvey 45/100 [45]">
              <a:extLst>
                <a:ext uri="{FF2B5EF4-FFF2-40B4-BE49-F238E27FC236}">
                  <a16:creationId xmlns:a16="http://schemas.microsoft.com/office/drawing/2014/main" id="{FF3E5416-AC43-4CBB-A32A-A966ED03106F}"/>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grpFill/>
            <a:ln w="19050" cmpd="sng">
              <a:solidFill>
                <a:schemeClr val="tx1"/>
              </a:solidFill>
            </a:ln>
          </p:spPr>
          <p:txBody>
            <a:bodyPr/>
            <a:lstStyle/>
            <a:p>
              <a:endParaRPr/>
            </a:p>
          </p:txBody>
        </p:sp>
        <p:sp>
          <p:nvSpPr>
            <p:cNvPr id="76" name="Harvey 46/100 [46]">
              <a:extLst>
                <a:ext uri="{FF2B5EF4-FFF2-40B4-BE49-F238E27FC236}">
                  <a16:creationId xmlns:a16="http://schemas.microsoft.com/office/drawing/2014/main" id="{49AFF9C1-C19A-487C-A4C1-47DA87277C3B}"/>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grpFill/>
            <a:ln w="19050" cmpd="sng">
              <a:solidFill>
                <a:schemeClr val="tx1"/>
              </a:solidFill>
            </a:ln>
          </p:spPr>
          <p:txBody>
            <a:bodyPr/>
            <a:lstStyle/>
            <a:p>
              <a:endParaRPr/>
            </a:p>
          </p:txBody>
        </p:sp>
        <p:sp>
          <p:nvSpPr>
            <p:cNvPr id="77" name="Harvey 47/100 [47]">
              <a:extLst>
                <a:ext uri="{FF2B5EF4-FFF2-40B4-BE49-F238E27FC236}">
                  <a16:creationId xmlns:a16="http://schemas.microsoft.com/office/drawing/2014/main" id="{F35AEE09-D82F-438F-9D01-96C6876241F1}"/>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grpFill/>
            <a:ln w="19050" cmpd="sng">
              <a:solidFill>
                <a:schemeClr val="tx1"/>
              </a:solidFill>
            </a:ln>
          </p:spPr>
          <p:txBody>
            <a:bodyPr/>
            <a:lstStyle/>
            <a:p>
              <a:endParaRPr/>
            </a:p>
          </p:txBody>
        </p:sp>
        <p:sp>
          <p:nvSpPr>
            <p:cNvPr id="78" name="Harvey 48/100 [48]">
              <a:extLst>
                <a:ext uri="{FF2B5EF4-FFF2-40B4-BE49-F238E27FC236}">
                  <a16:creationId xmlns:a16="http://schemas.microsoft.com/office/drawing/2014/main" id="{4FC3325B-EEB2-4420-9715-1149CEACE9AC}"/>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grpFill/>
            <a:ln w="19050" cmpd="sng">
              <a:solidFill>
                <a:schemeClr val="tx1"/>
              </a:solidFill>
            </a:ln>
          </p:spPr>
          <p:txBody>
            <a:bodyPr/>
            <a:lstStyle/>
            <a:p>
              <a:endParaRPr/>
            </a:p>
          </p:txBody>
        </p:sp>
        <p:sp>
          <p:nvSpPr>
            <p:cNvPr id="79" name="Harvey 49/100 [49]">
              <a:extLst>
                <a:ext uri="{FF2B5EF4-FFF2-40B4-BE49-F238E27FC236}">
                  <a16:creationId xmlns:a16="http://schemas.microsoft.com/office/drawing/2014/main" id="{3BE00D50-8FCE-4E11-AA24-10B621732F20}"/>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grpFill/>
            <a:ln w="19050" cmpd="sng">
              <a:solidFill>
                <a:schemeClr val="tx1"/>
              </a:solidFill>
            </a:ln>
          </p:spPr>
          <p:txBody>
            <a:bodyPr/>
            <a:lstStyle/>
            <a:p>
              <a:endParaRPr/>
            </a:p>
          </p:txBody>
        </p:sp>
        <p:sp>
          <p:nvSpPr>
            <p:cNvPr id="80" name="Harvey 50/100 [50]">
              <a:extLst>
                <a:ext uri="{FF2B5EF4-FFF2-40B4-BE49-F238E27FC236}">
                  <a16:creationId xmlns:a16="http://schemas.microsoft.com/office/drawing/2014/main" id="{97083993-8BFD-443F-A3A3-D28EF389CE2B}"/>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txBody>
            <a:bodyPr/>
            <a:lstStyle/>
            <a:p>
              <a:endParaRPr/>
            </a:p>
          </p:txBody>
        </p:sp>
        <p:sp>
          <p:nvSpPr>
            <p:cNvPr id="81" name="Harvey 51/100 [51]">
              <a:extLst>
                <a:ext uri="{FF2B5EF4-FFF2-40B4-BE49-F238E27FC236}">
                  <a16:creationId xmlns:a16="http://schemas.microsoft.com/office/drawing/2014/main" id="{BDE38762-18E9-47FF-895E-325F5976ECAA}"/>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grpFill/>
            <a:ln w="19050" cmpd="sng">
              <a:solidFill>
                <a:schemeClr val="tx1"/>
              </a:solidFill>
            </a:ln>
          </p:spPr>
          <p:txBody>
            <a:bodyPr/>
            <a:lstStyle/>
            <a:p>
              <a:endParaRPr/>
            </a:p>
          </p:txBody>
        </p:sp>
        <p:sp>
          <p:nvSpPr>
            <p:cNvPr id="82" name="Harvey 52/100 [52]">
              <a:extLst>
                <a:ext uri="{FF2B5EF4-FFF2-40B4-BE49-F238E27FC236}">
                  <a16:creationId xmlns:a16="http://schemas.microsoft.com/office/drawing/2014/main" id="{785EAA21-FBCD-46DC-8430-7AB12F5A66AF}"/>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grpFill/>
            <a:ln w="19050" cmpd="sng">
              <a:solidFill>
                <a:schemeClr val="tx1"/>
              </a:solidFill>
            </a:ln>
          </p:spPr>
          <p:txBody>
            <a:bodyPr/>
            <a:lstStyle/>
            <a:p>
              <a:endParaRPr/>
            </a:p>
          </p:txBody>
        </p:sp>
        <p:sp>
          <p:nvSpPr>
            <p:cNvPr id="83" name="Harvey 53/100 [53]">
              <a:extLst>
                <a:ext uri="{FF2B5EF4-FFF2-40B4-BE49-F238E27FC236}">
                  <a16:creationId xmlns:a16="http://schemas.microsoft.com/office/drawing/2014/main" id="{858D54BA-F4A5-4C67-830E-E85FF6EE735D}"/>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grpFill/>
            <a:ln w="19050" cmpd="sng">
              <a:solidFill>
                <a:schemeClr val="tx1"/>
              </a:solidFill>
            </a:ln>
          </p:spPr>
          <p:txBody>
            <a:bodyPr/>
            <a:lstStyle/>
            <a:p>
              <a:endParaRPr/>
            </a:p>
          </p:txBody>
        </p:sp>
        <p:sp>
          <p:nvSpPr>
            <p:cNvPr id="84" name="Harvey 54/100 [54]">
              <a:extLst>
                <a:ext uri="{FF2B5EF4-FFF2-40B4-BE49-F238E27FC236}">
                  <a16:creationId xmlns:a16="http://schemas.microsoft.com/office/drawing/2014/main" id="{AC41BD7B-E1FA-4AED-B11C-E03936A672E6}"/>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grpFill/>
            <a:ln w="19050" cmpd="sng">
              <a:solidFill>
                <a:schemeClr val="tx1"/>
              </a:solidFill>
            </a:ln>
          </p:spPr>
          <p:txBody>
            <a:bodyPr/>
            <a:lstStyle/>
            <a:p>
              <a:endParaRPr/>
            </a:p>
          </p:txBody>
        </p:sp>
        <p:sp>
          <p:nvSpPr>
            <p:cNvPr id="85" name="Harvey 55/100 [55]">
              <a:extLst>
                <a:ext uri="{FF2B5EF4-FFF2-40B4-BE49-F238E27FC236}">
                  <a16:creationId xmlns:a16="http://schemas.microsoft.com/office/drawing/2014/main" id="{BAF901A0-5FD1-4B29-9AF9-DB8B19412429}"/>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grpFill/>
            <a:ln w="19050" cmpd="sng">
              <a:solidFill>
                <a:schemeClr val="tx1"/>
              </a:solidFill>
            </a:ln>
          </p:spPr>
          <p:txBody>
            <a:bodyPr/>
            <a:lstStyle/>
            <a:p>
              <a:endParaRPr/>
            </a:p>
          </p:txBody>
        </p:sp>
        <p:sp>
          <p:nvSpPr>
            <p:cNvPr id="86" name="Harvey 56/100 [56]">
              <a:extLst>
                <a:ext uri="{FF2B5EF4-FFF2-40B4-BE49-F238E27FC236}">
                  <a16:creationId xmlns:a16="http://schemas.microsoft.com/office/drawing/2014/main" id="{3EFF555D-6B7F-481F-ADC2-746953BA7F97}"/>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grpFill/>
            <a:ln w="19050" cmpd="sng">
              <a:solidFill>
                <a:schemeClr val="tx1"/>
              </a:solidFill>
            </a:ln>
          </p:spPr>
          <p:txBody>
            <a:bodyPr/>
            <a:lstStyle/>
            <a:p>
              <a:endParaRPr/>
            </a:p>
          </p:txBody>
        </p:sp>
        <p:sp>
          <p:nvSpPr>
            <p:cNvPr id="87" name="Harvey 57/100 [57]">
              <a:extLst>
                <a:ext uri="{FF2B5EF4-FFF2-40B4-BE49-F238E27FC236}">
                  <a16:creationId xmlns:a16="http://schemas.microsoft.com/office/drawing/2014/main" id="{A4D3BE31-8C07-4912-AB8B-8331A665C238}"/>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grpFill/>
            <a:ln w="19050" cmpd="sng">
              <a:solidFill>
                <a:schemeClr val="tx1"/>
              </a:solidFill>
            </a:ln>
          </p:spPr>
          <p:txBody>
            <a:bodyPr/>
            <a:lstStyle/>
            <a:p>
              <a:endParaRPr/>
            </a:p>
          </p:txBody>
        </p:sp>
        <p:sp>
          <p:nvSpPr>
            <p:cNvPr id="88" name="Harvey 58/100 [58]">
              <a:extLst>
                <a:ext uri="{FF2B5EF4-FFF2-40B4-BE49-F238E27FC236}">
                  <a16:creationId xmlns:a16="http://schemas.microsoft.com/office/drawing/2014/main" id="{E7B5A5D9-6DD2-4B0A-9557-7A7AF774103E}"/>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grpFill/>
            <a:ln w="19050" cmpd="sng">
              <a:solidFill>
                <a:schemeClr val="tx1"/>
              </a:solidFill>
            </a:ln>
          </p:spPr>
          <p:txBody>
            <a:bodyPr/>
            <a:lstStyle/>
            <a:p>
              <a:endParaRPr/>
            </a:p>
          </p:txBody>
        </p:sp>
        <p:sp>
          <p:nvSpPr>
            <p:cNvPr id="89" name="Harvey 59/100 [59]">
              <a:extLst>
                <a:ext uri="{FF2B5EF4-FFF2-40B4-BE49-F238E27FC236}">
                  <a16:creationId xmlns:a16="http://schemas.microsoft.com/office/drawing/2014/main" id="{88458C0E-D234-4C86-A6CC-B8CD6C445F00}"/>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grpFill/>
            <a:ln w="19050" cmpd="sng">
              <a:solidFill>
                <a:schemeClr val="tx1"/>
              </a:solidFill>
            </a:ln>
          </p:spPr>
          <p:txBody>
            <a:bodyPr/>
            <a:lstStyle/>
            <a:p>
              <a:endParaRPr/>
            </a:p>
          </p:txBody>
        </p:sp>
        <p:sp>
          <p:nvSpPr>
            <p:cNvPr id="90" name="Harvey 60/100 [60]">
              <a:extLst>
                <a:ext uri="{FF2B5EF4-FFF2-40B4-BE49-F238E27FC236}">
                  <a16:creationId xmlns:a16="http://schemas.microsoft.com/office/drawing/2014/main" id="{0924D2C6-D224-49FD-A4B8-312AFD605E78}"/>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grpFill/>
            <a:ln w="19050" cmpd="sng">
              <a:solidFill>
                <a:schemeClr val="tx1"/>
              </a:solidFill>
            </a:ln>
          </p:spPr>
          <p:txBody>
            <a:bodyPr/>
            <a:lstStyle/>
            <a:p>
              <a:endParaRPr/>
            </a:p>
          </p:txBody>
        </p:sp>
        <p:sp>
          <p:nvSpPr>
            <p:cNvPr id="91" name="Harvey 61/100 [61]">
              <a:extLst>
                <a:ext uri="{FF2B5EF4-FFF2-40B4-BE49-F238E27FC236}">
                  <a16:creationId xmlns:a16="http://schemas.microsoft.com/office/drawing/2014/main" id="{F9FB23C2-D568-49AC-B8FD-0480EB019739}"/>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grpFill/>
            <a:ln w="19050" cmpd="sng">
              <a:solidFill>
                <a:schemeClr val="tx1"/>
              </a:solidFill>
            </a:ln>
          </p:spPr>
          <p:txBody>
            <a:bodyPr/>
            <a:lstStyle/>
            <a:p>
              <a:endParaRPr/>
            </a:p>
          </p:txBody>
        </p:sp>
        <p:sp>
          <p:nvSpPr>
            <p:cNvPr id="92" name="Harvey 62/100 [62]">
              <a:extLst>
                <a:ext uri="{FF2B5EF4-FFF2-40B4-BE49-F238E27FC236}">
                  <a16:creationId xmlns:a16="http://schemas.microsoft.com/office/drawing/2014/main" id="{9EF3159D-F4FB-4032-BCCB-55E6ED5EEFC7}"/>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grpFill/>
            <a:ln w="19050" cmpd="sng">
              <a:solidFill>
                <a:schemeClr val="tx1"/>
              </a:solidFill>
            </a:ln>
          </p:spPr>
          <p:txBody>
            <a:bodyPr/>
            <a:lstStyle/>
            <a:p>
              <a:endParaRPr/>
            </a:p>
          </p:txBody>
        </p:sp>
        <p:sp>
          <p:nvSpPr>
            <p:cNvPr id="93" name="Harvey 63/100 [63]">
              <a:extLst>
                <a:ext uri="{FF2B5EF4-FFF2-40B4-BE49-F238E27FC236}">
                  <a16:creationId xmlns:a16="http://schemas.microsoft.com/office/drawing/2014/main" id="{9362C8EA-6D15-4E0C-8AE9-B1B50EB297B8}"/>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grpFill/>
            <a:ln w="19050" cmpd="sng">
              <a:solidFill>
                <a:schemeClr val="tx1"/>
              </a:solidFill>
            </a:ln>
          </p:spPr>
          <p:txBody>
            <a:bodyPr/>
            <a:lstStyle/>
            <a:p>
              <a:endParaRPr/>
            </a:p>
          </p:txBody>
        </p:sp>
        <p:sp>
          <p:nvSpPr>
            <p:cNvPr id="94" name="Harvey 64/100 [64]">
              <a:extLst>
                <a:ext uri="{FF2B5EF4-FFF2-40B4-BE49-F238E27FC236}">
                  <a16:creationId xmlns:a16="http://schemas.microsoft.com/office/drawing/2014/main" id="{91EB375D-1444-4BE3-A696-66272A1564CD}"/>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grpFill/>
            <a:ln w="19050" cmpd="sng">
              <a:solidFill>
                <a:schemeClr val="tx1"/>
              </a:solidFill>
            </a:ln>
          </p:spPr>
          <p:txBody>
            <a:bodyPr/>
            <a:lstStyle/>
            <a:p>
              <a:endParaRPr/>
            </a:p>
          </p:txBody>
        </p:sp>
        <p:sp>
          <p:nvSpPr>
            <p:cNvPr id="95" name="Harvey 65/100 [65]">
              <a:extLst>
                <a:ext uri="{FF2B5EF4-FFF2-40B4-BE49-F238E27FC236}">
                  <a16:creationId xmlns:a16="http://schemas.microsoft.com/office/drawing/2014/main" id="{9A3002B1-5D17-4BCB-9A44-B2FB4025D02F}"/>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grpFill/>
            <a:ln w="19050" cmpd="sng">
              <a:solidFill>
                <a:schemeClr val="tx1"/>
              </a:solidFill>
            </a:ln>
          </p:spPr>
          <p:txBody>
            <a:bodyPr/>
            <a:lstStyle/>
            <a:p>
              <a:endParaRPr/>
            </a:p>
          </p:txBody>
        </p:sp>
        <p:sp>
          <p:nvSpPr>
            <p:cNvPr id="96" name="Harvey 66/100 [66]">
              <a:extLst>
                <a:ext uri="{FF2B5EF4-FFF2-40B4-BE49-F238E27FC236}">
                  <a16:creationId xmlns:a16="http://schemas.microsoft.com/office/drawing/2014/main" id="{E5F2FDE4-04B2-4A45-A685-14E0C51883A5}"/>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grpFill/>
            <a:ln w="19050" cmpd="sng">
              <a:solidFill>
                <a:schemeClr val="tx1"/>
              </a:solidFill>
            </a:ln>
          </p:spPr>
          <p:txBody>
            <a:bodyPr/>
            <a:lstStyle/>
            <a:p>
              <a:endParaRPr/>
            </a:p>
          </p:txBody>
        </p:sp>
        <p:sp>
          <p:nvSpPr>
            <p:cNvPr id="97" name="Harvey 67/100 [67]">
              <a:extLst>
                <a:ext uri="{FF2B5EF4-FFF2-40B4-BE49-F238E27FC236}">
                  <a16:creationId xmlns:a16="http://schemas.microsoft.com/office/drawing/2014/main" id="{D399A169-3845-4CD5-A62C-F4586F1FAFE8}"/>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grpFill/>
            <a:ln w="19050" cmpd="sng">
              <a:solidFill>
                <a:schemeClr val="tx1"/>
              </a:solidFill>
            </a:ln>
          </p:spPr>
          <p:txBody>
            <a:bodyPr/>
            <a:lstStyle/>
            <a:p>
              <a:endParaRPr/>
            </a:p>
          </p:txBody>
        </p:sp>
        <p:sp>
          <p:nvSpPr>
            <p:cNvPr id="98" name="Harvey 68/100 [68]">
              <a:extLst>
                <a:ext uri="{FF2B5EF4-FFF2-40B4-BE49-F238E27FC236}">
                  <a16:creationId xmlns:a16="http://schemas.microsoft.com/office/drawing/2014/main" id="{E12F5173-9960-47F5-9A91-B043294E14CB}"/>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grpFill/>
            <a:ln w="19050" cmpd="sng">
              <a:solidFill>
                <a:schemeClr val="tx1"/>
              </a:solidFill>
            </a:ln>
          </p:spPr>
          <p:txBody>
            <a:bodyPr/>
            <a:lstStyle/>
            <a:p>
              <a:endParaRPr/>
            </a:p>
          </p:txBody>
        </p:sp>
        <p:sp>
          <p:nvSpPr>
            <p:cNvPr id="99" name="Harvey 69/100 [69]">
              <a:extLst>
                <a:ext uri="{FF2B5EF4-FFF2-40B4-BE49-F238E27FC236}">
                  <a16:creationId xmlns:a16="http://schemas.microsoft.com/office/drawing/2014/main" id="{DD9B9229-3D3A-4706-BEEC-04C19A30C5C3}"/>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grpFill/>
            <a:ln w="19050" cmpd="sng">
              <a:solidFill>
                <a:schemeClr val="tx1"/>
              </a:solidFill>
            </a:ln>
          </p:spPr>
          <p:txBody>
            <a:bodyPr/>
            <a:lstStyle/>
            <a:p>
              <a:endParaRPr/>
            </a:p>
          </p:txBody>
        </p:sp>
        <p:sp>
          <p:nvSpPr>
            <p:cNvPr id="100" name="Harvey 70/100 [70]">
              <a:extLst>
                <a:ext uri="{FF2B5EF4-FFF2-40B4-BE49-F238E27FC236}">
                  <a16:creationId xmlns:a16="http://schemas.microsoft.com/office/drawing/2014/main" id="{795A4CC8-0C08-491C-8D7F-95EC8E0E25B8}"/>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grpFill/>
            <a:ln w="19050" cmpd="sng">
              <a:solidFill>
                <a:schemeClr val="tx1"/>
              </a:solidFill>
            </a:ln>
          </p:spPr>
          <p:txBody>
            <a:bodyPr/>
            <a:lstStyle/>
            <a:p>
              <a:endParaRPr/>
            </a:p>
          </p:txBody>
        </p:sp>
        <p:sp>
          <p:nvSpPr>
            <p:cNvPr id="101" name="Harvey 71/100 [71]">
              <a:extLst>
                <a:ext uri="{FF2B5EF4-FFF2-40B4-BE49-F238E27FC236}">
                  <a16:creationId xmlns:a16="http://schemas.microsoft.com/office/drawing/2014/main" id="{91862A76-5FCC-4C25-9A3F-A10651AC7725}"/>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grpFill/>
            <a:ln w="19050" cmpd="sng">
              <a:solidFill>
                <a:schemeClr val="tx1"/>
              </a:solidFill>
            </a:ln>
          </p:spPr>
          <p:txBody>
            <a:bodyPr/>
            <a:lstStyle/>
            <a:p>
              <a:endParaRPr/>
            </a:p>
          </p:txBody>
        </p:sp>
        <p:sp>
          <p:nvSpPr>
            <p:cNvPr id="102" name="Harvey 72/100 [72]">
              <a:extLst>
                <a:ext uri="{FF2B5EF4-FFF2-40B4-BE49-F238E27FC236}">
                  <a16:creationId xmlns:a16="http://schemas.microsoft.com/office/drawing/2014/main" id="{46969644-17D9-45C9-A88A-9A88622DCE45}"/>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grpFill/>
            <a:ln w="19050" cmpd="sng">
              <a:solidFill>
                <a:schemeClr val="tx1"/>
              </a:solidFill>
            </a:ln>
          </p:spPr>
          <p:txBody>
            <a:bodyPr/>
            <a:lstStyle/>
            <a:p>
              <a:endParaRPr/>
            </a:p>
          </p:txBody>
        </p:sp>
        <p:sp>
          <p:nvSpPr>
            <p:cNvPr id="103" name="Harvey 73/100 [73]">
              <a:extLst>
                <a:ext uri="{FF2B5EF4-FFF2-40B4-BE49-F238E27FC236}">
                  <a16:creationId xmlns:a16="http://schemas.microsoft.com/office/drawing/2014/main" id="{F89621F9-3ABB-450D-913E-7B467F289A9B}"/>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grpFill/>
            <a:ln w="19050" cmpd="sng">
              <a:solidFill>
                <a:schemeClr val="tx1"/>
              </a:solidFill>
            </a:ln>
          </p:spPr>
          <p:txBody>
            <a:bodyPr/>
            <a:lstStyle/>
            <a:p>
              <a:endParaRPr/>
            </a:p>
          </p:txBody>
        </p:sp>
        <p:sp>
          <p:nvSpPr>
            <p:cNvPr id="104" name="Harvey 74/100 [74]">
              <a:extLst>
                <a:ext uri="{FF2B5EF4-FFF2-40B4-BE49-F238E27FC236}">
                  <a16:creationId xmlns:a16="http://schemas.microsoft.com/office/drawing/2014/main" id="{89EE4B1F-E703-471D-8307-BFB9EDEDB9F7}"/>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grpFill/>
            <a:ln w="19050" cmpd="sng">
              <a:solidFill>
                <a:schemeClr val="tx1"/>
              </a:solidFill>
            </a:ln>
          </p:spPr>
          <p:txBody>
            <a:bodyPr/>
            <a:lstStyle/>
            <a:p>
              <a:endParaRPr/>
            </a:p>
          </p:txBody>
        </p:sp>
        <p:sp>
          <p:nvSpPr>
            <p:cNvPr id="105" name="Harvey 75/100 [75]">
              <a:extLst>
                <a:ext uri="{FF2B5EF4-FFF2-40B4-BE49-F238E27FC236}">
                  <a16:creationId xmlns:a16="http://schemas.microsoft.com/office/drawing/2014/main" id="{8AB2EEA8-04AC-4B6C-8D90-28093DB647E6}"/>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txBody>
            <a:bodyPr/>
            <a:lstStyle/>
            <a:p>
              <a:endParaRPr/>
            </a:p>
          </p:txBody>
        </p:sp>
        <p:sp>
          <p:nvSpPr>
            <p:cNvPr id="106" name="Harvey 76/100 [76]">
              <a:extLst>
                <a:ext uri="{FF2B5EF4-FFF2-40B4-BE49-F238E27FC236}">
                  <a16:creationId xmlns:a16="http://schemas.microsoft.com/office/drawing/2014/main" id="{6F4E00F2-EA6F-4809-B2FD-4CE3ABE8C480}"/>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grpFill/>
            <a:ln w="19050" cmpd="sng">
              <a:solidFill>
                <a:schemeClr val="tx1"/>
              </a:solidFill>
            </a:ln>
          </p:spPr>
          <p:txBody>
            <a:bodyPr/>
            <a:lstStyle/>
            <a:p>
              <a:endParaRPr/>
            </a:p>
          </p:txBody>
        </p:sp>
        <p:sp>
          <p:nvSpPr>
            <p:cNvPr id="107" name="Harvey 77/100 [77]">
              <a:extLst>
                <a:ext uri="{FF2B5EF4-FFF2-40B4-BE49-F238E27FC236}">
                  <a16:creationId xmlns:a16="http://schemas.microsoft.com/office/drawing/2014/main" id="{CF5CA593-7B87-4492-9B35-2255514CB496}"/>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grpFill/>
            <a:ln w="19050" cmpd="sng">
              <a:solidFill>
                <a:schemeClr val="tx1"/>
              </a:solidFill>
            </a:ln>
          </p:spPr>
          <p:txBody>
            <a:bodyPr/>
            <a:lstStyle/>
            <a:p>
              <a:endParaRPr/>
            </a:p>
          </p:txBody>
        </p:sp>
        <p:sp>
          <p:nvSpPr>
            <p:cNvPr id="108" name="Harvey 78/100 [78]">
              <a:extLst>
                <a:ext uri="{FF2B5EF4-FFF2-40B4-BE49-F238E27FC236}">
                  <a16:creationId xmlns:a16="http://schemas.microsoft.com/office/drawing/2014/main" id="{8C036464-458E-48D4-BAC8-84819F820C60}"/>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grpFill/>
            <a:ln w="19050" cmpd="sng">
              <a:solidFill>
                <a:schemeClr val="tx1"/>
              </a:solidFill>
            </a:ln>
          </p:spPr>
          <p:txBody>
            <a:bodyPr/>
            <a:lstStyle/>
            <a:p>
              <a:endParaRPr/>
            </a:p>
          </p:txBody>
        </p:sp>
        <p:sp>
          <p:nvSpPr>
            <p:cNvPr id="109" name="Harvey 79/100 [79]">
              <a:extLst>
                <a:ext uri="{FF2B5EF4-FFF2-40B4-BE49-F238E27FC236}">
                  <a16:creationId xmlns:a16="http://schemas.microsoft.com/office/drawing/2014/main" id="{6FD5AC00-8293-447C-B728-B963DD67B1C2}"/>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grpFill/>
            <a:ln w="19050" cmpd="sng">
              <a:solidFill>
                <a:schemeClr val="tx1"/>
              </a:solidFill>
            </a:ln>
          </p:spPr>
          <p:txBody>
            <a:bodyPr/>
            <a:lstStyle/>
            <a:p>
              <a:endParaRPr/>
            </a:p>
          </p:txBody>
        </p:sp>
        <p:sp>
          <p:nvSpPr>
            <p:cNvPr id="110" name="Harvey 80/100 [80]">
              <a:extLst>
                <a:ext uri="{FF2B5EF4-FFF2-40B4-BE49-F238E27FC236}">
                  <a16:creationId xmlns:a16="http://schemas.microsoft.com/office/drawing/2014/main" id="{29C0F859-BC49-430F-8C59-C0B9109E47A3}"/>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grpFill/>
            <a:ln w="19050" cmpd="sng">
              <a:solidFill>
                <a:schemeClr val="tx1"/>
              </a:solidFill>
            </a:ln>
          </p:spPr>
          <p:txBody>
            <a:bodyPr/>
            <a:lstStyle/>
            <a:p>
              <a:endParaRPr/>
            </a:p>
          </p:txBody>
        </p:sp>
        <p:sp>
          <p:nvSpPr>
            <p:cNvPr id="111" name="Harvey 81/100 [81]">
              <a:extLst>
                <a:ext uri="{FF2B5EF4-FFF2-40B4-BE49-F238E27FC236}">
                  <a16:creationId xmlns:a16="http://schemas.microsoft.com/office/drawing/2014/main" id="{F78719E3-0417-4867-B70D-21538B3AC36E}"/>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grpFill/>
            <a:ln w="19050" cmpd="sng">
              <a:solidFill>
                <a:schemeClr val="tx1"/>
              </a:solidFill>
            </a:ln>
          </p:spPr>
          <p:txBody>
            <a:bodyPr/>
            <a:lstStyle/>
            <a:p>
              <a:endParaRPr/>
            </a:p>
          </p:txBody>
        </p:sp>
        <p:sp>
          <p:nvSpPr>
            <p:cNvPr id="112" name="Harvey 82/100 [82]">
              <a:extLst>
                <a:ext uri="{FF2B5EF4-FFF2-40B4-BE49-F238E27FC236}">
                  <a16:creationId xmlns:a16="http://schemas.microsoft.com/office/drawing/2014/main" id="{9C5D0905-7412-4C75-BC20-E51105CA783D}"/>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grpFill/>
            <a:ln w="19050" cmpd="sng">
              <a:solidFill>
                <a:schemeClr val="tx1"/>
              </a:solidFill>
            </a:ln>
          </p:spPr>
          <p:txBody>
            <a:bodyPr/>
            <a:lstStyle/>
            <a:p>
              <a:endParaRPr/>
            </a:p>
          </p:txBody>
        </p:sp>
        <p:sp>
          <p:nvSpPr>
            <p:cNvPr id="113" name="Harvey 83/100 [83]">
              <a:extLst>
                <a:ext uri="{FF2B5EF4-FFF2-40B4-BE49-F238E27FC236}">
                  <a16:creationId xmlns:a16="http://schemas.microsoft.com/office/drawing/2014/main" id="{96AA2E20-CC65-4632-B3D4-93E962B59D4C}"/>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grpFill/>
            <a:ln w="19050" cmpd="sng">
              <a:solidFill>
                <a:schemeClr val="tx1"/>
              </a:solidFill>
            </a:ln>
          </p:spPr>
          <p:txBody>
            <a:bodyPr/>
            <a:lstStyle/>
            <a:p>
              <a:endParaRPr/>
            </a:p>
          </p:txBody>
        </p:sp>
        <p:sp>
          <p:nvSpPr>
            <p:cNvPr id="114" name="Harvey 84/100 [84]">
              <a:extLst>
                <a:ext uri="{FF2B5EF4-FFF2-40B4-BE49-F238E27FC236}">
                  <a16:creationId xmlns:a16="http://schemas.microsoft.com/office/drawing/2014/main" id="{9B4360A3-E0B2-48F7-B5A8-D24513748A82}"/>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grpFill/>
            <a:ln w="19050" cmpd="sng">
              <a:solidFill>
                <a:schemeClr val="tx1"/>
              </a:solidFill>
            </a:ln>
          </p:spPr>
          <p:txBody>
            <a:bodyPr/>
            <a:lstStyle/>
            <a:p>
              <a:endParaRPr/>
            </a:p>
          </p:txBody>
        </p:sp>
        <p:sp>
          <p:nvSpPr>
            <p:cNvPr id="115" name="Harvey 85/100 [85]">
              <a:extLst>
                <a:ext uri="{FF2B5EF4-FFF2-40B4-BE49-F238E27FC236}">
                  <a16:creationId xmlns:a16="http://schemas.microsoft.com/office/drawing/2014/main" id="{D694B21E-EEA0-48FA-A35C-7B6570B3F861}"/>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grpFill/>
            <a:ln w="19050" cmpd="sng">
              <a:solidFill>
                <a:schemeClr val="tx1"/>
              </a:solidFill>
            </a:ln>
          </p:spPr>
          <p:txBody>
            <a:bodyPr/>
            <a:lstStyle/>
            <a:p>
              <a:endParaRPr/>
            </a:p>
          </p:txBody>
        </p:sp>
        <p:sp>
          <p:nvSpPr>
            <p:cNvPr id="116" name="Harvey 86/100 [86]">
              <a:extLst>
                <a:ext uri="{FF2B5EF4-FFF2-40B4-BE49-F238E27FC236}">
                  <a16:creationId xmlns:a16="http://schemas.microsoft.com/office/drawing/2014/main" id="{85E1AF41-C21D-4514-B37E-CC830BC09C0A}"/>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grpFill/>
            <a:ln w="19050" cmpd="sng">
              <a:solidFill>
                <a:schemeClr val="tx1"/>
              </a:solidFill>
            </a:ln>
          </p:spPr>
          <p:txBody>
            <a:bodyPr/>
            <a:lstStyle/>
            <a:p>
              <a:endParaRPr/>
            </a:p>
          </p:txBody>
        </p:sp>
        <p:sp>
          <p:nvSpPr>
            <p:cNvPr id="117" name="Harvey 87/100 [87]">
              <a:extLst>
                <a:ext uri="{FF2B5EF4-FFF2-40B4-BE49-F238E27FC236}">
                  <a16:creationId xmlns:a16="http://schemas.microsoft.com/office/drawing/2014/main" id="{E3948F2E-FD5F-4107-B122-9AC75FE0CD9E}"/>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grpFill/>
            <a:ln w="19050" cmpd="sng">
              <a:solidFill>
                <a:schemeClr val="tx1"/>
              </a:solidFill>
            </a:ln>
          </p:spPr>
          <p:txBody>
            <a:bodyPr/>
            <a:lstStyle/>
            <a:p>
              <a:endParaRPr/>
            </a:p>
          </p:txBody>
        </p:sp>
        <p:sp>
          <p:nvSpPr>
            <p:cNvPr id="118" name="Harvey 88/100 [88]">
              <a:extLst>
                <a:ext uri="{FF2B5EF4-FFF2-40B4-BE49-F238E27FC236}">
                  <a16:creationId xmlns:a16="http://schemas.microsoft.com/office/drawing/2014/main" id="{744E57ED-019F-4A8B-A06E-9FB965FEBB23}"/>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grpFill/>
            <a:ln w="19050" cmpd="sng">
              <a:solidFill>
                <a:schemeClr val="tx1"/>
              </a:solidFill>
            </a:ln>
          </p:spPr>
          <p:txBody>
            <a:bodyPr/>
            <a:lstStyle/>
            <a:p>
              <a:endParaRPr/>
            </a:p>
          </p:txBody>
        </p:sp>
        <p:sp>
          <p:nvSpPr>
            <p:cNvPr id="119" name="Harvey 89/100 [89]">
              <a:extLst>
                <a:ext uri="{FF2B5EF4-FFF2-40B4-BE49-F238E27FC236}">
                  <a16:creationId xmlns:a16="http://schemas.microsoft.com/office/drawing/2014/main" id="{5567719B-31CA-4A86-801E-E0531122E504}"/>
                </a:ext>
              </a:extLst>
            </p:cNvPr>
            <p:cNvSpPr>
              <a:spLocks noChangeAspect="1"/>
            </p:cNvSpPr>
            <p:nvPr>
              <p:custDataLst>
                <p:tags r:id="rId116"/>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grpFill/>
            <a:ln w="19050" cmpd="sng">
              <a:solidFill>
                <a:schemeClr val="tx1"/>
              </a:solidFill>
            </a:ln>
          </p:spPr>
          <p:txBody>
            <a:bodyPr/>
            <a:lstStyle/>
            <a:p>
              <a:endParaRPr/>
            </a:p>
          </p:txBody>
        </p:sp>
        <p:sp>
          <p:nvSpPr>
            <p:cNvPr id="120" name="Harvey 90/100 [90]">
              <a:extLst>
                <a:ext uri="{FF2B5EF4-FFF2-40B4-BE49-F238E27FC236}">
                  <a16:creationId xmlns:a16="http://schemas.microsoft.com/office/drawing/2014/main" id="{2CD4B3A1-B882-43A6-A4CA-C9FCA394B28B}"/>
                </a:ext>
              </a:extLst>
            </p:cNvPr>
            <p:cNvSpPr>
              <a:spLocks noChangeAspect="1"/>
            </p:cNvSpPr>
            <p:nvPr>
              <p:custDataLst>
                <p:tags r:id="rId117"/>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grpFill/>
            <a:ln w="19050" cmpd="sng">
              <a:solidFill>
                <a:schemeClr val="tx1"/>
              </a:solidFill>
            </a:ln>
          </p:spPr>
          <p:txBody>
            <a:bodyPr/>
            <a:lstStyle/>
            <a:p>
              <a:endParaRPr/>
            </a:p>
          </p:txBody>
        </p:sp>
        <p:sp>
          <p:nvSpPr>
            <p:cNvPr id="121" name="Harvey 91/100 [91]">
              <a:extLst>
                <a:ext uri="{FF2B5EF4-FFF2-40B4-BE49-F238E27FC236}">
                  <a16:creationId xmlns:a16="http://schemas.microsoft.com/office/drawing/2014/main" id="{68606D93-5175-4900-AD89-6D0710AFE75F}"/>
                </a:ext>
              </a:extLst>
            </p:cNvPr>
            <p:cNvSpPr>
              <a:spLocks noChangeAspect="1"/>
            </p:cNvSpPr>
            <p:nvPr>
              <p:custDataLst>
                <p:tags r:id="rId118"/>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grpFill/>
            <a:ln w="19050" cmpd="sng">
              <a:solidFill>
                <a:schemeClr val="tx1"/>
              </a:solidFill>
            </a:ln>
          </p:spPr>
          <p:txBody>
            <a:bodyPr/>
            <a:lstStyle/>
            <a:p>
              <a:endParaRPr/>
            </a:p>
          </p:txBody>
        </p:sp>
        <p:sp>
          <p:nvSpPr>
            <p:cNvPr id="122" name="Harvey 92/100 [92]">
              <a:extLst>
                <a:ext uri="{FF2B5EF4-FFF2-40B4-BE49-F238E27FC236}">
                  <a16:creationId xmlns:a16="http://schemas.microsoft.com/office/drawing/2014/main" id="{7EE30864-DDCC-4BBA-B70A-48810E224581}"/>
                </a:ext>
              </a:extLst>
            </p:cNvPr>
            <p:cNvSpPr>
              <a:spLocks noChangeAspect="1"/>
            </p:cNvSpPr>
            <p:nvPr>
              <p:custDataLst>
                <p:tags r:id="rId119"/>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grpFill/>
            <a:ln w="19050" cmpd="sng">
              <a:solidFill>
                <a:schemeClr val="tx1"/>
              </a:solidFill>
            </a:ln>
          </p:spPr>
          <p:txBody>
            <a:bodyPr/>
            <a:lstStyle/>
            <a:p>
              <a:endParaRPr/>
            </a:p>
          </p:txBody>
        </p:sp>
        <p:sp>
          <p:nvSpPr>
            <p:cNvPr id="123" name="Harvey 93/100 [93]">
              <a:extLst>
                <a:ext uri="{FF2B5EF4-FFF2-40B4-BE49-F238E27FC236}">
                  <a16:creationId xmlns:a16="http://schemas.microsoft.com/office/drawing/2014/main" id="{608CA488-A707-4C7A-9287-9DA9A38ED3D4}"/>
                </a:ext>
              </a:extLst>
            </p:cNvPr>
            <p:cNvSpPr>
              <a:spLocks noChangeAspect="1"/>
            </p:cNvSpPr>
            <p:nvPr>
              <p:custDataLst>
                <p:tags r:id="rId120"/>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grpFill/>
            <a:ln w="19050" cmpd="sng">
              <a:solidFill>
                <a:schemeClr val="tx1"/>
              </a:solidFill>
            </a:ln>
          </p:spPr>
          <p:txBody>
            <a:bodyPr/>
            <a:lstStyle/>
            <a:p>
              <a:endParaRPr/>
            </a:p>
          </p:txBody>
        </p:sp>
        <p:sp>
          <p:nvSpPr>
            <p:cNvPr id="124" name="Harvey 94/100 [94]">
              <a:extLst>
                <a:ext uri="{FF2B5EF4-FFF2-40B4-BE49-F238E27FC236}">
                  <a16:creationId xmlns:a16="http://schemas.microsoft.com/office/drawing/2014/main" id="{FE1836A9-F92A-4F07-BBB8-2274E290E952}"/>
                </a:ext>
              </a:extLst>
            </p:cNvPr>
            <p:cNvSpPr>
              <a:spLocks noChangeAspect="1"/>
            </p:cNvSpPr>
            <p:nvPr>
              <p:custDataLst>
                <p:tags r:id="rId121"/>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grpFill/>
            <a:ln w="19050" cmpd="sng">
              <a:solidFill>
                <a:schemeClr val="tx1"/>
              </a:solidFill>
            </a:ln>
          </p:spPr>
          <p:txBody>
            <a:bodyPr/>
            <a:lstStyle/>
            <a:p>
              <a:endParaRPr/>
            </a:p>
          </p:txBody>
        </p:sp>
        <p:sp>
          <p:nvSpPr>
            <p:cNvPr id="125" name="Harvey 95/100 [95]">
              <a:extLst>
                <a:ext uri="{FF2B5EF4-FFF2-40B4-BE49-F238E27FC236}">
                  <a16:creationId xmlns:a16="http://schemas.microsoft.com/office/drawing/2014/main" id="{3169BE73-7F99-46E3-BDA9-D9BB85BE343E}"/>
                </a:ext>
              </a:extLst>
            </p:cNvPr>
            <p:cNvSpPr>
              <a:spLocks noChangeAspect="1"/>
            </p:cNvSpPr>
            <p:nvPr>
              <p:custDataLst>
                <p:tags r:id="rId122"/>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grpFill/>
            <a:ln w="19050" cmpd="sng">
              <a:solidFill>
                <a:schemeClr val="tx1"/>
              </a:solidFill>
            </a:ln>
          </p:spPr>
          <p:txBody>
            <a:bodyPr/>
            <a:lstStyle/>
            <a:p>
              <a:endParaRPr/>
            </a:p>
          </p:txBody>
        </p:sp>
        <p:sp>
          <p:nvSpPr>
            <p:cNvPr id="126" name="Harvey 96/100 [96]">
              <a:extLst>
                <a:ext uri="{FF2B5EF4-FFF2-40B4-BE49-F238E27FC236}">
                  <a16:creationId xmlns:a16="http://schemas.microsoft.com/office/drawing/2014/main" id="{12E3B5ED-B1AB-4A99-BD20-FF638135BE37}"/>
                </a:ext>
              </a:extLst>
            </p:cNvPr>
            <p:cNvSpPr>
              <a:spLocks noChangeAspect="1"/>
            </p:cNvSpPr>
            <p:nvPr>
              <p:custDataLst>
                <p:tags r:id="rId123"/>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grpFill/>
            <a:ln w="19050" cmpd="sng">
              <a:solidFill>
                <a:schemeClr val="tx1"/>
              </a:solidFill>
            </a:ln>
          </p:spPr>
          <p:txBody>
            <a:bodyPr/>
            <a:lstStyle/>
            <a:p>
              <a:endParaRPr/>
            </a:p>
          </p:txBody>
        </p:sp>
        <p:sp>
          <p:nvSpPr>
            <p:cNvPr id="127" name="Harvey 97/100 [97]">
              <a:extLst>
                <a:ext uri="{FF2B5EF4-FFF2-40B4-BE49-F238E27FC236}">
                  <a16:creationId xmlns:a16="http://schemas.microsoft.com/office/drawing/2014/main" id="{75A7FEAD-6C4B-4F7A-BB60-3A68D96114DE}"/>
                </a:ext>
              </a:extLst>
            </p:cNvPr>
            <p:cNvSpPr>
              <a:spLocks noChangeAspect="1"/>
            </p:cNvSpPr>
            <p:nvPr>
              <p:custDataLst>
                <p:tags r:id="rId124"/>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grpFill/>
            <a:ln w="19050" cmpd="sng">
              <a:solidFill>
                <a:schemeClr val="tx1"/>
              </a:solidFill>
            </a:ln>
          </p:spPr>
          <p:txBody>
            <a:bodyPr/>
            <a:lstStyle/>
            <a:p>
              <a:endParaRPr/>
            </a:p>
          </p:txBody>
        </p:sp>
        <p:sp>
          <p:nvSpPr>
            <p:cNvPr id="128" name="Harvey 98/100 [98]">
              <a:extLst>
                <a:ext uri="{FF2B5EF4-FFF2-40B4-BE49-F238E27FC236}">
                  <a16:creationId xmlns:a16="http://schemas.microsoft.com/office/drawing/2014/main" id="{C4B5128E-9380-4C38-A1EB-CB12E7401609}"/>
                </a:ext>
              </a:extLst>
            </p:cNvPr>
            <p:cNvSpPr>
              <a:spLocks noChangeAspect="1"/>
            </p:cNvSpPr>
            <p:nvPr>
              <p:custDataLst>
                <p:tags r:id="rId125"/>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grpFill/>
            <a:ln w="19050" cmpd="sng">
              <a:solidFill>
                <a:schemeClr val="tx1"/>
              </a:solidFill>
            </a:ln>
          </p:spPr>
          <p:txBody>
            <a:bodyPr/>
            <a:lstStyle/>
            <a:p>
              <a:endParaRPr/>
            </a:p>
          </p:txBody>
        </p:sp>
        <p:sp>
          <p:nvSpPr>
            <p:cNvPr id="129" name="Harvey 99/100 [99]">
              <a:extLst>
                <a:ext uri="{FF2B5EF4-FFF2-40B4-BE49-F238E27FC236}">
                  <a16:creationId xmlns:a16="http://schemas.microsoft.com/office/drawing/2014/main" id="{50F634E4-E5B9-4DA6-9F91-8AF5B6ACF1FB}"/>
                </a:ext>
              </a:extLst>
            </p:cNvPr>
            <p:cNvSpPr>
              <a:spLocks noChangeAspect="1"/>
            </p:cNvSpPr>
            <p:nvPr>
              <p:custDataLst>
                <p:tags r:id="rId126"/>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grpFill/>
            <a:ln w="19050" cmpd="sng">
              <a:solidFill>
                <a:schemeClr val="tx1"/>
              </a:solidFill>
            </a:ln>
          </p:spPr>
          <p:txBody>
            <a:bodyPr/>
            <a:lstStyle/>
            <a:p>
              <a:endParaRPr/>
            </a:p>
          </p:txBody>
        </p:sp>
        <p:sp>
          <p:nvSpPr>
            <p:cNvPr id="130" name="Harvey 100/100 [100]">
              <a:extLst>
                <a:ext uri="{FF2B5EF4-FFF2-40B4-BE49-F238E27FC236}">
                  <a16:creationId xmlns:a16="http://schemas.microsoft.com/office/drawing/2014/main" id="{94AA53CD-8233-470E-AFEE-0BCC721BFAE9}"/>
                </a:ext>
              </a:extLst>
            </p:cNvPr>
            <p:cNvSpPr>
              <a:spLocks noChangeAspect="1"/>
            </p:cNvSpPr>
            <p:nvPr>
              <p:custDataLst>
                <p:tags r:id="rId127"/>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txBody>
            <a:bodyPr/>
            <a:lstStyle/>
            <a:p>
              <a:endParaRPr/>
            </a:p>
          </p:txBody>
        </p:sp>
      </p:grpSp>
      <p:sp>
        <p:nvSpPr>
          <p:cNvPr id="131" name="Footnote [Placeholder]" hidden="1">
            <a:extLst>
              <a:ext uri="{FF2B5EF4-FFF2-40B4-BE49-F238E27FC236}">
                <a16:creationId xmlns:a16="http://schemas.microsoft.com/office/drawing/2014/main" id="{1B41FB17-6D57-4EE1-9C4C-9C305D5D6BEC}"/>
              </a:ext>
            </a:extLst>
          </p:cNvPr>
          <p:cNvSpPr txBox="1"/>
          <p:nvPr userDrawn="1"/>
        </p:nvSpPr>
        <p:spPr>
          <a:xfrm>
            <a:off x="503238" y="5984668"/>
            <a:ext cx="10188208" cy="138499"/>
          </a:xfrm>
          <a:prstGeom prst="rect">
            <a:avLst/>
          </a:prstGeom>
          <a:noFill/>
        </p:spPr>
        <p:txBody>
          <a:bodyPr wrap="square" lIns="0" tIns="0" rIns="0" bIns="0">
            <a:spAutoFit/>
          </a:bodyPr>
          <a:lstStyle/>
          <a:p>
            <a:pPr fontAlgn="base">
              <a:spcBef>
                <a:spcPct val="50000"/>
              </a:spcBef>
              <a:spcAft>
                <a:spcPct val="0"/>
              </a:spcAft>
              <a:buClr>
                <a:srgbClr val="F0AB00"/>
              </a:buClr>
              <a:buSzPct val="80000"/>
              <a:defRPr sz="900">
                <a:ea typeface="Arial Unicode MS" pitchFamily="34" charset="-128"/>
                <a:cs typeface="Arial Unicode MS" pitchFamily="34" charset="-128"/>
              </a:defRPr>
            </a:pPr>
            <a:r>
              <a:t>(r) 脚注</a:t>
            </a:r>
          </a:p>
        </p:txBody>
      </p:sp>
      <p:sp>
        <p:nvSpPr>
          <p:cNvPr id="132" name="Responsible [Sticker]" hidden="1">
            <a:extLst>
              <a:ext uri="{FF2B5EF4-FFF2-40B4-BE49-F238E27FC236}">
                <a16:creationId xmlns:a16="http://schemas.microsoft.com/office/drawing/2014/main" id="{3CB674C2-91C9-46E6-8AB4-E90ABF1CAFE0}"/>
              </a:ext>
            </a:extLst>
          </p:cNvPr>
          <p:cNvSpPr>
            <a:spLocks/>
          </p:cNvSpPr>
          <p:nvPr userDrawn="1"/>
        </p:nvSpPr>
        <p:spPr>
          <a:xfrm>
            <a:off x="10071105" y="896931"/>
            <a:ext cx="2124070" cy="595409"/>
          </a:xfrm>
          <a:prstGeom prst="rect">
            <a:avLst/>
          </a:prstGeom>
          <a:solidFill>
            <a:schemeClr val="accent6">
              <a:lumMod val="60000"/>
              <a:lumOff val="40000"/>
            </a:schemeClr>
          </a:solidFill>
          <a:ln w="19050" cap="flat" cmpd="sng" algn="ctr">
            <a:noFill/>
            <a:prstDash val="solid"/>
          </a:ln>
          <a:effectLst/>
        </p:spPr>
        <p:txBody>
          <a:bodyPr lIns="322318" tIns="46556" rIns="89533" bIns="46556" anchor="t"/>
          <a:lstStyle/>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ea typeface="+mn-ea"/>
                <a:cs typeface="+mn-cs"/>
              </a:defRPr>
            </a:pPr>
            <a:r>
              <a:t>负责人：</a:t>
            </a:r>
          </a:p>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ea typeface="+mn-ea"/>
                <a:cs typeface="+mn-cs"/>
              </a:defRPr>
            </a:pPr>
            <a:r>
              <a:t>姓氏</a:t>
            </a:r>
          </a:p>
        </p:txBody>
      </p:sp>
      <p:sp>
        <p:nvSpPr>
          <p:cNvPr id="133" name="Discussion [Sticker]" hidden="1">
            <a:extLst>
              <a:ext uri="{FF2B5EF4-FFF2-40B4-BE49-F238E27FC236}">
                <a16:creationId xmlns:a16="http://schemas.microsoft.com/office/drawing/2014/main" id="{7C793D27-9296-461C-878D-BA16CBD91587}"/>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anchor="ctr"/>
          <a:lstStyle/>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ea typeface="Roboto Medium" panose="02000000000000000000" pitchFamily="2" charset="0"/>
                <a:cs typeface="+mn-cs"/>
              </a:defRPr>
            </a:pPr>
            <a:r>
              <a:t>供讨论</a:t>
            </a:r>
          </a:p>
        </p:txBody>
      </p:sp>
      <p:sp>
        <p:nvSpPr>
          <p:cNvPr id="134" name="Internal [Sticker]" hidden="1">
            <a:extLst>
              <a:ext uri="{FF2B5EF4-FFF2-40B4-BE49-F238E27FC236}">
                <a16:creationId xmlns:a16="http://schemas.microsoft.com/office/drawing/2014/main" id="{704CE42F-5A9B-4CC0-8048-99928A53C0C4}"/>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anchor="ctr"/>
          <a:lstStyle/>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ea typeface="+mn-ea"/>
                <a:cs typeface="+mn-cs"/>
              </a:defRPr>
            </a:pPr>
            <a:r>
              <a:t>仅内部使用</a:t>
            </a:r>
          </a:p>
        </p:txBody>
      </p:sp>
      <p:sp>
        <p:nvSpPr>
          <p:cNvPr id="135" name="Final [Sticker]" hidden="1">
            <a:extLst>
              <a:ext uri="{FF2B5EF4-FFF2-40B4-BE49-F238E27FC236}">
                <a16:creationId xmlns:a16="http://schemas.microsoft.com/office/drawing/2014/main" id="{348603E9-9858-4213-9B5B-929AD136906A}"/>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anchor="ctr"/>
          <a:lstStyle/>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ea typeface="+mn-ea"/>
                <a:cs typeface="+mn-cs"/>
              </a:defRPr>
            </a:pPr>
            <a:r>
              <a:t>最后一张幻灯片</a:t>
            </a:r>
          </a:p>
        </p:txBody>
      </p:sp>
      <p:sp>
        <p:nvSpPr>
          <p:cNvPr id="136" name="Backup [Sticker]" hidden="1">
            <a:extLst>
              <a:ext uri="{FF2B5EF4-FFF2-40B4-BE49-F238E27FC236}">
                <a16:creationId xmlns:a16="http://schemas.microsoft.com/office/drawing/2014/main" id="{7EEB833A-9AFC-4A66-8469-9D3897CE1E66}"/>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anchor="ctr"/>
          <a:lstStyle/>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ea typeface="+mn-ea"/>
                <a:cs typeface="+mn-cs"/>
              </a:defRPr>
            </a:pPr>
            <a:r>
              <a:t>备份</a:t>
            </a:r>
          </a:p>
        </p:txBody>
      </p:sp>
      <p:sp>
        <p:nvSpPr>
          <p:cNvPr id="137" name="Update [Sticker]" hidden="1">
            <a:extLst>
              <a:ext uri="{FF2B5EF4-FFF2-40B4-BE49-F238E27FC236}">
                <a16:creationId xmlns:a16="http://schemas.microsoft.com/office/drawing/2014/main" id="{D41FF937-AB04-46EE-82EF-FCE26A919A7B}"/>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anchor="ctr"/>
          <a:lstStyle/>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ea typeface="+mn-ea"/>
                <a:cs typeface="+mn-cs"/>
              </a:defRPr>
            </a:pPr>
            <a:r>
              <a:t>更新数据</a:t>
            </a:r>
          </a:p>
        </p:txBody>
      </p:sp>
      <p:sp>
        <p:nvSpPr>
          <p:cNvPr id="138" name="Dummy [Sticker]" hidden="1">
            <a:extLst>
              <a:ext uri="{FF2B5EF4-FFF2-40B4-BE49-F238E27FC236}">
                <a16:creationId xmlns:a16="http://schemas.microsoft.com/office/drawing/2014/main" id="{06C5579C-7A02-48D6-A733-4B9E6D9F1443}"/>
              </a:ext>
            </a:extLst>
          </p:cNvPr>
          <p:cNvSpPr>
            <a:spLocks/>
          </p:cNvSpPr>
          <p:nvPr userDrawn="1"/>
        </p:nvSpPr>
        <p:spPr>
          <a:xfrm>
            <a:off x="10071105" y="896920"/>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anchor="ctr"/>
          <a:lstStyle/>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defRPr>
            </a:pPr>
            <a:r>
              <a:t>虚拟数据</a:t>
            </a:r>
          </a:p>
        </p:txBody>
      </p:sp>
      <p:sp>
        <p:nvSpPr>
          <p:cNvPr id="139" name="Formatting [Comment]" hidden="1">
            <a:extLst>
              <a:ext uri="{FF2B5EF4-FFF2-40B4-BE49-F238E27FC236}">
                <a16:creationId xmlns:a16="http://schemas.microsoft.com/office/drawing/2014/main" id="{89EB4C18-DFF3-4A27-ACBB-99DCDC8961A8}"/>
              </a:ext>
            </a:extLst>
          </p:cNvPr>
          <p:cNvSpPr>
            <a:spLocks/>
          </p:cNvSpPr>
          <p:nvPr userDrawn="1"/>
        </p:nvSpPr>
        <p:spPr>
          <a:xfrm>
            <a:off x="9483344" y="1097679"/>
            <a:ext cx="2479101" cy="1277432"/>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anchor="t"/>
          <a:lstStyle/>
          <a:p>
            <a:pPr marL="0" marR="0" lvl="0" indent="0" defTabSz="914400" eaLnBrk="1" fontAlgn="auto" latinLnBrk="0" hangingPunct="1">
              <a:lnSpc>
                <a:spcPct val="100000"/>
              </a:lnSpc>
              <a:spcBef>
                <a:spcPts val="0"/>
              </a:spcBef>
              <a:spcAft>
                <a:spcPts val="0"/>
              </a:spcAft>
              <a:buClrTx/>
              <a:buSzTx/>
              <a:buFontTx/>
              <a:buNone/>
              <a:tabLst/>
              <a:defRPr sz="1200">
                <a:ln>
                  <a:noFill/>
                </a:ln>
                <a:solidFill>
                  <a:srgbClr val="0A0A0A"/>
                </a:solidFill>
                <a:effectLst/>
                <a:uLnTx/>
                <a:uFillTx/>
              </a:defRPr>
            </a:pPr>
            <a:r>
              <a:t>&lt;initials&gt; &lt;date&gt;yyyy-MM-dd hh:mm&lt;/date&gt; ：</a:t>
            </a:r>
          </a:p>
          <a:p>
            <a:pPr marL="0" marR="0" lvl="0" indent="0" defTabSz="914400" eaLnBrk="1" fontAlgn="auto" latinLnBrk="0" hangingPunct="1">
              <a:lnSpc>
                <a:spcPct val="100000"/>
              </a:lnSpc>
              <a:spcBef>
                <a:spcPts val="0"/>
              </a:spcBef>
              <a:spcAft>
                <a:spcPts val="0"/>
              </a:spcAft>
              <a:buClrTx/>
              <a:buSzTx/>
              <a:buFontTx/>
              <a:buNone/>
              <a:tabLst/>
            </a:pPr>
            <a:endParaRPr kumimoji="0" sz="1200" b="0" i="0" u="none" strike="noStrike" kern="0" cap="none" spc="0" normalizeH="0" baseline="0">
              <a:ln>
                <a:noFill/>
              </a:ln>
              <a:solidFill>
                <a:srgbClr val="0A0A0A"/>
              </a:solidFill>
              <a:effectLst/>
              <a:uLnTx/>
              <a:uFillTx/>
            </a:endParaRPr>
          </a:p>
        </p:txBody>
      </p:sp>
      <p:sp>
        <p:nvSpPr>
          <p:cNvPr id="140" name="Content [Comment]" hidden="1">
            <a:extLst>
              <a:ext uri="{FF2B5EF4-FFF2-40B4-BE49-F238E27FC236}">
                <a16:creationId xmlns:a16="http://schemas.microsoft.com/office/drawing/2014/main" id="{906252E7-98DB-45F0-8278-EB60F71B7340}"/>
              </a:ext>
            </a:extLst>
          </p:cNvPr>
          <p:cNvSpPr>
            <a:spLocks/>
          </p:cNvSpPr>
          <p:nvPr userDrawn="1"/>
        </p:nvSpPr>
        <p:spPr>
          <a:xfrm>
            <a:off x="9483344" y="1097671"/>
            <a:ext cx="2479101" cy="1277440"/>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anchor="t"/>
          <a:lstStyle/>
          <a:p>
            <a:pPr marL="0" marR="0" lvl="0" indent="0" defTabSz="914400" eaLnBrk="1" fontAlgn="auto" latinLnBrk="0" hangingPunct="1">
              <a:lnSpc>
                <a:spcPct val="100000"/>
              </a:lnSpc>
              <a:spcBef>
                <a:spcPts val="0"/>
              </a:spcBef>
              <a:spcAft>
                <a:spcPts val="0"/>
              </a:spcAft>
              <a:buClrTx/>
              <a:buSzTx/>
              <a:buFontTx/>
              <a:buNone/>
              <a:tabLst/>
              <a:defRPr sz="1200">
                <a:ln>
                  <a:noFill/>
                </a:ln>
                <a:solidFill>
                  <a:srgbClr val="0A0A0A"/>
                </a:solidFill>
                <a:effectLst/>
                <a:uLnTx/>
                <a:uFillTx/>
              </a:defRPr>
            </a:pPr>
            <a:r>
              <a:t>&lt;initials&gt; &lt;date&gt;yyyy-MM-dd hh:mm&lt;/date&gt; ：</a:t>
            </a:r>
          </a:p>
        </p:txBody>
      </p:sp>
      <p:sp>
        <p:nvSpPr>
          <p:cNvPr id="141" name="Draft [Sticker]" hidden="1">
            <a:extLst>
              <a:ext uri="{FF2B5EF4-FFF2-40B4-BE49-F238E27FC236}">
                <a16:creationId xmlns:a16="http://schemas.microsoft.com/office/drawing/2014/main" id="{904633E3-6BC9-4C5E-B74A-8B9D4AE95B20}"/>
              </a:ext>
            </a:extLst>
          </p:cNvPr>
          <p:cNvSpPr/>
          <p:nvPr userDrawn="1"/>
        </p:nvSpPr>
        <p:spPr bwMode="gray">
          <a:xfrm rot="18900000">
            <a:off x="2916643" y="2819462"/>
            <a:ext cx="6361889" cy="1219077"/>
          </a:xfrm>
          <a:prstGeom prst="rect">
            <a:avLst/>
          </a:prstGeom>
          <a:noFill/>
          <a:ln w="25400" algn="ctr">
            <a:noFill/>
            <a:miter lim="800000"/>
            <a:headEnd/>
            <a:tailEnd/>
          </a:ln>
        </p:spPr>
        <p:txBody>
          <a:bodyPr lIns="90000" tIns="72000" rIns="90000" bIns="72000" anchor="ctr"/>
          <a:lstStyle/>
          <a:p>
            <a:pPr marR="0" algn="ctr" defTabSz="914400" eaLnBrk="1" fontAlgn="base" latinLnBrk="0" hangingPunct="1">
              <a:lnSpc>
                <a:spcPct val="100000"/>
              </a:lnSpc>
              <a:spcBef>
                <a:spcPct val="50000"/>
              </a:spcBef>
              <a:spcAft>
                <a:spcPct val="0"/>
              </a:spcAft>
              <a:buClr>
                <a:srgbClr val="F0AB00"/>
              </a:buClr>
              <a:buSzPct val="80000"/>
              <a:tabLst/>
              <a:defRPr sz="8800" b="1">
                <a:ln>
                  <a:noFill/>
                </a:ln>
                <a:solidFill>
                  <a:schemeClr val="tx2"/>
                </a:solidFill>
                <a:effectLst/>
                <a:uLnTx/>
                <a:uFillTx/>
                <a:ea typeface="Arial Unicode MS" pitchFamily="34" charset="-128"/>
                <a:cs typeface="Arial Unicode MS" pitchFamily="34" charset="-128"/>
              </a:defRPr>
            </a:pPr>
            <a:r>
              <a:t>草稿</a:t>
            </a:r>
          </a:p>
        </p:txBody>
      </p:sp>
    </p:spTree>
    <p:extLst>
      <p:ext uri="{BB962C8B-B14F-4D97-AF65-F5344CB8AC3E}">
        <p14:creationId xmlns:p14="http://schemas.microsoft.com/office/powerpoint/2010/main" val="3408294523"/>
      </p:ext>
    </p:extLst>
  </p:cSld>
  <p:clrMap bg1="lt1" tx1="dk1" bg2="lt2" tx2="dk2" accent1="accent1" accent2="accent2" accent3="accent3" accent4="accent4" accent5="accent5" accent6="accent6" hlink="hlink" folHlink="folHlink"/>
  <p:sldLayoutIdLst>
    <p:sldLayoutId id="2147483816" r:id="rId1"/>
    <p:sldLayoutId id="2147483772" r:id="rId2"/>
    <p:sldLayoutId id="2147483773" r:id="rId3"/>
    <p:sldLayoutId id="2147483775" r:id="rId4"/>
    <p:sldLayoutId id="2147483741" r:id="rId5"/>
    <p:sldLayoutId id="2147483765" r:id="rId6"/>
    <p:sldLayoutId id="2147483767" r:id="rId7"/>
    <p:sldLayoutId id="2147483743" r:id="rId8"/>
    <p:sldLayoutId id="2147483774" r:id="rId9"/>
    <p:sldLayoutId id="2147483745" r:id="rId10"/>
    <p:sldLayoutId id="2147483760" r:id="rId11"/>
    <p:sldLayoutId id="2147483768" r:id="rId12"/>
    <p:sldLayoutId id="2147483769" r:id="rId13"/>
    <p:sldLayoutId id="2147483770" r:id="rId14"/>
    <p:sldLayoutId id="2147483744" r:id="rId15"/>
    <p:sldLayoutId id="2147483757" r:id="rId16"/>
    <p:sldLayoutId id="2147483771" r:id="rId17"/>
    <p:sldLayoutId id="2147483763" r:id="rId18"/>
    <p:sldLayoutId id="2147483751" r:id="rId19"/>
    <p:sldLayoutId id="2147483756" r:id="rId20"/>
    <p:sldLayoutId id="2147483740" r:id="rId21"/>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sz="1800" kern="120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9413" y="6536751"/>
            <a:ext cx="141064" cy="138499"/>
          </a:xfrm>
          <a:prstGeom prst="rect">
            <a:avLst/>
          </a:prstGeom>
          <a:noFill/>
        </p:spPr>
        <p:txBody>
          <a:bodyPr wrap="none" lIns="0" tIns="0" rIns="0" bIns="0">
            <a:spAutoFit/>
          </a:bodyPr>
          <a:lstStyle>
            <a:lvl1pPr marL="84138" indent="-84138">
              <a:buClr>
                <a:schemeClr val="tx1"/>
              </a:buClr>
              <a:buFont typeface="Arial" pitchFamily="34" charset="0"/>
              <a:buChar char="©"/>
              <a:tabLst/>
              <a:defRPr sz="600"/>
            </a:lvl1pPr>
          </a:lstStyle>
          <a:p>
            <a:pPr marL="0" marR="0" lvl="0" indent="0" algn="r" defTabSz="1088776" rtl="0" eaLnBrk="1" fontAlgn="auto" latinLnBrk="0" hangingPunct="1">
              <a:lnSpc>
                <a:spcPct val="100000"/>
              </a:lnSpc>
              <a:spcBef>
                <a:spcPts val="0"/>
              </a:spcBef>
              <a:spcAft>
                <a:spcPts val="0"/>
              </a:spcAft>
              <a:buClr>
                <a:srgbClr val="FFFFFF"/>
              </a:buClr>
              <a:buSzTx/>
              <a:buFont typeface="Arial" pitchFamily="34" charset="0"/>
              <a:buNone/>
              <a:tabLst/>
            </a:pPr>
            <a:fld id="{0BDC132A-5C91-4078-9777-31DA19A62E0A}" type="slidenum">
              <a:rPr kumimoji="0" lang="en-US" sz="9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1088776" rtl="0" eaLnBrk="1" fontAlgn="auto" latinLnBrk="0" hangingPunct="1">
                <a:lnSpc>
                  <a:spcPct val="100000"/>
                </a:lnSpc>
                <a:spcBef>
                  <a:spcPts val="0"/>
                </a:spcBef>
                <a:spcAft>
                  <a:spcPts val="0"/>
                </a:spcAft>
                <a:buClr>
                  <a:srgbClr val="FFFFFF"/>
                </a:buClr>
                <a:buSzTx/>
                <a:buFont typeface="Arial" pitchFamily="34" charset="0"/>
                <a:buNone/>
                <a:tabLst/>
              </a:pPr>
              <a:t>‹#›</a:t>
            </a:fld>
            <a:endParaRPr kumimoji="0" sz="900" b="0" i="0" u="none" strike="noStrike" kern="1200" cap="none" spc="0" normalizeH="0" baseline="0">
              <a:ln>
                <a:noFill/>
              </a:ln>
              <a:solidFill>
                <a:srgbClr val="FFFFFF"/>
              </a:solidFill>
              <a:effectLst/>
              <a:uLnTx/>
              <a:uFillTx/>
              <a:latin typeface="Arial"/>
              <a:ea typeface="+mn-ea"/>
              <a:cs typeface="+mn-cs"/>
            </a:endParaRPr>
          </a:p>
        </p:txBody>
      </p:sp>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a:normAutofit/>
          </a:bodyPr>
          <a:lstStyle/>
          <a:p>
            <a:pPr lvl="0"/>
            <a:r>
              <a:t>第一级别</a:t>
            </a:r>
          </a:p>
          <a:p>
            <a:pPr lvl="1"/>
            <a:r>
              <a:t>第二级别</a:t>
            </a:r>
          </a:p>
          <a:p>
            <a:pPr lvl="2"/>
            <a:r>
              <a:t>第三级别</a:t>
            </a:r>
          </a:p>
          <a:p>
            <a:pPr lvl="3"/>
            <a:r>
              <a:t>第四级别</a:t>
            </a:r>
          </a:p>
          <a:p>
            <a:pPr lvl="4"/>
            <a:r>
              <a:t>第五级别</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anchor="t" anchorCtr="0">
            <a:spAutoFit/>
          </a:bodyPr>
          <a:lstStyle/>
          <a:p>
            <a:r>
              <a:t>插入页面标题（句子大小写）</a:t>
            </a:r>
          </a:p>
        </p:txBody>
      </p:sp>
      <p:grpSp>
        <p:nvGrpSpPr>
          <p:cNvPr id="7" name="Harvey 3" hidden="1">
            <a:extLst>
              <a:ext uri="{FF2B5EF4-FFF2-40B4-BE49-F238E27FC236}">
                <a16:creationId xmlns:a16="http://schemas.microsoft.com/office/drawing/2014/main" id="{E2DD6C7F-2784-4085-B35E-D0CF93151D32}"/>
              </a:ext>
            </a:extLst>
          </p:cNvPr>
          <p:cNvGrpSpPr>
            <a:grpSpLocks/>
          </p:cNvGrpSpPr>
          <p:nvPr userDrawn="1">
            <p:custDataLst>
              <p:tags r:id="rId22"/>
            </p:custDataLst>
          </p:nvPr>
        </p:nvGrpSpPr>
        <p:grpSpPr>
          <a:xfrm>
            <a:off x="3938798" y="3978000"/>
            <a:ext cx="1024878" cy="1024878"/>
            <a:chOff x="0" y="0"/>
            <a:chExt cx="914400" cy="914400"/>
          </a:xfrm>
          <a:solidFill>
            <a:schemeClr val="accent1"/>
          </a:solidFill>
        </p:grpSpPr>
        <p:sp>
          <p:nvSpPr>
            <p:cNvPr id="8" name="Harvey 0/3 [0]">
              <a:extLst>
                <a:ext uri="{FF2B5EF4-FFF2-40B4-BE49-F238E27FC236}">
                  <a16:creationId xmlns:a16="http://schemas.microsoft.com/office/drawing/2014/main" id="{76D1956A-873B-484E-BE75-6EDE3EFEDCC2}"/>
                </a:ext>
              </a:extLst>
            </p:cNvPr>
            <p:cNvSpPr>
              <a:spLocks noChangeAspect="1"/>
            </p:cNvSpPr>
            <p:nvPr>
              <p:custDataLst>
                <p:tags r:id="rId141"/>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9" name="Harvey 1/3 [1]">
              <a:extLst>
                <a:ext uri="{FF2B5EF4-FFF2-40B4-BE49-F238E27FC236}">
                  <a16:creationId xmlns:a16="http://schemas.microsoft.com/office/drawing/2014/main" id="{7A8F53B0-6F79-4898-A0C4-A91F7DB00E6A}"/>
                </a:ext>
              </a:extLst>
            </p:cNvPr>
            <p:cNvSpPr>
              <a:spLocks noChangeAspect="1"/>
            </p:cNvSpPr>
            <p:nvPr>
              <p:custDataLst>
                <p:tags r:id="rId142"/>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10" name="Harvey 2/3 [2]">
              <a:extLst>
                <a:ext uri="{FF2B5EF4-FFF2-40B4-BE49-F238E27FC236}">
                  <a16:creationId xmlns:a16="http://schemas.microsoft.com/office/drawing/2014/main" id="{67E7417D-4B0A-4A13-A4D7-B51B7C58CC54}"/>
                </a:ext>
              </a:extLst>
            </p:cNvPr>
            <p:cNvSpPr>
              <a:spLocks noChangeAspect="1"/>
            </p:cNvSpPr>
            <p:nvPr>
              <p:custDataLst>
                <p:tags r:id="rId143"/>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11" name="Harvey 3/3 [3]">
              <a:extLst>
                <a:ext uri="{FF2B5EF4-FFF2-40B4-BE49-F238E27FC236}">
                  <a16:creationId xmlns:a16="http://schemas.microsoft.com/office/drawing/2014/main" id="{94AD8207-D125-429F-A09F-08C9EE19B157}"/>
                </a:ext>
              </a:extLst>
            </p:cNvPr>
            <p:cNvSpPr>
              <a:spLocks noChangeAspect="1"/>
            </p:cNvSpPr>
            <p:nvPr>
              <p:custDataLst>
                <p:tags r:id="rId144"/>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grpSp>
      <p:grpSp>
        <p:nvGrpSpPr>
          <p:cNvPr id="12" name="Harvey 4" hidden="1">
            <a:extLst>
              <a:ext uri="{FF2B5EF4-FFF2-40B4-BE49-F238E27FC236}">
                <a16:creationId xmlns:a16="http://schemas.microsoft.com/office/drawing/2014/main" id="{6B608003-5C72-434E-8F1C-BF7F4CA4A26C}"/>
              </a:ext>
            </a:extLst>
          </p:cNvPr>
          <p:cNvGrpSpPr>
            <a:grpSpLocks/>
          </p:cNvGrpSpPr>
          <p:nvPr userDrawn="1">
            <p:custDataLst>
              <p:tags r:id="rId23"/>
            </p:custDataLst>
          </p:nvPr>
        </p:nvGrpSpPr>
        <p:grpSpPr>
          <a:xfrm>
            <a:off x="5391506" y="3978000"/>
            <a:ext cx="1024878" cy="1024878"/>
            <a:chOff x="0" y="0"/>
            <a:chExt cx="914400" cy="914400"/>
          </a:xfrm>
          <a:solidFill>
            <a:schemeClr val="accent1"/>
          </a:solidFill>
        </p:grpSpPr>
        <p:sp>
          <p:nvSpPr>
            <p:cNvPr id="13" name="Harvey 0/4 [0]">
              <a:extLst>
                <a:ext uri="{FF2B5EF4-FFF2-40B4-BE49-F238E27FC236}">
                  <a16:creationId xmlns:a16="http://schemas.microsoft.com/office/drawing/2014/main" id="{0467B57E-FAD8-4950-97F9-ECAB5EC75227}"/>
                </a:ext>
              </a:extLst>
            </p:cNvPr>
            <p:cNvSpPr>
              <a:spLocks noChangeAspect="1"/>
            </p:cNvSpPr>
            <p:nvPr>
              <p:custDataLst>
                <p:tags r:id="rId136"/>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14" name="Harvey 1/4 [1]">
              <a:extLst>
                <a:ext uri="{FF2B5EF4-FFF2-40B4-BE49-F238E27FC236}">
                  <a16:creationId xmlns:a16="http://schemas.microsoft.com/office/drawing/2014/main" id="{4737FDC8-754C-4807-899B-A34C337B435F}"/>
                </a:ext>
              </a:extLst>
            </p:cNvPr>
            <p:cNvSpPr>
              <a:spLocks noChangeAspect="1"/>
            </p:cNvSpPr>
            <p:nvPr>
              <p:custDataLst>
                <p:tags r:id="rId137"/>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15" name="Harvey 2/4 [2]">
              <a:extLst>
                <a:ext uri="{FF2B5EF4-FFF2-40B4-BE49-F238E27FC236}">
                  <a16:creationId xmlns:a16="http://schemas.microsoft.com/office/drawing/2014/main" id="{500E3869-B32B-4A08-829A-07819962707F}"/>
                </a:ext>
              </a:extLst>
            </p:cNvPr>
            <p:cNvSpPr>
              <a:spLocks noChangeAspect="1"/>
            </p:cNvSpPr>
            <p:nvPr>
              <p:custDataLst>
                <p:tags r:id="rId138"/>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16" name="Harvey 3/4 [3]">
              <a:extLst>
                <a:ext uri="{FF2B5EF4-FFF2-40B4-BE49-F238E27FC236}">
                  <a16:creationId xmlns:a16="http://schemas.microsoft.com/office/drawing/2014/main" id="{83770D17-214F-4DFB-8C4A-75BCB6FDCCF1}"/>
                </a:ext>
              </a:extLst>
            </p:cNvPr>
            <p:cNvSpPr>
              <a:spLocks noChangeAspect="1"/>
            </p:cNvSpPr>
            <p:nvPr>
              <p:custDataLst>
                <p:tags r:id="rId139"/>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17" name="Harvey 4/4 [4]">
              <a:extLst>
                <a:ext uri="{FF2B5EF4-FFF2-40B4-BE49-F238E27FC236}">
                  <a16:creationId xmlns:a16="http://schemas.microsoft.com/office/drawing/2014/main" id="{2298CBDE-E2CD-44DD-81DA-565BDE17B854}"/>
                </a:ext>
              </a:extLst>
            </p:cNvPr>
            <p:cNvSpPr>
              <a:spLocks noChangeAspect="1"/>
            </p:cNvSpPr>
            <p:nvPr>
              <p:custDataLst>
                <p:tags r:id="rId140"/>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grpSp>
      <p:grpSp>
        <p:nvGrpSpPr>
          <p:cNvPr id="18" name="Harvey 8" hidden="1">
            <a:extLst>
              <a:ext uri="{FF2B5EF4-FFF2-40B4-BE49-F238E27FC236}">
                <a16:creationId xmlns:a16="http://schemas.microsoft.com/office/drawing/2014/main" id="{65A741E4-88C1-4827-B19E-63A8295DED86}"/>
              </a:ext>
            </a:extLst>
          </p:cNvPr>
          <p:cNvGrpSpPr>
            <a:grpSpLocks/>
          </p:cNvGrpSpPr>
          <p:nvPr userDrawn="1">
            <p:custDataLst>
              <p:tags r:id="rId24"/>
            </p:custDataLst>
          </p:nvPr>
        </p:nvGrpSpPr>
        <p:grpSpPr>
          <a:xfrm>
            <a:off x="6844214" y="3978000"/>
            <a:ext cx="1024878" cy="1024878"/>
            <a:chOff x="0" y="0"/>
            <a:chExt cx="914400" cy="914400"/>
          </a:xfrm>
          <a:solidFill>
            <a:schemeClr val="accent1"/>
          </a:solidFill>
        </p:grpSpPr>
        <p:sp>
          <p:nvSpPr>
            <p:cNvPr id="19" name="Harvey 0/8 [0]">
              <a:extLst>
                <a:ext uri="{FF2B5EF4-FFF2-40B4-BE49-F238E27FC236}">
                  <a16:creationId xmlns:a16="http://schemas.microsoft.com/office/drawing/2014/main" id="{D63D2936-46EA-44E4-95BC-083F8C581A0C}"/>
                </a:ext>
              </a:extLst>
            </p:cNvPr>
            <p:cNvSpPr>
              <a:spLocks noChangeAspect="1"/>
            </p:cNvSpPr>
            <p:nvPr>
              <p:custDataLst>
                <p:tags r:id="rId127"/>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0" name="Harvey 1/8 [1]">
              <a:extLst>
                <a:ext uri="{FF2B5EF4-FFF2-40B4-BE49-F238E27FC236}">
                  <a16:creationId xmlns:a16="http://schemas.microsoft.com/office/drawing/2014/main" id="{D096D980-9CFC-4294-9B40-92841B87F312}"/>
                </a:ext>
              </a:extLst>
            </p:cNvPr>
            <p:cNvSpPr>
              <a:spLocks noChangeAspect="1"/>
            </p:cNvSpPr>
            <p:nvPr>
              <p:custDataLst>
                <p:tags r:id="rId128"/>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1" name="Harvey 2/8 [2]">
              <a:extLst>
                <a:ext uri="{FF2B5EF4-FFF2-40B4-BE49-F238E27FC236}">
                  <a16:creationId xmlns:a16="http://schemas.microsoft.com/office/drawing/2014/main" id="{F9B0FC65-F825-4960-BF8A-E86755376C2C}"/>
                </a:ext>
              </a:extLst>
            </p:cNvPr>
            <p:cNvSpPr>
              <a:spLocks noChangeAspect="1"/>
            </p:cNvSpPr>
            <p:nvPr>
              <p:custDataLst>
                <p:tags r:id="rId129"/>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2" name="Harvey 3/8 [3]">
              <a:extLst>
                <a:ext uri="{FF2B5EF4-FFF2-40B4-BE49-F238E27FC236}">
                  <a16:creationId xmlns:a16="http://schemas.microsoft.com/office/drawing/2014/main" id="{72489F0D-9F1E-4F64-B7DC-7C979BD81FA6}"/>
                </a:ext>
              </a:extLst>
            </p:cNvPr>
            <p:cNvSpPr>
              <a:spLocks noChangeAspect="1"/>
            </p:cNvSpPr>
            <p:nvPr>
              <p:custDataLst>
                <p:tags r:id="rId130"/>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3" name="Harvey 4/8 [4]">
              <a:extLst>
                <a:ext uri="{FF2B5EF4-FFF2-40B4-BE49-F238E27FC236}">
                  <a16:creationId xmlns:a16="http://schemas.microsoft.com/office/drawing/2014/main" id="{4F47161A-836E-4CB2-97C4-5ABCB035EE25}"/>
                </a:ext>
              </a:extLst>
            </p:cNvPr>
            <p:cNvSpPr>
              <a:spLocks noChangeAspect="1"/>
            </p:cNvSpPr>
            <p:nvPr>
              <p:custDataLst>
                <p:tags r:id="rId131"/>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4" name="Harvey 5/8 [5]">
              <a:extLst>
                <a:ext uri="{FF2B5EF4-FFF2-40B4-BE49-F238E27FC236}">
                  <a16:creationId xmlns:a16="http://schemas.microsoft.com/office/drawing/2014/main" id="{D80539EF-20E9-4266-BD06-3959673E5243}"/>
                </a:ext>
              </a:extLst>
            </p:cNvPr>
            <p:cNvSpPr>
              <a:spLocks noChangeAspect="1"/>
            </p:cNvSpPr>
            <p:nvPr>
              <p:custDataLst>
                <p:tags r:id="rId132"/>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5" name="Harvey 6/8 [6]">
              <a:extLst>
                <a:ext uri="{FF2B5EF4-FFF2-40B4-BE49-F238E27FC236}">
                  <a16:creationId xmlns:a16="http://schemas.microsoft.com/office/drawing/2014/main" id="{C88D2627-1A78-4152-B77C-58669AC49F36}"/>
                </a:ext>
              </a:extLst>
            </p:cNvPr>
            <p:cNvSpPr>
              <a:spLocks noChangeAspect="1"/>
            </p:cNvSpPr>
            <p:nvPr>
              <p:custDataLst>
                <p:tags r:id="rId133"/>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6" name="Harvey 7/8 [7]">
              <a:extLst>
                <a:ext uri="{FF2B5EF4-FFF2-40B4-BE49-F238E27FC236}">
                  <a16:creationId xmlns:a16="http://schemas.microsoft.com/office/drawing/2014/main" id="{F8117399-4ECF-44E9-9BC8-A7C83760976C}"/>
                </a:ext>
              </a:extLst>
            </p:cNvPr>
            <p:cNvSpPr>
              <a:spLocks noChangeAspect="1"/>
            </p:cNvSpPr>
            <p:nvPr>
              <p:custDataLst>
                <p:tags r:id="rId134"/>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7" name="Harvey 8/8 [8]">
              <a:extLst>
                <a:ext uri="{FF2B5EF4-FFF2-40B4-BE49-F238E27FC236}">
                  <a16:creationId xmlns:a16="http://schemas.microsoft.com/office/drawing/2014/main" id="{B912D41C-14ED-4BE0-96D3-6AEB2ED794D2}"/>
                </a:ext>
              </a:extLst>
            </p:cNvPr>
            <p:cNvSpPr>
              <a:spLocks noChangeAspect="1"/>
            </p:cNvSpPr>
            <p:nvPr>
              <p:custDataLst>
                <p:tags r:id="rId135"/>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grpSp>
      <p:grpSp>
        <p:nvGrpSpPr>
          <p:cNvPr id="28" name="Harvey 100" hidden="1">
            <a:extLst>
              <a:ext uri="{FF2B5EF4-FFF2-40B4-BE49-F238E27FC236}">
                <a16:creationId xmlns:a16="http://schemas.microsoft.com/office/drawing/2014/main" id="{2C4AA9A9-EE14-41CD-8AD6-AC987D77FC05}"/>
              </a:ext>
            </a:extLst>
          </p:cNvPr>
          <p:cNvGrpSpPr/>
          <p:nvPr userDrawn="1">
            <p:custDataLst>
              <p:tags r:id="rId25"/>
            </p:custDataLst>
          </p:nvPr>
        </p:nvGrpSpPr>
        <p:grpSpPr>
          <a:xfrm>
            <a:off x="8296922" y="3978000"/>
            <a:ext cx="1024878" cy="1024878"/>
            <a:chOff x="4334905" y="3282696"/>
            <a:chExt cx="292608" cy="292608"/>
          </a:xfrm>
          <a:solidFill>
            <a:schemeClr val="accent1"/>
          </a:solidFill>
        </p:grpSpPr>
        <p:sp>
          <p:nvSpPr>
            <p:cNvPr id="29" name="Harvey 0/100 [0]">
              <a:extLst>
                <a:ext uri="{FF2B5EF4-FFF2-40B4-BE49-F238E27FC236}">
                  <a16:creationId xmlns:a16="http://schemas.microsoft.com/office/drawing/2014/main" id="{0B60B67C-997A-4EB0-98E0-CA4E4E4B5118}"/>
                </a:ext>
              </a:extLst>
            </p:cNvPr>
            <p:cNvSpPr>
              <a:spLocks noChangeAspect="1"/>
            </p:cNvSpPr>
            <p:nvPr>
              <p:custDataLst>
                <p:tags r:id="rId26"/>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txBody>
            <a:bodyPr/>
            <a:lstStyle/>
            <a:p>
              <a:endParaRPr/>
            </a:p>
          </p:txBody>
        </p:sp>
        <p:sp>
          <p:nvSpPr>
            <p:cNvPr id="30" name="Harvey 1/100 [1]">
              <a:extLst>
                <a:ext uri="{FF2B5EF4-FFF2-40B4-BE49-F238E27FC236}">
                  <a16:creationId xmlns:a16="http://schemas.microsoft.com/office/drawing/2014/main" id="{7DAEEFA9-09E0-4535-8058-345772E9D551}"/>
                </a:ext>
              </a:extLst>
            </p:cNvPr>
            <p:cNvSpPr>
              <a:spLocks noChangeAspect="1"/>
            </p:cNvSpPr>
            <p:nvPr>
              <p:custDataLst>
                <p:tags r:id="rId27"/>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grpFill/>
            <a:ln w="19050" cmpd="sng">
              <a:solidFill>
                <a:schemeClr val="tx1"/>
              </a:solidFill>
            </a:ln>
          </p:spPr>
          <p:txBody>
            <a:bodyPr/>
            <a:lstStyle/>
            <a:p>
              <a:endParaRPr/>
            </a:p>
          </p:txBody>
        </p:sp>
        <p:sp>
          <p:nvSpPr>
            <p:cNvPr id="31" name="Harvey 2/100 [2]">
              <a:extLst>
                <a:ext uri="{FF2B5EF4-FFF2-40B4-BE49-F238E27FC236}">
                  <a16:creationId xmlns:a16="http://schemas.microsoft.com/office/drawing/2014/main" id="{C84C906D-AC0F-4F5B-B334-51FDEA499286}"/>
                </a:ext>
              </a:extLst>
            </p:cNvPr>
            <p:cNvSpPr>
              <a:spLocks noChangeAspect="1"/>
            </p:cNvSpPr>
            <p:nvPr>
              <p:custDataLst>
                <p:tags r:id="rId28"/>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grpFill/>
            <a:ln w="19050" cmpd="sng">
              <a:solidFill>
                <a:schemeClr val="tx1"/>
              </a:solidFill>
            </a:ln>
          </p:spPr>
          <p:txBody>
            <a:bodyPr/>
            <a:lstStyle/>
            <a:p>
              <a:endParaRPr/>
            </a:p>
          </p:txBody>
        </p:sp>
        <p:sp>
          <p:nvSpPr>
            <p:cNvPr id="32" name="Harvey 3/100 [3]">
              <a:extLst>
                <a:ext uri="{FF2B5EF4-FFF2-40B4-BE49-F238E27FC236}">
                  <a16:creationId xmlns:a16="http://schemas.microsoft.com/office/drawing/2014/main" id="{5331B348-43F5-457E-9C20-7EAAD007F74A}"/>
                </a:ext>
              </a:extLst>
            </p:cNvPr>
            <p:cNvSpPr>
              <a:spLocks noChangeAspect="1"/>
            </p:cNvSpPr>
            <p:nvPr>
              <p:custDataLst>
                <p:tags r:id="rId29"/>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grpFill/>
            <a:ln w="19050" cmpd="sng">
              <a:solidFill>
                <a:schemeClr val="tx1"/>
              </a:solidFill>
            </a:ln>
          </p:spPr>
          <p:txBody>
            <a:bodyPr/>
            <a:lstStyle/>
            <a:p>
              <a:endParaRPr/>
            </a:p>
          </p:txBody>
        </p:sp>
        <p:sp>
          <p:nvSpPr>
            <p:cNvPr id="33" name="Harvey 4/100 [4]">
              <a:extLst>
                <a:ext uri="{FF2B5EF4-FFF2-40B4-BE49-F238E27FC236}">
                  <a16:creationId xmlns:a16="http://schemas.microsoft.com/office/drawing/2014/main" id="{18D263CF-2B62-4C47-BE83-FD72BDBDB277}"/>
                </a:ext>
              </a:extLst>
            </p:cNvPr>
            <p:cNvSpPr>
              <a:spLocks noChangeAspect="1"/>
            </p:cNvSpPr>
            <p:nvPr>
              <p:custDataLst>
                <p:tags r:id="rId30"/>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grpFill/>
            <a:ln w="19050" cmpd="sng">
              <a:solidFill>
                <a:schemeClr val="tx1"/>
              </a:solidFill>
            </a:ln>
          </p:spPr>
          <p:txBody>
            <a:bodyPr/>
            <a:lstStyle/>
            <a:p>
              <a:endParaRPr/>
            </a:p>
          </p:txBody>
        </p:sp>
        <p:sp>
          <p:nvSpPr>
            <p:cNvPr id="35" name="Harvey 5/100 [5]">
              <a:extLst>
                <a:ext uri="{FF2B5EF4-FFF2-40B4-BE49-F238E27FC236}">
                  <a16:creationId xmlns:a16="http://schemas.microsoft.com/office/drawing/2014/main" id="{DB8F581D-8CF4-44A7-B4F4-0DE74457F251}"/>
                </a:ext>
              </a:extLst>
            </p:cNvPr>
            <p:cNvSpPr>
              <a:spLocks noChangeAspect="1"/>
            </p:cNvSpPr>
            <p:nvPr>
              <p:custDataLst>
                <p:tags r:id="rId31"/>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grpFill/>
            <a:ln w="19050" cmpd="sng">
              <a:solidFill>
                <a:schemeClr val="tx1"/>
              </a:solidFill>
            </a:ln>
          </p:spPr>
          <p:txBody>
            <a:bodyPr/>
            <a:lstStyle/>
            <a:p>
              <a:endParaRPr/>
            </a:p>
          </p:txBody>
        </p:sp>
        <p:sp>
          <p:nvSpPr>
            <p:cNvPr id="36" name="Harvey 6/100 [6]">
              <a:extLst>
                <a:ext uri="{FF2B5EF4-FFF2-40B4-BE49-F238E27FC236}">
                  <a16:creationId xmlns:a16="http://schemas.microsoft.com/office/drawing/2014/main" id="{383A6352-9EAD-4A05-8ABD-66158F752B74}"/>
                </a:ext>
              </a:extLst>
            </p:cNvPr>
            <p:cNvSpPr>
              <a:spLocks noChangeAspect="1"/>
            </p:cNvSpPr>
            <p:nvPr>
              <p:custDataLst>
                <p:tags r:id="rId32"/>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grpFill/>
            <a:ln w="19050" cmpd="sng">
              <a:solidFill>
                <a:schemeClr val="tx1"/>
              </a:solidFill>
            </a:ln>
          </p:spPr>
          <p:txBody>
            <a:bodyPr/>
            <a:lstStyle/>
            <a:p>
              <a:endParaRPr/>
            </a:p>
          </p:txBody>
        </p:sp>
        <p:sp>
          <p:nvSpPr>
            <p:cNvPr id="37" name="Harvey 7/100 [7]">
              <a:extLst>
                <a:ext uri="{FF2B5EF4-FFF2-40B4-BE49-F238E27FC236}">
                  <a16:creationId xmlns:a16="http://schemas.microsoft.com/office/drawing/2014/main" id="{AC78B9F4-DF17-4E2D-9790-668D5CEC3049}"/>
                </a:ext>
              </a:extLst>
            </p:cNvPr>
            <p:cNvSpPr>
              <a:spLocks noChangeAspect="1"/>
            </p:cNvSpPr>
            <p:nvPr>
              <p:custDataLst>
                <p:tags r:id="rId33"/>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grpFill/>
            <a:ln w="19050" cmpd="sng">
              <a:solidFill>
                <a:schemeClr val="tx1"/>
              </a:solidFill>
            </a:ln>
          </p:spPr>
          <p:txBody>
            <a:bodyPr/>
            <a:lstStyle/>
            <a:p>
              <a:endParaRPr/>
            </a:p>
          </p:txBody>
        </p:sp>
        <p:sp>
          <p:nvSpPr>
            <p:cNvPr id="38" name="Harvey 8/100 [8]">
              <a:extLst>
                <a:ext uri="{FF2B5EF4-FFF2-40B4-BE49-F238E27FC236}">
                  <a16:creationId xmlns:a16="http://schemas.microsoft.com/office/drawing/2014/main" id="{2577ED03-E1A5-42A1-8DCD-AEFD054EB873}"/>
                </a:ext>
              </a:extLst>
            </p:cNvPr>
            <p:cNvSpPr>
              <a:spLocks noChangeAspect="1"/>
            </p:cNvSpPr>
            <p:nvPr>
              <p:custDataLst>
                <p:tags r:id="rId34"/>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grpFill/>
            <a:ln w="19050" cmpd="sng">
              <a:solidFill>
                <a:schemeClr val="tx1"/>
              </a:solidFill>
            </a:ln>
          </p:spPr>
          <p:txBody>
            <a:bodyPr/>
            <a:lstStyle/>
            <a:p>
              <a:endParaRPr/>
            </a:p>
          </p:txBody>
        </p:sp>
        <p:sp>
          <p:nvSpPr>
            <p:cNvPr id="39" name="Harvey 9/100 [9]">
              <a:extLst>
                <a:ext uri="{FF2B5EF4-FFF2-40B4-BE49-F238E27FC236}">
                  <a16:creationId xmlns:a16="http://schemas.microsoft.com/office/drawing/2014/main" id="{9B167A94-DCC5-461B-9970-C5FFF47CB641}"/>
                </a:ext>
              </a:extLst>
            </p:cNvPr>
            <p:cNvSpPr>
              <a:spLocks noChangeAspect="1"/>
            </p:cNvSpPr>
            <p:nvPr>
              <p:custDataLst>
                <p:tags r:id="rId35"/>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grpFill/>
            <a:ln w="19050" cmpd="sng">
              <a:solidFill>
                <a:schemeClr val="tx1"/>
              </a:solidFill>
            </a:ln>
          </p:spPr>
          <p:txBody>
            <a:bodyPr/>
            <a:lstStyle/>
            <a:p>
              <a:endParaRPr/>
            </a:p>
          </p:txBody>
        </p:sp>
        <p:sp>
          <p:nvSpPr>
            <p:cNvPr id="40" name="Harvey 10/100 [10]">
              <a:extLst>
                <a:ext uri="{FF2B5EF4-FFF2-40B4-BE49-F238E27FC236}">
                  <a16:creationId xmlns:a16="http://schemas.microsoft.com/office/drawing/2014/main" id="{5A26E699-12E3-4167-ADED-3C1AF764FAA3}"/>
                </a:ext>
              </a:extLst>
            </p:cNvPr>
            <p:cNvSpPr>
              <a:spLocks noChangeAspect="1"/>
            </p:cNvSpPr>
            <p:nvPr>
              <p:custDataLst>
                <p:tags r:id="rId36"/>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grpFill/>
            <a:ln w="19050" cmpd="sng">
              <a:solidFill>
                <a:schemeClr val="tx1"/>
              </a:solidFill>
            </a:ln>
          </p:spPr>
          <p:txBody>
            <a:bodyPr/>
            <a:lstStyle/>
            <a:p>
              <a:endParaRPr/>
            </a:p>
          </p:txBody>
        </p:sp>
        <p:sp>
          <p:nvSpPr>
            <p:cNvPr id="41" name="Harvey 11/100 [11]">
              <a:extLst>
                <a:ext uri="{FF2B5EF4-FFF2-40B4-BE49-F238E27FC236}">
                  <a16:creationId xmlns:a16="http://schemas.microsoft.com/office/drawing/2014/main" id="{F820A8FC-3CE4-4CBA-BAE6-398A7F026B55}"/>
                </a:ext>
              </a:extLst>
            </p:cNvPr>
            <p:cNvSpPr>
              <a:spLocks noChangeAspect="1"/>
            </p:cNvSpPr>
            <p:nvPr>
              <p:custDataLst>
                <p:tags r:id="rId37"/>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grpFill/>
            <a:ln w="19050" cmpd="sng">
              <a:solidFill>
                <a:schemeClr val="tx1"/>
              </a:solidFill>
            </a:ln>
          </p:spPr>
          <p:txBody>
            <a:bodyPr/>
            <a:lstStyle/>
            <a:p>
              <a:endParaRPr/>
            </a:p>
          </p:txBody>
        </p:sp>
        <p:sp>
          <p:nvSpPr>
            <p:cNvPr id="42" name="Harvey 12/100 [12]">
              <a:extLst>
                <a:ext uri="{FF2B5EF4-FFF2-40B4-BE49-F238E27FC236}">
                  <a16:creationId xmlns:a16="http://schemas.microsoft.com/office/drawing/2014/main" id="{31F16729-DFEC-43AE-96FD-5ADAD841109F}"/>
                </a:ext>
              </a:extLst>
            </p:cNvPr>
            <p:cNvSpPr>
              <a:spLocks noChangeAspect="1"/>
            </p:cNvSpPr>
            <p:nvPr>
              <p:custDataLst>
                <p:tags r:id="rId38"/>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grpFill/>
            <a:ln w="19050" cmpd="sng">
              <a:solidFill>
                <a:schemeClr val="tx1"/>
              </a:solidFill>
            </a:ln>
          </p:spPr>
          <p:txBody>
            <a:bodyPr/>
            <a:lstStyle/>
            <a:p>
              <a:endParaRPr/>
            </a:p>
          </p:txBody>
        </p:sp>
        <p:sp>
          <p:nvSpPr>
            <p:cNvPr id="43" name="Harvey 13/100 [13]">
              <a:extLst>
                <a:ext uri="{FF2B5EF4-FFF2-40B4-BE49-F238E27FC236}">
                  <a16:creationId xmlns:a16="http://schemas.microsoft.com/office/drawing/2014/main" id="{E4398C50-BFFD-487F-93AC-1F2177BB3B86}"/>
                </a:ext>
              </a:extLst>
            </p:cNvPr>
            <p:cNvSpPr>
              <a:spLocks noChangeAspect="1"/>
            </p:cNvSpPr>
            <p:nvPr>
              <p:custDataLst>
                <p:tags r:id="rId39"/>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grpFill/>
            <a:ln w="19050" cmpd="sng">
              <a:solidFill>
                <a:schemeClr val="tx1"/>
              </a:solidFill>
            </a:ln>
          </p:spPr>
          <p:txBody>
            <a:bodyPr/>
            <a:lstStyle/>
            <a:p>
              <a:endParaRPr/>
            </a:p>
          </p:txBody>
        </p:sp>
        <p:sp>
          <p:nvSpPr>
            <p:cNvPr id="44" name="Harvey 14/100 [14]">
              <a:extLst>
                <a:ext uri="{FF2B5EF4-FFF2-40B4-BE49-F238E27FC236}">
                  <a16:creationId xmlns:a16="http://schemas.microsoft.com/office/drawing/2014/main" id="{675D9417-20D9-4833-9CE5-50B086713780}"/>
                </a:ext>
              </a:extLst>
            </p:cNvPr>
            <p:cNvSpPr>
              <a:spLocks noChangeAspect="1"/>
            </p:cNvSpPr>
            <p:nvPr>
              <p:custDataLst>
                <p:tags r:id="rId40"/>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grpFill/>
            <a:ln w="19050" cmpd="sng">
              <a:solidFill>
                <a:schemeClr val="tx1"/>
              </a:solidFill>
            </a:ln>
          </p:spPr>
          <p:txBody>
            <a:bodyPr/>
            <a:lstStyle/>
            <a:p>
              <a:endParaRPr/>
            </a:p>
          </p:txBody>
        </p:sp>
        <p:sp>
          <p:nvSpPr>
            <p:cNvPr id="45" name="Harvey 15/100 [15]">
              <a:extLst>
                <a:ext uri="{FF2B5EF4-FFF2-40B4-BE49-F238E27FC236}">
                  <a16:creationId xmlns:a16="http://schemas.microsoft.com/office/drawing/2014/main" id="{3666FBE4-3CEE-43B7-83C1-0C2A47739511}"/>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grpFill/>
            <a:ln w="19050" cmpd="sng">
              <a:solidFill>
                <a:schemeClr val="tx1"/>
              </a:solidFill>
            </a:ln>
          </p:spPr>
          <p:txBody>
            <a:bodyPr/>
            <a:lstStyle/>
            <a:p>
              <a:endParaRPr/>
            </a:p>
          </p:txBody>
        </p:sp>
        <p:sp>
          <p:nvSpPr>
            <p:cNvPr id="46" name="Harvey 16/100 [16]">
              <a:extLst>
                <a:ext uri="{FF2B5EF4-FFF2-40B4-BE49-F238E27FC236}">
                  <a16:creationId xmlns:a16="http://schemas.microsoft.com/office/drawing/2014/main" id="{F979B8E0-5904-481A-B1E1-9C6D95DF9F7C}"/>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grpFill/>
            <a:ln w="19050" cmpd="sng">
              <a:solidFill>
                <a:schemeClr val="tx1"/>
              </a:solidFill>
            </a:ln>
          </p:spPr>
          <p:txBody>
            <a:bodyPr/>
            <a:lstStyle/>
            <a:p>
              <a:endParaRPr/>
            </a:p>
          </p:txBody>
        </p:sp>
        <p:sp>
          <p:nvSpPr>
            <p:cNvPr id="47" name="Harvey 17/100 [17]">
              <a:extLst>
                <a:ext uri="{FF2B5EF4-FFF2-40B4-BE49-F238E27FC236}">
                  <a16:creationId xmlns:a16="http://schemas.microsoft.com/office/drawing/2014/main" id="{71716968-2083-4153-9DAA-3F8C26432ACE}"/>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grpFill/>
            <a:ln w="19050" cmpd="sng">
              <a:solidFill>
                <a:schemeClr val="tx1"/>
              </a:solidFill>
            </a:ln>
          </p:spPr>
          <p:txBody>
            <a:bodyPr/>
            <a:lstStyle/>
            <a:p>
              <a:endParaRPr/>
            </a:p>
          </p:txBody>
        </p:sp>
        <p:sp>
          <p:nvSpPr>
            <p:cNvPr id="48" name="Harvey 18/100 [18]">
              <a:extLst>
                <a:ext uri="{FF2B5EF4-FFF2-40B4-BE49-F238E27FC236}">
                  <a16:creationId xmlns:a16="http://schemas.microsoft.com/office/drawing/2014/main" id="{C1D12AF8-310A-4A60-A8D9-E26C9D0D94FD}"/>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grpFill/>
            <a:ln w="19050" cmpd="sng">
              <a:solidFill>
                <a:schemeClr val="tx1"/>
              </a:solidFill>
            </a:ln>
          </p:spPr>
          <p:txBody>
            <a:bodyPr/>
            <a:lstStyle/>
            <a:p>
              <a:endParaRPr/>
            </a:p>
          </p:txBody>
        </p:sp>
        <p:sp>
          <p:nvSpPr>
            <p:cNvPr id="49" name="Harvey 19/100 [19]">
              <a:extLst>
                <a:ext uri="{FF2B5EF4-FFF2-40B4-BE49-F238E27FC236}">
                  <a16:creationId xmlns:a16="http://schemas.microsoft.com/office/drawing/2014/main" id="{C587885C-11FD-4365-93C9-369845C5B1D3}"/>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grpFill/>
            <a:ln w="19050" cmpd="sng">
              <a:solidFill>
                <a:schemeClr val="tx1"/>
              </a:solidFill>
            </a:ln>
          </p:spPr>
          <p:txBody>
            <a:bodyPr/>
            <a:lstStyle/>
            <a:p>
              <a:endParaRPr/>
            </a:p>
          </p:txBody>
        </p:sp>
        <p:sp>
          <p:nvSpPr>
            <p:cNvPr id="50" name="Harvey 20/100 [20]">
              <a:extLst>
                <a:ext uri="{FF2B5EF4-FFF2-40B4-BE49-F238E27FC236}">
                  <a16:creationId xmlns:a16="http://schemas.microsoft.com/office/drawing/2014/main" id="{0DFEA4D6-DB33-4BA0-9B39-C6DC449D6DCF}"/>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grpFill/>
            <a:ln w="19050" cmpd="sng">
              <a:solidFill>
                <a:schemeClr val="tx1"/>
              </a:solidFill>
            </a:ln>
          </p:spPr>
          <p:txBody>
            <a:bodyPr/>
            <a:lstStyle/>
            <a:p>
              <a:endParaRPr/>
            </a:p>
          </p:txBody>
        </p:sp>
        <p:sp>
          <p:nvSpPr>
            <p:cNvPr id="51" name="Harvey 21/100 [21]">
              <a:extLst>
                <a:ext uri="{FF2B5EF4-FFF2-40B4-BE49-F238E27FC236}">
                  <a16:creationId xmlns:a16="http://schemas.microsoft.com/office/drawing/2014/main" id="{6B616720-F062-4402-A6C1-F4CBA52171D3}"/>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grpFill/>
            <a:ln w="19050" cmpd="sng">
              <a:solidFill>
                <a:schemeClr val="tx1"/>
              </a:solidFill>
            </a:ln>
          </p:spPr>
          <p:txBody>
            <a:bodyPr/>
            <a:lstStyle/>
            <a:p>
              <a:endParaRPr/>
            </a:p>
          </p:txBody>
        </p:sp>
        <p:sp>
          <p:nvSpPr>
            <p:cNvPr id="52" name="Harvey 22/100 [22]">
              <a:extLst>
                <a:ext uri="{FF2B5EF4-FFF2-40B4-BE49-F238E27FC236}">
                  <a16:creationId xmlns:a16="http://schemas.microsoft.com/office/drawing/2014/main" id="{2E4A5CA2-E839-4E73-A274-49DE99B1C50F}"/>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grpFill/>
            <a:ln w="19050" cmpd="sng">
              <a:solidFill>
                <a:schemeClr val="tx1"/>
              </a:solidFill>
            </a:ln>
          </p:spPr>
          <p:txBody>
            <a:bodyPr/>
            <a:lstStyle/>
            <a:p>
              <a:endParaRPr/>
            </a:p>
          </p:txBody>
        </p:sp>
        <p:sp>
          <p:nvSpPr>
            <p:cNvPr id="53" name="Harvey 23/100 [23]">
              <a:extLst>
                <a:ext uri="{FF2B5EF4-FFF2-40B4-BE49-F238E27FC236}">
                  <a16:creationId xmlns:a16="http://schemas.microsoft.com/office/drawing/2014/main" id="{3DCD53C2-A835-4CB8-9468-2C92013F44B5}"/>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grpFill/>
            <a:ln w="19050" cmpd="sng">
              <a:solidFill>
                <a:schemeClr val="tx1"/>
              </a:solidFill>
            </a:ln>
          </p:spPr>
          <p:txBody>
            <a:bodyPr/>
            <a:lstStyle/>
            <a:p>
              <a:endParaRPr/>
            </a:p>
          </p:txBody>
        </p:sp>
        <p:sp>
          <p:nvSpPr>
            <p:cNvPr id="54" name="Harvey 24/100 [24]">
              <a:extLst>
                <a:ext uri="{FF2B5EF4-FFF2-40B4-BE49-F238E27FC236}">
                  <a16:creationId xmlns:a16="http://schemas.microsoft.com/office/drawing/2014/main" id="{0BD9113F-8ACE-463E-BEF7-5D2C960A1E3D}"/>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grpFill/>
            <a:ln w="19050" cmpd="sng">
              <a:solidFill>
                <a:schemeClr val="tx1"/>
              </a:solidFill>
            </a:ln>
          </p:spPr>
          <p:txBody>
            <a:bodyPr/>
            <a:lstStyle/>
            <a:p>
              <a:endParaRPr/>
            </a:p>
          </p:txBody>
        </p:sp>
        <p:sp>
          <p:nvSpPr>
            <p:cNvPr id="55" name="Harvey 25/100 [25]">
              <a:extLst>
                <a:ext uri="{FF2B5EF4-FFF2-40B4-BE49-F238E27FC236}">
                  <a16:creationId xmlns:a16="http://schemas.microsoft.com/office/drawing/2014/main" id="{A0C79897-7FEB-441B-A4CB-F5B74F5352FA}"/>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txBody>
            <a:bodyPr/>
            <a:lstStyle/>
            <a:p>
              <a:endParaRPr/>
            </a:p>
          </p:txBody>
        </p:sp>
        <p:sp>
          <p:nvSpPr>
            <p:cNvPr id="56" name="Harvey 26/100 [26]">
              <a:extLst>
                <a:ext uri="{FF2B5EF4-FFF2-40B4-BE49-F238E27FC236}">
                  <a16:creationId xmlns:a16="http://schemas.microsoft.com/office/drawing/2014/main" id="{88DEA423-7272-4270-BD71-9ACAEB894DD2}"/>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grpFill/>
            <a:ln w="19050" cmpd="sng">
              <a:solidFill>
                <a:schemeClr val="tx1"/>
              </a:solidFill>
            </a:ln>
          </p:spPr>
          <p:txBody>
            <a:bodyPr/>
            <a:lstStyle/>
            <a:p>
              <a:endParaRPr/>
            </a:p>
          </p:txBody>
        </p:sp>
        <p:sp>
          <p:nvSpPr>
            <p:cNvPr id="57" name="Harvey 27/100 [27]">
              <a:extLst>
                <a:ext uri="{FF2B5EF4-FFF2-40B4-BE49-F238E27FC236}">
                  <a16:creationId xmlns:a16="http://schemas.microsoft.com/office/drawing/2014/main" id="{ABF9DC9D-9784-42F7-9BC1-D959BA5B29A9}"/>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grpFill/>
            <a:ln w="19050" cmpd="sng">
              <a:solidFill>
                <a:schemeClr val="tx1"/>
              </a:solidFill>
            </a:ln>
          </p:spPr>
          <p:txBody>
            <a:bodyPr/>
            <a:lstStyle/>
            <a:p>
              <a:endParaRPr/>
            </a:p>
          </p:txBody>
        </p:sp>
        <p:sp>
          <p:nvSpPr>
            <p:cNvPr id="58" name="Harvey 28/100 [28]">
              <a:extLst>
                <a:ext uri="{FF2B5EF4-FFF2-40B4-BE49-F238E27FC236}">
                  <a16:creationId xmlns:a16="http://schemas.microsoft.com/office/drawing/2014/main" id="{253A0F1B-274A-4C2F-8909-10DCC3C664C8}"/>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grpFill/>
            <a:ln w="19050" cmpd="sng">
              <a:solidFill>
                <a:schemeClr val="tx1"/>
              </a:solidFill>
            </a:ln>
          </p:spPr>
          <p:txBody>
            <a:bodyPr/>
            <a:lstStyle/>
            <a:p>
              <a:endParaRPr/>
            </a:p>
          </p:txBody>
        </p:sp>
        <p:sp>
          <p:nvSpPr>
            <p:cNvPr id="59" name="Harvey 29/100 [29]">
              <a:extLst>
                <a:ext uri="{FF2B5EF4-FFF2-40B4-BE49-F238E27FC236}">
                  <a16:creationId xmlns:a16="http://schemas.microsoft.com/office/drawing/2014/main" id="{F088766A-C09E-41AD-B4A8-037680E089A0}"/>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grpFill/>
            <a:ln w="19050" cmpd="sng">
              <a:solidFill>
                <a:schemeClr val="tx1"/>
              </a:solidFill>
            </a:ln>
          </p:spPr>
          <p:txBody>
            <a:bodyPr/>
            <a:lstStyle/>
            <a:p>
              <a:endParaRPr/>
            </a:p>
          </p:txBody>
        </p:sp>
        <p:sp>
          <p:nvSpPr>
            <p:cNvPr id="60" name="Harvey 30/100 [30]">
              <a:extLst>
                <a:ext uri="{FF2B5EF4-FFF2-40B4-BE49-F238E27FC236}">
                  <a16:creationId xmlns:a16="http://schemas.microsoft.com/office/drawing/2014/main" id="{33917A65-AD51-4648-AAB4-80520AB0DF59}"/>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grpFill/>
            <a:ln w="19050" cmpd="sng">
              <a:solidFill>
                <a:schemeClr val="tx1"/>
              </a:solidFill>
            </a:ln>
          </p:spPr>
          <p:txBody>
            <a:bodyPr/>
            <a:lstStyle/>
            <a:p>
              <a:endParaRPr/>
            </a:p>
          </p:txBody>
        </p:sp>
        <p:sp>
          <p:nvSpPr>
            <p:cNvPr id="61" name="Harvey 31/100 [31]">
              <a:extLst>
                <a:ext uri="{FF2B5EF4-FFF2-40B4-BE49-F238E27FC236}">
                  <a16:creationId xmlns:a16="http://schemas.microsoft.com/office/drawing/2014/main" id="{60CB2766-A8A0-4EC5-93AC-A9FA9B2EDF87}"/>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grpFill/>
            <a:ln w="19050" cmpd="sng">
              <a:solidFill>
                <a:schemeClr val="tx1"/>
              </a:solidFill>
            </a:ln>
          </p:spPr>
          <p:txBody>
            <a:bodyPr/>
            <a:lstStyle/>
            <a:p>
              <a:endParaRPr/>
            </a:p>
          </p:txBody>
        </p:sp>
        <p:sp>
          <p:nvSpPr>
            <p:cNvPr id="62" name="Harvey 32/100 [32]">
              <a:extLst>
                <a:ext uri="{FF2B5EF4-FFF2-40B4-BE49-F238E27FC236}">
                  <a16:creationId xmlns:a16="http://schemas.microsoft.com/office/drawing/2014/main" id="{CAC81949-5BCB-4FFD-9284-D4C754DB7E63}"/>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grpFill/>
            <a:ln w="19050" cmpd="sng">
              <a:solidFill>
                <a:schemeClr val="tx1"/>
              </a:solidFill>
            </a:ln>
          </p:spPr>
          <p:txBody>
            <a:bodyPr/>
            <a:lstStyle/>
            <a:p>
              <a:endParaRPr/>
            </a:p>
          </p:txBody>
        </p:sp>
        <p:sp>
          <p:nvSpPr>
            <p:cNvPr id="63" name="Harvey 33/100 [33]">
              <a:extLst>
                <a:ext uri="{FF2B5EF4-FFF2-40B4-BE49-F238E27FC236}">
                  <a16:creationId xmlns:a16="http://schemas.microsoft.com/office/drawing/2014/main" id="{86CD47EE-4D9E-42B8-B6AB-5866BABF0A8C}"/>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grpFill/>
            <a:ln w="19050" cmpd="sng">
              <a:solidFill>
                <a:schemeClr val="tx1"/>
              </a:solidFill>
            </a:ln>
          </p:spPr>
          <p:txBody>
            <a:bodyPr/>
            <a:lstStyle/>
            <a:p>
              <a:endParaRPr/>
            </a:p>
          </p:txBody>
        </p:sp>
        <p:sp>
          <p:nvSpPr>
            <p:cNvPr id="64" name="Harvey 34/100 [34]">
              <a:extLst>
                <a:ext uri="{FF2B5EF4-FFF2-40B4-BE49-F238E27FC236}">
                  <a16:creationId xmlns:a16="http://schemas.microsoft.com/office/drawing/2014/main" id="{00F21930-7819-4484-8BC2-24ADAFBF4661}"/>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grpFill/>
            <a:ln w="19050" cmpd="sng">
              <a:solidFill>
                <a:schemeClr val="tx1"/>
              </a:solidFill>
            </a:ln>
          </p:spPr>
          <p:txBody>
            <a:bodyPr/>
            <a:lstStyle/>
            <a:p>
              <a:endParaRPr/>
            </a:p>
          </p:txBody>
        </p:sp>
        <p:sp>
          <p:nvSpPr>
            <p:cNvPr id="65" name="Harvey 35/100 [35]">
              <a:extLst>
                <a:ext uri="{FF2B5EF4-FFF2-40B4-BE49-F238E27FC236}">
                  <a16:creationId xmlns:a16="http://schemas.microsoft.com/office/drawing/2014/main" id="{6BAC333F-8F1A-461D-A13A-543036E6C360}"/>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grpFill/>
            <a:ln w="19050" cmpd="sng">
              <a:solidFill>
                <a:schemeClr val="tx1"/>
              </a:solidFill>
            </a:ln>
          </p:spPr>
          <p:txBody>
            <a:bodyPr/>
            <a:lstStyle/>
            <a:p>
              <a:endParaRPr/>
            </a:p>
          </p:txBody>
        </p:sp>
        <p:sp>
          <p:nvSpPr>
            <p:cNvPr id="66" name="Harvey 36/100 [36]">
              <a:extLst>
                <a:ext uri="{FF2B5EF4-FFF2-40B4-BE49-F238E27FC236}">
                  <a16:creationId xmlns:a16="http://schemas.microsoft.com/office/drawing/2014/main" id="{C3343ED1-4EC6-4E9E-B0D4-04063CCDCBA5}"/>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grpFill/>
            <a:ln w="19050" cmpd="sng">
              <a:solidFill>
                <a:schemeClr val="tx1"/>
              </a:solidFill>
            </a:ln>
          </p:spPr>
          <p:txBody>
            <a:bodyPr/>
            <a:lstStyle/>
            <a:p>
              <a:endParaRPr/>
            </a:p>
          </p:txBody>
        </p:sp>
        <p:sp>
          <p:nvSpPr>
            <p:cNvPr id="67" name="Harvey 37/100 [37]">
              <a:extLst>
                <a:ext uri="{FF2B5EF4-FFF2-40B4-BE49-F238E27FC236}">
                  <a16:creationId xmlns:a16="http://schemas.microsoft.com/office/drawing/2014/main" id="{A708B5F6-5DEF-4C81-B17E-B40298FAFF37}"/>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grpFill/>
            <a:ln w="19050" cmpd="sng">
              <a:solidFill>
                <a:schemeClr val="tx1"/>
              </a:solidFill>
            </a:ln>
          </p:spPr>
          <p:txBody>
            <a:bodyPr/>
            <a:lstStyle/>
            <a:p>
              <a:endParaRPr/>
            </a:p>
          </p:txBody>
        </p:sp>
        <p:sp>
          <p:nvSpPr>
            <p:cNvPr id="68" name="Harvey 38/100 [38]">
              <a:extLst>
                <a:ext uri="{FF2B5EF4-FFF2-40B4-BE49-F238E27FC236}">
                  <a16:creationId xmlns:a16="http://schemas.microsoft.com/office/drawing/2014/main" id="{A66921B0-1234-4643-AEDF-EA370AB72678}"/>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grpFill/>
            <a:ln w="19050" cmpd="sng">
              <a:solidFill>
                <a:schemeClr val="tx1"/>
              </a:solidFill>
            </a:ln>
          </p:spPr>
          <p:txBody>
            <a:bodyPr/>
            <a:lstStyle/>
            <a:p>
              <a:endParaRPr/>
            </a:p>
          </p:txBody>
        </p:sp>
        <p:sp>
          <p:nvSpPr>
            <p:cNvPr id="69" name="Harvey 39/100 [39]">
              <a:extLst>
                <a:ext uri="{FF2B5EF4-FFF2-40B4-BE49-F238E27FC236}">
                  <a16:creationId xmlns:a16="http://schemas.microsoft.com/office/drawing/2014/main" id="{33DF93CE-4BEC-4E23-B207-3A3D24BA88DB}"/>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grpFill/>
            <a:ln w="19050" cmpd="sng">
              <a:solidFill>
                <a:schemeClr val="tx1"/>
              </a:solidFill>
            </a:ln>
          </p:spPr>
          <p:txBody>
            <a:bodyPr/>
            <a:lstStyle/>
            <a:p>
              <a:endParaRPr/>
            </a:p>
          </p:txBody>
        </p:sp>
        <p:sp>
          <p:nvSpPr>
            <p:cNvPr id="70" name="Harvey 40/100 [40]">
              <a:extLst>
                <a:ext uri="{FF2B5EF4-FFF2-40B4-BE49-F238E27FC236}">
                  <a16:creationId xmlns:a16="http://schemas.microsoft.com/office/drawing/2014/main" id="{743BBE64-E8AE-431B-A3F5-0BC3EFCF170A}"/>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grpFill/>
            <a:ln w="19050" cmpd="sng">
              <a:solidFill>
                <a:schemeClr val="tx1"/>
              </a:solidFill>
            </a:ln>
          </p:spPr>
          <p:txBody>
            <a:bodyPr/>
            <a:lstStyle/>
            <a:p>
              <a:endParaRPr/>
            </a:p>
          </p:txBody>
        </p:sp>
        <p:sp>
          <p:nvSpPr>
            <p:cNvPr id="71" name="Harvey 41/100 [41]">
              <a:extLst>
                <a:ext uri="{FF2B5EF4-FFF2-40B4-BE49-F238E27FC236}">
                  <a16:creationId xmlns:a16="http://schemas.microsoft.com/office/drawing/2014/main" id="{9A92A148-61C9-4A68-B88F-DEBF70F366D4}"/>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grpFill/>
            <a:ln w="19050" cmpd="sng">
              <a:solidFill>
                <a:schemeClr val="tx1"/>
              </a:solidFill>
            </a:ln>
          </p:spPr>
          <p:txBody>
            <a:bodyPr/>
            <a:lstStyle/>
            <a:p>
              <a:endParaRPr/>
            </a:p>
          </p:txBody>
        </p:sp>
        <p:sp>
          <p:nvSpPr>
            <p:cNvPr id="72" name="Harvey 42/100 [42]">
              <a:extLst>
                <a:ext uri="{FF2B5EF4-FFF2-40B4-BE49-F238E27FC236}">
                  <a16:creationId xmlns:a16="http://schemas.microsoft.com/office/drawing/2014/main" id="{E95B2275-79DF-4600-968F-4A342730E5D7}"/>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grpFill/>
            <a:ln w="19050" cmpd="sng">
              <a:solidFill>
                <a:schemeClr val="tx1"/>
              </a:solidFill>
            </a:ln>
          </p:spPr>
          <p:txBody>
            <a:bodyPr/>
            <a:lstStyle/>
            <a:p>
              <a:endParaRPr/>
            </a:p>
          </p:txBody>
        </p:sp>
        <p:sp>
          <p:nvSpPr>
            <p:cNvPr id="73" name="Harvey 43/100 [43]">
              <a:extLst>
                <a:ext uri="{FF2B5EF4-FFF2-40B4-BE49-F238E27FC236}">
                  <a16:creationId xmlns:a16="http://schemas.microsoft.com/office/drawing/2014/main" id="{0EDDDB89-4687-4E79-B4A5-CEA4DC104A0F}"/>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grpFill/>
            <a:ln w="19050" cmpd="sng">
              <a:solidFill>
                <a:schemeClr val="tx1"/>
              </a:solidFill>
            </a:ln>
          </p:spPr>
          <p:txBody>
            <a:bodyPr/>
            <a:lstStyle/>
            <a:p>
              <a:endParaRPr/>
            </a:p>
          </p:txBody>
        </p:sp>
        <p:sp>
          <p:nvSpPr>
            <p:cNvPr id="74" name="Harvey 44/100 [44]">
              <a:extLst>
                <a:ext uri="{FF2B5EF4-FFF2-40B4-BE49-F238E27FC236}">
                  <a16:creationId xmlns:a16="http://schemas.microsoft.com/office/drawing/2014/main" id="{C55ACE0A-FE8C-4946-90E5-595C4B50ECB8}"/>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grpFill/>
            <a:ln w="19050" cmpd="sng">
              <a:solidFill>
                <a:schemeClr val="tx1"/>
              </a:solidFill>
            </a:ln>
          </p:spPr>
          <p:txBody>
            <a:bodyPr/>
            <a:lstStyle/>
            <a:p>
              <a:endParaRPr/>
            </a:p>
          </p:txBody>
        </p:sp>
        <p:sp>
          <p:nvSpPr>
            <p:cNvPr id="75" name="Harvey 45/100 [45]">
              <a:extLst>
                <a:ext uri="{FF2B5EF4-FFF2-40B4-BE49-F238E27FC236}">
                  <a16:creationId xmlns:a16="http://schemas.microsoft.com/office/drawing/2014/main" id="{C3C97B00-88DC-4936-B5A6-A08A75F0ABB5}"/>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grpFill/>
            <a:ln w="19050" cmpd="sng">
              <a:solidFill>
                <a:schemeClr val="tx1"/>
              </a:solidFill>
            </a:ln>
          </p:spPr>
          <p:txBody>
            <a:bodyPr/>
            <a:lstStyle/>
            <a:p>
              <a:endParaRPr/>
            </a:p>
          </p:txBody>
        </p:sp>
        <p:sp>
          <p:nvSpPr>
            <p:cNvPr id="76" name="Harvey 46/100 [46]">
              <a:extLst>
                <a:ext uri="{FF2B5EF4-FFF2-40B4-BE49-F238E27FC236}">
                  <a16:creationId xmlns:a16="http://schemas.microsoft.com/office/drawing/2014/main" id="{92F6FFA4-3CBC-4B59-9D72-AFC058739173}"/>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grpFill/>
            <a:ln w="19050" cmpd="sng">
              <a:solidFill>
                <a:schemeClr val="tx1"/>
              </a:solidFill>
            </a:ln>
          </p:spPr>
          <p:txBody>
            <a:bodyPr/>
            <a:lstStyle/>
            <a:p>
              <a:endParaRPr/>
            </a:p>
          </p:txBody>
        </p:sp>
        <p:sp>
          <p:nvSpPr>
            <p:cNvPr id="77" name="Harvey 47/100 [47]">
              <a:extLst>
                <a:ext uri="{FF2B5EF4-FFF2-40B4-BE49-F238E27FC236}">
                  <a16:creationId xmlns:a16="http://schemas.microsoft.com/office/drawing/2014/main" id="{4E849BB4-2601-4C2B-B994-35A1C0E7E5CA}"/>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grpFill/>
            <a:ln w="19050" cmpd="sng">
              <a:solidFill>
                <a:schemeClr val="tx1"/>
              </a:solidFill>
            </a:ln>
          </p:spPr>
          <p:txBody>
            <a:bodyPr/>
            <a:lstStyle/>
            <a:p>
              <a:endParaRPr/>
            </a:p>
          </p:txBody>
        </p:sp>
        <p:sp>
          <p:nvSpPr>
            <p:cNvPr id="78" name="Harvey 48/100 [48]">
              <a:extLst>
                <a:ext uri="{FF2B5EF4-FFF2-40B4-BE49-F238E27FC236}">
                  <a16:creationId xmlns:a16="http://schemas.microsoft.com/office/drawing/2014/main" id="{94CAB759-7BC1-4DBC-B899-C726287011FE}"/>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grpFill/>
            <a:ln w="19050" cmpd="sng">
              <a:solidFill>
                <a:schemeClr val="tx1"/>
              </a:solidFill>
            </a:ln>
          </p:spPr>
          <p:txBody>
            <a:bodyPr/>
            <a:lstStyle/>
            <a:p>
              <a:endParaRPr/>
            </a:p>
          </p:txBody>
        </p:sp>
        <p:sp>
          <p:nvSpPr>
            <p:cNvPr id="79" name="Harvey 49/100 [49]">
              <a:extLst>
                <a:ext uri="{FF2B5EF4-FFF2-40B4-BE49-F238E27FC236}">
                  <a16:creationId xmlns:a16="http://schemas.microsoft.com/office/drawing/2014/main" id="{046DACFB-25FF-4C07-9C05-79EA15EE9F0E}"/>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grpFill/>
            <a:ln w="19050" cmpd="sng">
              <a:solidFill>
                <a:schemeClr val="tx1"/>
              </a:solidFill>
            </a:ln>
          </p:spPr>
          <p:txBody>
            <a:bodyPr/>
            <a:lstStyle/>
            <a:p>
              <a:endParaRPr/>
            </a:p>
          </p:txBody>
        </p:sp>
        <p:sp>
          <p:nvSpPr>
            <p:cNvPr id="80" name="Harvey 50/100 [50]">
              <a:extLst>
                <a:ext uri="{FF2B5EF4-FFF2-40B4-BE49-F238E27FC236}">
                  <a16:creationId xmlns:a16="http://schemas.microsoft.com/office/drawing/2014/main" id="{D5CE1598-6D7A-4D44-8C77-406476D5C522}"/>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txBody>
            <a:bodyPr/>
            <a:lstStyle/>
            <a:p>
              <a:endParaRPr/>
            </a:p>
          </p:txBody>
        </p:sp>
        <p:sp>
          <p:nvSpPr>
            <p:cNvPr id="81" name="Harvey 51/100 [51]">
              <a:extLst>
                <a:ext uri="{FF2B5EF4-FFF2-40B4-BE49-F238E27FC236}">
                  <a16:creationId xmlns:a16="http://schemas.microsoft.com/office/drawing/2014/main" id="{F2DF6732-AEFD-4697-BC9B-C58EB9BA8E40}"/>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grpFill/>
            <a:ln w="19050" cmpd="sng">
              <a:solidFill>
                <a:schemeClr val="tx1"/>
              </a:solidFill>
            </a:ln>
          </p:spPr>
          <p:txBody>
            <a:bodyPr/>
            <a:lstStyle/>
            <a:p>
              <a:endParaRPr/>
            </a:p>
          </p:txBody>
        </p:sp>
        <p:sp>
          <p:nvSpPr>
            <p:cNvPr id="82" name="Harvey 52/100 [52]">
              <a:extLst>
                <a:ext uri="{FF2B5EF4-FFF2-40B4-BE49-F238E27FC236}">
                  <a16:creationId xmlns:a16="http://schemas.microsoft.com/office/drawing/2014/main" id="{16803592-72AA-4516-A884-525A808682B4}"/>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grpFill/>
            <a:ln w="19050" cmpd="sng">
              <a:solidFill>
                <a:schemeClr val="tx1"/>
              </a:solidFill>
            </a:ln>
          </p:spPr>
          <p:txBody>
            <a:bodyPr/>
            <a:lstStyle/>
            <a:p>
              <a:endParaRPr/>
            </a:p>
          </p:txBody>
        </p:sp>
        <p:sp>
          <p:nvSpPr>
            <p:cNvPr id="83" name="Harvey 53/100 [53]">
              <a:extLst>
                <a:ext uri="{FF2B5EF4-FFF2-40B4-BE49-F238E27FC236}">
                  <a16:creationId xmlns:a16="http://schemas.microsoft.com/office/drawing/2014/main" id="{5F99AC13-0D56-4AE3-AEA7-5C4F5708B17A}"/>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grpFill/>
            <a:ln w="19050" cmpd="sng">
              <a:solidFill>
                <a:schemeClr val="tx1"/>
              </a:solidFill>
            </a:ln>
          </p:spPr>
          <p:txBody>
            <a:bodyPr/>
            <a:lstStyle/>
            <a:p>
              <a:endParaRPr/>
            </a:p>
          </p:txBody>
        </p:sp>
        <p:sp>
          <p:nvSpPr>
            <p:cNvPr id="84" name="Harvey 54/100 [54]">
              <a:extLst>
                <a:ext uri="{FF2B5EF4-FFF2-40B4-BE49-F238E27FC236}">
                  <a16:creationId xmlns:a16="http://schemas.microsoft.com/office/drawing/2014/main" id="{541F1DB6-93AE-4A84-AB2D-8BC8F86C3D84}"/>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grpFill/>
            <a:ln w="19050" cmpd="sng">
              <a:solidFill>
                <a:schemeClr val="tx1"/>
              </a:solidFill>
            </a:ln>
          </p:spPr>
          <p:txBody>
            <a:bodyPr/>
            <a:lstStyle/>
            <a:p>
              <a:endParaRPr/>
            </a:p>
          </p:txBody>
        </p:sp>
        <p:sp>
          <p:nvSpPr>
            <p:cNvPr id="85" name="Harvey 55/100 [55]">
              <a:extLst>
                <a:ext uri="{FF2B5EF4-FFF2-40B4-BE49-F238E27FC236}">
                  <a16:creationId xmlns:a16="http://schemas.microsoft.com/office/drawing/2014/main" id="{D502E6B1-F368-4550-A4D3-B3010A99F663}"/>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grpFill/>
            <a:ln w="19050" cmpd="sng">
              <a:solidFill>
                <a:schemeClr val="tx1"/>
              </a:solidFill>
            </a:ln>
          </p:spPr>
          <p:txBody>
            <a:bodyPr/>
            <a:lstStyle/>
            <a:p>
              <a:endParaRPr/>
            </a:p>
          </p:txBody>
        </p:sp>
        <p:sp>
          <p:nvSpPr>
            <p:cNvPr id="86" name="Harvey 56/100 [56]">
              <a:extLst>
                <a:ext uri="{FF2B5EF4-FFF2-40B4-BE49-F238E27FC236}">
                  <a16:creationId xmlns:a16="http://schemas.microsoft.com/office/drawing/2014/main" id="{4720ED11-4A42-479C-84D4-DDDADFCA8B0B}"/>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grpFill/>
            <a:ln w="19050" cmpd="sng">
              <a:solidFill>
                <a:schemeClr val="tx1"/>
              </a:solidFill>
            </a:ln>
          </p:spPr>
          <p:txBody>
            <a:bodyPr/>
            <a:lstStyle/>
            <a:p>
              <a:endParaRPr/>
            </a:p>
          </p:txBody>
        </p:sp>
        <p:sp>
          <p:nvSpPr>
            <p:cNvPr id="87" name="Harvey 57/100 [57]">
              <a:extLst>
                <a:ext uri="{FF2B5EF4-FFF2-40B4-BE49-F238E27FC236}">
                  <a16:creationId xmlns:a16="http://schemas.microsoft.com/office/drawing/2014/main" id="{21A74775-B349-48A0-8EB3-EB08D561D6B0}"/>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grpFill/>
            <a:ln w="19050" cmpd="sng">
              <a:solidFill>
                <a:schemeClr val="tx1"/>
              </a:solidFill>
            </a:ln>
          </p:spPr>
          <p:txBody>
            <a:bodyPr/>
            <a:lstStyle/>
            <a:p>
              <a:endParaRPr/>
            </a:p>
          </p:txBody>
        </p:sp>
        <p:sp>
          <p:nvSpPr>
            <p:cNvPr id="88" name="Harvey 58/100 [58]">
              <a:extLst>
                <a:ext uri="{FF2B5EF4-FFF2-40B4-BE49-F238E27FC236}">
                  <a16:creationId xmlns:a16="http://schemas.microsoft.com/office/drawing/2014/main" id="{0B6A7A23-5EE1-4D66-89A0-9F9216A2BE97}"/>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grpFill/>
            <a:ln w="19050" cmpd="sng">
              <a:solidFill>
                <a:schemeClr val="tx1"/>
              </a:solidFill>
            </a:ln>
          </p:spPr>
          <p:txBody>
            <a:bodyPr/>
            <a:lstStyle/>
            <a:p>
              <a:endParaRPr/>
            </a:p>
          </p:txBody>
        </p:sp>
        <p:sp>
          <p:nvSpPr>
            <p:cNvPr id="89" name="Harvey 59/100 [59]">
              <a:extLst>
                <a:ext uri="{FF2B5EF4-FFF2-40B4-BE49-F238E27FC236}">
                  <a16:creationId xmlns:a16="http://schemas.microsoft.com/office/drawing/2014/main" id="{97A2BD28-5A14-44CC-AF36-E25E51CB04F9}"/>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grpFill/>
            <a:ln w="19050" cmpd="sng">
              <a:solidFill>
                <a:schemeClr val="tx1"/>
              </a:solidFill>
            </a:ln>
          </p:spPr>
          <p:txBody>
            <a:bodyPr/>
            <a:lstStyle/>
            <a:p>
              <a:endParaRPr/>
            </a:p>
          </p:txBody>
        </p:sp>
        <p:sp>
          <p:nvSpPr>
            <p:cNvPr id="90" name="Harvey 60/100 [60]">
              <a:extLst>
                <a:ext uri="{FF2B5EF4-FFF2-40B4-BE49-F238E27FC236}">
                  <a16:creationId xmlns:a16="http://schemas.microsoft.com/office/drawing/2014/main" id="{FD9F7980-1AFD-41C1-8F06-2BD58E9E7DB3}"/>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grpFill/>
            <a:ln w="19050" cmpd="sng">
              <a:solidFill>
                <a:schemeClr val="tx1"/>
              </a:solidFill>
            </a:ln>
          </p:spPr>
          <p:txBody>
            <a:bodyPr/>
            <a:lstStyle/>
            <a:p>
              <a:endParaRPr/>
            </a:p>
          </p:txBody>
        </p:sp>
        <p:sp>
          <p:nvSpPr>
            <p:cNvPr id="91" name="Harvey 61/100 [61]">
              <a:extLst>
                <a:ext uri="{FF2B5EF4-FFF2-40B4-BE49-F238E27FC236}">
                  <a16:creationId xmlns:a16="http://schemas.microsoft.com/office/drawing/2014/main" id="{1F6026E1-58EA-4165-9806-8320F1A2151F}"/>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grpFill/>
            <a:ln w="19050" cmpd="sng">
              <a:solidFill>
                <a:schemeClr val="tx1"/>
              </a:solidFill>
            </a:ln>
          </p:spPr>
          <p:txBody>
            <a:bodyPr/>
            <a:lstStyle/>
            <a:p>
              <a:endParaRPr/>
            </a:p>
          </p:txBody>
        </p:sp>
        <p:sp>
          <p:nvSpPr>
            <p:cNvPr id="92" name="Harvey 62/100 [62]">
              <a:extLst>
                <a:ext uri="{FF2B5EF4-FFF2-40B4-BE49-F238E27FC236}">
                  <a16:creationId xmlns:a16="http://schemas.microsoft.com/office/drawing/2014/main" id="{6D59B6D1-D4A0-486E-B6B9-3FE8ECF9C85C}"/>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grpFill/>
            <a:ln w="19050" cmpd="sng">
              <a:solidFill>
                <a:schemeClr val="tx1"/>
              </a:solidFill>
            </a:ln>
          </p:spPr>
          <p:txBody>
            <a:bodyPr/>
            <a:lstStyle/>
            <a:p>
              <a:endParaRPr/>
            </a:p>
          </p:txBody>
        </p:sp>
        <p:sp>
          <p:nvSpPr>
            <p:cNvPr id="93" name="Harvey 63/100 [63]">
              <a:extLst>
                <a:ext uri="{FF2B5EF4-FFF2-40B4-BE49-F238E27FC236}">
                  <a16:creationId xmlns:a16="http://schemas.microsoft.com/office/drawing/2014/main" id="{72CA5142-D8D9-42C7-8426-2AAC92BBC5C5}"/>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grpFill/>
            <a:ln w="19050" cmpd="sng">
              <a:solidFill>
                <a:schemeClr val="tx1"/>
              </a:solidFill>
            </a:ln>
          </p:spPr>
          <p:txBody>
            <a:bodyPr/>
            <a:lstStyle/>
            <a:p>
              <a:endParaRPr/>
            </a:p>
          </p:txBody>
        </p:sp>
        <p:sp>
          <p:nvSpPr>
            <p:cNvPr id="94" name="Harvey 64/100 [64]">
              <a:extLst>
                <a:ext uri="{FF2B5EF4-FFF2-40B4-BE49-F238E27FC236}">
                  <a16:creationId xmlns:a16="http://schemas.microsoft.com/office/drawing/2014/main" id="{8C402CD6-E17F-4364-A73B-136161E50AD6}"/>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grpFill/>
            <a:ln w="19050" cmpd="sng">
              <a:solidFill>
                <a:schemeClr val="tx1"/>
              </a:solidFill>
            </a:ln>
          </p:spPr>
          <p:txBody>
            <a:bodyPr/>
            <a:lstStyle/>
            <a:p>
              <a:endParaRPr/>
            </a:p>
          </p:txBody>
        </p:sp>
        <p:sp>
          <p:nvSpPr>
            <p:cNvPr id="95" name="Harvey 65/100 [65]">
              <a:extLst>
                <a:ext uri="{FF2B5EF4-FFF2-40B4-BE49-F238E27FC236}">
                  <a16:creationId xmlns:a16="http://schemas.microsoft.com/office/drawing/2014/main" id="{01BAEB30-CD03-4381-BDDE-20B657FE5739}"/>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grpFill/>
            <a:ln w="19050" cmpd="sng">
              <a:solidFill>
                <a:schemeClr val="tx1"/>
              </a:solidFill>
            </a:ln>
          </p:spPr>
          <p:txBody>
            <a:bodyPr/>
            <a:lstStyle/>
            <a:p>
              <a:endParaRPr/>
            </a:p>
          </p:txBody>
        </p:sp>
        <p:sp>
          <p:nvSpPr>
            <p:cNvPr id="96" name="Harvey 66/100 [66]">
              <a:extLst>
                <a:ext uri="{FF2B5EF4-FFF2-40B4-BE49-F238E27FC236}">
                  <a16:creationId xmlns:a16="http://schemas.microsoft.com/office/drawing/2014/main" id="{A3D46CD0-3F66-416E-BAFF-126E1A4784A7}"/>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grpFill/>
            <a:ln w="19050" cmpd="sng">
              <a:solidFill>
                <a:schemeClr val="tx1"/>
              </a:solidFill>
            </a:ln>
          </p:spPr>
          <p:txBody>
            <a:bodyPr/>
            <a:lstStyle/>
            <a:p>
              <a:endParaRPr/>
            </a:p>
          </p:txBody>
        </p:sp>
        <p:sp>
          <p:nvSpPr>
            <p:cNvPr id="97" name="Harvey 67/100 [67]">
              <a:extLst>
                <a:ext uri="{FF2B5EF4-FFF2-40B4-BE49-F238E27FC236}">
                  <a16:creationId xmlns:a16="http://schemas.microsoft.com/office/drawing/2014/main" id="{0F1B6B8A-04A8-44E5-84B4-58A3959BB46B}"/>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grpFill/>
            <a:ln w="19050" cmpd="sng">
              <a:solidFill>
                <a:schemeClr val="tx1"/>
              </a:solidFill>
            </a:ln>
          </p:spPr>
          <p:txBody>
            <a:bodyPr/>
            <a:lstStyle/>
            <a:p>
              <a:endParaRPr/>
            </a:p>
          </p:txBody>
        </p:sp>
        <p:sp>
          <p:nvSpPr>
            <p:cNvPr id="98" name="Harvey 68/100 [68]">
              <a:extLst>
                <a:ext uri="{FF2B5EF4-FFF2-40B4-BE49-F238E27FC236}">
                  <a16:creationId xmlns:a16="http://schemas.microsoft.com/office/drawing/2014/main" id="{06028C46-1883-45B7-8314-A8D2BF1FBD61}"/>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grpFill/>
            <a:ln w="19050" cmpd="sng">
              <a:solidFill>
                <a:schemeClr val="tx1"/>
              </a:solidFill>
            </a:ln>
          </p:spPr>
          <p:txBody>
            <a:bodyPr/>
            <a:lstStyle/>
            <a:p>
              <a:endParaRPr/>
            </a:p>
          </p:txBody>
        </p:sp>
        <p:sp>
          <p:nvSpPr>
            <p:cNvPr id="99" name="Harvey 69/100 [69]">
              <a:extLst>
                <a:ext uri="{FF2B5EF4-FFF2-40B4-BE49-F238E27FC236}">
                  <a16:creationId xmlns:a16="http://schemas.microsoft.com/office/drawing/2014/main" id="{F99BDCEF-D0B7-4B1D-9B03-512515EB7624}"/>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grpFill/>
            <a:ln w="19050" cmpd="sng">
              <a:solidFill>
                <a:schemeClr val="tx1"/>
              </a:solidFill>
            </a:ln>
          </p:spPr>
          <p:txBody>
            <a:bodyPr/>
            <a:lstStyle/>
            <a:p>
              <a:endParaRPr/>
            </a:p>
          </p:txBody>
        </p:sp>
        <p:sp>
          <p:nvSpPr>
            <p:cNvPr id="100" name="Harvey 70/100 [70]">
              <a:extLst>
                <a:ext uri="{FF2B5EF4-FFF2-40B4-BE49-F238E27FC236}">
                  <a16:creationId xmlns:a16="http://schemas.microsoft.com/office/drawing/2014/main" id="{CC7813EC-4BD1-43A5-BA1A-26ACB8B2E6FA}"/>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grpFill/>
            <a:ln w="19050" cmpd="sng">
              <a:solidFill>
                <a:schemeClr val="tx1"/>
              </a:solidFill>
            </a:ln>
          </p:spPr>
          <p:txBody>
            <a:bodyPr/>
            <a:lstStyle/>
            <a:p>
              <a:endParaRPr/>
            </a:p>
          </p:txBody>
        </p:sp>
        <p:sp>
          <p:nvSpPr>
            <p:cNvPr id="101" name="Harvey 71/100 [71]">
              <a:extLst>
                <a:ext uri="{FF2B5EF4-FFF2-40B4-BE49-F238E27FC236}">
                  <a16:creationId xmlns:a16="http://schemas.microsoft.com/office/drawing/2014/main" id="{8162D4CF-AA2B-4374-92D5-BD31E37529FF}"/>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grpFill/>
            <a:ln w="19050" cmpd="sng">
              <a:solidFill>
                <a:schemeClr val="tx1"/>
              </a:solidFill>
            </a:ln>
          </p:spPr>
          <p:txBody>
            <a:bodyPr/>
            <a:lstStyle/>
            <a:p>
              <a:endParaRPr/>
            </a:p>
          </p:txBody>
        </p:sp>
        <p:sp>
          <p:nvSpPr>
            <p:cNvPr id="102" name="Harvey 72/100 [72]">
              <a:extLst>
                <a:ext uri="{FF2B5EF4-FFF2-40B4-BE49-F238E27FC236}">
                  <a16:creationId xmlns:a16="http://schemas.microsoft.com/office/drawing/2014/main" id="{710989EA-C787-4E9F-8213-206712EC3CFE}"/>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grpFill/>
            <a:ln w="19050" cmpd="sng">
              <a:solidFill>
                <a:schemeClr val="tx1"/>
              </a:solidFill>
            </a:ln>
          </p:spPr>
          <p:txBody>
            <a:bodyPr/>
            <a:lstStyle/>
            <a:p>
              <a:endParaRPr/>
            </a:p>
          </p:txBody>
        </p:sp>
        <p:sp>
          <p:nvSpPr>
            <p:cNvPr id="103" name="Harvey 73/100 [73]">
              <a:extLst>
                <a:ext uri="{FF2B5EF4-FFF2-40B4-BE49-F238E27FC236}">
                  <a16:creationId xmlns:a16="http://schemas.microsoft.com/office/drawing/2014/main" id="{67A73065-5334-4F41-A369-8EB437B331D7}"/>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grpFill/>
            <a:ln w="19050" cmpd="sng">
              <a:solidFill>
                <a:schemeClr val="tx1"/>
              </a:solidFill>
            </a:ln>
          </p:spPr>
          <p:txBody>
            <a:bodyPr/>
            <a:lstStyle/>
            <a:p>
              <a:endParaRPr/>
            </a:p>
          </p:txBody>
        </p:sp>
        <p:sp>
          <p:nvSpPr>
            <p:cNvPr id="104" name="Harvey 74/100 [74]">
              <a:extLst>
                <a:ext uri="{FF2B5EF4-FFF2-40B4-BE49-F238E27FC236}">
                  <a16:creationId xmlns:a16="http://schemas.microsoft.com/office/drawing/2014/main" id="{14727066-BEC2-49F3-AA3E-E3A425402AE8}"/>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grpFill/>
            <a:ln w="19050" cmpd="sng">
              <a:solidFill>
                <a:schemeClr val="tx1"/>
              </a:solidFill>
            </a:ln>
          </p:spPr>
          <p:txBody>
            <a:bodyPr/>
            <a:lstStyle/>
            <a:p>
              <a:endParaRPr/>
            </a:p>
          </p:txBody>
        </p:sp>
        <p:sp>
          <p:nvSpPr>
            <p:cNvPr id="105" name="Harvey 75/100 [75]">
              <a:extLst>
                <a:ext uri="{FF2B5EF4-FFF2-40B4-BE49-F238E27FC236}">
                  <a16:creationId xmlns:a16="http://schemas.microsoft.com/office/drawing/2014/main" id="{113B9B44-4595-4732-933D-6C0AA7F533BB}"/>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txBody>
            <a:bodyPr/>
            <a:lstStyle/>
            <a:p>
              <a:endParaRPr/>
            </a:p>
          </p:txBody>
        </p:sp>
        <p:sp>
          <p:nvSpPr>
            <p:cNvPr id="106" name="Harvey 76/100 [76]">
              <a:extLst>
                <a:ext uri="{FF2B5EF4-FFF2-40B4-BE49-F238E27FC236}">
                  <a16:creationId xmlns:a16="http://schemas.microsoft.com/office/drawing/2014/main" id="{06EBC64F-EA62-4482-A2A7-5939C0723B11}"/>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grpFill/>
            <a:ln w="19050" cmpd="sng">
              <a:solidFill>
                <a:schemeClr val="tx1"/>
              </a:solidFill>
            </a:ln>
          </p:spPr>
          <p:txBody>
            <a:bodyPr/>
            <a:lstStyle/>
            <a:p>
              <a:endParaRPr/>
            </a:p>
          </p:txBody>
        </p:sp>
        <p:sp>
          <p:nvSpPr>
            <p:cNvPr id="107" name="Harvey 77/100 [77]">
              <a:extLst>
                <a:ext uri="{FF2B5EF4-FFF2-40B4-BE49-F238E27FC236}">
                  <a16:creationId xmlns:a16="http://schemas.microsoft.com/office/drawing/2014/main" id="{33897A80-E31B-4861-AB97-6833FD1866E7}"/>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grpFill/>
            <a:ln w="19050" cmpd="sng">
              <a:solidFill>
                <a:schemeClr val="tx1"/>
              </a:solidFill>
            </a:ln>
          </p:spPr>
          <p:txBody>
            <a:bodyPr/>
            <a:lstStyle/>
            <a:p>
              <a:endParaRPr/>
            </a:p>
          </p:txBody>
        </p:sp>
        <p:sp>
          <p:nvSpPr>
            <p:cNvPr id="108" name="Harvey 78/100 [78]">
              <a:extLst>
                <a:ext uri="{FF2B5EF4-FFF2-40B4-BE49-F238E27FC236}">
                  <a16:creationId xmlns:a16="http://schemas.microsoft.com/office/drawing/2014/main" id="{B0225A30-1CA9-4637-83EA-DCD6E18DED7D}"/>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grpFill/>
            <a:ln w="19050" cmpd="sng">
              <a:solidFill>
                <a:schemeClr val="tx1"/>
              </a:solidFill>
            </a:ln>
          </p:spPr>
          <p:txBody>
            <a:bodyPr/>
            <a:lstStyle/>
            <a:p>
              <a:endParaRPr/>
            </a:p>
          </p:txBody>
        </p:sp>
        <p:sp>
          <p:nvSpPr>
            <p:cNvPr id="109" name="Harvey 79/100 [79]">
              <a:extLst>
                <a:ext uri="{FF2B5EF4-FFF2-40B4-BE49-F238E27FC236}">
                  <a16:creationId xmlns:a16="http://schemas.microsoft.com/office/drawing/2014/main" id="{97423E78-84B8-41A4-88C0-2B85AECC0B84}"/>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grpFill/>
            <a:ln w="19050" cmpd="sng">
              <a:solidFill>
                <a:schemeClr val="tx1"/>
              </a:solidFill>
            </a:ln>
          </p:spPr>
          <p:txBody>
            <a:bodyPr/>
            <a:lstStyle/>
            <a:p>
              <a:endParaRPr/>
            </a:p>
          </p:txBody>
        </p:sp>
        <p:sp>
          <p:nvSpPr>
            <p:cNvPr id="110" name="Harvey 80/100 [80]">
              <a:extLst>
                <a:ext uri="{FF2B5EF4-FFF2-40B4-BE49-F238E27FC236}">
                  <a16:creationId xmlns:a16="http://schemas.microsoft.com/office/drawing/2014/main" id="{290A0180-433B-47A5-BF80-1EEB17480B28}"/>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grpFill/>
            <a:ln w="19050" cmpd="sng">
              <a:solidFill>
                <a:schemeClr val="tx1"/>
              </a:solidFill>
            </a:ln>
          </p:spPr>
          <p:txBody>
            <a:bodyPr/>
            <a:lstStyle/>
            <a:p>
              <a:endParaRPr/>
            </a:p>
          </p:txBody>
        </p:sp>
        <p:sp>
          <p:nvSpPr>
            <p:cNvPr id="111" name="Harvey 81/100 [81]">
              <a:extLst>
                <a:ext uri="{FF2B5EF4-FFF2-40B4-BE49-F238E27FC236}">
                  <a16:creationId xmlns:a16="http://schemas.microsoft.com/office/drawing/2014/main" id="{9926ED4B-698A-4425-A478-27C93E5CE58B}"/>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grpFill/>
            <a:ln w="19050" cmpd="sng">
              <a:solidFill>
                <a:schemeClr val="tx1"/>
              </a:solidFill>
            </a:ln>
          </p:spPr>
          <p:txBody>
            <a:bodyPr/>
            <a:lstStyle/>
            <a:p>
              <a:endParaRPr/>
            </a:p>
          </p:txBody>
        </p:sp>
        <p:sp>
          <p:nvSpPr>
            <p:cNvPr id="112" name="Harvey 82/100 [82]">
              <a:extLst>
                <a:ext uri="{FF2B5EF4-FFF2-40B4-BE49-F238E27FC236}">
                  <a16:creationId xmlns:a16="http://schemas.microsoft.com/office/drawing/2014/main" id="{7D7BFD81-01C8-4719-9A58-A31303343AA6}"/>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grpFill/>
            <a:ln w="19050" cmpd="sng">
              <a:solidFill>
                <a:schemeClr val="tx1"/>
              </a:solidFill>
            </a:ln>
          </p:spPr>
          <p:txBody>
            <a:bodyPr/>
            <a:lstStyle/>
            <a:p>
              <a:endParaRPr/>
            </a:p>
          </p:txBody>
        </p:sp>
        <p:sp>
          <p:nvSpPr>
            <p:cNvPr id="113" name="Harvey 83/100 [83]">
              <a:extLst>
                <a:ext uri="{FF2B5EF4-FFF2-40B4-BE49-F238E27FC236}">
                  <a16:creationId xmlns:a16="http://schemas.microsoft.com/office/drawing/2014/main" id="{C087B679-2D15-4E9F-B11A-BB0FE103AF93}"/>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grpFill/>
            <a:ln w="19050" cmpd="sng">
              <a:solidFill>
                <a:schemeClr val="tx1"/>
              </a:solidFill>
            </a:ln>
          </p:spPr>
          <p:txBody>
            <a:bodyPr/>
            <a:lstStyle/>
            <a:p>
              <a:endParaRPr/>
            </a:p>
          </p:txBody>
        </p:sp>
        <p:sp>
          <p:nvSpPr>
            <p:cNvPr id="114" name="Harvey 84/100 [84]">
              <a:extLst>
                <a:ext uri="{FF2B5EF4-FFF2-40B4-BE49-F238E27FC236}">
                  <a16:creationId xmlns:a16="http://schemas.microsoft.com/office/drawing/2014/main" id="{11D03C6A-977B-4008-8A7A-3E2151BE46B2}"/>
                </a:ext>
              </a:extLst>
            </p:cNvPr>
            <p:cNvSpPr>
              <a:spLocks noChangeAspect="1"/>
            </p:cNvSpPr>
            <p:nvPr>
              <p:custDataLst>
                <p:tags r:id="rId110"/>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grpFill/>
            <a:ln w="19050" cmpd="sng">
              <a:solidFill>
                <a:schemeClr val="tx1"/>
              </a:solidFill>
            </a:ln>
          </p:spPr>
          <p:txBody>
            <a:bodyPr/>
            <a:lstStyle/>
            <a:p>
              <a:endParaRPr/>
            </a:p>
          </p:txBody>
        </p:sp>
        <p:sp>
          <p:nvSpPr>
            <p:cNvPr id="115" name="Harvey 85/100 [85]">
              <a:extLst>
                <a:ext uri="{FF2B5EF4-FFF2-40B4-BE49-F238E27FC236}">
                  <a16:creationId xmlns:a16="http://schemas.microsoft.com/office/drawing/2014/main" id="{082E0242-5963-4F00-A534-FEF1C51B9AFA}"/>
                </a:ext>
              </a:extLst>
            </p:cNvPr>
            <p:cNvSpPr>
              <a:spLocks noChangeAspect="1"/>
            </p:cNvSpPr>
            <p:nvPr>
              <p:custDataLst>
                <p:tags r:id="rId111"/>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grpFill/>
            <a:ln w="19050" cmpd="sng">
              <a:solidFill>
                <a:schemeClr val="tx1"/>
              </a:solidFill>
            </a:ln>
          </p:spPr>
          <p:txBody>
            <a:bodyPr/>
            <a:lstStyle/>
            <a:p>
              <a:endParaRPr/>
            </a:p>
          </p:txBody>
        </p:sp>
        <p:sp>
          <p:nvSpPr>
            <p:cNvPr id="116" name="Harvey 86/100 [86]">
              <a:extLst>
                <a:ext uri="{FF2B5EF4-FFF2-40B4-BE49-F238E27FC236}">
                  <a16:creationId xmlns:a16="http://schemas.microsoft.com/office/drawing/2014/main" id="{52079047-834D-4C25-BFD9-12E3AD917B28}"/>
                </a:ext>
              </a:extLst>
            </p:cNvPr>
            <p:cNvSpPr>
              <a:spLocks noChangeAspect="1"/>
            </p:cNvSpPr>
            <p:nvPr>
              <p:custDataLst>
                <p:tags r:id="rId112"/>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grpFill/>
            <a:ln w="19050" cmpd="sng">
              <a:solidFill>
                <a:schemeClr val="tx1"/>
              </a:solidFill>
            </a:ln>
          </p:spPr>
          <p:txBody>
            <a:bodyPr/>
            <a:lstStyle/>
            <a:p>
              <a:endParaRPr/>
            </a:p>
          </p:txBody>
        </p:sp>
        <p:sp>
          <p:nvSpPr>
            <p:cNvPr id="117" name="Harvey 87/100 [87]">
              <a:extLst>
                <a:ext uri="{FF2B5EF4-FFF2-40B4-BE49-F238E27FC236}">
                  <a16:creationId xmlns:a16="http://schemas.microsoft.com/office/drawing/2014/main" id="{E203379C-10FF-442E-9FC3-2B647AC3BDFD}"/>
                </a:ext>
              </a:extLst>
            </p:cNvPr>
            <p:cNvSpPr>
              <a:spLocks noChangeAspect="1"/>
            </p:cNvSpPr>
            <p:nvPr>
              <p:custDataLst>
                <p:tags r:id="rId113"/>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grpFill/>
            <a:ln w="19050" cmpd="sng">
              <a:solidFill>
                <a:schemeClr val="tx1"/>
              </a:solidFill>
            </a:ln>
          </p:spPr>
          <p:txBody>
            <a:bodyPr/>
            <a:lstStyle/>
            <a:p>
              <a:endParaRPr/>
            </a:p>
          </p:txBody>
        </p:sp>
        <p:sp>
          <p:nvSpPr>
            <p:cNvPr id="118" name="Harvey 88/100 [88]">
              <a:extLst>
                <a:ext uri="{FF2B5EF4-FFF2-40B4-BE49-F238E27FC236}">
                  <a16:creationId xmlns:a16="http://schemas.microsoft.com/office/drawing/2014/main" id="{92333550-029A-4109-95FE-C047B815C2DF}"/>
                </a:ext>
              </a:extLst>
            </p:cNvPr>
            <p:cNvSpPr>
              <a:spLocks noChangeAspect="1"/>
            </p:cNvSpPr>
            <p:nvPr>
              <p:custDataLst>
                <p:tags r:id="rId114"/>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grpFill/>
            <a:ln w="19050" cmpd="sng">
              <a:solidFill>
                <a:schemeClr val="tx1"/>
              </a:solidFill>
            </a:ln>
          </p:spPr>
          <p:txBody>
            <a:bodyPr/>
            <a:lstStyle/>
            <a:p>
              <a:endParaRPr/>
            </a:p>
          </p:txBody>
        </p:sp>
        <p:sp>
          <p:nvSpPr>
            <p:cNvPr id="119" name="Harvey 89/100 [89]">
              <a:extLst>
                <a:ext uri="{FF2B5EF4-FFF2-40B4-BE49-F238E27FC236}">
                  <a16:creationId xmlns:a16="http://schemas.microsoft.com/office/drawing/2014/main" id="{1F32300F-FDD5-4B38-864C-CB443526AD71}"/>
                </a:ext>
              </a:extLst>
            </p:cNvPr>
            <p:cNvSpPr>
              <a:spLocks noChangeAspect="1"/>
            </p:cNvSpPr>
            <p:nvPr>
              <p:custDataLst>
                <p:tags r:id="rId115"/>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grpFill/>
            <a:ln w="19050" cmpd="sng">
              <a:solidFill>
                <a:schemeClr val="tx1"/>
              </a:solidFill>
            </a:ln>
          </p:spPr>
          <p:txBody>
            <a:bodyPr/>
            <a:lstStyle/>
            <a:p>
              <a:endParaRPr/>
            </a:p>
          </p:txBody>
        </p:sp>
        <p:sp>
          <p:nvSpPr>
            <p:cNvPr id="120" name="Harvey 90/100 [90]">
              <a:extLst>
                <a:ext uri="{FF2B5EF4-FFF2-40B4-BE49-F238E27FC236}">
                  <a16:creationId xmlns:a16="http://schemas.microsoft.com/office/drawing/2014/main" id="{697ADF22-F97D-4F1C-BCC7-E4612CB741D3}"/>
                </a:ext>
              </a:extLst>
            </p:cNvPr>
            <p:cNvSpPr>
              <a:spLocks noChangeAspect="1"/>
            </p:cNvSpPr>
            <p:nvPr>
              <p:custDataLst>
                <p:tags r:id="rId116"/>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grpFill/>
            <a:ln w="19050" cmpd="sng">
              <a:solidFill>
                <a:schemeClr val="tx1"/>
              </a:solidFill>
            </a:ln>
          </p:spPr>
          <p:txBody>
            <a:bodyPr/>
            <a:lstStyle/>
            <a:p>
              <a:endParaRPr/>
            </a:p>
          </p:txBody>
        </p:sp>
        <p:sp>
          <p:nvSpPr>
            <p:cNvPr id="121" name="Harvey 91/100 [91]">
              <a:extLst>
                <a:ext uri="{FF2B5EF4-FFF2-40B4-BE49-F238E27FC236}">
                  <a16:creationId xmlns:a16="http://schemas.microsoft.com/office/drawing/2014/main" id="{9056A6F9-3DA3-4E9B-9E20-5113253AFD24}"/>
                </a:ext>
              </a:extLst>
            </p:cNvPr>
            <p:cNvSpPr>
              <a:spLocks noChangeAspect="1"/>
            </p:cNvSpPr>
            <p:nvPr>
              <p:custDataLst>
                <p:tags r:id="rId117"/>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grpFill/>
            <a:ln w="19050" cmpd="sng">
              <a:solidFill>
                <a:schemeClr val="tx1"/>
              </a:solidFill>
            </a:ln>
          </p:spPr>
          <p:txBody>
            <a:bodyPr/>
            <a:lstStyle/>
            <a:p>
              <a:endParaRPr/>
            </a:p>
          </p:txBody>
        </p:sp>
        <p:sp>
          <p:nvSpPr>
            <p:cNvPr id="122" name="Harvey 92/100 [92]">
              <a:extLst>
                <a:ext uri="{FF2B5EF4-FFF2-40B4-BE49-F238E27FC236}">
                  <a16:creationId xmlns:a16="http://schemas.microsoft.com/office/drawing/2014/main" id="{AE2D63FA-5325-44CA-8AD7-EF0DF6F08E63}"/>
                </a:ext>
              </a:extLst>
            </p:cNvPr>
            <p:cNvSpPr>
              <a:spLocks noChangeAspect="1"/>
            </p:cNvSpPr>
            <p:nvPr>
              <p:custDataLst>
                <p:tags r:id="rId118"/>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grpFill/>
            <a:ln w="19050" cmpd="sng">
              <a:solidFill>
                <a:schemeClr val="tx1"/>
              </a:solidFill>
            </a:ln>
          </p:spPr>
          <p:txBody>
            <a:bodyPr/>
            <a:lstStyle/>
            <a:p>
              <a:endParaRPr/>
            </a:p>
          </p:txBody>
        </p:sp>
        <p:sp>
          <p:nvSpPr>
            <p:cNvPr id="123" name="Harvey 93/100 [93]">
              <a:extLst>
                <a:ext uri="{FF2B5EF4-FFF2-40B4-BE49-F238E27FC236}">
                  <a16:creationId xmlns:a16="http://schemas.microsoft.com/office/drawing/2014/main" id="{FAC70D65-FE27-4362-B6CB-C8E98F2364A0}"/>
                </a:ext>
              </a:extLst>
            </p:cNvPr>
            <p:cNvSpPr>
              <a:spLocks noChangeAspect="1"/>
            </p:cNvSpPr>
            <p:nvPr>
              <p:custDataLst>
                <p:tags r:id="rId119"/>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grpFill/>
            <a:ln w="19050" cmpd="sng">
              <a:solidFill>
                <a:schemeClr val="tx1"/>
              </a:solidFill>
            </a:ln>
          </p:spPr>
          <p:txBody>
            <a:bodyPr/>
            <a:lstStyle/>
            <a:p>
              <a:endParaRPr/>
            </a:p>
          </p:txBody>
        </p:sp>
        <p:sp>
          <p:nvSpPr>
            <p:cNvPr id="124" name="Harvey 94/100 [94]">
              <a:extLst>
                <a:ext uri="{FF2B5EF4-FFF2-40B4-BE49-F238E27FC236}">
                  <a16:creationId xmlns:a16="http://schemas.microsoft.com/office/drawing/2014/main" id="{81AD4C59-EFEF-459D-A27F-15A146895412}"/>
                </a:ext>
              </a:extLst>
            </p:cNvPr>
            <p:cNvSpPr>
              <a:spLocks noChangeAspect="1"/>
            </p:cNvSpPr>
            <p:nvPr>
              <p:custDataLst>
                <p:tags r:id="rId120"/>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grpFill/>
            <a:ln w="19050" cmpd="sng">
              <a:solidFill>
                <a:schemeClr val="tx1"/>
              </a:solidFill>
            </a:ln>
          </p:spPr>
          <p:txBody>
            <a:bodyPr/>
            <a:lstStyle/>
            <a:p>
              <a:endParaRPr/>
            </a:p>
          </p:txBody>
        </p:sp>
        <p:sp>
          <p:nvSpPr>
            <p:cNvPr id="125" name="Harvey 95/100 [95]">
              <a:extLst>
                <a:ext uri="{FF2B5EF4-FFF2-40B4-BE49-F238E27FC236}">
                  <a16:creationId xmlns:a16="http://schemas.microsoft.com/office/drawing/2014/main" id="{10332771-7241-4A69-9E3B-39EE0DD599DB}"/>
                </a:ext>
              </a:extLst>
            </p:cNvPr>
            <p:cNvSpPr>
              <a:spLocks noChangeAspect="1"/>
            </p:cNvSpPr>
            <p:nvPr>
              <p:custDataLst>
                <p:tags r:id="rId121"/>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grpFill/>
            <a:ln w="19050" cmpd="sng">
              <a:solidFill>
                <a:schemeClr val="tx1"/>
              </a:solidFill>
            </a:ln>
          </p:spPr>
          <p:txBody>
            <a:bodyPr/>
            <a:lstStyle/>
            <a:p>
              <a:endParaRPr/>
            </a:p>
          </p:txBody>
        </p:sp>
        <p:sp>
          <p:nvSpPr>
            <p:cNvPr id="126" name="Harvey 96/100 [96]">
              <a:extLst>
                <a:ext uri="{FF2B5EF4-FFF2-40B4-BE49-F238E27FC236}">
                  <a16:creationId xmlns:a16="http://schemas.microsoft.com/office/drawing/2014/main" id="{ECCA8BB1-856A-44D2-836F-0D09CCB6E639}"/>
                </a:ext>
              </a:extLst>
            </p:cNvPr>
            <p:cNvSpPr>
              <a:spLocks noChangeAspect="1"/>
            </p:cNvSpPr>
            <p:nvPr>
              <p:custDataLst>
                <p:tags r:id="rId122"/>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grpFill/>
            <a:ln w="19050" cmpd="sng">
              <a:solidFill>
                <a:schemeClr val="tx1"/>
              </a:solidFill>
            </a:ln>
          </p:spPr>
          <p:txBody>
            <a:bodyPr/>
            <a:lstStyle/>
            <a:p>
              <a:endParaRPr/>
            </a:p>
          </p:txBody>
        </p:sp>
        <p:sp>
          <p:nvSpPr>
            <p:cNvPr id="127" name="Harvey 97/100 [97]">
              <a:extLst>
                <a:ext uri="{FF2B5EF4-FFF2-40B4-BE49-F238E27FC236}">
                  <a16:creationId xmlns:a16="http://schemas.microsoft.com/office/drawing/2014/main" id="{817876D5-B5AE-4CB9-91F0-3216E405ABFC}"/>
                </a:ext>
              </a:extLst>
            </p:cNvPr>
            <p:cNvSpPr>
              <a:spLocks noChangeAspect="1"/>
            </p:cNvSpPr>
            <p:nvPr>
              <p:custDataLst>
                <p:tags r:id="rId123"/>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grpFill/>
            <a:ln w="19050" cmpd="sng">
              <a:solidFill>
                <a:schemeClr val="tx1"/>
              </a:solidFill>
            </a:ln>
          </p:spPr>
          <p:txBody>
            <a:bodyPr/>
            <a:lstStyle/>
            <a:p>
              <a:endParaRPr/>
            </a:p>
          </p:txBody>
        </p:sp>
        <p:sp>
          <p:nvSpPr>
            <p:cNvPr id="128" name="Harvey 98/100 [98]">
              <a:extLst>
                <a:ext uri="{FF2B5EF4-FFF2-40B4-BE49-F238E27FC236}">
                  <a16:creationId xmlns:a16="http://schemas.microsoft.com/office/drawing/2014/main" id="{590CBEB8-26D2-44A7-AFC9-3B1CFAFBFD58}"/>
                </a:ext>
              </a:extLst>
            </p:cNvPr>
            <p:cNvSpPr>
              <a:spLocks noChangeAspect="1"/>
            </p:cNvSpPr>
            <p:nvPr>
              <p:custDataLst>
                <p:tags r:id="rId124"/>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grpFill/>
            <a:ln w="19050" cmpd="sng">
              <a:solidFill>
                <a:schemeClr val="tx1"/>
              </a:solidFill>
            </a:ln>
          </p:spPr>
          <p:txBody>
            <a:bodyPr/>
            <a:lstStyle/>
            <a:p>
              <a:endParaRPr/>
            </a:p>
          </p:txBody>
        </p:sp>
        <p:sp>
          <p:nvSpPr>
            <p:cNvPr id="129" name="Harvey 99/100 [99]">
              <a:extLst>
                <a:ext uri="{FF2B5EF4-FFF2-40B4-BE49-F238E27FC236}">
                  <a16:creationId xmlns:a16="http://schemas.microsoft.com/office/drawing/2014/main" id="{9E11B621-B7C7-42B9-B8C0-3204D6DB8B09}"/>
                </a:ext>
              </a:extLst>
            </p:cNvPr>
            <p:cNvSpPr>
              <a:spLocks noChangeAspect="1"/>
            </p:cNvSpPr>
            <p:nvPr>
              <p:custDataLst>
                <p:tags r:id="rId125"/>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grpFill/>
            <a:ln w="19050" cmpd="sng">
              <a:solidFill>
                <a:schemeClr val="tx1"/>
              </a:solidFill>
            </a:ln>
          </p:spPr>
          <p:txBody>
            <a:bodyPr/>
            <a:lstStyle/>
            <a:p>
              <a:endParaRPr/>
            </a:p>
          </p:txBody>
        </p:sp>
        <p:sp>
          <p:nvSpPr>
            <p:cNvPr id="130" name="Harvey 100/100 [100]">
              <a:extLst>
                <a:ext uri="{FF2B5EF4-FFF2-40B4-BE49-F238E27FC236}">
                  <a16:creationId xmlns:a16="http://schemas.microsoft.com/office/drawing/2014/main" id="{D0CABEAB-553B-494A-B777-460445E83DC6}"/>
                </a:ext>
              </a:extLst>
            </p:cNvPr>
            <p:cNvSpPr>
              <a:spLocks noChangeAspect="1"/>
            </p:cNvSpPr>
            <p:nvPr>
              <p:custDataLst>
                <p:tags r:id="rId126"/>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txBody>
            <a:bodyPr/>
            <a:lstStyle/>
            <a:p>
              <a:endParaRPr/>
            </a:p>
          </p:txBody>
        </p:sp>
      </p:grpSp>
      <p:sp>
        <p:nvSpPr>
          <p:cNvPr id="131" name="Footnote [Placeholder]" hidden="1">
            <a:extLst>
              <a:ext uri="{FF2B5EF4-FFF2-40B4-BE49-F238E27FC236}">
                <a16:creationId xmlns:a16="http://schemas.microsoft.com/office/drawing/2014/main" id="{68B218BD-395A-4502-A94E-A08DE8654F26}"/>
              </a:ext>
            </a:extLst>
          </p:cNvPr>
          <p:cNvSpPr txBox="1"/>
          <p:nvPr userDrawn="1"/>
        </p:nvSpPr>
        <p:spPr>
          <a:xfrm>
            <a:off x="503238" y="5984668"/>
            <a:ext cx="10188208" cy="138499"/>
          </a:xfrm>
          <a:prstGeom prst="rect">
            <a:avLst/>
          </a:prstGeom>
          <a:noFill/>
        </p:spPr>
        <p:txBody>
          <a:bodyPr wrap="square" lIns="0" tIns="0" rIns="0" bIns="0">
            <a:spAutoFit/>
          </a:bodyPr>
          <a:lstStyle/>
          <a:p>
            <a:pPr fontAlgn="base">
              <a:spcBef>
                <a:spcPct val="50000"/>
              </a:spcBef>
              <a:spcAft>
                <a:spcPct val="0"/>
              </a:spcAft>
              <a:buClr>
                <a:srgbClr val="F0AB00"/>
              </a:buClr>
              <a:buSzPct val="80000"/>
              <a:defRPr sz="900">
                <a:ea typeface="Arial Unicode MS" pitchFamily="34" charset="-128"/>
                <a:cs typeface="Arial Unicode MS" pitchFamily="34" charset="-128"/>
              </a:defRPr>
            </a:pPr>
            <a:r>
              <a:t>(r) 脚注</a:t>
            </a:r>
          </a:p>
        </p:txBody>
      </p:sp>
      <p:sp>
        <p:nvSpPr>
          <p:cNvPr id="132" name="Responsible [Sticker]" hidden="1">
            <a:extLst>
              <a:ext uri="{FF2B5EF4-FFF2-40B4-BE49-F238E27FC236}">
                <a16:creationId xmlns:a16="http://schemas.microsoft.com/office/drawing/2014/main" id="{A7961E44-961D-4848-8CEB-1EFCB33CB293}"/>
              </a:ext>
            </a:extLst>
          </p:cNvPr>
          <p:cNvSpPr>
            <a:spLocks/>
          </p:cNvSpPr>
          <p:nvPr userDrawn="1"/>
        </p:nvSpPr>
        <p:spPr>
          <a:xfrm>
            <a:off x="10071105" y="896931"/>
            <a:ext cx="2124070" cy="595409"/>
          </a:xfrm>
          <a:prstGeom prst="rect">
            <a:avLst/>
          </a:prstGeom>
          <a:solidFill>
            <a:schemeClr val="accent6">
              <a:lumMod val="60000"/>
              <a:lumOff val="40000"/>
            </a:schemeClr>
          </a:solidFill>
          <a:ln w="19050" cap="flat" cmpd="sng" algn="ctr">
            <a:noFill/>
            <a:prstDash val="solid"/>
          </a:ln>
          <a:effectLst/>
        </p:spPr>
        <p:txBody>
          <a:bodyPr lIns="322318" tIns="46556" rIns="89533" bIns="46556" anchor="t"/>
          <a:lstStyle/>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ea typeface="+mn-ea"/>
                <a:cs typeface="+mn-cs"/>
              </a:defRPr>
            </a:pPr>
            <a:r>
              <a:t>负责人：</a:t>
            </a:r>
          </a:p>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ea typeface="+mn-ea"/>
                <a:cs typeface="+mn-cs"/>
              </a:defRPr>
            </a:pPr>
            <a:r>
              <a:t>姓氏</a:t>
            </a:r>
          </a:p>
        </p:txBody>
      </p:sp>
      <p:sp>
        <p:nvSpPr>
          <p:cNvPr id="133" name="Discussion [Sticker]" hidden="1">
            <a:extLst>
              <a:ext uri="{FF2B5EF4-FFF2-40B4-BE49-F238E27FC236}">
                <a16:creationId xmlns:a16="http://schemas.microsoft.com/office/drawing/2014/main" id="{37E592D2-D46E-4E6F-83FE-862FA73EFB57}"/>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anchor="ctr"/>
          <a:lstStyle/>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ea typeface="Roboto Medium" panose="02000000000000000000" pitchFamily="2" charset="0"/>
                <a:cs typeface="+mn-cs"/>
              </a:defRPr>
            </a:pPr>
            <a:r>
              <a:t>供讨论</a:t>
            </a:r>
          </a:p>
        </p:txBody>
      </p:sp>
      <p:sp>
        <p:nvSpPr>
          <p:cNvPr id="134" name="Internal [Sticker]" hidden="1">
            <a:extLst>
              <a:ext uri="{FF2B5EF4-FFF2-40B4-BE49-F238E27FC236}">
                <a16:creationId xmlns:a16="http://schemas.microsoft.com/office/drawing/2014/main" id="{4CFF5549-C64F-4551-8F2F-5D3B660A3675}"/>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anchor="ctr"/>
          <a:lstStyle/>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ea typeface="+mn-ea"/>
                <a:cs typeface="+mn-cs"/>
              </a:defRPr>
            </a:pPr>
            <a:r>
              <a:t>仅内部使用</a:t>
            </a:r>
          </a:p>
        </p:txBody>
      </p:sp>
      <p:sp>
        <p:nvSpPr>
          <p:cNvPr id="135" name="Final [Sticker]" hidden="1">
            <a:extLst>
              <a:ext uri="{FF2B5EF4-FFF2-40B4-BE49-F238E27FC236}">
                <a16:creationId xmlns:a16="http://schemas.microsoft.com/office/drawing/2014/main" id="{8FE9E35B-59B2-4A10-A724-3DFA5A54B446}"/>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anchor="ctr"/>
          <a:lstStyle/>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ea typeface="+mn-ea"/>
                <a:cs typeface="+mn-cs"/>
              </a:defRPr>
            </a:pPr>
            <a:r>
              <a:t>最后一张幻灯片</a:t>
            </a:r>
          </a:p>
        </p:txBody>
      </p:sp>
      <p:sp>
        <p:nvSpPr>
          <p:cNvPr id="136" name="Backup [Sticker]" hidden="1">
            <a:extLst>
              <a:ext uri="{FF2B5EF4-FFF2-40B4-BE49-F238E27FC236}">
                <a16:creationId xmlns:a16="http://schemas.microsoft.com/office/drawing/2014/main" id="{A4D308D9-9560-4C6C-90F4-615C4E747CF1}"/>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anchor="ctr"/>
          <a:lstStyle/>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ea typeface="+mn-ea"/>
                <a:cs typeface="+mn-cs"/>
              </a:defRPr>
            </a:pPr>
            <a:r>
              <a:t>备份</a:t>
            </a:r>
          </a:p>
        </p:txBody>
      </p:sp>
      <p:sp>
        <p:nvSpPr>
          <p:cNvPr id="137" name="Update [Sticker]" hidden="1">
            <a:extLst>
              <a:ext uri="{FF2B5EF4-FFF2-40B4-BE49-F238E27FC236}">
                <a16:creationId xmlns:a16="http://schemas.microsoft.com/office/drawing/2014/main" id="{27E0EE38-41B7-4F78-8FF1-CBCB26374803}"/>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anchor="ctr"/>
          <a:lstStyle/>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ea typeface="+mn-ea"/>
                <a:cs typeface="+mn-cs"/>
              </a:defRPr>
            </a:pPr>
            <a:r>
              <a:t>更新数据</a:t>
            </a:r>
          </a:p>
        </p:txBody>
      </p:sp>
      <p:sp>
        <p:nvSpPr>
          <p:cNvPr id="138" name="Dummy [Sticker]" hidden="1">
            <a:extLst>
              <a:ext uri="{FF2B5EF4-FFF2-40B4-BE49-F238E27FC236}">
                <a16:creationId xmlns:a16="http://schemas.microsoft.com/office/drawing/2014/main" id="{2FE8C0B9-ACE9-4D2C-ADF2-5408026F7DD3}"/>
              </a:ext>
            </a:extLst>
          </p:cNvPr>
          <p:cNvSpPr>
            <a:spLocks/>
          </p:cNvSpPr>
          <p:nvPr userDrawn="1"/>
        </p:nvSpPr>
        <p:spPr>
          <a:xfrm>
            <a:off x="10071105" y="896920"/>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anchor="ctr"/>
          <a:lstStyle/>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defRPr>
            </a:pPr>
            <a:r>
              <a:t>虚拟数据</a:t>
            </a:r>
          </a:p>
        </p:txBody>
      </p:sp>
      <p:sp>
        <p:nvSpPr>
          <p:cNvPr id="139" name="Formatting [Comment]" hidden="1">
            <a:extLst>
              <a:ext uri="{FF2B5EF4-FFF2-40B4-BE49-F238E27FC236}">
                <a16:creationId xmlns:a16="http://schemas.microsoft.com/office/drawing/2014/main" id="{8C71CC93-5EE5-4874-AD2D-4189352D970E}"/>
              </a:ext>
            </a:extLst>
          </p:cNvPr>
          <p:cNvSpPr>
            <a:spLocks/>
          </p:cNvSpPr>
          <p:nvPr userDrawn="1"/>
        </p:nvSpPr>
        <p:spPr>
          <a:xfrm>
            <a:off x="9483344" y="1097679"/>
            <a:ext cx="2479101" cy="1277432"/>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anchor="t"/>
          <a:lstStyle/>
          <a:p>
            <a:pPr marL="0" marR="0" lvl="0" indent="0" defTabSz="914400" eaLnBrk="1" fontAlgn="auto" latinLnBrk="0" hangingPunct="1">
              <a:lnSpc>
                <a:spcPct val="100000"/>
              </a:lnSpc>
              <a:spcBef>
                <a:spcPts val="0"/>
              </a:spcBef>
              <a:spcAft>
                <a:spcPts val="0"/>
              </a:spcAft>
              <a:buClrTx/>
              <a:buSzTx/>
              <a:buFontTx/>
              <a:buNone/>
              <a:tabLst/>
              <a:defRPr sz="1200">
                <a:ln>
                  <a:noFill/>
                </a:ln>
                <a:solidFill>
                  <a:srgbClr val="0A0A0A"/>
                </a:solidFill>
                <a:effectLst/>
                <a:uLnTx/>
                <a:uFillTx/>
              </a:defRPr>
            </a:pPr>
            <a:r>
              <a:t>&lt;initials&gt; &lt;date&gt;yyyy-MM-dd hh:mm&lt;/date&gt; ：</a:t>
            </a:r>
          </a:p>
          <a:p>
            <a:pPr marL="0" marR="0" lvl="0" indent="0" defTabSz="914400" eaLnBrk="1" fontAlgn="auto" latinLnBrk="0" hangingPunct="1">
              <a:lnSpc>
                <a:spcPct val="100000"/>
              </a:lnSpc>
              <a:spcBef>
                <a:spcPts val="0"/>
              </a:spcBef>
              <a:spcAft>
                <a:spcPts val="0"/>
              </a:spcAft>
              <a:buClrTx/>
              <a:buSzTx/>
              <a:buFontTx/>
              <a:buNone/>
              <a:tabLst/>
            </a:pPr>
            <a:endParaRPr kumimoji="0" sz="1200" b="0" i="0" u="none" strike="noStrike" kern="0" cap="none" spc="0" normalizeH="0" baseline="0">
              <a:ln>
                <a:noFill/>
              </a:ln>
              <a:solidFill>
                <a:srgbClr val="0A0A0A"/>
              </a:solidFill>
              <a:effectLst/>
              <a:uLnTx/>
              <a:uFillTx/>
            </a:endParaRPr>
          </a:p>
        </p:txBody>
      </p:sp>
      <p:sp>
        <p:nvSpPr>
          <p:cNvPr id="140" name="Content [Comment]" hidden="1">
            <a:extLst>
              <a:ext uri="{FF2B5EF4-FFF2-40B4-BE49-F238E27FC236}">
                <a16:creationId xmlns:a16="http://schemas.microsoft.com/office/drawing/2014/main" id="{48CE323D-DC14-4B3E-B71E-DD8022C75652}"/>
              </a:ext>
            </a:extLst>
          </p:cNvPr>
          <p:cNvSpPr>
            <a:spLocks/>
          </p:cNvSpPr>
          <p:nvPr userDrawn="1"/>
        </p:nvSpPr>
        <p:spPr>
          <a:xfrm>
            <a:off x="9483344" y="1097671"/>
            <a:ext cx="2479101" cy="1277440"/>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anchor="t"/>
          <a:lstStyle/>
          <a:p>
            <a:pPr marL="0" marR="0" lvl="0" indent="0" defTabSz="914400" eaLnBrk="1" fontAlgn="auto" latinLnBrk="0" hangingPunct="1">
              <a:lnSpc>
                <a:spcPct val="100000"/>
              </a:lnSpc>
              <a:spcBef>
                <a:spcPts val="0"/>
              </a:spcBef>
              <a:spcAft>
                <a:spcPts val="0"/>
              </a:spcAft>
              <a:buClrTx/>
              <a:buSzTx/>
              <a:buFontTx/>
              <a:buNone/>
              <a:tabLst/>
              <a:defRPr sz="1200">
                <a:ln>
                  <a:noFill/>
                </a:ln>
                <a:solidFill>
                  <a:srgbClr val="0A0A0A"/>
                </a:solidFill>
                <a:effectLst/>
                <a:uLnTx/>
                <a:uFillTx/>
              </a:defRPr>
            </a:pPr>
            <a:r>
              <a:t>&lt;initials&gt; &lt;date&gt;yyyy-MM-dd hh:mm&lt;/date&gt; ：</a:t>
            </a:r>
          </a:p>
        </p:txBody>
      </p:sp>
      <p:sp>
        <p:nvSpPr>
          <p:cNvPr id="141" name="Draft [Sticker]" hidden="1">
            <a:extLst>
              <a:ext uri="{FF2B5EF4-FFF2-40B4-BE49-F238E27FC236}">
                <a16:creationId xmlns:a16="http://schemas.microsoft.com/office/drawing/2014/main" id="{15AE75A8-6AB5-4AF9-9E1C-D8D161F64E60}"/>
              </a:ext>
            </a:extLst>
          </p:cNvPr>
          <p:cNvSpPr/>
          <p:nvPr userDrawn="1"/>
        </p:nvSpPr>
        <p:spPr bwMode="gray">
          <a:xfrm rot="18900000">
            <a:off x="2916643" y="2819462"/>
            <a:ext cx="6361889" cy="1219077"/>
          </a:xfrm>
          <a:prstGeom prst="rect">
            <a:avLst/>
          </a:prstGeom>
          <a:noFill/>
          <a:ln w="25400" algn="ctr">
            <a:noFill/>
            <a:miter lim="800000"/>
            <a:headEnd/>
            <a:tailEnd/>
          </a:ln>
        </p:spPr>
        <p:txBody>
          <a:bodyPr lIns="90000" tIns="72000" rIns="90000" bIns="72000" anchor="ctr"/>
          <a:lstStyle/>
          <a:p>
            <a:pPr marR="0" algn="ctr" defTabSz="914400" eaLnBrk="1" fontAlgn="base" latinLnBrk="0" hangingPunct="1">
              <a:lnSpc>
                <a:spcPct val="100000"/>
              </a:lnSpc>
              <a:spcBef>
                <a:spcPct val="50000"/>
              </a:spcBef>
              <a:spcAft>
                <a:spcPct val="0"/>
              </a:spcAft>
              <a:buClr>
                <a:srgbClr val="F0AB00"/>
              </a:buClr>
              <a:buSzPct val="80000"/>
              <a:tabLst/>
              <a:defRPr sz="8800" b="1">
                <a:ln>
                  <a:noFill/>
                </a:ln>
                <a:solidFill>
                  <a:schemeClr val="tx2"/>
                </a:solidFill>
                <a:effectLst/>
                <a:uLnTx/>
                <a:uFillTx/>
                <a:ea typeface="Arial Unicode MS" pitchFamily="34" charset="-128"/>
                <a:cs typeface="Arial Unicode MS" pitchFamily="34" charset="-128"/>
              </a:defRPr>
            </a:pPr>
            <a:r>
              <a:t>草稿</a:t>
            </a:r>
          </a:p>
        </p:txBody>
      </p:sp>
    </p:spTree>
    <p:extLst>
      <p:ext uri="{BB962C8B-B14F-4D97-AF65-F5344CB8AC3E}">
        <p14:creationId xmlns:p14="http://schemas.microsoft.com/office/powerpoint/2010/main" val="4060171791"/>
      </p:ext>
    </p:extLst>
  </p:cSld>
  <p:clrMap bg1="dk1" tx1="lt1" bg2="dk2"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 id="2147483830" r:id="rId13"/>
    <p:sldLayoutId id="2147483831" r:id="rId14"/>
    <p:sldLayoutId id="2147483832" r:id="rId15"/>
    <p:sldLayoutId id="2147483834" r:id="rId16"/>
    <p:sldLayoutId id="2147483835" r:id="rId17"/>
    <p:sldLayoutId id="2147483836" r:id="rId18"/>
    <p:sldLayoutId id="2147483837" r:id="rId19"/>
    <p:sldLayoutId id="2147483838" r:id="rId20"/>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sz="1800" kern="120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195A"/>
        </a:solidFill>
        <a:effectLst/>
      </p:bgPr>
    </p:bg>
    <p:spTree>
      <p:nvGrpSpPr>
        <p:cNvPr id="1" name=""/>
        <p:cNvGrpSpPr/>
        <p:nvPr/>
      </p:nvGrpSpPr>
      <p:grpSpPr>
        <a:xfrm>
          <a:off x="0" y="0"/>
          <a:ext cx="0" cy="0"/>
          <a:chOff x="0" y="0"/>
          <a:chExt cx="0" cy="0"/>
        </a:xfrm>
      </p:grpSpPr>
      <p:sp>
        <p:nvSpPr>
          <p:cNvPr id="3" name="Text Placeholder"/>
          <p:cNvSpPr>
            <a:spLocks noGrp="1"/>
          </p:cNvSpPr>
          <p:nvPr userDrawn="1">
            <p:ph type="body" idx="1"/>
          </p:nvPr>
        </p:nvSpPr>
        <p:spPr bwMode="black">
          <a:xfrm>
            <a:off x="504001" y="1620000"/>
            <a:ext cx="11186476" cy="4716000"/>
          </a:xfrm>
          <a:prstGeom prst="rect">
            <a:avLst/>
          </a:prstGeom>
        </p:spPr>
        <p:txBody>
          <a:bodyPr vert="horz" lIns="0" tIns="0" rIns="0" bIns="0">
            <a:normAutofit/>
          </a:bodyPr>
          <a:lstStyle/>
          <a:p>
            <a:pPr lvl="0"/>
            <a:r>
              <a:t>第一级别</a:t>
            </a:r>
          </a:p>
          <a:p>
            <a:pPr lvl="1"/>
            <a:r>
              <a:t>第二级别</a:t>
            </a:r>
          </a:p>
          <a:p>
            <a:pPr lvl="2"/>
            <a:r>
              <a:t>第三级别</a:t>
            </a:r>
          </a:p>
          <a:p>
            <a:pPr lvl="3"/>
            <a:r>
              <a:t>第四级别</a:t>
            </a:r>
          </a:p>
          <a:p>
            <a:pPr lvl="4"/>
            <a:r>
              <a:t>第五级别</a:t>
            </a:r>
          </a:p>
        </p:txBody>
      </p:sp>
      <p:sp>
        <p:nvSpPr>
          <p:cNvPr id="2" name="Title Placeholder"/>
          <p:cNvSpPr>
            <a:spLocks noGrp="1"/>
          </p:cNvSpPr>
          <p:nvPr userDrawn="1">
            <p:ph type="title"/>
          </p:nvPr>
        </p:nvSpPr>
        <p:spPr bwMode="black">
          <a:xfrm>
            <a:off x="504001" y="504000"/>
            <a:ext cx="11186476" cy="369332"/>
          </a:xfrm>
          <a:prstGeom prst="rect">
            <a:avLst/>
          </a:prstGeom>
        </p:spPr>
        <p:txBody>
          <a:bodyPr vert="horz" wrap="square" lIns="0" tIns="0" rIns="0" bIns="0" anchor="t" anchorCtr="0">
            <a:spAutoFit/>
          </a:bodyPr>
          <a:lstStyle/>
          <a:p>
            <a:r>
              <a:t>插入页面标题（句子大小写）</a:t>
            </a:r>
          </a:p>
        </p:txBody>
      </p:sp>
      <p:sp>
        <p:nvSpPr>
          <p:cNvPr id="13" name="Slide number">
            <a:extLst>
              <a:ext uri="{FF2B5EF4-FFF2-40B4-BE49-F238E27FC236}">
                <a16:creationId xmlns:a16="http://schemas.microsoft.com/office/drawing/2014/main" id="{6F6D7778-F272-4F12-ADD2-8AE6FF10DDDC}"/>
              </a:ext>
            </a:extLst>
          </p:cNvPr>
          <p:cNvSpPr txBox="1"/>
          <p:nvPr userDrawn="1"/>
        </p:nvSpPr>
        <p:spPr bwMode="black">
          <a:xfrm>
            <a:off x="11549413" y="6536751"/>
            <a:ext cx="141064" cy="138499"/>
          </a:xfrm>
          <a:prstGeom prst="rect">
            <a:avLst/>
          </a:prstGeom>
          <a:noFill/>
        </p:spPr>
        <p:txBody>
          <a:bodyPr wrap="none" lIns="0" tIns="0" rIns="0" bIns="0">
            <a:spAutoFit/>
          </a:bodyPr>
          <a:lstStyle>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sz="900"/>
          </a:p>
        </p:txBody>
      </p:sp>
      <p:grpSp>
        <p:nvGrpSpPr>
          <p:cNvPr id="6" name="Harvey 3" hidden="1">
            <a:extLst>
              <a:ext uri="{FF2B5EF4-FFF2-40B4-BE49-F238E27FC236}">
                <a16:creationId xmlns:a16="http://schemas.microsoft.com/office/drawing/2014/main" id="{8DC1505A-D53E-46CB-98E1-B26FE6EF50E2}"/>
              </a:ext>
            </a:extLst>
          </p:cNvPr>
          <p:cNvGrpSpPr>
            <a:grpSpLocks/>
          </p:cNvGrpSpPr>
          <p:nvPr userDrawn="1">
            <p:custDataLst>
              <p:tags r:id="rId5"/>
            </p:custDataLst>
          </p:nvPr>
        </p:nvGrpSpPr>
        <p:grpSpPr>
          <a:xfrm>
            <a:off x="3938798" y="3978000"/>
            <a:ext cx="1024878" cy="1024878"/>
            <a:chOff x="0" y="0"/>
            <a:chExt cx="914400" cy="914400"/>
          </a:xfrm>
          <a:solidFill>
            <a:schemeClr val="accent1"/>
          </a:solidFill>
        </p:grpSpPr>
        <p:sp>
          <p:nvSpPr>
            <p:cNvPr id="7" name="Harvey 0/3 [0]">
              <a:extLst>
                <a:ext uri="{FF2B5EF4-FFF2-40B4-BE49-F238E27FC236}">
                  <a16:creationId xmlns:a16="http://schemas.microsoft.com/office/drawing/2014/main" id="{B03385C0-FA62-482E-86F8-51D141991BAA}"/>
                </a:ext>
              </a:extLst>
            </p:cNvPr>
            <p:cNvSpPr>
              <a:spLocks noChangeAspect="1"/>
            </p:cNvSpPr>
            <p:nvPr>
              <p:custDataLst>
                <p:tags r:id="rId124"/>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9" name="Harvey 1/3 [1]">
              <a:extLst>
                <a:ext uri="{FF2B5EF4-FFF2-40B4-BE49-F238E27FC236}">
                  <a16:creationId xmlns:a16="http://schemas.microsoft.com/office/drawing/2014/main" id="{2AF839AF-2E27-4E20-AC45-63BF5A3D6D5B}"/>
                </a:ext>
              </a:extLst>
            </p:cNvPr>
            <p:cNvSpPr>
              <a:spLocks noChangeAspect="1"/>
            </p:cNvSpPr>
            <p:nvPr>
              <p:custDataLst>
                <p:tags r:id="rId125"/>
              </p:custDataLst>
            </p:nvPr>
          </p:nvSpPr>
          <p:spPr>
            <a:xfrm>
              <a:off x="0" y="0"/>
              <a:ext cx="914400" cy="914400"/>
            </a:xfrm>
            <a:custGeom>
              <a:avLst/>
              <a:gdLst/>
              <a:ahLst/>
              <a:cxnLst/>
              <a:rect l="l" t="t" r="r" b="b"/>
              <a:pathLst>
                <a:path w="635000" h="635000">
                  <a:moveTo>
                    <a:pt x="317500" y="0"/>
                  </a:moveTo>
                  <a:arcTo wR="317500" hR="317500" stAng="16200000" swAng="7200000"/>
                  <a:lnTo>
                    <a:pt x="317500" y="317500"/>
                  </a:lnTo>
                  <a:close/>
                </a:path>
                <a:path w="635000" h="635000" fill="none">
                  <a:moveTo>
                    <a:pt x="592463" y="476249"/>
                  </a:moveTo>
                  <a:arcTo wR="317500" hR="317500" stAng="1800000" swAng="14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10" name="Harvey 2/3 [2]">
              <a:extLst>
                <a:ext uri="{FF2B5EF4-FFF2-40B4-BE49-F238E27FC236}">
                  <a16:creationId xmlns:a16="http://schemas.microsoft.com/office/drawing/2014/main" id="{2BBEF0FA-98A4-41EB-8C3C-CDC4A9952293}"/>
                </a:ext>
              </a:extLst>
            </p:cNvPr>
            <p:cNvSpPr>
              <a:spLocks noChangeAspect="1"/>
            </p:cNvSpPr>
            <p:nvPr>
              <p:custDataLst>
                <p:tags r:id="rId126"/>
              </p:custDataLst>
            </p:nvPr>
          </p:nvSpPr>
          <p:spPr>
            <a:xfrm>
              <a:off x="0" y="0"/>
              <a:ext cx="914400" cy="914400"/>
            </a:xfrm>
            <a:custGeom>
              <a:avLst/>
              <a:gdLst/>
              <a:ahLst/>
              <a:cxnLst/>
              <a:rect l="l" t="t" r="r" b="b"/>
              <a:pathLst>
                <a:path w="635000" h="635000">
                  <a:moveTo>
                    <a:pt x="317500" y="0"/>
                  </a:moveTo>
                  <a:arcTo wR="317500" hR="317500" stAng="16200000" swAng="14400000"/>
                  <a:lnTo>
                    <a:pt x="317500" y="317500"/>
                  </a:lnTo>
                  <a:close/>
                </a:path>
                <a:path w="635000" h="635000" fill="none">
                  <a:moveTo>
                    <a:pt x="42536" y="476250"/>
                  </a:moveTo>
                  <a:arcTo wR="317500" hR="317500" stAng="9000000" swAng="7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11" name="Harvey 3/3 [3]">
              <a:extLst>
                <a:ext uri="{FF2B5EF4-FFF2-40B4-BE49-F238E27FC236}">
                  <a16:creationId xmlns:a16="http://schemas.microsoft.com/office/drawing/2014/main" id="{588E309A-5C95-4579-A744-8BCF77C6484D}"/>
                </a:ext>
              </a:extLst>
            </p:cNvPr>
            <p:cNvSpPr>
              <a:spLocks noChangeAspect="1"/>
            </p:cNvSpPr>
            <p:nvPr>
              <p:custDataLst>
                <p:tags r:id="rId127"/>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grpSp>
      <p:grpSp>
        <p:nvGrpSpPr>
          <p:cNvPr id="12" name="Harvey 4" hidden="1">
            <a:extLst>
              <a:ext uri="{FF2B5EF4-FFF2-40B4-BE49-F238E27FC236}">
                <a16:creationId xmlns:a16="http://schemas.microsoft.com/office/drawing/2014/main" id="{FAAF2626-AAF4-4D60-8827-D9A28E763C6A}"/>
              </a:ext>
            </a:extLst>
          </p:cNvPr>
          <p:cNvGrpSpPr>
            <a:grpSpLocks/>
          </p:cNvGrpSpPr>
          <p:nvPr userDrawn="1">
            <p:custDataLst>
              <p:tags r:id="rId6"/>
            </p:custDataLst>
          </p:nvPr>
        </p:nvGrpSpPr>
        <p:grpSpPr>
          <a:xfrm>
            <a:off x="5391506" y="3978000"/>
            <a:ext cx="1024878" cy="1024878"/>
            <a:chOff x="0" y="0"/>
            <a:chExt cx="914400" cy="914400"/>
          </a:xfrm>
          <a:solidFill>
            <a:schemeClr val="accent1"/>
          </a:solidFill>
        </p:grpSpPr>
        <p:sp>
          <p:nvSpPr>
            <p:cNvPr id="14" name="Harvey 0/4 [0]">
              <a:extLst>
                <a:ext uri="{FF2B5EF4-FFF2-40B4-BE49-F238E27FC236}">
                  <a16:creationId xmlns:a16="http://schemas.microsoft.com/office/drawing/2014/main" id="{2DF0EC80-934B-46F9-B89F-1A2188954F1C}"/>
                </a:ext>
              </a:extLst>
            </p:cNvPr>
            <p:cNvSpPr>
              <a:spLocks noChangeAspect="1"/>
            </p:cNvSpPr>
            <p:nvPr>
              <p:custDataLst>
                <p:tags r:id="rId119"/>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15" name="Harvey 1/4 [1]">
              <a:extLst>
                <a:ext uri="{FF2B5EF4-FFF2-40B4-BE49-F238E27FC236}">
                  <a16:creationId xmlns:a16="http://schemas.microsoft.com/office/drawing/2014/main" id="{1A34F556-9FC3-43DE-B08C-349BA9AF8100}"/>
                </a:ext>
              </a:extLst>
            </p:cNvPr>
            <p:cNvSpPr>
              <a:spLocks noChangeAspect="1"/>
            </p:cNvSpPr>
            <p:nvPr>
              <p:custDataLst>
                <p:tags r:id="rId120"/>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16" name="Harvey 2/4 [2]">
              <a:extLst>
                <a:ext uri="{FF2B5EF4-FFF2-40B4-BE49-F238E27FC236}">
                  <a16:creationId xmlns:a16="http://schemas.microsoft.com/office/drawing/2014/main" id="{B4650B2C-1EE2-4EBC-AAA6-824B8B062675}"/>
                </a:ext>
              </a:extLst>
            </p:cNvPr>
            <p:cNvSpPr>
              <a:spLocks noChangeAspect="1"/>
            </p:cNvSpPr>
            <p:nvPr>
              <p:custDataLst>
                <p:tags r:id="rId121"/>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17" name="Harvey 3/4 [3]">
              <a:extLst>
                <a:ext uri="{FF2B5EF4-FFF2-40B4-BE49-F238E27FC236}">
                  <a16:creationId xmlns:a16="http://schemas.microsoft.com/office/drawing/2014/main" id="{E1D9DFDA-DACB-4022-B941-267860F50122}"/>
                </a:ext>
              </a:extLst>
            </p:cNvPr>
            <p:cNvSpPr>
              <a:spLocks noChangeAspect="1"/>
            </p:cNvSpPr>
            <p:nvPr>
              <p:custDataLst>
                <p:tags r:id="rId122"/>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18" name="Harvey 4/4 [4]">
              <a:extLst>
                <a:ext uri="{FF2B5EF4-FFF2-40B4-BE49-F238E27FC236}">
                  <a16:creationId xmlns:a16="http://schemas.microsoft.com/office/drawing/2014/main" id="{535A9AAC-D900-41AC-A7D2-7B637F94A431}"/>
                </a:ext>
              </a:extLst>
            </p:cNvPr>
            <p:cNvSpPr>
              <a:spLocks noChangeAspect="1"/>
            </p:cNvSpPr>
            <p:nvPr>
              <p:custDataLst>
                <p:tags r:id="rId123"/>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grpSp>
      <p:grpSp>
        <p:nvGrpSpPr>
          <p:cNvPr id="19" name="Harvey 8" hidden="1">
            <a:extLst>
              <a:ext uri="{FF2B5EF4-FFF2-40B4-BE49-F238E27FC236}">
                <a16:creationId xmlns:a16="http://schemas.microsoft.com/office/drawing/2014/main" id="{ED8A5D7C-2D26-46E7-AB93-04C15BD4F716}"/>
              </a:ext>
            </a:extLst>
          </p:cNvPr>
          <p:cNvGrpSpPr>
            <a:grpSpLocks/>
          </p:cNvGrpSpPr>
          <p:nvPr userDrawn="1">
            <p:custDataLst>
              <p:tags r:id="rId7"/>
            </p:custDataLst>
          </p:nvPr>
        </p:nvGrpSpPr>
        <p:grpSpPr>
          <a:xfrm>
            <a:off x="6844214" y="3978000"/>
            <a:ext cx="1024878" cy="1024878"/>
            <a:chOff x="0" y="0"/>
            <a:chExt cx="914400" cy="914400"/>
          </a:xfrm>
          <a:solidFill>
            <a:schemeClr val="accent1"/>
          </a:solidFill>
        </p:grpSpPr>
        <p:sp>
          <p:nvSpPr>
            <p:cNvPr id="20" name="Harvey 0/8 [0]">
              <a:extLst>
                <a:ext uri="{FF2B5EF4-FFF2-40B4-BE49-F238E27FC236}">
                  <a16:creationId xmlns:a16="http://schemas.microsoft.com/office/drawing/2014/main" id="{7D039D96-0D6A-4F0E-B841-1D6BDE482450}"/>
                </a:ext>
              </a:extLst>
            </p:cNvPr>
            <p:cNvSpPr>
              <a:spLocks noChangeAspect="1"/>
            </p:cNvSpPr>
            <p:nvPr>
              <p:custDataLst>
                <p:tags r:id="rId110"/>
              </p:custDataLst>
            </p:nvPr>
          </p:nvSpPr>
          <p:spPr>
            <a:xfrm>
              <a:off x="0" y="0"/>
              <a:ext cx="914400" cy="914400"/>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1" name="Harvey 1/8 [1]">
              <a:extLst>
                <a:ext uri="{FF2B5EF4-FFF2-40B4-BE49-F238E27FC236}">
                  <a16:creationId xmlns:a16="http://schemas.microsoft.com/office/drawing/2014/main" id="{B3C7964C-88AB-43A7-A51A-B4AB84CE7A54}"/>
                </a:ext>
              </a:extLst>
            </p:cNvPr>
            <p:cNvSpPr>
              <a:spLocks noChangeAspect="1"/>
            </p:cNvSpPr>
            <p:nvPr>
              <p:custDataLst>
                <p:tags r:id="rId111"/>
              </p:custDataLst>
            </p:nvPr>
          </p:nvSpPr>
          <p:spPr>
            <a:xfrm>
              <a:off x="0" y="0"/>
              <a:ext cx="914400" cy="914400"/>
            </a:xfrm>
            <a:custGeom>
              <a:avLst/>
              <a:gdLst/>
              <a:ahLst/>
              <a:cxnLst/>
              <a:rect l="l" t="t" r="r" b="b"/>
              <a:pathLst>
                <a:path w="635000" h="635000">
                  <a:moveTo>
                    <a:pt x="317500" y="0"/>
                  </a:moveTo>
                  <a:arcTo wR="317500" hR="317500" stAng="16200000" swAng="2700000"/>
                  <a:lnTo>
                    <a:pt x="317500" y="317500"/>
                  </a:lnTo>
                  <a:close/>
                </a:path>
                <a:path w="635000" h="635000" fill="none">
                  <a:moveTo>
                    <a:pt x="542006" y="92993"/>
                  </a:moveTo>
                  <a:arcTo wR="317500" hR="317500" stAng="-2700000" swAng="189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2" name="Harvey 2/8 [2]">
              <a:extLst>
                <a:ext uri="{FF2B5EF4-FFF2-40B4-BE49-F238E27FC236}">
                  <a16:creationId xmlns:a16="http://schemas.microsoft.com/office/drawing/2014/main" id="{C7AE6770-5215-45FF-B014-86AA2ECC4829}"/>
                </a:ext>
              </a:extLst>
            </p:cNvPr>
            <p:cNvSpPr>
              <a:spLocks noChangeAspect="1"/>
            </p:cNvSpPr>
            <p:nvPr>
              <p:custDataLst>
                <p:tags r:id="rId112"/>
              </p:custDataLst>
            </p:nvPr>
          </p:nvSpPr>
          <p:spPr>
            <a:xfrm>
              <a:off x="0" y="0"/>
              <a:ext cx="914400" cy="914400"/>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3" name="Harvey 3/8 [3]">
              <a:extLst>
                <a:ext uri="{FF2B5EF4-FFF2-40B4-BE49-F238E27FC236}">
                  <a16:creationId xmlns:a16="http://schemas.microsoft.com/office/drawing/2014/main" id="{E8B0F36E-0ABF-4BAA-A7DF-E85B8A54FB43}"/>
                </a:ext>
              </a:extLst>
            </p:cNvPr>
            <p:cNvSpPr>
              <a:spLocks noChangeAspect="1"/>
            </p:cNvSpPr>
            <p:nvPr>
              <p:custDataLst>
                <p:tags r:id="rId113"/>
              </p:custDataLst>
            </p:nvPr>
          </p:nvSpPr>
          <p:spPr>
            <a:xfrm>
              <a:off x="0" y="0"/>
              <a:ext cx="914400" cy="914400"/>
            </a:xfrm>
            <a:custGeom>
              <a:avLst/>
              <a:gdLst/>
              <a:ahLst/>
              <a:cxnLst/>
              <a:rect l="l" t="t" r="r" b="b"/>
              <a:pathLst>
                <a:path w="635000" h="635000">
                  <a:moveTo>
                    <a:pt x="317500" y="0"/>
                  </a:moveTo>
                  <a:arcTo wR="317500" hR="317500" stAng="16200000" swAng="8100000"/>
                  <a:lnTo>
                    <a:pt x="317500" y="317500"/>
                  </a:lnTo>
                  <a:close/>
                </a:path>
                <a:path w="635000" h="635000" fill="none">
                  <a:moveTo>
                    <a:pt x="542006" y="542006"/>
                  </a:moveTo>
                  <a:arcTo wR="317500" hR="317500" stAng="2700000" swAng="135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4" name="Harvey 4/8 [4]">
              <a:extLst>
                <a:ext uri="{FF2B5EF4-FFF2-40B4-BE49-F238E27FC236}">
                  <a16:creationId xmlns:a16="http://schemas.microsoft.com/office/drawing/2014/main" id="{E3A6F114-74F3-42E9-A2FB-6219EF85DF8F}"/>
                </a:ext>
              </a:extLst>
            </p:cNvPr>
            <p:cNvSpPr>
              <a:spLocks noChangeAspect="1"/>
            </p:cNvSpPr>
            <p:nvPr>
              <p:custDataLst>
                <p:tags r:id="rId114"/>
              </p:custDataLst>
            </p:nvPr>
          </p:nvSpPr>
          <p:spPr>
            <a:xfrm>
              <a:off x="0" y="0"/>
              <a:ext cx="914400" cy="914400"/>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5" name="Harvey 5/8 [5]">
              <a:extLst>
                <a:ext uri="{FF2B5EF4-FFF2-40B4-BE49-F238E27FC236}">
                  <a16:creationId xmlns:a16="http://schemas.microsoft.com/office/drawing/2014/main" id="{12F75908-AEE9-43DD-AD5A-408EF10384C2}"/>
                </a:ext>
              </a:extLst>
            </p:cNvPr>
            <p:cNvSpPr>
              <a:spLocks noChangeAspect="1"/>
            </p:cNvSpPr>
            <p:nvPr>
              <p:custDataLst>
                <p:tags r:id="rId115"/>
              </p:custDataLst>
            </p:nvPr>
          </p:nvSpPr>
          <p:spPr>
            <a:xfrm>
              <a:off x="0" y="0"/>
              <a:ext cx="914400" cy="914400"/>
            </a:xfrm>
            <a:custGeom>
              <a:avLst/>
              <a:gdLst/>
              <a:ahLst/>
              <a:cxnLst/>
              <a:rect l="l" t="t" r="r" b="b"/>
              <a:pathLst>
                <a:path w="635000" h="635000">
                  <a:moveTo>
                    <a:pt x="317500" y="0"/>
                  </a:moveTo>
                  <a:arcTo wR="317500" hR="317500" stAng="16200000" swAng="13500000"/>
                  <a:lnTo>
                    <a:pt x="317500" y="317500"/>
                  </a:lnTo>
                  <a:close/>
                </a:path>
                <a:path w="635000" h="635000" fill="none">
                  <a:moveTo>
                    <a:pt x="92993" y="542006"/>
                  </a:moveTo>
                  <a:arcTo wR="317500" hR="317500" stAng="8100000" swAng="81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6" name="Harvey 6/8 [6]">
              <a:extLst>
                <a:ext uri="{FF2B5EF4-FFF2-40B4-BE49-F238E27FC236}">
                  <a16:creationId xmlns:a16="http://schemas.microsoft.com/office/drawing/2014/main" id="{E082B21E-784F-4399-879D-0628B9A6CA6A}"/>
                </a:ext>
              </a:extLst>
            </p:cNvPr>
            <p:cNvSpPr>
              <a:spLocks noChangeAspect="1"/>
            </p:cNvSpPr>
            <p:nvPr>
              <p:custDataLst>
                <p:tags r:id="rId116"/>
              </p:custDataLst>
            </p:nvPr>
          </p:nvSpPr>
          <p:spPr>
            <a:xfrm>
              <a:off x="0" y="0"/>
              <a:ext cx="914400" cy="914400"/>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7" name="Harvey 7/8 [7]">
              <a:extLst>
                <a:ext uri="{FF2B5EF4-FFF2-40B4-BE49-F238E27FC236}">
                  <a16:creationId xmlns:a16="http://schemas.microsoft.com/office/drawing/2014/main" id="{3D4BC633-AE3B-406A-9741-3CECDA703A70}"/>
                </a:ext>
              </a:extLst>
            </p:cNvPr>
            <p:cNvSpPr>
              <a:spLocks noChangeAspect="1"/>
            </p:cNvSpPr>
            <p:nvPr>
              <p:custDataLst>
                <p:tags r:id="rId117"/>
              </p:custDataLst>
            </p:nvPr>
          </p:nvSpPr>
          <p:spPr>
            <a:xfrm>
              <a:off x="0" y="0"/>
              <a:ext cx="914400" cy="914400"/>
            </a:xfrm>
            <a:custGeom>
              <a:avLst/>
              <a:gdLst/>
              <a:ahLst/>
              <a:cxnLst/>
              <a:rect l="l" t="t" r="r" b="b"/>
              <a:pathLst>
                <a:path w="635000" h="635000">
                  <a:moveTo>
                    <a:pt x="317500" y="0"/>
                  </a:moveTo>
                  <a:arcTo wR="317500" hR="317500" stAng="16200000" swAng="18900000"/>
                  <a:lnTo>
                    <a:pt x="317500" y="317500"/>
                  </a:lnTo>
                  <a:close/>
                </a:path>
                <a:path w="635000" h="635000" fill="none">
                  <a:moveTo>
                    <a:pt x="92993" y="92993"/>
                  </a:moveTo>
                  <a:arcTo wR="317500" hR="317500" stAng="13500000" swAng="2700000"/>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sp>
          <p:nvSpPr>
            <p:cNvPr id="28" name="Harvey 8/8 [8]">
              <a:extLst>
                <a:ext uri="{FF2B5EF4-FFF2-40B4-BE49-F238E27FC236}">
                  <a16:creationId xmlns:a16="http://schemas.microsoft.com/office/drawing/2014/main" id="{FB04349D-8A21-4FA2-8C36-160BB39F77DB}"/>
                </a:ext>
              </a:extLst>
            </p:cNvPr>
            <p:cNvSpPr>
              <a:spLocks noChangeAspect="1"/>
            </p:cNvSpPr>
            <p:nvPr>
              <p:custDataLst>
                <p:tags r:id="rId118"/>
              </p:custDataLst>
            </p:nvPr>
          </p:nvSpPr>
          <p:spPr>
            <a:xfrm>
              <a:off x="0" y="0"/>
              <a:ext cx="914400" cy="914400"/>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chemeClr val="tx1"/>
                </a:solidFill>
              </a:endParaRPr>
            </a:p>
          </p:txBody>
        </p:sp>
      </p:grpSp>
      <p:grpSp>
        <p:nvGrpSpPr>
          <p:cNvPr id="29" name="Harvey 100" hidden="1">
            <a:extLst>
              <a:ext uri="{FF2B5EF4-FFF2-40B4-BE49-F238E27FC236}">
                <a16:creationId xmlns:a16="http://schemas.microsoft.com/office/drawing/2014/main" id="{FEA31CD5-AF74-430B-8937-99211CF7A86A}"/>
              </a:ext>
            </a:extLst>
          </p:cNvPr>
          <p:cNvGrpSpPr/>
          <p:nvPr userDrawn="1">
            <p:custDataLst>
              <p:tags r:id="rId8"/>
            </p:custDataLst>
          </p:nvPr>
        </p:nvGrpSpPr>
        <p:grpSpPr>
          <a:xfrm>
            <a:off x="8296922" y="3978000"/>
            <a:ext cx="1024878" cy="1024878"/>
            <a:chOff x="4334905" y="3282696"/>
            <a:chExt cx="292608" cy="292608"/>
          </a:xfrm>
          <a:solidFill>
            <a:schemeClr val="accent1"/>
          </a:solidFill>
        </p:grpSpPr>
        <p:sp>
          <p:nvSpPr>
            <p:cNvPr id="30" name="Harvey 0/100 [0]">
              <a:extLst>
                <a:ext uri="{FF2B5EF4-FFF2-40B4-BE49-F238E27FC236}">
                  <a16:creationId xmlns:a16="http://schemas.microsoft.com/office/drawing/2014/main" id="{5F002AD4-5F39-46E2-9F29-123EB3332123}"/>
                </a:ext>
              </a:extLst>
            </p:cNvPr>
            <p:cNvSpPr>
              <a:spLocks noChangeAspect="1"/>
            </p:cNvSpPr>
            <p:nvPr>
              <p:custDataLst>
                <p:tags r:id="rId9"/>
              </p:custDataLst>
            </p:nvPr>
          </p:nvSpPr>
          <p:spPr>
            <a:xfrm>
              <a:off x="4334905" y="3282696"/>
              <a:ext cx="292608" cy="292608"/>
            </a:xfrm>
            <a:custGeom>
              <a:avLst/>
              <a:gdLst/>
              <a:ahLst/>
              <a:cxnLst/>
              <a:rect l="l" t="t" r="r" b="b"/>
              <a:pathLst>
                <a:path w="635000" h="635000" fill="none">
                  <a:moveTo>
                    <a:pt x="317500" y="0"/>
                  </a:moveTo>
                  <a:arcTo wR="317500" hR="317500" stAng="-5400000" swAng="21600000"/>
                </a:path>
              </a:pathLst>
            </a:custGeom>
            <a:grpFill/>
            <a:ln w="19050" cmpd="sng">
              <a:solidFill>
                <a:schemeClr val="tx1"/>
              </a:solidFill>
            </a:ln>
          </p:spPr>
          <p:txBody>
            <a:bodyPr/>
            <a:lstStyle/>
            <a:p>
              <a:endParaRPr/>
            </a:p>
          </p:txBody>
        </p:sp>
        <p:sp>
          <p:nvSpPr>
            <p:cNvPr id="31" name="Harvey 1/100 [1]">
              <a:extLst>
                <a:ext uri="{FF2B5EF4-FFF2-40B4-BE49-F238E27FC236}">
                  <a16:creationId xmlns:a16="http://schemas.microsoft.com/office/drawing/2014/main" id="{DABA7BE6-CDF6-4FF3-B498-95C4AE35FF74}"/>
                </a:ext>
              </a:extLst>
            </p:cNvPr>
            <p:cNvSpPr>
              <a:spLocks noChangeAspect="1"/>
            </p:cNvSpPr>
            <p:nvPr>
              <p:custDataLst>
                <p:tags r:id="rId10"/>
              </p:custDataLst>
            </p:nvPr>
          </p:nvSpPr>
          <p:spPr>
            <a:xfrm>
              <a:off x="4334905" y="3282696"/>
              <a:ext cx="292608" cy="292608"/>
            </a:xfrm>
            <a:custGeom>
              <a:avLst/>
              <a:gdLst/>
              <a:ahLst/>
              <a:cxnLst/>
              <a:rect l="l" t="t" r="r" b="b"/>
              <a:pathLst>
                <a:path w="635000" h="635000">
                  <a:moveTo>
                    <a:pt x="317500" y="0"/>
                  </a:moveTo>
                  <a:arcTo wR="317500" hR="317500" stAng="16200000" swAng="216000"/>
                  <a:lnTo>
                    <a:pt x="317500" y="317500"/>
                  </a:lnTo>
                  <a:close/>
                </a:path>
                <a:path w="635000" h="635000" fill="none">
                  <a:moveTo>
                    <a:pt x="337435" y="626"/>
                  </a:moveTo>
                  <a:arcTo wR="317500" hR="317500" stAng="-5184000" swAng="21384000"/>
                </a:path>
              </a:pathLst>
            </a:custGeom>
            <a:grpFill/>
            <a:ln w="19050" cmpd="sng">
              <a:solidFill>
                <a:schemeClr val="tx1"/>
              </a:solidFill>
            </a:ln>
          </p:spPr>
          <p:txBody>
            <a:bodyPr/>
            <a:lstStyle/>
            <a:p>
              <a:endParaRPr/>
            </a:p>
          </p:txBody>
        </p:sp>
        <p:sp>
          <p:nvSpPr>
            <p:cNvPr id="32" name="Harvey 2/100 [2]">
              <a:extLst>
                <a:ext uri="{FF2B5EF4-FFF2-40B4-BE49-F238E27FC236}">
                  <a16:creationId xmlns:a16="http://schemas.microsoft.com/office/drawing/2014/main" id="{82A87DF7-E27E-4604-A2B7-629CBBFE62FF}"/>
                </a:ext>
              </a:extLst>
            </p:cNvPr>
            <p:cNvSpPr>
              <a:spLocks noChangeAspect="1"/>
            </p:cNvSpPr>
            <p:nvPr>
              <p:custDataLst>
                <p:tags r:id="rId11"/>
              </p:custDataLst>
            </p:nvPr>
          </p:nvSpPr>
          <p:spPr>
            <a:xfrm>
              <a:off x="4334905" y="3282696"/>
              <a:ext cx="292608" cy="292608"/>
            </a:xfrm>
            <a:custGeom>
              <a:avLst/>
              <a:gdLst/>
              <a:ahLst/>
              <a:cxnLst/>
              <a:rect l="l" t="t" r="r" b="b"/>
              <a:pathLst>
                <a:path w="635000" h="635000">
                  <a:moveTo>
                    <a:pt x="317500" y="0"/>
                  </a:moveTo>
                  <a:arcTo wR="317500" hR="317500" stAng="16200000" swAng="432000"/>
                  <a:lnTo>
                    <a:pt x="317500" y="317500"/>
                  </a:lnTo>
                  <a:close/>
                </a:path>
                <a:path w="635000" h="635000" fill="none">
                  <a:moveTo>
                    <a:pt x="357293" y="2503"/>
                  </a:moveTo>
                  <a:arcTo wR="317500" hR="317500" stAng="-4968000" swAng="21168000"/>
                </a:path>
              </a:pathLst>
            </a:custGeom>
            <a:grpFill/>
            <a:ln w="19050" cmpd="sng">
              <a:solidFill>
                <a:schemeClr val="tx1"/>
              </a:solidFill>
            </a:ln>
          </p:spPr>
          <p:txBody>
            <a:bodyPr/>
            <a:lstStyle/>
            <a:p>
              <a:endParaRPr/>
            </a:p>
          </p:txBody>
        </p:sp>
        <p:sp>
          <p:nvSpPr>
            <p:cNvPr id="33" name="Harvey 3/100 [3]">
              <a:extLst>
                <a:ext uri="{FF2B5EF4-FFF2-40B4-BE49-F238E27FC236}">
                  <a16:creationId xmlns:a16="http://schemas.microsoft.com/office/drawing/2014/main" id="{4317D585-B3EC-4DA3-8086-AAC424E42AC8}"/>
                </a:ext>
              </a:extLst>
            </p:cNvPr>
            <p:cNvSpPr>
              <a:spLocks noChangeAspect="1"/>
            </p:cNvSpPr>
            <p:nvPr>
              <p:custDataLst>
                <p:tags r:id="rId12"/>
              </p:custDataLst>
            </p:nvPr>
          </p:nvSpPr>
          <p:spPr>
            <a:xfrm>
              <a:off x="4334905" y="3282696"/>
              <a:ext cx="292608" cy="292608"/>
            </a:xfrm>
            <a:custGeom>
              <a:avLst/>
              <a:gdLst/>
              <a:ahLst/>
              <a:cxnLst/>
              <a:rect l="l" t="t" r="r" b="b"/>
              <a:pathLst>
                <a:path w="635000" h="635000">
                  <a:moveTo>
                    <a:pt x="317500" y="0"/>
                  </a:moveTo>
                  <a:arcTo wR="317500" hR="317500" stAng="16200000" swAng="647999"/>
                  <a:lnTo>
                    <a:pt x="317500" y="317500"/>
                  </a:lnTo>
                  <a:close/>
                </a:path>
                <a:path w="635000" h="635000" fill="none">
                  <a:moveTo>
                    <a:pt x="376993" y="5623"/>
                  </a:moveTo>
                  <a:arcTo wR="317500" hR="317500" stAng="-4752000" swAng="20952000"/>
                </a:path>
              </a:pathLst>
            </a:custGeom>
            <a:grpFill/>
            <a:ln w="19050" cmpd="sng">
              <a:solidFill>
                <a:schemeClr val="tx1"/>
              </a:solidFill>
            </a:ln>
          </p:spPr>
          <p:txBody>
            <a:bodyPr/>
            <a:lstStyle/>
            <a:p>
              <a:endParaRPr/>
            </a:p>
          </p:txBody>
        </p:sp>
        <p:sp>
          <p:nvSpPr>
            <p:cNvPr id="34" name="Harvey 4/100 [4]">
              <a:extLst>
                <a:ext uri="{FF2B5EF4-FFF2-40B4-BE49-F238E27FC236}">
                  <a16:creationId xmlns:a16="http://schemas.microsoft.com/office/drawing/2014/main" id="{C3DDBA3C-91F3-4FDD-93EF-64F1A71E4620}"/>
                </a:ext>
              </a:extLst>
            </p:cNvPr>
            <p:cNvSpPr>
              <a:spLocks noChangeAspect="1"/>
            </p:cNvSpPr>
            <p:nvPr>
              <p:custDataLst>
                <p:tags r:id="rId13"/>
              </p:custDataLst>
            </p:nvPr>
          </p:nvSpPr>
          <p:spPr>
            <a:xfrm>
              <a:off x="4334905" y="3282696"/>
              <a:ext cx="292608" cy="292608"/>
            </a:xfrm>
            <a:custGeom>
              <a:avLst/>
              <a:gdLst/>
              <a:ahLst/>
              <a:cxnLst/>
              <a:rect l="l" t="t" r="r" b="b"/>
              <a:pathLst>
                <a:path w="635000" h="635000">
                  <a:moveTo>
                    <a:pt x="317500" y="0"/>
                  </a:moveTo>
                  <a:arcTo wR="317500" hR="317500" stAng="16200000" swAng="864000"/>
                  <a:lnTo>
                    <a:pt x="317500" y="317500"/>
                  </a:lnTo>
                  <a:close/>
                </a:path>
                <a:path w="635000" h="635000" fill="none">
                  <a:moveTo>
                    <a:pt x="396459" y="9974"/>
                  </a:moveTo>
                  <a:arcTo wR="317500" hR="317500" stAng="-4536000" swAng="20735999"/>
                </a:path>
              </a:pathLst>
            </a:custGeom>
            <a:grpFill/>
            <a:ln w="19050" cmpd="sng">
              <a:solidFill>
                <a:schemeClr val="tx1"/>
              </a:solidFill>
            </a:ln>
          </p:spPr>
          <p:txBody>
            <a:bodyPr/>
            <a:lstStyle/>
            <a:p>
              <a:endParaRPr/>
            </a:p>
          </p:txBody>
        </p:sp>
        <p:sp>
          <p:nvSpPr>
            <p:cNvPr id="35" name="Harvey 5/100 [5]">
              <a:extLst>
                <a:ext uri="{FF2B5EF4-FFF2-40B4-BE49-F238E27FC236}">
                  <a16:creationId xmlns:a16="http://schemas.microsoft.com/office/drawing/2014/main" id="{955D9A72-A1B1-4430-8899-6EA8CDB57BC4}"/>
                </a:ext>
              </a:extLst>
            </p:cNvPr>
            <p:cNvSpPr>
              <a:spLocks noChangeAspect="1"/>
            </p:cNvSpPr>
            <p:nvPr>
              <p:custDataLst>
                <p:tags r:id="rId14"/>
              </p:custDataLst>
            </p:nvPr>
          </p:nvSpPr>
          <p:spPr>
            <a:xfrm>
              <a:off x="4334905" y="3282696"/>
              <a:ext cx="292608" cy="292608"/>
            </a:xfrm>
            <a:custGeom>
              <a:avLst/>
              <a:gdLst/>
              <a:ahLst/>
              <a:cxnLst/>
              <a:rect l="l" t="t" r="r" b="b"/>
              <a:pathLst>
                <a:path w="635000" h="635000">
                  <a:moveTo>
                    <a:pt x="317500" y="0"/>
                  </a:moveTo>
                  <a:arcTo wR="317500" hR="317500" stAng="16200000" swAng="1080000"/>
                  <a:lnTo>
                    <a:pt x="317500" y="317500"/>
                  </a:lnTo>
                  <a:close/>
                </a:path>
                <a:path w="635000" h="635000" fill="none">
                  <a:moveTo>
                    <a:pt x="415612" y="15539"/>
                  </a:moveTo>
                  <a:arcTo wR="317500" hR="317500" stAng="-4320000" swAng="20520000"/>
                </a:path>
              </a:pathLst>
            </a:custGeom>
            <a:grpFill/>
            <a:ln w="19050" cmpd="sng">
              <a:solidFill>
                <a:schemeClr val="tx1"/>
              </a:solidFill>
            </a:ln>
          </p:spPr>
          <p:txBody>
            <a:bodyPr/>
            <a:lstStyle/>
            <a:p>
              <a:endParaRPr/>
            </a:p>
          </p:txBody>
        </p:sp>
        <p:sp>
          <p:nvSpPr>
            <p:cNvPr id="36" name="Harvey 6/100 [6]">
              <a:extLst>
                <a:ext uri="{FF2B5EF4-FFF2-40B4-BE49-F238E27FC236}">
                  <a16:creationId xmlns:a16="http://schemas.microsoft.com/office/drawing/2014/main" id="{F17AA925-8E7C-4E48-9B34-CEB374E4482F}"/>
                </a:ext>
              </a:extLst>
            </p:cNvPr>
            <p:cNvSpPr>
              <a:spLocks noChangeAspect="1"/>
            </p:cNvSpPr>
            <p:nvPr>
              <p:custDataLst>
                <p:tags r:id="rId15"/>
              </p:custDataLst>
            </p:nvPr>
          </p:nvSpPr>
          <p:spPr>
            <a:xfrm>
              <a:off x="4334905" y="3282696"/>
              <a:ext cx="292608" cy="292608"/>
            </a:xfrm>
            <a:custGeom>
              <a:avLst/>
              <a:gdLst/>
              <a:ahLst/>
              <a:cxnLst/>
              <a:rect l="l" t="t" r="r" b="b"/>
              <a:pathLst>
                <a:path w="635000" h="635000">
                  <a:moveTo>
                    <a:pt x="317500" y="0"/>
                  </a:moveTo>
                  <a:arcTo wR="317500" hR="317500" stAng="16200000" swAng="1295999"/>
                  <a:lnTo>
                    <a:pt x="317500" y="317500"/>
                  </a:lnTo>
                  <a:close/>
                </a:path>
                <a:path w="635000" h="635000" fill="none">
                  <a:moveTo>
                    <a:pt x="434379" y="22295"/>
                  </a:moveTo>
                  <a:arcTo wR="317500" hR="317500" stAng="-4104000" swAng="20304000"/>
                </a:path>
              </a:pathLst>
            </a:custGeom>
            <a:grpFill/>
            <a:ln w="19050" cmpd="sng">
              <a:solidFill>
                <a:schemeClr val="tx1"/>
              </a:solidFill>
            </a:ln>
          </p:spPr>
          <p:txBody>
            <a:bodyPr/>
            <a:lstStyle/>
            <a:p>
              <a:endParaRPr/>
            </a:p>
          </p:txBody>
        </p:sp>
        <p:sp>
          <p:nvSpPr>
            <p:cNvPr id="37" name="Harvey 7/100 [7]">
              <a:extLst>
                <a:ext uri="{FF2B5EF4-FFF2-40B4-BE49-F238E27FC236}">
                  <a16:creationId xmlns:a16="http://schemas.microsoft.com/office/drawing/2014/main" id="{F0D10FB2-DDAD-4A9A-97DC-337072825B76}"/>
                </a:ext>
              </a:extLst>
            </p:cNvPr>
            <p:cNvSpPr>
              <a:spLocks noChangeAspect="1"/>
            </p:cNvSpPr>
            <p:nvPr>
              <p:custDataLst>
                <p:tags r:id="rId16"/>
              </p:custDataLst>
            </p:nvPr>
          </p:nvSpPr>
          <p:spPr>
            <a:xfrm>
              <a:off x="4334905" y="3282696"/>
              <a:ext cx="292608" cy="292608"/>
            </a:xfrm>
            <a:custGeom>
              <a:avLst/>
              <a:gdLst/>
              <a:ahLst/>
              <a:cxnLst/>
              <a:rect l="l" t="t" r="r" b="b"/>
              <a:pathLst>
                <a:path w="635000" h="635000">
                  <a:moveTo>
                    <a:pt x="317500" y="0"/>
                  </a:moveTo>
                  <a:arcTo wR="317500" hR="317500" stAng="16200000" swAng="1512000"/>
                  <a:lnTo>
                    <a:pt x="317500" y="317500"/>
                  </a:lnTo>
                  <a:close/>
                </a:path>
                <a:path w="635000" h="635000" fill="none">
                  <a:moveTo>
                    <a:pt x="452684" y="30217"/>
                  </a:moveTo>
                  <a:arcTo wR="317500" hR="317500" stAng="-3888000" swAng="20087999"/>
                </a:path>
              </a:pathLst>
            </a:custGeom>
            <a:grpFill/>
            <a:ln w="19050" cmpd="sng">
              <a:solidFill>
                <a:schemeClr val="tx1"/>
              </a:solidFill>
            </a:ln>
          </p:spPr>
          <p:txBody>
            <a:bodyPr/>
            <a:lstStyle/>
            <a:p>
              <a:endParaRPr/>
            </a:p>
          </p:txBody>
        </p:sp>
        <p:sp>
          <p:nvSpPr>
            <p:cNvPr id="38" name="Harvey 8/100 [8]">
              <a:extLst>
                <a:ext uri="{FF2B5EF4-FFF2-40B4-BE49-F238E27FC236}">
                  <a16:creationId xmlns:a16="http://schemas.microsoft.com/office/drawing/2014/main" id="{3C8B0442-BB66-4269-8B84-78DFFC9B5D03}"/>
                </a:ext>
              </a:extLst>
            </p:cNvPr>
            <p:cNvSpPr>
              <a:spLocks noChangeAspect="1"/>
            </p:cNvSpPr>
            <p:nvPr>
              <p:custDataLst>
                <p:tags r:id="rId17"/>
              </p:custDataLst>
            </p:nvPr>
          </p:nvSpPr>
          <p:spPr>
            <a:xfrm>
              <a:off x="4334905" y="3282696"/>
              <a:ext cx="292608" cy="292608"/>
            </a:xfrm>
            <a:custGeom>
              <a:avLst/>
              <a:gdLst/>
              <a:ahLst/>
              <a:cxnLst/>
              <a:rect l="l" t="t" r="r" b="b"/>
              <a:pathLst>
                <a:path w="635000" h="635000">
                  <a:moveTo>
                    <a:pt x="317500" y="0"/>
                  </a:moveTo>
                  <a:arcTo wR="317500" hR="317500" stAng="16200000" swAng="1728000"/>
                  <a:lnTo>
                    <a:pt x="317500" y="317500"/>
                  </a:lnTo>
                  <a:close/>
                </a:path>
                <a:path w="635000" h="635000" fill="none">
                  <a:moveTo>
                    <a:pt x="470456" y="39272"/>
                  </a:moveTo>
                  <a:arcTo wR="317500" hR="317500" stAng="-3672000" swAng="19872000"/>
                </a:path>
              </a:pathLst>
            </a:custGeom>
            <a:grpFill/>
            <a:ln w="19050" cmpd="sng">
              <a:solidFill>
                <a:schemeClr val="tx1"/>
              </a:solidFill>
            </a:ln>
          </p:spPr>
          <p:txBody>
            <a:bodyPr/>
            <a:lstStyle/>
            <a:p>
              <a:endParaRPr/>
            </a:p>
          </p:txBody>
        </p:sp>
        <p:sp>
          <p:nvSpPr>
            <p:cNvPr id="39" name="Harvey 9/100 [9]">
              <a:extLst>
                <a:ext uri="{FF2B5EF4-FFF2-40B4-BE49-F238E27FC236}">
                  <a16:creationId xmlns:a16="http://schemas.microsoft.com/office/drawing/2014/main" id="{6FC76F65-3AF9-4E83-89E6-4625A93ACC44}"/>
                </a:ext>
              </a:extLst>
            </p:cNvPr>
            <p:cNvSpPr>
              <a:spLocks noChangeAspect="1"/>
            </p:cNvSpPr>
            <p:nvPr>
              <p:custDataLst>
                <p:tags r:id="rId18"/>
              </p:custDataLst>
            </p:nvPr>
          </p:nvSpPr>
          <p:spPr>
            <a:xfrm>
              <a:off x="4334905" y="3282696"/>
              <a:ext cx="292608" cy="292608"/>
            </a:xfrm>
            <a:custGeom>
              <a:avLst/>
              <a:gdLst/>
              <a:ahLst/>
              <a:cxnLst/>
              <a:rect l="l" t="t" r="r" b="b"/>
              <a:pathLst>
                <a:path w="635000" h="635000">
                  <a:moveTo>
                    <a:pt x="317500" y="0"/>
                  </a:moveTo>
                  <a:arcTo wR="317500" hR="317500" stAng="16200000" swAng="1944000"/>
                  <a:lnTo>
                    <a:pt x="317500" y="317500"/>
                  </a:lnTo>
                  <a:close/>
                </a:path>
                <a:path w="635000" h="635000" fill="none">
                  <a:moveTo>
                    <a:pt x="487625" y="49425"/>
                  </a:moveTo>
                  <a:arcTo wR="317500" hR="317500" stAng="-3456000" swAng="19656000"/>
                </a:path>
              </a:pathLst>
            </a:custGeom>
            <a:grpFill/>
            <a:ln w="19050" cmpd="sng">
              <a:solidFill>
                <a:schemeClr val="tx1"/>
              </a:solidFill>
            </a:ln>
          </p:spPr>
          <p:txBody>
            <a:bodyPr/>
            <a:lstStyle/>
            <a:p>
              <a:endParaRPr/>
            </a:p>
          </p:txBody>
        </p:sp>
        <p:sp>
          <p:nvSpPr>
            <p:cNvPr id="40" name="Harvey 10/100 [10]">
              <a:extLst>
                <a:ext uri="{FF2B5EF4-FFF2-40B4-BE49-F238E27FC236}">
                  <a16:creationId xmlns:a16="http://schemas.microsoft.com/office/drawing/2014/main" id="{A551B3DC-E53E-48F4-9837-11D36FEFD185}"/>
                </a:ext>
              </a:extLst>
            </p:cNvPr>
            <p:cNvSpPr>
              <a:spLocks noChangeAspect="1"/>
            </p:cNvSpPr>
            <p:nvPr>
              <p:custDataLst>
                <p:tags r:id="rId19"/>
              </p:custDataLst>
            </p:nvPr>
          </p:nvSpPr>
          <p:spPr>
            <a:xfrm>
              <a:off x="4334905" y="3282696"/>
              <a:ext cx="292608" cy="292608"/>
            </a:xfrm>
            <a:custGeom>
              <a:avLst/>
              <a:gdLst/>
              <a:ahLst/>
              <a:cxnLst/>
              <a:rect l="l" t="t" r="r" b="b"/>
              <a:pathLst>
                <a:path w="635000" h="635000">
                  <a:moveTo>
                    <a:pt x="317500" y="0"/>
                  </a:moveTo>
                  <a:arcTo wR="317500" hR="317500" stAng="16200000" swAng="2160000"/>
                  <a:lnTo>
                    <a:pt x="317500" y="317500"/>
                  </a:lnTo>
                  <a:close/>
                </a:path>
                <a:path w="635000" h="635000" fill="none">
                  <a:moveTo>
                    <a:pt x="504121" y="60637"/>
                  </a:moveTo>
                  <a:arcTo wR="317500" hR="317500" stAng="-3240000" swAng="19440000"/>
                </a:path>
              </a:pathLst>
            </a:custGeom>
            <a:grpFill/>
            <a:ln w="19050" cmpd="sng">
              <a:solidFill>
                <a:schemeClr val="tx1"/>
              </a:solidFill>
            </a:ln>
          </p:spPr>
          <p:txBody>
            <a:bodyPr/>
            <a:lstStyle/>
            <a:p>
              <a:endParaRPr/>
            </a:p>
          </p:txBody>
        </p:sp>
        <p:sp>
          <p:nvSpPr>
            <p:cNvPr id="41" name="Harvey 11/100 [11]">
              <a:extLst>
                <a:ext uri="{FF2B5EF4-FFF2-40B4-BE49-F238E27FC236}">
                  <a16:creationId xmlns:a16="http://schemas.microsoft.com/office/drawing/2014/main" id="{1AA92C73-78F8-4C49-8B1C-F9D7FDF29119}"/>
                </a:ext>
              </a:extLst>
            </p:cNvPr>
            <p:cNvSpPr>
              <a:spLocks noChangeAspect="1"/>
            </p:cNvSpPr>
            <p:nvPr>
              <p:custDataLst>
                <p:tags r:id="rId20"/>
              </p:custDataLst>
            </p:nvPr>
          </p:nvSpPr>
          <p:spPr>
            <a:xfrm>
              <a:off x="4334905" y="3282696"/>
              <a:ext cx="292608" cy="292608"/>
            </a:xfrm>
            <a:custGeom>
              <a:avLst/>
              <a:gdLst/>
              <a:ahLst/>
              <a:cxnLst/>
              <a:rect l="l" t="t" r="r" b="b"/>
              <a:pathLst>
                <a:path w="635000" h="635000">
                  <a:moveTo>
                    <a:pt x="317500" y="0"/>
                  </a:moveTo>
                  <a:arcTo wR="317500" hR="317500" stAng="16200000" swAng="2376000"/>
                  <a:lnTo>
                    <a:pt x="317500" y="317500"/>
                  </a:lnTo>
                  <a:close/>
                </a:path>
                <a:path w="635000" h="635000" fill="none">
                  <a:moveTo>
                    <a:pt x="519882" y="72862"/>
                  </a:moveTo>
                  <a:arcTo wR="317500" hR="317500" stAng="-3024000" swAng="19224000"/>
                </a:path>
              </a:pathLst>
            </a:custGeom>
            <a:grpFill/>
            <a:ln w="19050" cmpd="sng">
              <a:solidFill>
                <a:schemeClr val="tx1"/>
              </a:solidFill>
            </a:ln>
          </p:spPr>
          <p:txBody>
            <a:bodyPr/>
            <a:lstStyle/>
            <a:p>
              <a:endParaRPr/>
            </a:p>
          </p:txBody>
        </p:sp>
        <p:sp>
          <p:nvSpPr>
            <p:cNvPr id="42" name="Harvey 12/100 [12]">
              <a:extLst>
                <a:ext uri="{FF2B5EF4-FFF2-40B4-BE49-F238E27FC236}">
                  <a16:creationId xmlns:a16="http://schemas.microsoft.com/office/drawing/2014/main" id="{A5815C32-B3F1-4806-B3FC-0B34A002B9A8}"/>
                </a:ext>
              </a:extLst>
            </p:cNvPr>
            <p:cNvSpPr>
              <a:spLocks noChangeAspect="1"/>
            </p:cNvSpPr>
            <p:nvPr>
              <p:custDataLst>
                <p:tags r:id="rId21"/>
              </p:custDataLst>
            </p:nvPr>
          </p:nvSpPr>
          <p:spPr>
            <a:xfrm>
              <a:off x="4334905" y="3282696"/>
              <a:ext cx="292608" cy="292608"/>
            </a:xfrm>
            <a:custGeom>
              <a:avLst/>
              <a:gdLst/>
              <a:ahLst/>
              <a:cxnLst/>
              <a:rect l="l" t="t" r="r" b="b"/>
              <a:pathLst>
                <a:path w="635000" h="635000">
                  <a:moveTo>
                    <a:pt x="317500" y="0"/>
                  </a:moveTo>
                  <a:arcTo wR="317500" hR="317500" stAng="16200000" swAng="2591999"/>
                  <a:lnTo>
                    <a:pt x="317500" y="317500"/>
                  </a:lnTo>
                  <a:close/>
                </a:path>
                <a:path w="635000" h="635000" fill="none">
                  <a:moveTo>
                    <a:pt x="534843" y="86052"/>
                  </a:moveTo>
                  <a:arcTo wR="317500" hR="317500" stAng="-2808000" swAng="19008000"/>
                </a:path>
              </a:pathLst>
            </a:custGeom>
            <a:grpFill/>
            <a:ln w="19050" cmpd="sng">
              <a:solidFill>
                <a:schemeClr val="tx1"/>
              </a:solidFill>
            </a:ln>
          </p:spPr>
          <p:txBody>
            <a:bodyPr/>
            <a:lstStyle/>
            <a:p>
              <a:endParaRPr/>
            </a:p>
          </p:txBody>
        </p:sp>
        <p:sp>
          <p:nvSpPr>
            <p:cNvPr id="43" name="Harvey 13/100 [13]">
              <a:extLst>
                <a:ext uri="{FF2B5EF4-FFF2-40B4-BE49-F238E27FC236}">
                  <a16:creationId xmlns:a16="http://schemas.microsoft.com/office/drawing/2014/main" id="{BCB20F8A-9ED2-456B-B77B-D0ED64F5F8D6}"/>
                </a:ext>
              </a:extLst>
            </p:cNvPr>
            <p:cNvSpPr>
              <a:spLocks noChangeAspect="1"/>
            </p:cNvSpPr>
            <p:nvPr>
              <p:custDataLst>
                <p:tags r:id="rId22"/>
              </p:custDataLst>
            </p:nvPr>
          </p:nvSpPr>
          <p:spPr>
            <a:xfrm>
              <a:off x="4334905" y="3282696"/>
              <a:ext cx="292608" cy="292608"/>
            </a:xfrm>
            <a:custGeom>
              <a:avLst/>
              <a:gdLst/>
              <a:ahLst/>
              <a:cxnLst/>
              <a:rect l="l" t="t" r="r" b="b"/>
              <a:pathLst>
                <a:path w="635000" h="635000">
                  <a:moveTo>
                    <a:pt x="317500" y="0"/>
                  </a:moveTo>
                  <a:arcTo wR="317500" hR="317500" stAng="16200000" swAng="2808000"/>
                  <a:lnTo>
                    <a:pt x="317500" y="317500"/>
                  </a:lnTo>
                  <a:close/>
                </a:path>
                <a:path w="635000" h="635000" fill="none">
                  <a:moveTo>
                    <a:pt x="548947" y="100156"/>
                  </a:moveTo>
                  <a:arcTo wR="317500" hR="317500" stAng="-2591999" swAng="18792000"/>
                </a:path>
              </a:pathLst>
            </a:custGeom>
            <a:grpFill/>
            <a:ln w="19050" cmpd="sng">
              <a:solidFill>
                <a:schemeClr val="tx1"/>
              </a:solidFill>
            </a:ln>
          </p:spPr>
          <p:txBody>
            <a:bodyPr/>
            <a:lstStyle/>
            <a:p>
              <a:endParaRPr/>
            </a:p>
          </p:txBody>
        </p:sp>
        <p:sp>
          <p:nvSpPr>
            <p:cNvPr id="44" name="Harvey 14/100 [14]">
              <a:extLst>
                <a:ext uri="{FF2B5EF4-FFF2-40B4-BE49-F238E27FC236}">
                  <a16:creationId xmlns:a16="http://schemas.microsoft.com/office/drawing/2014/main" id="{BB501452-143B-4646-AFAA-19BBA74E5EEF}"/>
                </a:ext>
              </a:extLst>
            </p:cNvPr>
            <p:cNvSpPr>
              <a:spLocks noChangeAspect="1"/>
            </p:cNvSpPr>
            <p:nvPr>
              <p:custDataLst>
                <p:tags r:id="rId23"/>
              </p:custDataLst>
            </p:nvPr>
          </p:nvSpPr>
          <p:spPr>
            <a:xfrm>
              <a:off x="4334905" y="3282696"/>
              <a:ext cx="292608" cy="292608"/>
            </a:xfrm>
            <a:custGeom>
              <a:avLst/>
              <a:gdLst/>
              <a:ahLst/>
              <a:cxnLst/>
              <a:rect l="l" t="t" r="r" b="b"/>
              <a:pathLst>
                <a:path w="635000" h="635000">
                  <a:moveTo>
                    <a:pt x="317500" y="0"/>
                  </a:moveTo>
                  <a:arcTo wR="317500" hR="317500" stAng="16200000" swAng="3024000"/>
                  <a:lnTo>
                    <a:pt x="317500" y="317500"/>
                  </a:lnTo>
                  <a:close/>
                </a:path>
                <a:path w="635000" h="635000" fill="none">
                  <a:moveTo>
                    <a:pt x="562137" y="115117"/>
                  </a:moveTo>
                  <a:arcTo wR="317500" hR="317500" stAng="-2375999" swAng="18576000"/>
                </a:path>
              </a:pathLst>
            </a:custGeom>
            <a:grpFill/>
            <a:ln w="19050" cmpd="sng">
              <a:solidFill>
                <a:schemeClr val="tx1"/>
              </a:solidFill>
            </a:ln>
          </p:spPr>
          <p:txBody>
            <a:bodyPr/>
            <a:lstStyle/>
            <a:p>
              <a:endParaRPr/>
            </a:p>
          </p:txBody>
        </p:sp>
        <p:sp>
          <p:nvSpPr>
            <p:cNvPr id="45" name="Harvey 15/100 [15]">
              <a:extLst>
                <a:ext uri="{FF2B5EF4-FFF2-40B4-BE49-F238E27FC236}">
                  <a16:creationId xmlns:a16="http://schemas.microsoft.com/office/drawing/2014/main" id="{4E1610D0-A2F8-40E5-B9E9-B9F4ADE84C4F}"/>
                </a:ext>
              </a:extLst>
            </p:cNvPr>
            <p:cNvSpPr>
              <a:spLocks noChangeAspect="1"/>
            </p:cNvSpPr>
            <p:nvPr>
              <p:custDataLst>
                <p:tags r:id="rId24"/>
              </p:custDataLst>
            </p:nvPr>
          </p:nvSpPr>
          <p:spPr>
            <a:xfrm>
              <a:off x="4334905" y="3282696"/>
              <a:ext cx="292608" cy="292608"/>
            </a:xfrm>
            <a:custGeom>
              <a:avLst/>
              <a:gdLst/>
              <a:ahLst/>
              <a:cxnLst/>
              <a:rect l="l" t="t" r="r" b="b"/>
              <a:pathLst>
                <a:path w="635000" h="635000">
                  <a:moveTo>
                    <a:pt x="317500" y="0"/>
                  </a:moveTo>
                  <a:arcTo wR="317500" hR="317500" stAng="16200000" swAng="3240000"/>
                  <a:lnTo>
                    <a:pt x="317500" y="317500"/>
                  </a:lnTo>
                  <a:close/>
                </a:path>
                <a:path w="635000" h="635000" fill="none">
                  <a:moveTo>
                    <a:pt x="574362" y="130878"/>
                  </a:moveTo>
                  <a:arcTo wR="317500" hR="317500" stAng="-2160000" swAng="18360000"/>
                </a:path>
              </a:pathLst>
            </a:custGeom>
            <a:grpFill/>
            <a:ln w="19050" cmpd="sng">
              <a:solidFill>
                <a:schemeClr val="tx1"/>
              </a:solidFill>
            </a:ln>
          </p:spPr>
          <p:txBody>
            <a:bodyPr/>
            <a:lstStyle/>
            <a:p>
              <a:endParaRPr/>
            </a:p>
          </p:txBody>
        </p:sp>
        <p:sp>
          <p:nvSpPr>
            <p:cNvPr id="46" name="Harvey 16/100 [16]">
              <a:extLst>
                <a:ext uri="{FF2B5EF4-FFF2-40B4-BE49-F238E27FC236}">
                  <a16:creationId xmlns:a16="http://schemas.microsoft.com/office/drawing/2014/main" id="{7D546B0D-BEEC-4402-9C93-0F0A501089DF}"/>
                </a:ext>
              </a:extLst>
            </p:cNvPr>
            <p:cNvSpPr>
              <a:spLocks noChangeAspect="1"/>
            </p:cNvSpPr>
            <p:nvPr>
              <p:custDataLst>
                <p:tags r:id="rId25"/>
              </p:custDataLst>
            </p:nvPr>
          </p:nvSpPr>
          <p:spPr>
            <a:xfrm>
              <a:off x="4334905" y="3282696"/>
              <a:ext cx="292608" cy="292608"/>
            </a:xfrm>
            <a:custGeom>
              <a:avLst/>
              <a:gdLst/>
              <a:ahLst/>
              <a:cxnLst/>
              <a:rect l="l" t="t" r="r" b="b"/>
              <a:pathLst>
                <a:path w="635000" h="635000">
                  <a:moveTo>
                    <a:pt x="317500" y="0"/>
                  </a:moveTo>
                  <a:arcTo wR="317500" hR="317500" stAng="16200000" swAng="3456000"/>
                  <a:lnTo>
                    <a:pt x="317500" y="317500"/>
                  </a:lnTo>
                  <a:close/>
                </a:path>
                <a:path w="635000" h="635000" fill="none">
                  <a:moveTo>
                    <a:pt x="585574" y="147374"/>
                  </a:moveTo>
                  <a:arcTo wR="317500" hR="317500" stAng="-1944000" swAng="18144000"/>
                </a:path>
              </a:pathLst>
            </a:custGeom>
            <a:grpFill/>
            <a:ln w="19050" cmpd="sng">
              <a:solidFill>
                <a:schemeClr val="tx1"/>
              </a:solidFill>
            </a:ln>
          </p:spPr>
          <p:txBody>
            <a:bodyPr/>
            <a:lstStyle/>
            <a:p>
              <a:endParaRPr/>
            </a:p>
          </p:txBody>
        </p:sp>
        <p:sp>
          <p:nvSpPr>
            <p:cNvPr id="47" name="Harvey 17/100 [17]">
              <a:extLst>
                <a:ext uri="{FF2B5EF4-FFF2-40B4-BE49-F238E27FC236}">
                  <a16:creationId xmlns:a16="http://schemas.microsoft.com/office/drawing/2014/main" id="{96054A1A-69A4-4D72-80DA-B36810A13E31}"/>
                </a:ext>
              </a:extLst>
            </p:cNvPr>
            <p:cNvSpPr>
              <a:spLocks noChangeAspect="1"/>
            </p:cNvSpPr>
            <p:nvPr>
              <p:custDataLst>
                <p:tags r:id="rId26"/>
              </p:custDataLst>
            </p:nvPr>
          </p:nvSpPr>
          <p:spPr>
            <a:xfrm>
              <a:off x="4334905" y="3282696"/>
              <a:ext cx="292608" cy="292608"/>
            </a:xfrm>
            <a:custGeom>
              <a:avLst/>
              <a:gdLst/>
              <a:ahLst/>
              <a:cxnLst/>
              <a:rect l="l" t="t" r="r" b="b"/>
              <a:pathLst>
                <a:path w="635000" h="635000">
                  <a:moveTo>
                    <a:pt x="317500" y="0"/>
                  </a:moveTo>
                  <a:arcTo wR="317500" hR="317500" stAng="16200000" swAng="3672000"/>
                  <a:lnTo>
                    <a:pt x="317500" y="317500"/>
                  </a:lnTo>
                  <a:close/>
                </a:path>
                <a:path w="635000" h="635000" fill="none">
                  <a:moveTo>
                    <a:pt x="595727" y="164543"/>
                  </a:moveTo>
                  <a:arcTo wR="317500" hR="317500" stAng="-1727999" swAng="17928000"/>
                </a:path>
              </a:pathLst>
            </a:custGeom>
            <a:grpFill/>
            <a:ln w="19050" cmpd="sng">
              <a:solidFill>
                <a:schemeClr val="tx1"/>
              </a:solidFill>
            </a:ln>
          </p:spPr>
          <p:txBody>
            <a:bodyPr/>
            <a:lstStyle/>
            <a:p>
              <a:endParaRPr/>
            </a:p>
          </p:txBody>
        </p:sp>
        <p:sp>
          <p:nvSpPr>
            <p:cNvPr id="48" name="Harvey 18/100 [18]">
              <a:extLst>
                <a:ext uri="{FF2B5EF4-FFF2-40B4-BE49-F238E27FC236}">
                  <a16:creationId xmlns:a16="http://schemas.microsoft.com/office/drawing/2014/main" id="{A255192B-3D4F-4F14-8B7E-7D5B27AF8124}"/>
                </a:ext>
              </a:extLst>
            </p:cNvPr>
            <p:cNvSpPr>
              <a:spLocks noChangeAspect="1"/>
            </p:cNvSpPr>
            <p:nvPr>
              <p:custDataLst>
                <p:tags r:id="rId27"/>
              </p:custDataLst>
            </p:nvPr>
          </p:nvSpPr>
          <p:spPr>
            <a:xfrm>
              <a:off x="4334905" y="3282696"/>
              <a:ext cx="292608" cy="292608"/>
            </a:xfrm>
            <a:custGeom>
              <a:avLst/>
              <a:gdLst/>
              <a:ahLst/>
              <a:cxnLst/>
              <a:rect l="l" t="t" r="r" b="b"/>
              <a:pathLst>
                <a:path w="635000" h="635000">
                  <a:moveTo>
                    <a:pt x="317500" y="0"/>
                  </a:moveTo>
                  <a:arcTo wR="317500" hR="317500" stAng="16200000" swAng="3888000"/>
                  <a:lnTo>
                    <a:pt x="317500" y="317500"/>
                  </a:lnTo>
                  <a:close/>
                </a:path>
                <a:path w="635000" h="635000" fill="none">
                  <a:moveTo>
                    <a:pt x="604782" y="182315"/>
                  </a:moveTo>
                  <a:arcTo wR="317500" hR="317500" stAng="-1512000" swAng="17712000"/>
                </a:path>
              </a:pathLst>
            </a:custGeom>
            <a:grpFill/>
            <a:ln w="19050" cmpd="sng">
              <a:solidFill>
                <a:schemeClr val="tx1"/>
              </a:solidFill>
            </a:ln>
          </p:spPr>
          <p:txBody>
            <a:bodyPr/>
            <a:lstStyle/>
            <a:p>
              <a:endParaRPr/>
            </a:p>
          </p:txBody>
        </p:sp>
        <p:sp>
          <p:nvSpPr>
            <p:cNvPr id="49" name="Harvey 19/100 [19]">
              <a:extLst>
                <a:ext uri="{FF2B5EF4-FFF2-40B4-BE49-F238E27FC236}">
                  <a16:creationId xmlns:a16="http://schemas.microsoft.com/office/drawing/2014/main" id="{2463C1CE-78FE-4461-A9B7-C75EA8A9BB11}"/>
                </a:ext>
              </a:extLst>
            </p:cNvPr>
            <p:cNvSpPr>
              <a:spLocks noChangeAspect="1"/>
            </p:cNvSpPr>
            <p:nvPr>
              <p:custDataLst>
                <p:tags r:id="rId28"/>
              </p:custDataLst>
            </p:nvPr>
          </p:nvSpPr>
          <p:spPr>
            <a:xfrm>
              <a:off x="4334905" y="3282696"/>
              <a:ext cx="292608" cy="292608"/>
            </a:xfrm>
            <a:custGeom>
              <a:avLst/>
              <a:gdLst/>
              <a:ahLst/>
              <a:cxnLst/>
              <a:rect l="l" t="t" r="r" b="b"/>
              <a:pathLst>
                <a:path w="635000" h="635000">
                  <a:moveTo>
                    <a:pt x="317500" y="0"/>
                  </a:moveTo>
                  <a:arcTo wR="317500" hR="317500" stAng="16200000" swAng="4104000"/>
                  <a:lnTo>
                    <a:pt x="317500" y="317500"/>
                  </a:lnTo>
                  <a:close/>
                </a:path>
                <a:path w="635000" h="635000" fill="none">
                  <a:moveTo>
                    <a:pt x="612704" y="200620"/>
                  </a:moveTo>
                  <a:arcTo wR="317500" hR="317500" stAng="-1295999" swAng="17496000"/>
                </a:path>
              </a:pathLst>
            </a:custGeom>
            <a:grpFill/>
            <a:ln w="19050" cmpd="sng">
              <a:solidFill>
                <a:schemeClr val="tx1"/>
              </a:solidFill>
            </a:ln>
          </p:spPr>
          <p:txBody>
            <a:bodyPr/>
            <a:lstStyle/>
            <a:p>
              <a:endParaRPr/>
            </a:p>
          </p:txBody>
        </p:sp>
        <p:sp>
          <p:nvSpPr>
            <p:cNvPr id="50" name="Harvey 20/100 [20]">
              <a:extLst>
                <a:ext uri="{FF2B5EF4-FFF2-40B4-BE49-F238E27FC236}">
                  <a16:creationId xmlns:a16="http://schemas.microsoft.com/office/drawing/2014/main" id="{4728CF39-D3DE-423C-8161-15E78C37CF68}"/>
                </a:ext>
              </a:extLst>
            </p:cNvPr>
            <p:cNvSpPr>
              <a:spLocks noChangeAspect="1"/>
            </p:cNvSpPr>
            <p:nvPr>
              <p:custDataLst>
                <p:tags r:id="rId29"/>
              </p:custDataLst>
            </p:nvPr>
          </p:nvSpPr>
          <p:spPr>
            <a:xfrm>
              <a:off x="4334905" y="3282696"/>
              <a:ext cx="292608" cy="292608"/>
            </a:xfrm>
            <a:custGeom>
              <a:avLst/>
              <a:gdLst/>
              <a:ahLst/>
              <a:cxnLst/>
              <a:rect l="l" t="t" r="r" b="b"/>
              <a:pathLst>
                <a:path w="635000" h="635000">
                  <a:moveTo>
                    <a:pt x="317500" y="0"/>
                  </a:moveTo>
                  <a:arcTo wR="317500" hR="317500" stAng="16200000" swAng="4320000"/>
                  <a:lnTo>
                    <a:pt x="317500" y="317500"/>
                  </a:lnTo>
                  <a:close/>
                </a:path>
                <a:path w="635000" h="635000" fill="none">
                  <a:moveTo>
                    <a:pt x="619460" y="219387"/>
                  </a:moveTo>
                  <a:arcTo wR="317500" hR="317500" stAng="-1080000" swAng="17280000"/>
                </a:path>
              </a:pathLst>
            </a:custGeom>
            <a:grpFill/>
            <a:ln w="19050" cmpd="sng">
              <a:solidFill>
                <a:schemeClr val="tx1"/>
              </a:solidFill>
            </a:ln>
          </p:spPr>
          <p:txBody>
            <a:bodyPr/>
            <a:lstStyle/>
            <a:p>
              <a:endParaRPr/>
            </a:p>
          </p:txBody>
        </p:sp>
        <p:sp>
          <p:nvSpPr>
            <p:cNvPr id="51" name="Harvey 21/100 [21]">
              <a:extLst>
                <a:ext uri="{FF2B5EF4-FFF2-40B4-BE49-F238E27FC236}">
                  <a16:creationId xmlns:a16="http://schemas.microsoft.com/office/drawing/2014/main" id="{AB9FECCB-7845-4DC1-A3DF-794D6C20BAFA}"/>
                </a:ext>
              </a:extLst>
            </p:cNvPr>
            <p:cNvSpPr>
              <a:spLocks noChangeAspect="1"/>
            </p:cNvSpPr>
            <p:nvPr>
              <p:custDataLst>
                <p:tags r:id="rId30"/>
              </p:custDataLst>
            </p:nvPr>
          </p:nvSpPr>
          <p:spPr>
            <a:xfrm>
              <a:off x="4334905" y="3282696"/>
              <a:ext cx="292608" cy="292608"/>
            </a:xfrm>
            <a:custGeom>
              <a:avLst/>
              <a:gdLst/>
              <a:ahLst/>
              <a:cxnLst/>
              <a:rect l="l" t="t" r="r" b="b"/>
              <a:pathLst>
                <a:path w="635000" h="635000">
                  <a:moveTo>
                    <a:pt x="317500" y="0"/>
                  </a:moveTo>
                  <a:arcTo wR="317500" hR="317500" stAng="16200000" swAng="4536000"/>
                  <a:lnTo>
                    <a:pt x="317500" y="317500"/>
                  </a:lnTo>
                  <a:close/>
                </a:path>
                <a:path w="635000" h="635000" fill="none">
                  <a:moveTo>
                    <a:pt x="625025" y="238540"/>
                  </a:moveTo>
                  <a:arcTo wR="317500" hR="317500" stAng="-864000" swAng="17064000"/>
                </a:path>
              </a:pathLst>
            </a:custGeom>
            <a:grpFill/>
            <a:ln w="19050" cmpd="sng">
              <a:solidFill>
                <a:schemeClr val="tx1"/>
              </a:solidFill>
            </a:ln>
          </p:spPr>
          <p:txBody>
            <a:bodyPr/>
            <a:lstStyle/>
            <a:p>
              <a:endParaRPr/>
            </a:p>
          </p:txBody>
        </p:sp>
        <p:sp>
          <p:nvSpPr>
            <p:cNvPr id="52" name="Harvey 22/100 [22]">
              <a:extLst>
                <a:ext uri="{FF2B5EF4-FFF2-40B4-BE49-F238E27FC236}">
                  <a16:creationId xmlns:a16="http://schemas.microsoft.com/office/drawing/2014/main" id="{23173878-638A-447C-87AE-DA1B71FFED22}"/>
                </a:ext>
              </a:extLst>
            </p:cNvPr>
            <p:cNvSpPr>
              <a:spLocks noChangeAspect="1"/>
            </p:cNvSpPr>
            <p:nvPr>
              <p:custDataLst>
                <p:tags r:id="rId31"/>
              </p:custDataLst>
            </p:nvPr>
          </p:nvSpPr>
          <p:spPr>
            <a:xfrm>
              <a:off x="4334905" y="3282696"/>
              <a:ext cx="292608" cy="292608"/>
            </a:xfrm>
            <a:custGeom>
              <a:avLst/>
              <a:gdLst/>
              <a:ahLst/>
              <a:cxnLst/>
              <a:rect l="l" t="t" r="r" b="b"/>
              <a:pathLst>
                <a:path w="635000" h="635000">
                  <a:moveTo>
                    <a:pt x="317500" y="0"/>
                  </a:moveTo>
                  <a:arcTo wR="317500" hR="317500" stAng="16200000" swAng="4752000"/>
                  <a:lnTo>
                    <a:pt x="317500" y="317500"/>
                  </a:lnTo>
                  <a:close/>
                </a:path>
                <a:path w="635000" h="635000" fill="none">
                  <a:moveTo>
                    <a:pt x="629376" y="258006"/>
                  </a:moveTo>
                  <a:arcTo wR="317500" hR="317500" stAng="-647999" swAng="16848000"/>
                </a:path>
              </a:pathLst>
            </a:custGeom>
            <a:grpFill/>
            <a:ln w="19050" cmpd="sng">
              <a:solidFill>
                <a:schemeClr val="tx1"/>
              </a:solidFill>
            </a:ln>
          </p:spPr>
          <p:txBody>
            <a:bodyPr/>
            <a:lstStyle/>
            <a:p>
              <a:endParaRPr/>
            </a:p>
          </p:txBody>
        </p:sp>
        <p:sp>
          <p:nvSpPr>
            <p:cNvPr id="53" name="Harvey 23/100 [23]">
              <a:extLst>
                <a:ext uri="{FF2B5EF4-FFF2-40B4-BE49-F238E27FC236}">
                  <a16:creationId xmlns:a16="http://schemas.microsoft.com/office/drawing/2014/main" id="{E9414276-F6FB-4251-AD20-EEB07DC67FA7}"/>
                </a:ext>
              </a:extLst>
            </p:cNvPr>
            <p:cNvSpPr>
              <a:spLocks noChangeAspect="1"/>
            </p:cNvSpPr>
            <p:nvPr>
              <p:custDataLst>
                <p:tags r:id="rId32"/>
              </p:custDataLst>
            </p:nvPr>
          </p:nvSpPr>
          <p:spPr>
            <a:xfrm>
              <a:off x="4334905" y="3282696"/>
              <a:ext cx="292608" cy="292608"/>
            </a:xfrm>
            <a:custGeom>
              <a:avLst/>
              <a:gdLst/>
              <a:ahLst/>
              <a:cxnLst/>
              <a:rect l="l" t="t" r="r" b="b"/>
              <a:pathLst>
                <a:path w="635000" h="635000">
                  <a:moveTo>
                    <a:pt x="317500" y="0"/>
                  </a:moveTo>
                  <a:arcTo wR="317500" hR="317500" stAng="16200000" swAng="4968000"/>
                  <a:lnTo>
                    <a:pt x="317500" y="317500"/>
                  </a:lnTo>
                  <a:close/>
                </a:path>
                <a:path w="635000" h="635000" fill="none">
                  <a:moveTo>
                    <a:pt x="632496" y="277706"/>
                  </a:moveTo>
                  <a:arcTo wR="317500" hR="317500" stAng="-432000" swAng="16632000"/>
                </a:path>
              </a:pathLst>
            </a:custGeom>
            <a:grpFill/>
            <a:ln w="19050" cmpd="sng">
              <a:solidFill>
                <a:schemeClr val="tx1"/>
              </a:solidFill>
            </a:ln>
          </p:spPr>
          <p:txBody>
            <a:bodyPr/>
            <a:lstStyle/>
            <a:p>
              <a:endParaRPr/>
            </a:p>
          </p:txBody>
        </p:sp>
        <p:sp>
          <p:nvSpPr>
            <p:cNvPr id="54" name="Harvey 24/100 [24]">
              <a:extLst>
                <a:ext uri="{FF2B5EF4-FFF2-40B4-BE49-F238E27FC236}">
                  <a16:creationId xmlns:a16="http://schemas.microsoft.com/office/drawing/2014/main" id="{6743654D-4BD9-4688-87D0-A555060F7F44}"/>
                </a:ext>
              </a:extLst>
            </p:cNvPr>
            <p:cNvSpPr>
              <a:spLocks noChangeAspect="1"/>
            </p:cNvSpPr>
            <p:nvPr>
              <p:custDataLst>
                <p:tags r:id="rId33"/>
              </p:custDataLst>
            </p:nvPr>
          </p:nvSpPr>
          <p:spPr>
            <a:xfrm>
              <a:off x="4334905" y="3282696"/>
              <a:ext cx="292608" cy="292608"/>
            </a:xfrm>
            <a:custGeom>
              <a:avLst/>
              <a:gdLst/>
              <a:ahLst/>
              <a:cxnLst/>
              <a:rect l="l" t="t" r="r" b="b"/>
              <a:pathLst>
                <a:path w="635000" h="635000">
                  <a:moveTo>
                    <a:pt x="317500" y="0"/>
                  </a:moveTo>
                  <a:arcTo wR="317500" hR="317500" stAng="16200000" swAng="5183999"/>
                  <a:lnTo>
                    <a:pt x="317500" y="317500"/>
                  </a:lnTo>
                  <a:close/>
                </a:path>
                <a:path w="635000" h="635000" fill="none">
                  <a:moveTo>
                    <a:pt x="634373" y="297564"/>
                  </a:moveTo>
                  <a:arcTo wR="317500" hR="317500" stAng="-216000" swAng="16416000"/>
                </a:path>
              </a:pathLst>
            </a:custGeom>
            <a:grpFill/>
            <a:ln w="19050" cmpd="sng">
              <a:solidFill>
                <a:schemeClr val="tx1"/>
              </a:solidFill>
            </a:ln>
          </p:spPr>
          <p:txBody>
            <a:bodyPr/>
            <a:lstStyle/>
            <a:p>
              <a:endParaRPr/>
            </a:p>
          </p:txBody>
        </p:sp>
        <p:sp>
          <p:nvSpPr>
            <p:cNvPr id="55" name="Harvey 25/100 [25]">
              <a:extLst>
                <a:ext uri="{FF2B5EF4-FFF2-40B4-BE49-F238E27FC236}">
                  <a16:creationId xmlns:a16="http://schemas.microsoft.com/office/drawing/2014/main" id="{63728644-05FA-4385-B2AE-51BDE2F500AF}"/>
                </a:ext>
              </a:extLst>
            </p:cNvPr>
            <p:cNvSpPr>
              <a:spLocks noChangeAspect="1"/>
            </p:cNvSpPr>
            <p:nvPr>
              <p:custDataLst>
                <p:tags r:id="rId34"/>
              </p:custDataLst>
            </p:nvPr>
          </p:nvSpPr>
          <p:spPr>
            <a:xfrm>
              <a:off x="4334905" y="3282696"/>
              <a:ext cx="292608" cy="292608"/>
            </a:xfrm>
            <a:custGeom>
              <a:avLst/>
              <a:gdLst/>
              <a:ahLst/>
              <a:cxnLst/>
              <a:rect l="l" t="t" r="r" b="b"/>
              <a:pathLst>
                <a:path w="635000" h="635000">
                  <a:moveTo>
                    <a:pt x="317500" y="0"/>
                  </a:moveTo>
                  <a:arcTo wR="317500" hR="317500" stAng="16200000" swAng="5400000"/>
                  <a:lnTo>
                    <a:pt x="317500" y="317500"/>
                  </a:lnTo>
                  <a:close/>
                </a:path>
                <a:path w="635000" h="635000" fill="none">
                  <a:moveTo>
                    <a:pt x="635000" y="317500"/>
                  </a:moveTo>
                  <a:arcTo wR="317500" hR="317500" stAng="0" swAng="16200000"/>
                </a:path>
              </a:pathLst>
            </a:custGeom>
            <a:grpFill/>
            <a:ln w="19050" cmpd="sng">
              <a:solidFill>
                <a:schemeClr val="tx1"/>
              </a:solidFill>
            </a:ln>
          </p:spPr>
          <p:txBody>
            <a:bodyPr/>
            <a:lstStyle/>
            <a:p>
              <a:endParaRPr/>
            </a:p>
          </p:txBody>
        </p:sp>
        <p:sp>
          <p:nvSpPr>
            <p:cNvPr id="56" name="Harvey 26/100 [26]">
              <a:extLst>
                <a:ext uri="{FF2B5EF4-FFF2-40B4-BE49-F238E27FC236}">
                  <a16:creationId xmlns:a16="http://schemas.microsoft.com/office/drawing/2014/main" id="{48BAA2F8-77AD-4F0E-BAB8-E0B69855A783}"/>
                </a:ext>
              </a:extLst>
            </p:cNvPr>
            <p:cNvSpPr>
              <a:spLocks noChangeAspect="1"/>
            </p:cNvSpPr>
            <p:nvPr>
              <p:custDataLst>
                <p:tags r:id="rId35"/>
              </p:custDataLst>
            </p:nvPr>
          </p:nvSpPr>
          <p:spPr>
            <a:xfrm>
              <a:off x="4334905" y="3282696"/>
              <a:ext cx="292608" cy="292608"/>
            </a:xfrm>
            <a:custGeom>
              <a:avLst/>
              <a:gdLst/>
              <a:ahLst/>
              <a:cxnLst/>
              <a:rect l="l" t="t" r="r" b="b"/>
              <a:pathLst>
                <a:path w="635000" h="635000">
                  <a:moveTo>
                    <a:pt x="317500" y="0"/>
                  </a:moveTo>
                  <a:arcTo wR="317500" hR="317500" stAng="16200000" swAng="5616000"/>
                  <a:lnTo>
                    <a:pt x="317500" y="317500"/>
                  </a:lnTo>
                  <a:close/>
                </a:path>
                <a:path w="635000" h="635000" fill="none">
                  <a:moveTo>
                    <a:pt x="634373" y="337435"/>
                  </a:moveTo>
                  <a:arcTo wR="317500" hR="317500" stAng="216000" swAng="15983999"/>
                </a:path>
              </a:pathLst>
            </a:custGeom>
            <a:grpFill/>
            <a:ln w="19050" cmpd="sng">
              <a:solidFill>
                <a:schemeClr val="tx1"/>
              </a:solidFill>
            </a:ln>
          </p:spPr>
          <p:txBody>
            <a:bodyPr/>
            <a:lstStyle/>
            <a:p>
              <a:endParaRPr/>
            </a:p>
          </p:txBody>
        </p:sp>
        <p:sp>
          <p:nvSpPr>
            <p:cNvPr id="57" name="Harvey 27/100 [27]">
              <a:extLst>
                <a:ext uri="{FF2B5EF4-FFF2-40B4-BE49-F238E27FC236}">
                  <a16:creationId xmlns:a16="http://schemas.microsoft.com/office/drawing/2014/main" id="{96219058-74F9-4FB6-B3DF-396DDEA8C820}"/>
                </a:ext>
              </a:extLst>
            </p:cNvPr>
            <p:cNvSpPr>
              <a:spLocks noChangeAspect="1"/>
            </p:cNvSpPr>
            <p:nvPr>
              <p:custDataLst>
                <p:tags r:id="rId36"/>
              </p:custDataLst>
            </p:nvPr>
          </p:nvSpPr>
          <p:spPr>
            <a:xfrm>
              <a:off x="4334905" y="3282696"/>
              <a:ext cx="292608" cy="292608"/>
            </a:xfrm>
            <a:custGeom>
              <a:avLst/>
              <a:gdLst/>
              <a:ahLst/>
              <a:cxnLst/>
              <a:rect l="l" t="t" r="r" b="b"/>
              <a:pathLst>
                <a:path w="635000" h="635000">
                  <a:moveTo>
                    <a:pt x="317500" y="0"/>
                  </a:moveTo>
                  <a:arcTo wR="317500" hR="317500" stAng="16200000" swAng="5832000"/>
                  <a:lnTo>
                    <a:pt x="317500" y="317500"/>
                  </a:lnTo>
                  <a:close/>
                </a:path>
                <a:path w="635000" h="635000" fill="none">
                  <a:moveTo>
                    <a:pt x="632496" y="357293"/>
                  </a:moveTo>
                  <a:arcTo wR="317500" hR="317500" stAng="432000" swAng="15768000"/>
                </a:path>
              </a:pathLst>
            </a:custGeom>
            <a:grpFill/>
            <a:ln w="19050" cmpd="sng">
              <a:solidFill>
                <a:schemeClr val="tx1"/>
              </a:solidFill>
            </a:ln>
          </p:spPr>
          <p:txBody>
            <a:bodyPr/>
            <a:lstStyle/>
            <a:p>
              <a:endParaRPr/>
            </a:p>
          </p:txBody>
        </p:sp>
        <p:sp>
          <p:nvSpPr>
            <p:cNvPr id="58" name="Harvey 28/100 [28]">
              <a:extLst>
                <a:ext uri="{FF2B5EF4-FFF2-40B4-BE49-F238E27FC236}">
                  <a16:creationId xmlns:a16="http://schemas.microsoft.com/office/drawing/2014/main" id="{53EB2F4A-330A-4D2D-BDCA-00ADB39E35A4}"/>
                </a:ext>
              </a:extLst>
            </p:cNvPr>
            <p:cNvSpPr>
              <a:spLocks noChangeAspect="1"/>
            </p:cNvSpPr>
            <p:nvPr>
              <p:custDataLst>
                <p:tags r:id="rId37"/>
              </p:custDataLst>
            </p:nvPr>
          </p:nvSpPr>
          <p:spPr>
            <a:xfrm>
              <a:off x="4334905" y="3282696"/>
              <a:ext cx="292608" cy="292608"/>
            </a:xfrm>
            <a:custGeom>
              <a:avLst/>
              <a:gdLst/>
              <a:ahLst/>
              <a:cxnLst/>
              <a:rect l="l" t="t" r="r" b="b"/>
              <a:pathLst>
                <a:path w="635000" h="635000">
                  <a:moveTo>
                    <a:pt x="317500" y="0"/>
                  </a:moveTo>
                  <a:arcTo wR="317500" hR="317500" stAng="16200000" swAng="6048000"/>
                  <a:lnTo>
                    <a:pt x="317500" y="317500"/>
                  </a:lnTo>
                  <a:close/>
                </a:path>
                <a:path w="635000" h="635000" fill="none">
                  <a:moveTo>
                    <a:pt x="629376" y="376993"/>
                  </a:moveTo>
                  <a:arcTo wR="317500" hR="317500" stAng="648000" swAng="15552000"/>
                </a:path>
              </a:pathLst>
            </a:custGeom>
            <a:grpFill/>
            <a:ln w="19050" cmpd="sng">
              <a:solidFill>
                <a:schemeClr val="tx1"/>
              </a:solidFill>
            </a:ln>
          </p:spPr>
          <p:txBody>
            <a:bodyPr/>
            <a:lstStyle/>
            <a:p>
              <a:endParaRPr/>
            </a:p>
          </p:txBody>
        </p:sp>
        <p:sp>
          <p:nvSpPr>
            <p:cNvPr id="59" name="Harvey 29/100 [29]">
              <a:extLst>
                <a:ext uri="{FF2B5EF4-FFF2-40B4-BE49-F238E27FC236}">
                  <a16:creationId xmlns:a16="http://schemas.microsoft.com/office/drawing/2014/main" id="{11BFFC4F-82C0-48FC-9731-68ED638028E2}"/>
                </a:ext>
              </a:extLst>
            </p:cNvPr>
            <p:cNvSpPr>
              <a:spLocks noChangeAspect="1"/>
            </p:cNvSpPr>
            <p:nvPr>
              <p:custDataLst>
                <p:tags r:id="rId38"/>
              </p:custDataLst>
            </p:nvPr>
          </p:nvSpPr>
          <p:spPr>
            <a:xfrm>
              <a:off x="4334905" y="3282696"/>
              <a:ext cx="292608" cy="292608"/>
            </a:xfrm>
            <a:custGeom>
              <a:avLst/>
              <a:gdLst/>
              <a:ahLst/>
              <a:cxnLst/>
              <a:rect l="l" t="t" r="r" b="b"/>
              <a:pathLst>
                <a:path w="635000" h="635000">
                  <a:moveTo>
                    <a:pt x="317500" y="0"/>
                  </a:moveTo>
                  <a:arcTo wR="317500" hR="317500" stAng="16200000" swAng="6263999"/>
                  <a:lnTo>
                    <a:pt x="317500" y="317500"/>
                  </a:lnTo>
                  <a:close/>
                </a:path>
                <a:path w="635000" h="635000" fill="none">
                  <a:moveTo>
                    <a:pt x="625025" y="396459"/>
                  </a:moveTo>
                  <a:arcTo wR="317500" hR="317500" stAng="863999" swAng="15336000"/>
                </a:path>
              </a:pathLst>
            </a:custGeom>
            <a:grpFill/>
            <a:ln w="19050" cmpd="sng">
              <a:solidFill>
                <a:schemeClr val="tx1"/>
              </a:solidFill>
            </a:ln>
          </p:spPr>
          <p:txBody>
            <a:bodyPr/>
            <a:lstStyle/>
            <a:p>
              <a:endParaRPr/>
            </a:p>
          </p:txBody>
        </p:sp>
        <p:sp>
          <p:nvSpPr>
            <p:cNvPr id="60" name="Harvey 30/100 [30]">
              <a:extLst>
                <a:ext uri="{FF2B5EF4-FFF2-40B4-BE49-F238E27FC236}">
                  <a16:creationId xmlns:a16="http://schemas.microsoft.com/office/drawing/2014/main" id="{B86820E6-F331-4956-BB3C-F026503EC773}"/>
                </a:ext>
              </a:extLst>
            </p:cNvPr>
            <p:cNvSpPr>
              <a:spLocks noChangeAspect="1"/>
            </p:cNvSpPr>
            <p:nvPr>
              <p:custDataLst>
                <p:tags r:id="rId39"/>
              </p:custDataLst>
            </p:nvPr>
          </p:nvSpPr>
          <p:spPr>
            <a:xfrm>
              <a:off x="4334905" y="3282696"/>
              <a:ext cx="292608" cy="292608"/>
            </a:xfrm>
            <a:custGeom>
              <a:avLst/>
              <a:gdLst/>
              <a:ahLst/>
              <a:cxnLst/>
              <a:rect l="l" t="t" r="r" b="b"/>
              <a:pathLst>
                <a:path w="635000" h="635000">
                  <a:moveTo>
                    <a:pt x="317500" y="0"/>
                  </a:moveTo>
                  <a:arcTo wR="317500" hR="317500" stAng="16200000" swAng="6480000"/>
                  <a:lnTo>
                    <a:pt x="317500" y="317500"/>
                  </a:lnTo>
                  <a:close/>
                </a:path>
                <a:path w="635000" h="635000" fill="none">
                  <a:moveTo>
                    <a:pt x="619460" y="415612"/>
                  </a:moveTo>
                  <a:arcTo wR="317500" hR="317500" stAng="1080000" swAng="15119999"/>
                </a:path>
              </a:pathLst>
            </a:custGeom>
            <a:grpFill/>
            <a:ln w="19050" cmpd="sng">
              <a:solidFill>
                <a:schemeClr val="tx1"/>
              </a:solidFill>
            </a:ln>
          </p:spPr>
          <p:txBody>
            <a:bodyPr/>
            <a:lstStyle/>
            <a:p>
              <a:endParaRPr/>
            </a:p>
          </p:txBody>
        </p:sp>
        <p:sp>
          <p:nvSpPr>
            <p:cNvPr id="61" name="Harvey 31/100 [31]">
              <a:extLst>
                <a:ext uri="{FF2B5EF4-FFF2-40B4-BE49-F238E27FC236}">
                  <a16:creationId xmlns:a16="http://schemas.microsoft.com/office/drawing/2014/main" id="{04E8E28D-6A69-48B9-BD5A-627B016DEC30}"/>
                </a:ext>
              </a:extLst>
            </p:cNvPr>
            <p:cNvSpPr>
              <a:spLocks noChangeAspect="1"/>
            </p:cNvSpPr>
            <p:nvPr>
              <p:custDataLst>
                <p:tags r:id="rId40"/>
              </p:custDataLst>
            </p:nvPr>
          </p:nvSpPr>
          <p:spPr>
            <a:xfrm>
              <a:off x="4334905" y="3282696"/>
              <a:ext cx="292608" cy="292608"/>
            </a:xfrm>
            <a:custGeom>
              <a:avLst/>
              <a:gdLst/>
              <a:ahLst/>
              <a:cxnLst/>
              <a:rect l="l" t="t" r="r" b="b"/>
              <a:pathLst>
                <a:path w="635000" h="635000">
                  <a:moveTo>
                    <a:pt x="317500" y="0"/>
                  </a:moveTo>
                  <a:arcTo wR="317500" hR="317500" stAng="16200000" swAng="6696000"/>
                  <a:lnTo>
                    <a:pt x="317500" y="317500"/>
                  </a:lnTo>
                  <a:close/>
                </a:path>
                <a:path w="635000" h="635000" fill="none">
                  <a:moveTo>
                    <a:pt x="612704" y="434379"/>
                  </a:moveTo>
                  <a:arcTo wR="317500" hR="317500" stAng="1295999" swAng="14903999"/>
                </a:path>
              </a:pathLst>
            </a:custGeom>
            <a:grpFill/>
            <a:ln w="19050" cmpd="sng">
              <a:solidFill>
                <a:schemeClr val="tx1"/>
              </a:solidFill>
            </a:ln>
          </p:spPr>
          <p:txBody>
            <a:bodyPr/>
            <a:lstStyle/>
            <a:p>
              <a:endParaRPr/>
            </a:p>
          </p:txBody>
        </p:sp>
        <p:sp>
          <p:nvSpPr>
            <p:cNvPr id="62" name="Harvey 32/100 [32]">
              <a:extLst>
                <a:ext uri="{FF2B5EF4-FFF2-40B4-BE49-F238E27FC236}">
                  <a16:creationId xmlns:a16="http://schemas.microsoft.com/office/drawing/2014/main" id="{D4F055B1-57CA-468B-BFF5-B09CC09B7F8E}"/>
                </a:ext>
              </a:extLst>
            </p:cNvPr>
            <p:cNvSpPr>
              <a:spLocks noChangeAspect="1"/>
            </p:cNvSpPr>
            <p:nvPr>
              <p:custDataLst>
                <p:tags r:id="rId41"/>
              </p:custDataLst>
            </p:nvPr>
          </p:nvSpPr>
          <p:spPr>
            <a:xfrm>
              <a:off x="4334905" y="3282696"/>
              <a:ext cx="292608" cy="292608"/>
            </a:xfrm>
            <a:custGeom>
              <a:avLst/>
              <a:gdLst/>
              <a:ahLst/>
              <a:cxnLst/>
              <a:rect l="l" t="t" r="r" b="b"/>
              <a:pathLst>
                <a:path w="635000" h="635000">
                  <a:moveTo>
                    <a:pt x="317500" y="0"/>
                  </a:moveTo>
                  <a:arcTo wR="317500" hR="317500" stAng="16200000" swAng="6912000"/>
                  <a:lnTo>
                    <a:pt x="317500" y="317500"/>
                  </a:lnTo>
                  <a:close/>
                </a:path>
                <a:path w="635000" h="635000" fill="none">
                  <a:moveTo>
                    <a:pt x="604782" y="452684"/>
                  </a:moveTo>
                  <a:arcTo wR="317500" hR="317500" stAng="1512000" swAng="14687999"/>
                </a:path>
              </a:pathLst>
            </a:custGeom>
            <a:grpFill/>
            <a:ln w="19050" cmpd="sng">
              <a:solidFill>
                <a:schemeClr val="tx1"/>
              </a:solidFill>
            </a:ln>
          </p:spPr>
          <p:txBody>
            <a:bodyPr/>
            <a:lstStyle/>
            <a:p>
              <a:endParaRPr/>
            </a:p>
          </p:txBody>
        </p:sp>
        <p:sp>
          <p:nvSpPr>
            <p:cNvPr id="63" name="Harvey 33/100 [33]">
              <a:extLst>
                <a:ext uri="{FF2B5EF4-FFF2-40B4-BE49-F238E27FC236}">
                  <a16:creationId xmlns:a16="http://schemas.microsoft.com/office/drawing/2014/main" id="{A13FE822-6756-41D8-9FEE-CDCCCFD70D4E}"/>
                </a:ext>
              </a:extLst>
            </p:cNvPr>
            <p:cNvSpPr>
              <a:spLocks noChangeAspect="1"/>
            </p:cNvSpPr>
            <p:nvPr>
              <p:custDataLst>
                <p:tags r:id="rId42"/>
              </p:custDataLst>
            </p:nvPr>
          </p:nvSpPr>
          <p:spPr>
            <a:xfrm>
              <a:off x="4334905" y="3282696"/>
              <a:ext cx="292608" cy="292608"/>
            </a:xfrm>
            <a:custGeom>
              <a:avLst/>
              <a:gdLst/>
              <a:ahLst/>
              <a:cxnLst/>
              <a:rect l="l" t="t" r="r" b="b"/>
              <a:pathLst>
                <a:path w="635000" h="635000">
                  <a:moveTo>
                    <a:pt x="317500" y="0"/>
                  </a:moveTo>
                  <a:arcTo wR="317500" hR="317500" stAng="16200000" swAng="7128000"/>
                  <a:lnTo>
                    <a:pt x="317500" y="317500"/>
                  </a:lnTo>
                  <a:close/>
                </a:path>
                <a:path w="635000" h="635000" fill="none">
                  <a:moveTo>
                    <a:pt x="595727" y="470456"/>
                  </a:moveTo>
                  <a:arcTo wR="317500" hR="317500" stAng="1728000" swAng="14472000"/>
                </a:path>
              </a:pathLst>
            </a:custGeom>
            <a:grpFill/>
            <a:ln w="19050" cmpd="sng">
              <a:solidFill>
                <a:schemeClr val="tx1"/>
              </a:solidFill>
            </a:ln>
          </p:spPr>
          <p:txBody>
            <a:bodyPr/>
            <a:lstStyle/>
            <a:p>
              <a:endParaRPr/>
            </a:p>
          </p:txBody>
        </p:sp>
        <p:sp>
          <p:nvSpPr>
            <p:cNvPr id="64" name="Harvey 34/100 [34]">
              <a:extLst>
                <a:ext uri="{FF2B5EF4-FFF2-40B4-BE49-F238E27FC236}">
                  <a16:creationId xmlns:a16="http://schemas.microsoft.com/office/drawing/2014/main" id="{C0428AB4-531C-4FB0-BEE9-A34E1CE3DFDB}"/>
                </a:ext>
              </a:extLst>
            </p:cNvPr>
            <p:cNvSpPr>
              <a:spLocks noChangeAspect="1"/>
            </p:cNvSpPr>
            <p:nvPr>
              <p:custDataLst>
                <p:tags r:id="rId43"/>
              </p:custDataLst>
            </p:nvPr>
          </p:nvSpPr>
          <p:spPr>
            <a:xfrm>
              <a:off x="4334905" y="3282696"/>
              <a:ext cx="292608" cy="292608"/>
            </a:xfrm>
            <a:custGeom>
              <a:avLst/>
              <a:gdLst/>
              <a:ahLst/>
              <a:cxnLst/>
              <a:rect l="l" t="t" r="r" b="b"/>
              <a:pathLst>
                <a:path w="635000" h="635000">
                  <a:moveTo>
                    <a:pt x="317500" y="0"/>
                  </a:moveTo>
                  <a:arcTo wR="317500" hR="317500" stAng="16200000" swAng="7344000"/>
                  <a:lnTo>
                    <a:pt x="317500" y="317500"/>
                  </a:lnTo>
                  <a:close/>
                </a:path>
                <a:path w="635000" h="635000" fill="none">
                  <a:moveTo>
                    <a:pt x="585574" y="487625"/>
                  </a:moveTo>
                  <a:arcTo wR="317500" hR="317500" stAng="1944000" swAng="14255999"/>
                </a:path>
              </a:pathLst>
            </a:custGeom>
            <a:grpFill/>
            <a:ln w="19050" cmpd="sng">
              <a:solidFill>
                <a:schemeClr val="tx1"/>
              </a:solidFill>
            </a:ln>
          </p:spPr>
          <p:txBody>
            <a:bodyPr/>
            <a:lstStyle/>
            <a:p>
              <a:endParaRPr/>
            </a:p>
          </p:txBody>
        </p:sp>
        <p:sp>
          <p:nvSpPr>
            <p:cNvPr id="65" name="Harvey 35/100 [35]">
              <a:extLst>
                <a:ext uri="{FF2B5EF4-FFF2-40B4-BE49-F238E27FC236}">
                  <a16:creationId xmlns:a16="http://schemas.microsoft.com/office/drawing/2014/main" id="{FE3AA9F5-25B0-4D0A-BA39-80AE52C31FD6}"/>
                </a:ext>
              </a:extLst>
            </p:cNvPr>
            <p:cNvSpPr>
              <a:spLocks noChangeAspect="1"/>
            </p:cNvSpPr>
            <p:nvPr>
              <p:custDataLst>
                <p:tags r:id="rId44"/>
              </p:custDataLst>
            </p:nvPr>
          </p:nvSpPr>
          <p:spPr>
            <a:xfrm>
              <a:off x="4334905" y="3282696"/>
              <a:ext cx="292608" cy="292608"/>
            </a:xfrm>
            <a:custGeom>
              <a:avLst/>
              <a:gdLst/>
              <a:ahLst/>
              <a:cxnLst/>
              <a:rect l="l" t="t" r="r" b="b"/>
              <a:pathLst>
                <a:path w="635000" h="635000">
                  <a:moveTo>
                    <a:pt x="317500" y="0"/>
                  </a:moveTo>
                  <a:arcTo wR="317500" hR="317500" stAng="16200000" swAng="7559999"/>
                  <a:lnTo>
                    <a:pt x="317500" y="317500"/>
                  </a:lnTo>
                  <a:close/>
                </a:path>
                <a:path w="635000" h="635000" fill="none">
                  <a:moveTo>
                    <a:pt x="574362" y="504121"/>
                  </a:moveTo>
                  <a:arcTo wR="317500" hR="317500" stAng="2159999" swAng="14040000"/>
                </a:path>
              </a:pathLst>
            </a:custGeom>
            <a:grpFill/>
            <a:ln w="19050" cmpd="sng">
              <a:solidFill>
                <a:schemeClr val="tx1"/>
              </a:solidFill>
            </a:ln>
          </p:spPr>
          <p:txBody>
            <a:bodyPr/>
            <a:lstStyle/>
            <a:p>
              <a:endParaRPr/>
            </a:p>
          </p:txBody>
        </p:sp>
        <p:sp>
          <p:nvSpPr>
            <p:cNvPr id="66" name="Harvey 36/100 [36]">
              <a:extLst>
                <a:ext uri="{FF2B5EF4-FFF2-40B4-BE49-F238E27FC236}">
                  <a16:creationId xmlns:a16="http://schemas.microsoft.com/office/drawing/2014/main" id="{8671F1B4-3564-48D3-80D9-366792282DB0}"/>
                </a:ext>
              </a:extLst>
            </p:cNvPr>
            <p:cNvSpPr>
              <a:spLocks noChangeAspect="1"/>
            </p:cNvSpPr>
            <p:nvPr>
              <p:custDataLst>
                <p:tags r:id="rId45"/>
              </p:custDataLst>
            </p:nvPr>
          </p:nvSpPr>
          <p:spPr>
            <a:xfrm>
              <a:off x="4334905" y="3282696"/>
              <a:ext cx="292608" cy="292608"/>
            </a:xfrm>
            <a:custGeom>
              <a:avLst/>
              <a:gdLst/>
              <a:ahLst/>
              <a:cxnLst/>
              <a:rect l="l" t="t" r="r" b="b"/>
              <a:pathLst>
                <a:path w="635000" h="635000">
                  <a:moveTo>
                    <a:pt x="317500" y="0"/>
                  </a:moveTo>
                  <a:arcTo wR="317500" hR="317500" stAng="16200000" swAng="7776000"/>
                  <a:lnTo>
                    <a:pt x="317500" y="317500"/>
                  </a:lnTo>
                  <a:close/>
                </a:path>
                <a:path w="635000" h="635000" fill="none">
                  <a:moveTo>
                    <a:pt x="562137" y="519882"/>
                  </a:moveTo>
                  <a:arcTo wR="317500" hR="317500" stAng="2375999" swAng="13824000"/>
                </a:path>
              </a:pathLst>
            </a:custGeom>
            <a:grpFill/>
            <a:ln w="19050" cmpd="sng">
              <a:solidFill>
                <a:schemeClr val="tx1"/>
              </a:solidFill>
            </a:ln>
          </p:spPr>
          <p:txBody>
            <a:bodyPr/>
            <a:lstStyle/>
            <a:p>
              <a:endParaRPr/>
            </a:p>
          </p:txBody>
        </p:sp>
        <p:sp>
          <p:nvSpPr>
            <p:cNvPr id="67" name="Harvey 37/100 [37]">
              <a:extLst>
                <a:ext uri="{FF2B5EF4-FFF2-40B4-BE49-F238E27FC236}">
                  <a16:creationId xmlns:a16="http://schemas.microsoft.com/office/drawing/2014/main" id="{3A63619A-8CA1-4B1A-85CD-335017F977BB}"/>
                </a:ext>
              </a:extLst>
            </p:cNvPr>
            <p:cNvSpPr>
              <a:spLocks noChangeAspect="1"/>
            </p:cNvSpPr>
            <p:nvPr>
              <p:custDataLst>
                <p:tags r:id="rId46"/>
              </p:custDataLst>
            </p:nvPr>
          </p:nvSpPr>
          <p:spPr>
            <a:xfrm>
              <a:off x="4334905" y="3282696"/>
              <a:ext cx="292608" cy="292608"/>
            </a:xfrm>
            <a:custGeom>
              <a:avLst/>
              <a:gdLst/>
              <a:ahLst/>
              <a:cxnLst/>
              <a:rect l="l" t="t" r="r" b="b"/>
              <a:pathLst>
                <a:path w="635000" h="635000">
                  <a:moveTo>
                    <a:pt x="317500" y="0"/>
                  </a:moveTo>
                  <a:arcTo wR="317500" hR="317500" stAng="16200000" swAng="7991999"/>
                  <a:lnTo>
                    <a:pt x="317500" y="317500"/>
                  </a:lnTo>
                  <a:close/>
                </a:path>
                <a:path w="635000" h="635000" fill="none">
                  <a:moveTo>
                    <a:pt x="548947" y="534843"/>
                  </a:moveTo>
                  <a:arcTo wR="317500" hR="317500" stAng="2591999" swAng="13608000"/>
                </a:path>
              </a:pathLst>
            </a:custGeom>
            <a:grpFill/>
            <a:ln w="19050" cmpd="sng">
              <a:solidFill>
                <a:schemeClr val="tx1"/>
              </a:solidFill>
            </a:ln>
          </p:spPr>
          <p:txBody>
            <a:bodyPr/>
            <a:lstStyle/>
            <a:p>
              <a:endParaRPr/>
            </a:p>
          </p:txBody>
        </p:sp>
        <p:sp>
          <p:nvSpPr>
            <p:cNvPr id="68" name="Harvey 38/100 [38]">
              <a:extLst>
                <a:ext uri="{FF2B5EF4-FFF2-40B4-BE49-F238E27FC236}">
                  <a16:creationId xmlns:a16="http://schemas.microsoft.com/office/drawing/2014/main" id="{F07198F2-D644-45A1-B0C6-9AAA450B0B4F}"/>
                </a:ext>
              </a:extLst>
            </p:cNvPr>
            <p:cNvSpPr>
              <a:spLocks noChangeAspect="1"/>
            </p:cNvSpPr>
            <p:nvPr>
              <p:custDataLst>
                <p:tags r:id="rId47"/>
              </p:custDataLst>
            </p:nvPr>
          </p:nvSpPr>
          <p:spPr>
            <a:xfrm>
              <a:off x="4334905" y="3282696"/>
              <a:ext cx="292608" cy="292608"/>
            </a:xfrm>
            <a:custGeom>
              <a:avLst/>
              <a:gdLst/>
              <a:ahLst/>
              <a:cxnLst/>
              <a:rect l="l" t="t" r="r" b="b"/>
              <a:pathLst>
                <a:path w="635000" h="635000">
                  <a:moveTo>
                    <a:pt x="317500" y="0"/>
                  </a:moveTo>
                  <a:arcTo wR="317500" hR="317500" stAng="16200000" swAng="8208000"/>
                  <a:lnTo>
                    <a:pt x="317500" y="317500"/>
                  </a:lnTo>
                  <a:close/>
                </a:path>
                <a:path w="635000" h="635000" fill="none">
                  <a:moveTo>
                    <a:pt x="534843" y="548947"/>
                  </a:moveTo>
                  <a:arcTo wR="317500" hR="317500" stAng="2808000" swAng="13392000"/>
                </a:path>
              </a:pathLst>
            </a:custGeom>
            <a:grpFill/>
            <a:ln w="19050" cmpd="sng">
              <a:solidFill>
                <a:schemeClr val="tx1"/>
              </a:solidFill>
            </a:ln>
          </p:spPr>
          <p:txBody>
            <a:bodyPr/>
            <a:lstStyle/>
            <a:p>
              <a:endParaRPr/>
            </a:p>
          </p:txBody>
        </p:sp>
        <p:sp>
          <p:nvSpPr>
            <p:cNvPr id="69" name="Harvey 39/100 [39]">
              <a:extLst>
                <a:ext uri="{FF2B5EF4-FFF2-40B4-BE49-F238E27FC236}">
                  <a16:creationId xmlns:a16="http://schemas.microsoft.com/office/drawing/2014/main" id="{D66457F8-1D40-4CF6-BE06-BF2C73978B03}"/>
                </a:ext>
              </a:extLst>
            </p:cNvPr>
            <p:cNvSpPr>
              <a:spLocks noChangeAspect="1"/>
            </p:cNvSpPr>
            <p:nvPr>
              <p:custDataLst>
                <p:tags r:id="rId48"/>
              </p:custDataLst>
            </p:nvPr>
          </p:nvSpPr>
          <p:spPr>
            <a:xfrm>
              <a:off x="4334905" y="3282696"/>
              <a:ext cx="292608" cy="292608"/>
            </a:xfrm>
            <a:custGeom>
              <a:avLst/>
              <a:gdLst/>
              <a:ahLst/>
              <a:cxnLst/>
              <a:rect l="l" t="t" r="r" b="b"/>
              <a:pathLst>
                <a:path w="635000" h="635000">
                  <a:moveTo>
                    <a:pt x="317500" y="0"/>
                  </a:moveTo>
                  <a:arcTo wR="317500" hR="317500" stAng="16200000" swAng="8424000"/>
                  <a:lnTo>
                    <a:pt x="317500" y="317500"/>
                  </a:lnTo>
                  <a:close/>
                </a:path>
                <a:path w="635000" h="635000" fill="none">
                  <a:moveTo>
                    <a:pt x="519882" y="562137"/>
                  </a:moveTo>
                  <a:arcTo wR="317500" hR="317500" stAng="3024000" swAng="13176000"/>
                </a:path>
              </a:pathLst>
            </a:custGeom>
            <a:grpFill/>
            <a:ln w="19050" cmpd="sng">
              <a:solidFill>
                <a:schemeClr val="tx1"/>
              </a:solidFill>
            </a:ln>
          </p:spPr>
          <p:txBody>
            <a:bodyPr/>
            <a:lstStyle/>
            <a:p>
              <a:endParaRPr/>
            </a:p>
          </p:txBody>
        </p:sp>
        <p:sp>
          <p:nvSpPr>
            <p:cNvPr id="70" name="Harvey 40/100 [40]">
              <a:extLst>
                <a:ext uri="{FF2B5EF4-FFF2-40B4-BE49-F238E27FC236}">
                  <a16:creationId xmlns:a16="http://schemas.microsoft.com/office/drawing/2014/main" id="{400C163E-457D-4851-8DE9-6044378DACD8}"/>
                </a:ext>
              </a:extLst>
            </p:cNvPr>
            <p:cNvSpPr>
              <a:spLocks noChangeAspect="1"/>
            </p:cNvSpPr>
            <p:nvPr>
              <p:custDataLst>
                <p:tags r:id="rId49"/>
              </p:custDataLst>
            </p:nvPr>
          </p:nvSpPr>
          <p:spPr>
            <a:xfrm>
              <a:off x="4334905" y="3282696"/>
              <a:ext cx="292608" cy="292608"/>
            </a:xfrm>
            <a:custGeom>
              <a:avLst/>
              <a:gdLst/>
              <a:ahLst/>
              <a:cxnLst/>
              <a:rect l="l" t="t" r="r" b="b"/>
              <a:pathLst>
                <a:path w="635000" h="635000">
                  <a:moveTo>
                    <a:pt x="317500" y="0"/>
                  </a:moveTo>
                  <a:arcTo wR="317500" hR="317500" stAng="16200000" swAng="8640000"/>
                  <a:lnTo>
                    <a:pt x="317500" y="317500"/>
                  </a:lnTo>
                  <a:close/>
                </a:path>
                <a:path w="635000" h="635000" fill="none">
                  <a:moveTo>
                    <a:pt x="504121" y="574362"/>
                  </a:moveTo>
                  <a:arcTo wR="317500" hR="317500" stAng="3240000" swAng="12960000"/>
                </a:path>
              </a:pathLst>
            </a:custGeom>
            <a:grpFill/>
            <a:ln w="19050" cmpd="sng">
              <a:solidFill>
                <a:schemeClr val="tx1"/>
              </a:solidFill>
            </a:ln>
          </p:spPr>
          <p:txBody>
            <a:bodyPr/>
            <a:lstStyle/>
            <a:p>
              <a:endParaRPr/>
            </a:p>
          </p:txBody>
        </p:sp>
        <p:sp>
          <p:nvSpPr>
            <p:cNvPr id="71" name="Harvey 41/100 [41]">
              <a:extLst>
                <a:ext uri="{FF2B5EF4-FFF2-40B4-BE49-F238E27FC236}">
                  <a16:creationId xmlns:a16="http://schemas.microsoft.com/office/drawing/2014/main" id="{400ECAC2-B757-45C2-8548-03D5903937F8}"/>
                </a:ext>
              </a:extLst>
            </p:cNvPr>
            <p:cNvSpPr>
              <a:spLocks noChangeAspect="1"/>
            </p:cNvSpPr>
            <p:nvPr>
              <p:custDataLst>
                <p:tags r:id="rId50"/>
              </p:custDataLst>
            </p:nvPr>
          </p:nvSpPr>
          <p:spPr>
            <a:xfrm>
              <a:off x="4334905" y="3282696"/>
              <a:ext cx="292608" cy="292608"/>
            </a:xfrm>
            <a:custGeom>
              <a:avLst/>
              <a:gdLst/>
              <a:ahLst/>
              <a:cxnLst/>
              <a:rect l="l" t="t" r="r" b="b"/>
              <a:pathLst>
                <a:path w="635000" h="635000">
                  <a:moveTo>
                    <a:pt x="317500" y="0"/>
                  </a:moveTo>
                  <a:arcTo wR="317500" hR="317500" stAng="16200000" swAng="8856000"/>
                  <a:lnTo>
                    <a:pt x="317500" y="317500"/>
                  </a:lnTo>
                  <a:close/>
                </a:path>
                <a:path w="635000" h="635000" fill="none">
                  <a:moveTo>
                    <a:pt x="487625" y="585574"/>
                  </a:moveTo>
                  <a:arcTo wR="317500" hR="317500" stAng="3455999" swAng="12744000"/>
                </a:path>
              </a:pathLst>
            </a:custGeom>
            <a:grpFill/>
            <a:ln w="19050" cmpd="sng">
              <a:solidFill>
                <a:schemeClr val="tx1"/>
              </a:solidFill>
            </a:ln>
          </p:spPr>
          <p:txBody>
            <a:bodyPr/>
            <a:lstStyle/>
            <a:p>
              <a:endParaRPr/>
            </a:p>
          </p:txBody>
        </p:sp>
        <p:sp>
          <p:nvSpPr>
            <p:cNvPr id="72" name="Harvey 42/100 [42]">
              <a:extLst>
                <a:ext uri="{FF2B5EF4-FFF2-40B4-BE49-F238E27FC236}">
                  <a16:creationId xmlns:a16="http://schemas.microsoft.com/office/drawing/2014/main" id="{EB940494-301C-49A5-B898-9E2F6AD8C751}"/>
                </a:ext>
              </a:extLst>
            </p:cNvPr>
            <p:cNvSpPr>
              <a:spLocks noChangeAspect="1"/>
            </p:cNvSpPr>
            <p:nvPr>
              <p:custDataLst>
                <p:tags r:id="rId51"/>
              </p:custDataLst>
            </p:nvPr>
          </p:nvSpPr>
          <p:spPr>
            <a:xfrm>
              <a:off x="4334905" y="3282696"/>
              <a:ext cx="292608" cy="292608"/>
            </a:xfrm>
            <a:custGeom>
              <a:avLst/>
              <a:gdLst/>
              <a:ahLst/>
              <a:cxnLst/>
              <a:rect l="l" t="t" r="r" b="b"/>
              <a:pathLst>
                <a:path w="635000" h="635000">
                  <a:moveTo>
                    <a:pt x="317500" y="0"/>
                  </a:moveTo>
                  <a:arcTo wR="317500" hR="317500" stAng="16200000" swAng="9072000"/>
                  <a:lnTo>
                    <a:pt x="317500" y="317500"/>
                  </a:lnTo>
                  <a:close/>
                </a:path>
                <a:path w="635000" h="635000" fill="none">
                  <a:moveTo>
                    <a:pt x="470456" y="595727"/>
                  </a:moveTo>
                  <a:arcTo wR="317500" hR="317500" stAng="3671999" swAng="12528000"/>
                </a:path>
              </a:pathLst>
            </a:custGeom>
            <a:grpFill/>
            <a:ln w="19050" cmpd="sng">
              <a:solidFill>
                <a:schemeClr val="tx1"/>
              </a:solidFill>
            </a:ln>
          </p:spPr>
          <p:txBody>
            <a:bodyPr/>
            <a:lstStyle/>
            <a:p>
              <a:endParaRPr/>
            </a:p>
          </p:txBody>
        </p:sp>
        <p:sp>
          <p:nvSpPr>
            <p:cNvPr id="73" name="Harvey 43/100 [43]">
              <a:extLst>
                <a:ext uri="{FF2B5EF4-FFF2-40B4-BE49-F238E27FC236}">
                  <a16:creationId xmlns:a16="http://schemas.microsoft.com/office/drawing/2014/main" id="{E38BF466-C8AC-4453-964C-0721723B3488}"/>
                </a:ext>
              </a:extLst>
            </p:cNvPr>
            <p:cNvSpPr>
              <a:spLocks noChangeAspect="1"/>
            </p:cNvSpPr>
            <p:nvPr>
              <p:custDataLst>
                <p:tags r:id="rId52"/>
              </p:custDataLst>
            </p:nvPr>
          </p:nvSpPr>
          <p:spPr>
            <a:xfrm>
              <a:off x="4334905" y="3282696"/>
              <a:ext cx="292608" cy="292608"/>
            </a:xfrm>
            <a:custGeom>
              <a:avLst/>
              <a:gdLst/>
              <a:ahLst/>
              <a:cxnLst/>
              <a:rect l="l" t="t" r="r" b="b"/>
              <a:pathLst>
                <a:path w="635000" h="635000">
                  <a:moveTo>
                    <a:pt x="317500" y="0"/>
                  </a:moveTo>
                  <a:arcTo wR="317500" hR="317500" stAng="16200000" swAng="9288000"/>
                  <a:lnTo>
                    <a:pt x="317500" y="317500"/>
                  </a:lnTo>
                  <a:close/>
                </a:path>
                <a:path w="635000" h="635000" fill="none">
                  <a:moveTo>
                    <a:pt x="452684" y="604782"/>
                  </a:moveTo>
                  <a:arcTo wR="317500" hR="317500" stAng="3888000" swAng="12312000"/>
                </a:path>
              </a:pathLst>
            </a:custGeom>
            <a:grpFill/>
            <a:ln w="19050" cmpd="sng">
              <a:solidFill>
                <a:schemeClr val="tx1"/>
              </a:solidFill>
            </a:ln>
          </p:spPr>
          <p:txBody>
            <a:bodyPr/>
            <a:lstStyle/>
            <a:p>
              <a:endParaRPr/>
            </a:p>
          </p:txBody>
        </p:sp>
        <p:sp>
          <p:nvSpPr>
            <p:cNvPr id="74" name="Harvey 44/100 [44]">
              <a:extLst>
                <a:ext uri="{FF2B5EF4-FFF2-40B4-BE49-F238E27FC236}">
                  <a16:creationId xmlns:a16="http://schemas.microsoft.com/office/drawing/2014/main" id="{DF49DF1E-332B-43E4-9F7D-89231565DE6E}"/>
                </a:ext>
              </a:extLst>
            </p:cNvPr>
            <p:cNvSpPr>
              <a:spLocks noChangeAspect="1"/>
            </p:cNvSpPr>
            <p:nvPr>
              <p:custDataLst>
                <p:tags r:id="rId53"/>
              </p:custDataLst>
            </p:nvPr>
          </p:nvSpPr>
          <p:spPr>
            <a:xfrm>
              <a:off x="4334905" y="3282696"/>
              <a:ext cx="292608" cy="292608"/>
            </a:xfrm>
            <a:custGeom>
              <a:avLst/>
              <a:gdLst/>
              <a:ahLst/>
              <a:cxnLst/>
              <a:rect l="l" t="t" r="r" b="b"/>
              <a:pathLst>
                <a:path w="635000" h="635000">
                  <a:moveTo>
                    <a:pt x="317500" y="0"/>
                  </a:moveTo>
                  <a:arcTo wR="317500" hR="317500" stAng="16200000" swAng="9504000"/>
                  <a:lnTo>
                    <a:pt x="317500" y="317500"/>
                  </a:lnTo>
                  <a:close/>
                </a:path>
                <a:path w="635000" h="635000" fill="none">
                  <a:moveTo>
                    <a:pt x="434379" y="612704"/>
                  </a:moveTo>
                  <a:arcTo wR="317500" hR="317500" stAng="4104000" swAng="12096000"/>
                </a:path>
              </a:pathLst>
            </a:custGeom>
            <a:grpFill/>
            <a:ln w="19050" cmpd="sng">
              <a:solidFill>
                <a:schemeClr val="tx1"/>
              </a:solidFill>
            </a:ln>
          </p:spPr>
          <p:txBody>
            <a:bodyPr/>
            <a:lstStyle/>
            <a:p>
              <a:endParaRPr/>
            </a:p>
          </p:txBody>
        </p:sp>
        <p:sp>
          <p:nvSpPr>
            <p:cNvPr id="75" name="Harvey 45/100 [45]">
              <a:extLst>
                <a:ext uri="{FF2B5EF4-FFF2-40B4-BE49-F238E27FC236}">
                  <a16:creationId xmlns:a16="http://schemas.microsoft.com/office/drawing/2014/main" id="{42546EA4-E042-4C37-B531-00EA031B1081}"/>
                </a:ext>
              </a:extLst>
            </p:cNvPr>
            <p:cNvSpPr>
              <a:spLocks noChangeAspect="1"/>
            </p:cNvSpPr>
            <p:nvPr>
              <p:custDataLst>
                <p:tags r:id="rId54"/>
              </p:custDataLst>
            </p:nvPr>
          </p:nvSpPr>
          <p:spPr>
            <a:xfrm>
              <a:off x="4334905" y="3282696"/>
              <a:ext cx="292608" cy="292608"/>
            </a:xfrm>
            <a:custGeom>
              <a:avLst/>
              <a:gdLst/>
              <a:ahLst/>
              <a:cxnLst/>
              <a:rect l="l" t="t" r="r" b="b"/>
              <a:pathLst>
                <a:path w="635000" h="635000">
                  <a:moveTo>
                    <a:pt x="317500" y="0"/>
                  </a:moveTo>
                  <a:arcTo wR="317500" hR="317500" stAng="16200000" swAng="9720000"/>
                  <a:lnTo>
                    <a:pt x="317500" y="317500"/>
                  </a:lnTo>
                  <a:close/>
                </a:path>
                <a:path w="635000" h="635000" fill="none">
                  <a:moveTo>
                    <a:pt x="415612" y="619460"/>
                  </a:moveTo>
                  <a:arcTo wR="317500" hR="317500" stAng="4320000" swAng="11880000"/>
                </a:path>
              </a:pathLst>
            </a:custGeom>
            <a:grpFill/>
            <a:ln w="19050" cmpd="sng">
              <a:solidFill>
                <a:schemeClr val="tx1"/>
              </a:solidFill>
            </a:ln>
          </p:spPr>
          <p:txBody>
            <a:bodyPr/>
            <a:lstStyle/>
            <a:p>
              <a:endParaRPr/>
            </a:p>
          </p:txBody>
        </p:sp>
        <p:sp>
          <p:nvSpPr>
            <p:cNvPr id="76" name="Harvey 46/100 [46]">
              <a:extLst>
                <a:ext uri="{FF2B5EF4-FFF2-40B4-BE49-F238E27FC236}">
                  <a16:creationId xmlns:a16="http://schemas.microsoft.com/office/drawing/2014/main" id="{336A402D-2A22-4FA9-94E3-3417999DF4C6}"/>
                </a:ext>
              </a:extLst>
            </p:cNvPr>
            <p:cNvSpPr>
              <a:spLocks noChangeAspect="1"/>
            </p:cNvSpPr>
            <p:nvPr>
              <p:custDataLst>
                <p:tags r:id="rId55"/>
              </p:custDataLst>
            </p:nvPr>
          </p:nvSpPr>
          <p:spPr>
            <a:xfrm>
              <a:off x="4334905" y="3282696"/>
              <a:ext cx="292608" cy="292608"/>
            </a:xfrm>
            <a:custGeom>
              <a:avLst/>
              <a:gdLst/>
              <a:ahLst/>
              <a:cxnLst/>
              <a:rect l="l" t="t" r="r" b="b"/>
              <a:pathLst>
                <a:path w="635000" h="635000">
                  <a:moveTo>
                    <a:pt x="317500" y="0"/>
                  </a:moveTo>
                  <a:arcTo wR="317500" hR="317500" stAng="16200000" swAng="9936000"/>
                  <a:lnTo>
                    <a:pt x="317500" y="317500"/>
                  </a:lnTo>
                  <a:close/>
                </a:path>
                <a:path w="635000" h="635000" fill="none">
                  <a:moveTo>
                    <a:pt x="396459" y="625025"/>
                  </a:moveTo>
                  <a:arcTo wR="317500" hR="317500" stAng="4536000" swAng="11664000"/>
                </a:path>
              </a:pathLst>
            </a:custGeom>
            <a:grpFill/>
            <a:ln w="19050" cmpd="sng">
              <a:solidFill>
                <a:schemeClr val="tx1"/>
              </a:solidFill>
            </a:ln>
          </p:spPr>
          <p:txBody>
            <a:bodyPr/>
            <a:lstStyle/>
            <a:p>
              <a:endParaRPr/>
            </a:p>
          </p:txBody>
        </p:sp>
        <p:sp>
          <p:nvSpPr>
            <p:cNvPr id="77" name="Harvey 47/100 [47]">
              <a:extLst>
                <a:ext uri="{FF2B5EF4-FFF2-40B4-BE49-F238E27FC236}">
                  <a16:creationId xmlns:a16="http://schemas.microsoft.com/office/drawing/2014/main" id="{B77E3120-DBD8-46FF-8E81-468CB9CA5556}"/>
                </a:ext>
              </a:extLst>
            </p:cNvPr>
            <p:cNvSpPr>
              <a:spLocks noChangeAspect="1"/>
            </p:cNvSpPr>
            <p:nvPr>
              <p:custDataLst>
                <p:tags r:id="rId56"/>
              </p:custDataLst>
            </p:nvPr>
          </p:nvSpPr>
          <p:spPr>
            <a:xfrm>
              <a:off x="4334905" y="3282696"/>
              <a:ext cx="292608" cy="292608"/>
            </a:xfrm>
            <a:custGeom>
              <a:avLst/>
              <a:gdLst/>
              <a:ahLst/>
              <a:cxnLst/>
              <a:rect l="l" t="t" r="r" b="b"/>
              <a:pathLst>
                <a:path w="635000" h="635000">
                  <a:moveTo>
                    <a:pt x="317500" y="0"/>
                  </a:moveTo>
                  <a:arcTo wR="317500" hR="317500" stAng="16200000" swAng="10152000"/>
                  <a:lnTo>
                    <a:pt x="317500" y="317500"/>
                  </a:lnTo>
                  <a:close/>
                </a:path>
                <a:path w="635000" h="635000" fill="none">
                  <a:moveTo>
                    <a:pt x="376993" y="629376"/>
                  </a:moveTo>
                  <a:arcTo wR="317500" hR="317500" stAng="4751999" swAng="11448000"/>
                </a:path>
              </a:pathLst>
            </a:custGeom>
            <a:grpFill/>
            <a:ln w="19050" cmpd="sng">
              <a:solidFill>
                <a:schemeClr val="tx1"/>
              </a:solidFill>
            </a:ln>
          </p:spPr>
          <p:txBody>
            <a:bodyPr/>
            <a:lstStyle/>
            <a:p>
              <a:endParaRPr/>
            </a:p>
          </p:txBody>
        </p:sp>
        <p:sp>
          <p:nvSpPr>
            <p:cNvPr id="78" name="Harvey 48/100 [48]">
              <a:extLst>
                <a:ext uri="{FF2B5EF4-FFF2-40B4-BE49-F238E27FC236}">
                  <a16:creationId xmlns:a16="http://schemas.microsoft.com/office/drawing/2014/main" id="{C7DE051B-949B-435F-8FE3-5AC23BD79F00}"/>
                </a:ext>
              </a:extLst>
            </p:cNvPr>
            <p:cNvSpPr>
              <a:spLocks noChangeAspect="1"/>
            </p:cNvSpPr>
            <p:nvPr>
              <p:custDataLst>
                <p:tags r:id="rId57"/>
              </p:custDataLst>
            </p:nvPr>
          </p:nvSpPr>
          <p:spPr>
            <a:xfrm>
              <a:off x="4334905" y="3282696"/>
              <a:ext cx="292608" cy="292608"/>
            </a:xfrm>
            <a:custGeom>
              <a:avLst/>
              <a:gdLst/>
              <a:ahLst/>
              <a:cxnLst/>
              <a:rect l="l" t="t" r="r" b="b"/>
              <a:pathLst>
                <a:path w="635000" h="635000">
                  <a:moveTo>
                    <a:pt x="317500" y="0"/>
                  </a:moveTo>
                  <a:arcTo wR="317500" hR="317500" stAng="16200000" swAng="10367999"/>
                  <a:lnTo>
                    <a:pt x="317500" y="317500"/>
                  </a:lnTo>
                  <a:close/>
                </a:path>
                <a:path w="635000" h="635000" fill="none">
                  <a:moveTo>
                    <a:pt x="357293" y="632496"/>
                  </a:moveTo>
                  <a:arcTo wR="317500" hR="317500" stAng="4967999" swAng="11232000"/>
                </a:path>
              </a:pathLst>
            </a:custGeom>
            <a:grpFill/>
            <a:ln w="19050" cmpd="sng">
              <a:solidFill>
                <a:schemeClr val="tx1"/>
              </a:solidFill>
            </a:ln>
          </p:spPr>
          <p:txBody>
            <a:bodyPr/>
            <a:lstStyle/>
            <a:p>
              <a:endParaRPr/>
            </a:p>
          </p:txBody>
        </p:sp>
        <p:sp>
          <p:nvSpPr>
            <p:cNvPr id="79" name="Harvey 49/100 [49]">
              <a:extLst>
                <a:ext uri="{FF2B5EF4-FFF2-40B4-BE49-F238E27FC236}">
                  <a16:creationId xmlns:a16="http://schemas.microsoft.com/office/drawing/2014/main" id="{CE87981A-50DC-469B-9BED-E410D9C4523C}"/>
                </a:ext>
              </a:extLst>
            </p:cNvPr>
            <p:cNvSpPr>
              <a:spLocks noChangeAspect="1"/>
            </p:cNvSpPr>
            <p:nvPr>
              <p:custDataLst>
                <p:tags r:id="rId58"/>
              </p:custDataLst>
            </p:nvPr>
          </p:nvSpPr>
          <p:spPr>
            <a:xfrm>
              <a:off x="4334905" y="3282696"/>
              <a:ext cx="292608" cy="292608"/>
            </a:xfrm>
            <a:custGeom>
              <a:avLst/>
              <a:gdLst/>
              <a:ahLst/>
              <a:cxnLst/>
              <a:rect l="l" t="t" r="r" b="b"/>
              <a:pathLst>
                <a:path w="635000" h="635000">
                  <a:moveTo>
                    <a:pt x="317500" y="0"/>
                  </a:moveTo>
                  <a:arcTo wR="317500" hR="317500" stAng="16200000" swAng="10584000"/>
                  <a:lnTo>
                    <a:pt x="317500" y="317500"/>
                  </a:lnTo>
                  <a:close/>
                </a:path>
                <a:path w="635000" h="635000" fill="none">
                  <a:moveTo>
                    <a:pt x="337435" y="634373"/>
                  </a:moveTo>
                  <a:arcTo wR="317500" hR="317500" stAng="5184000" swAng="11016000"/>
                </a:path>
              </a:pathLst>
            </a:custGeom>
            <a:grpFill/>
            <a:ln w="19050" cmpd="sng">
              <a:solidFill>
                <a:schemeClr val="tx1"/>
              </a:solidFill>
            </a:ln>
          </p:spPr>
          <p:txBody>
            <a:bodyPr/>
            <a:lstStyle/>
            <a:p>
              <a:endParaRPr/>
            </a:p>
          </p:txBody>
        </p:sp>
        <p:sp>
          <p:nvSpPr>
            <p:cNvPr id="80" name="Harvey 50/100 [50]">
              <a:extLst>
                <a:ext uri="{FF2B5EF4-FFF2-40B4-BE49-F238E27FC236}">
                  <a16:creationId xmlns:a16="http://schemas.microsoft.com/office/drawing/2014/main" id="{09000150-37F1-44E7-90CE-823F3D818627}"/>
                </a:ext>
              </a:extLst>
            </p:cNvPr>
            <p:cNvSpPr>
              <a:spLocks noChangeAspect="1"/>
            </p:cNvSpPr>
            <p:nvPr>
              <p:custDataLst>
                <p:tags r:id="rId59"/>
              </p:custDataLst>
            </p:nvPr>
          </p:nvSpPr>
          <p:spPr>
            <a:xfrm>
              <a:off x="4334905" y="3282696"/>
              <a:ext cx="292608" cy="292608"/>
            </a:xfrm>
            <a:custGeom>
              <a:avLst/>
              <a:gdLst/>
              <a:ahLst/>
              <a:cxnLst/>
              <a:rect l="l" t="t" r="r" b="b"/>
              <a:pathLst>
                <a:path w="635000" h="635000">
                  <a:moveTo>
                    <a:pt x="317500" y="0"/>
                  </a:moveTo>
                  <a:arcTo wR="317500" hR="317500" stAng="16200000" swAng="10800000"/>
                  <a:lnTo>
                    <a:pt x="317500" y="317500"/>
                  </a:lnTo>
                  <a:close/>
                </a:path>
                <a:path w="635000" h="635000" fill="none">
                  <a:moveTo>
                    <a:pt x="317500" y="635000"/>
                  </a:moveTo>
                  <a:arcTo wR="317500" hR="317500" stAng="5400000" swAng="10800000"/>
                </a:path>
              </a:pathLst>
            </a:custGeom>
            <a:grpFill/>
            <a:ln w="19050" cmpd="sng">
              <a:solidFill>
                <a:schemeClr val="tx1"/>
              </a:solidFill>
            </a:ln>
          </p:spPr>
          <p:txBody>
            <a:bodyPr/>
            <a:lstStyle/>
            <a:p>
              <a:endParaRPr/>
            </a:p>
          </p:txBody>
        </p:sp>
        <p:sp>
          <p:nvSpPr>
            <p:cNvPr id="81" name="Harvey 51/100 [51]">
              <a:extLst>
                <a:ext uri="{FF2B5EF4-FFF2-40B4-BE49-F238E27FC236}">
                  <a16:creationId xmlns:a16="http://schemas.microsoft.com/office/drawing/2014/main" id="{7C390C9B-400C-4298-9451-DDA21AE072A5}"/>
                </a:ext>
              </a:extLst>
            </p:cNvPr>
            <p:cNvSpPr>
              <a:spLocks noChangeAspect="1"/>
            </p:cNvSpPr>
            <p:nvPr>
              <p:custDataLst>
                <p:tags r:id="rId60"/>
              </p:custDataLst>
            </p:nvPr>
          </p:nvSpPr>
          <p:spPr>
            <a:xfrm>
              <a:off x="4334905" y="3282696"/>
              <a:ext cx="292608" cy="292608"/>
            </a:xfrm>
            <a:custGeom>
              <a:avLst/>
              <a:gdLst/>
              <a:ahLst/>
              <a:cxnLst/>
              <a:rect l="l" t="t" r="r" b="b"/>
              <a:pathLst>
                <a:path w="635000" h="635000">
                  <a:moveTo>
                    <a:pt x="317500" y="0"/>
                  </a:moveTo>
                  <a:arcTo wR="317500" hR="317500" stAng="16200000" swAng="11016000"/>
                  <a:lnTo>
                    <a:pt x="317500" y="317500"/>
                  </a:lnTo>
                  <a:close/>
                </a:path>
                <a:path w="635000" h="635000" fill="none">
                  <a:moveTo>
                    <a:pt x="297564" y="634373"/>
                  </a:moveTo>
                  <a:arcTo wR="317500" hR="317500" stAng="5616000" swAng="10584000"/>
                </a:path>
              </a:pathLst>
            </a:custGeom>
            <a:grpFill/>
            <a:ln w="19050" cmpd="sng">
              <a:solidFill>
                <a:schemeClr val="tx1"/>
              </a:solidFill>
            </a:ln>
          </p:spPr>
          <p:txBody>
            <a:bodyPr/>
            <a:lstStyle/>
            <a:p>
              <a:endParaRPr/>
            </a:p>
          </p:txBody>
        </p:sp>
        <p:sp>
          <p:nvSpPr>
            <p:cNvPr id="82" name="Harvey 52/100 [52]">
              <a:extLst>
                <a:ext uri="{FF2B5EF4-FFF2-40B4-BE49-F238E27FC236}">
                  <a16:creationId xmlns:a16="http://schemas.microsoft.com/office/drawing/2014/main" id="{CD74444C-FD06-494D-A86F-F5A9EF3DF948}"/>
                </a:ext>
              </a:extLst>
            </p:cNvPr>
            <p:cNvSpPr>
              <a:spLocks noChangeAspect="1"/>
            </p:cNvSpPr>
            <p:nvPr>
              <p:custDataLst>
                <p:tags r:id="rId61"/>
              </p:custDataLst>
            </p:nvPr>
          </p:nvSpPr>
          <p:spPr>
            <a:xfrm>
              <a:off x="4334905" y="3282696"/>
              <a:ext cx="292608" cy="292608"/>
            </a:xfrm>
            <a:custGeom>
              <a:avLst/>
              <a:gdLst/>
              <a:ahLst/>
              <a:cxnLst/>
              <a:rect l="l" t="t" r="r" b="b"/>
              <a:pathLst>
                <a:path w="635000" h="635000">
                  <a:moveTo>
                    <a:pt x="317500" y="0"/>
                  </a:moveTo>
                  <a:arcTo wR="317500" hR="317500" stAng="16200000" swAng="11232000"/>
                  <a:lnTo>
                    <a:pt x="317500" y="317500"/>
                  </a:lnTo>
                  <a:close/>
                </a:path>
                <a:path w="635000" h="635000" fill="none">
                  <a:moveTo>
                    <a:pt x="277706" y="632496"/>
                  </a:moveTo>
                  <a:arcTo wR="317500" hR="317500" stAng="5832000" swAng="10367999"/>
                </a:path>
              </a:pathLst>
            </a:custGeom>
            <a:grpFill/>
            <a:ln w="19050" cmpd="sng">
              <a:solidFill>
                <a:schemeClr val="tx1"/>
              </a:solidFill>
            </a:ln>
          </p:spPr>
          <p:txBody>
            <a:bodyPr/>
            <a:lstStyle/>
            <a:p>
              <a:endParaRPr/>
            </a:p>
          </p:txBody>
        </p:sp>
        <p:sp>
          <p:nvSpPr>
            <p:cNvPr id="83" name="Harvey 53/100 [53]">
              <a:extLst>
                <a:ext uri="{FF2B5EF4-FFF2-40B4-BE49-F238E27FC236}">
                  <a16:creationId xmlns:a16="http://schemas.microsoft.com/office/drawing/2014/main" id="{71C059AD-2B8D-4AC3-97AC-1C49D7484794}"/>
                </a:ext>
              </a:extLst>
            </p:cNvPr>
            <p:cNvSpPr>
              <a:spLocks noChangeAspect="1"/>
            </p:cNvSpPr>
            <p:nvPr>
              <p:custDataLst>
                <p:tags r:id="rId62"/>
              </p:custDataLst>
            </p:nvPr>
          </p:nvSpPr>
          <p:spPr>
            <a:xfrm>
              <a:off x="4334905" y="3282696"/>
              <a:ext cx="292608" cy="292608"/>
            </a:xfrm>
            <a:custGeom>
              <a:avLst/>
              <a:gdLst/>
              <a:ahLst/>
              <a:cxnLst/>
              <a:rect l="l" t="t" r="r" b="b"/>
              <a:pathLst>
                <a:path w="635000" h="635000">
                  <a:moveTo>
                    <a:pt x="317500" y="0"/>
                  </a:moveTo>
                  <a:arcTo wR="317500" hR="317500" stAng="16200000" swAng="11448000"/>
                  <a:lnTo>
                    <a:pt x="317500" y="317500"/>
                  </a:lnTo>
                  <a:close/>
                </a:path>
                <a:path w="635000" h="635000" fill="none">
                  <a:moveTo>
                    <a:pt x="258006" y="629376"/>
                  </a:moveTo>
                  <a:arcTo wR="317500" hR="317500" stAng="6048000" swAng="10152000"/>
                </a:path>
              </a:pathLst>
            </a:custGeom>
            <a:grpFill/>
            <a:ln w="19050" cmpd="sng">
              <a:solidFill>
                <a:schemeClr val="tx1"/>
              </a:solidFill>
            </a:ln>
          </p:spPr>
          <p:txBody>
            <a:bodyPr/>
            <a:lstStyle/>
            <a:p>
              <a:endParaRPr/>
            </a:p>
          </p:txBody>
        </p:sp>
        <p:sp>
          <p:nvSpPr>
            <p:cNvPr id="84" name="Harvey 54/100 [54]">
              <a:extLst>
                <a:ext uri="{FF2B5EF4-FFF2-40B4-BE49-F238E27FC236}">
                  <a16:creationId xmlns:a16="http://schemas.microsoft.com/office/drawing/2014/main" id="{B31C6B8A-F9DD-4E14-B631-766D96C68862}"/>
                </a:ext>
              </a:extLst>
            </p:cNvPr>
            <p:cNvSpPr>
              <a:spLocks noChangeAspect="1"/>
            </p:cNvSpPr>
            <p:nvPr>
              <p:custDataLst>
                <p:tags r:id="rId63"/>
              </p:custDataLst>
            </p:nvPr>
          </p:nvSpPr>
          <p:spPr>
            <a:xfrm>
              <a:off x="4334905" y="3282696"/>
              <a:ext cx="292608" cy="292608"/>
            </a:xfrm>
            <a:custGeom>
              <a:avLst/>
              <a:gdLst/>
              <a:ahLst/>
              <a:cxnLst/>
              <a:rect l="l" t="t" r="r" b="b"/>
              <a:pathLst>
                <a:path w="635000" h="635000">
                  <a:moveTo>
                    <a:pt x="317500" y="0"/>
                  </a:moveTo>
                  <a:arcTo wR="317500" hR="317500" stAng="16200000" swAng="11664000"/>
                  <a:lnTo>
                    <a:pt x="317500" y="317500"/>
                  </a:lnTo>
                  <a:close/>
                </a:path>
                <a:path w="635000" h="635000" fill="none">
                  <a:moveTo>
                    <a:pt x="238540" y="625025"/>
                  </a:moveTo>
                  <a:arcTo wR="317500" hR="317500" stAng="6264000" swAng="9936000"/>
                </a:path>
              </a:pathLst>
            </a:custGeom>
            <a:grpFill/>
            <a:ln w="19050" cmpd="sng">
              <a:solidFill>
                <a:schemeClr val="tx1"/>
              </a:solidFill>
            </a:ln>
          </p:spPr>
          <p:txBody>
            <a:bodyPr/>
            <a:lstStyle/>
            <a:p>
              <a:endParaRPr/>
            </a:p>
          </p:txBody>
        </p:sp>
        <p:sp>
          <p:nvSpPr>
            <p:cNvPr id="85" name="Harvey 55/100 [55]">
              <a:extLst>
                <a:ext uri="{FF2B5EF4-FFF2-40B4-BE49-F238E27FC236}">
                  <a16:creationId xmlns:a16="http://schemas.microsoft.com/office/drawing/2014/main" id="{0BD4C0AF-89CD-4C1B-957F-8CA5A314A7FE}"/>
                </a:ext>
              </a:extLst>
            </p:cNvPr>
            <p:cNvSpPr>
              <a:spLocks noChangeAspect="1"/>
            </p:cNvSpPr>
            <p:nvPr>
              <p:custDataLst>
                <p:tags r:id="rId64"/>
              </p:custDataLst>
            </p:nvPr>
          </p:nvSpPr>
          <p:spPr>
            <a:xfrm>
              <a:off x="4334905" y="3282696"/>
              <a:ext cx="292608" cy="292608"/>
            </a:xfrm>
            <a:custGeom>
              <a:avLst/>
              <a:gdLst/>
              <a:ahLst/>
              <a:cxnLst/>
              <a:rect l="l" t="t" r="r" b="b"/>
              <a:pathLst>
                <a:path w="635000" h="635000">
                  <a:moveTo>
                    <a:pt x="317500" y="0"/>
                  </a:moveTo>
                  <a:arcTo wR="317500" hR="317500" stAng="16200000" swAng="11880000"/>
                  <a:lnTo>
                    <a:pt x="317500" y="317500"/>
                  </a:lnTo>
                  <a:close/>
                </a:path>
                <a:path w="635000" h="635000" fill="none">
                  <a:moveTo>
                    <a:pt x="219387" y="619460"/>
                  </a:moveTo>
                  <a:arcTo wR="317500" hR="317500" stAng="6480000" swAng="9719999"/>
                </a:path>
              </a:pathLst>
            </a:custGeom>
            <a:grpFill/>
            <a:ln w="19050" cmpd="sng">
              <a:solidFill>
                <a:schemeClr val="tx1"/>
              </a:solidFill>
            </a:ln>
          </p:spPr>
          <p:txBody>
            <a:bodyPr/>
            <a:lstStyle/>
            <a:p>
              <a:endParaRPr/>
            </a:p>
          </p:txBody>
        </p:sp>
        <p:sp>
          <p:nvSpPr>
            <p:cNvPr id="86" name="Harvey 56/100 [56]">
              <a:extLst>
                <a:ext uri="{FF2B5EF4-FFF2-40B4-BE49-F238E27FC236}">
                  <a16:creationId xmlns:a16="http://schemas.microsoft.com/office/drawing/2014/main" id="{91B10105-1727-4B9C-8FCD-3D334C87BDE6}"/>
                </a:ext>
              </a:extLst>
            </p:cNvPr>
            <p:cNvSpPr>
              <a:spLocks noChangeAspect="1"/>
            </p:cNvSpPr>
            <p:nvPr>
              <p:custDataLst>
                <p:tags r:id="rId65"/>
              </p:custDataLst>
            </p:nvPr>
          </p:nvSpPr>
          <p:spPr>
            <a:xfrm>
              <a:off x="4334905" y="3282696"/>
              <a:ext cx="292608" cy="292608"/>
            </a:xfrm>
            <a:custGeom>
              <a:avLst/>
              <a:gdLst/>
              <a:ahLst/>
              <a:cxnLst/>
              <a:rect l="l" t="t" r="r" b="b"/>
              <a:pathLst>
                <a:path w="635000" h="635000">
                  <a:moveTo>
                    <a:pt x="317500" y="0"/>
                  </a:moveTo>
                  <a:arcTo wR="317500" hR="317500" stAng="16200000" swAng="12096000"/>
                  <a:lnTo>
                    <a:pt x="317500" y="317500"/>
                  </a:lnTo>
                  <a:close/>
                </a:path>
                <a:path w="635000" h="635000" fill="none">
                  <a:moveTo>
                    <a:pt x="200620" y="612704"/>
                  </a:moveTo>
                  <a:arcTo wR="317500" hR="317500" stAng="6696000" swAng="9503999"/>
                </a:path>
              </a:pathLst>
            </a:custGeom>
            <a:grpFill/>
            <a:ln w="19050" cmpd="sng">
              <a:solidFill>
                <a:schemeClr val="tx1"/>
              </a:solidFill>
            </a:ln>
          </p:spPr>
          <p:txBody>
            <a:bodyPr/>
            <a:lstStyle/>
            <a:p>
              <a:endParaRPr/>
            </a:p>
          </p:txBody>
        </p:sp>
        <p:sp>
          <p:nvSpPr>
            <p:cNvPr id="87" name="Harvey 57/100 [57]">
              <a:extLst>
                <a:ext uri="{FF2B5EF4-FFF2-40B4-BE49-F238E27FC236}">
                  <a16:creationId xmlns:a16="http://schemas.microsoft.com/office/drawing/2014/main" id="{10898073-8095-4DE7-AD95-0F8C96BC360A}"/>
                </a:ext>
              </a:extLst>
            </p:cNvPr>
            <p:cNvSpPr>
              <a:spLocks noChangeAspect="1"/>
            </p:cNvSpPr>
            <p:nvPr>
              <p:custDataLst>
                <p:tags r:id="rId66"/>
              </p:custDataLst>
            </p:nvPr>
          </p:nvSpPr>
          <p:spPr>
            <a:xfrm>
              <a:off x="4334905" y="3282696"/>
              <a:ext cx="292608" cy="292608"/>
            </a:xfrm>
            <a:custGeom>
              <a:avLst/>
              <a:gdLst/>
              <a:ahLst/>
              <a:cxnLst/>
              <a:rect l="l" t="t" r="r" b="b"/>
              <a:pathLst>
                <a:path w="635000" h="635000">
                  <a:moveTo>
                    <a:pt x="317500" y="0"/>
                  </a:moveTo>
                  <a:arcTo wR="317500" hR="317500" stAng="16200000" swAng="12312000"/>
                  <a:lnTo>
                    <a:pt x="317500" y="317500"/>
                  </a:lnTo>
                  <a:close/>
                </a:path>
                <a:path w="635000" h="635000" fill="none">
                  <a:moveTo>
                    <a:pt x="182315" y="604782"/>
                  </a:moveTo>
                  <a:arcTo wR="317500" hR="317500" stAng="6911999" swAng="9288000"/>
                </a:path>
              </a:pathLst>
            </a:custGeom>
            <a:grpFill/>
            <a:ln w="19050" cmpd="sng">
              <a:solidFill>
                <a:schemeClr val="tx1"/>
              </a:solidFill>
            </a:ln>
          </p:spPr>
          <p:txBody>
            <a:bodyPr/>
            <a:lstStyle/>
            <a:p>
              <a:endParaRPr/>
            </a:p>
          </p:txBody>
        </p:sp>
        <p:sp>
          <p:nvSpPr>
            <p:cNvPr id="88" name="Harvey 58/100 [58]">
              <a:extLst>
                <a:ext uri="{FF2B5EF4-FFF2-40B4-BE49-F238E27FC236}">
                  <a16:creationId xmlns:a16="http://schemas.microsoft.com/office/drawing/2014/main" id="{6DAC7101-D4D8-448C-A304-03FD92F4726B}"/>
                </a:ext>
              </a:extLst>
            </p:cNvPr>
            <p:cNvSpPr>
              <a:spLocks noChangeAspect="1"/>
            </p:cNvSpPr>
            <p:nvPr>
              <p:custDataLst>
                <p:tags r:id="rId67"/>
              </p:custDataLst>
            </p:nvPr>
          </p:nvSpPr>
          <p:spPr>
            <a:xfrm>
              <a:off x="4334905" y="3282696"/>
              <a:ext cx="292608" cy="292608"/>
            </a:xfrm>
            <a:custGeom>
              <a:avLst/>
              <a:gdLst/>
              <a:ahLst/>
              <a:cxnLst/>
              <a:rect l="l" t="t" r="r" b="b"/>
              <a:pathLst>
                <a:path w="635000" h="635000">
                  <a:moveTo>
                    <a:pt x="317500" y="0"/>
                  </a:moveTo>
                  <a:arcTo wR="317500" hR="317500" stAng="16200000" swAng="12527999"/>
                  <a:lnTo>
                    <a:pt x="317500" y="317500"/>
                  </a:lnTo>
                  <a:close/>
                </a:path>
                <a:path w="635000" h="635000" fill="none">
                  <a:moveTo>
                    <a:pt x="164543" y="595727"/>
                  </a:moveTo>
                  <a:arcTo wR="317500" hR="317500" stAng="7127999" swAng="9072000"/>
                </a:path>
              </a:pathLst>
            </a:custGeom>
            <a:grpFill/>
            <a:ln w="19050" cmpd="sng">
              <a:solidFill>
                <a:schemeClr val="tx1"/>
              </a:solidFill>
            </a:ln>
          </p:spPr>
          <p:txBody>
            <a:bodyPr/>
            <a:lstStyle/>
            <a:p>
              <a:endParaRPr/>
            </a:p>
          </p:txBody>
        </p:sp>
        <p:sp>
          <p:nvSpPr>
            <p:cNvPr id="89" name="Harvey 59/100 [59]">
              <a:extLst>
                <a:ext uri="{FF2B5EF4-FFF2-40B4-BE49-F238E27FC236}">
                  <a16:creationId xmlns:a16="http://schemas.microsoft.com/office/drawing/2014/main" id="{217FF511-93A0-4626-AD9A-E3C9223AB082}"/>
                </a:ext>
              </a:extLst>
            </p:cNvPr>
            <p:cNvSpPr>
              <a:spLocks noChangeAspect="1"/>
            </p:cNvSpPr>
            <p:nvPr>
              <p:custDataLst>
                <p:tags r:id="rId68"/>
              </p:custDataLst>
            </p:nvPr>
          </p:nvSpPr>
          <p:spPr>
            <a:xfrm>
              <a:off x="4334905" y="3282696"/>
              <a:ext cx="292608" cy="292608"/>
            </a:xfrm>
            <a:custGeom>
              <a:avLst/>
              <a:gdLst/>
              <a:ahLst/>
              <a:cxnLst/>
              <a:rect l="l" t="t" r="r" b="b"/>
              <a:pathLst>
                <a:path w="635000" h="635000">
                  <a:moveTo>
                    <a:pt x="317500" y="0"/>
                  </a:moveTo>
                  <a:arcTo wR="317500" hR="317500" stAng="16200000" swAng="12743999"/>
                  <a:lnTo>
                    <a:pt x="317500" y="317500"/>
                  </a:lnTo>
                  <a:close/>
                </a:path>
                <a:path w="635000" h="635000" fill="none">
                  <a:moveTo>
                    <a:pt x="147374" y="585574"/>
                  </a:moveTo>
                  <a:arcTo wR="317500" hR="317500" stAng="7343999" swAng="8856000"/>
                </a:path>
              </a:pathLst>
            </a:custGeom>
            <a:grpFill/>
            <a:ln w="19050" cmpd="sng">
              <a:solidFill>
                <a:schemeClr val="tx1"/>
              </a:solidFill>
            </a:ln>
          </p:spPr>
          <p:txBody>
            <a:bodyPr/>
            <a:lstStyle/>
            <a:p>
              <a:endParaRPr/>
            </a:p>
          </p:txBody>
        </p:sp>
        <p:sp>
          <p:nvSpPr>
            <p:cNvPr id="90" name="Harvey 60/100 [60]">
              <a:extLst>
                <a:ext uri="{FF2B5EF4-FFF2-40B4-BE49-F238E27FC236}">
                  <a16:creationId xmlns:a16="http://schemas.microsoft.com/office/drawing/2014/main" id="{B174582B-2B02-49C0-BF3C-2F590DA4B376}"/>
                </a:ext>
              </a:extLst>
            </p:cNvPr>
            <p:cNvSpPr>
              <a:spLocks noChangeAspect="1"/>
            </p:cNvSpPr>
            <p:nvPr>
              <p:custDataLst>
                <p:tags r:id="rId69"/>
              </p:custDataLst>
            </p:nvPr>
          </p:nvSpPr>
          <p:spPr>
            <a:xfrm>
              <a:off x="4334905" y="3282696"/>
              <a:ext cx="292608" cy="292608"/>
            </a:xfrm>
            <a:custGeom>
              <a:avLst/>
              <a:gdLst/>
              <a:ahLst/>
              <a:cxnLst/>
              <a:rect l="l" t="t" r="r" b="b"/>
              <a:pathLst>
                <a:path w="635000" h="635000">
                  <a:moveTo>
                    <a:pt x="317500" y="0"/>
                  </a:moveTo>
                  <a:arcTo wR="317500" hR="317500" stAng="16200000" swAng="12960000"/>
                  <a:lnTo>
                    <a:pt x="317500" y="317500"/>
                  </a:lnTo>
                  <a:close/>
                </a:path>
                <a:path w="635000" h="635000" fill="none">
                  <a:moveTo>
                    <a:pt x="130878" y="574362"/>
                  </a:moveTo>
                  <a:arcTo wR="317500" hR="317500" stAng="7560000" swAng="8640000"/>
                </a:path>
              </a:pathLst>
            </a:custGeom>
            <a:grpFill/>
            <a:ln w="19050" cmpd="sng">
              <a:solidFill>
                <a:schemeClr val="tx1"/>
              </a:solidFill>
            </a:ln>
          </p:spPr>
          <p:txBody>
            <a:bodyPr/>
            <a:lstStyle/>
            <a:p>
              <a:endParaRPr/>
            </a:p>
          </p:txBody>
        </p:sp>
        <p:sp>
          <p:nvSpPr>
            <p:cNvPr id="91" name="Harvey 61/100 [61]">
              <a:extLst>
                <a:ext uri="{FF2B5EF4-FFF2-40B4-BE49-F238E27FC236}">
                  <a16:creationId xmlns:a16="http://schemas.microsoft.com/office/drawing/2014/main" id="{33DB99C1-7490-4472-9497-92CB0A05D37F}"/>
                </a:ext>
              </a:extLst>
            </p:cNvPr>
            <p:cNvSpPr>
              <a:spLocks noChangeAspect="1"/>
            </p:cNvSpPr>
            <p:nvPr>
              <p:custDataLst>
                <p:tags r:id="rId70"/>
              </p:custDataLst>
            </p:nvPr>
          </p:nvSpPr>
          <p:spPr>
            <a:xfrm>
              <a:off x="4334905" y="3282696"/>
              <a:ext cx="292608" cy="292608"/>
            </a:xfrm>
            <a:custGeom>
              <a:avLst/>
              <a:gdLst/>
              <a:ahLst/>
              <a:cxnLst/>
              <a:rect l="l" t="t" r="r" b="b"/>
              <a:pathLst>
                <a:path w="635000" h="635000">
                  <a:moveTo>
                    <a:pt x="317500" y="0"/>
                  </a:moveTo>
                  <a:arcTo wR="317500" hR="317500" stAng="16200000" swAng="13176000"/>
                  <a:lnTo>
                    <a:pt x="317500" y="317500"/>
                  </a:lnTo>
                  <a:close/>
                </a:path>
                <a:path w="635000" h="635000" fill="none">
                  <a:moveTo>
                    <a:pt x="115117" y="562137"/>
                  </a:moveTo>
                  <a:arcTo wR="317500" hR="317500" stAng="7776000" swAng="8424000"/>
                </a:path>
              </a:pathLst>
            </a:custGeom>
            <a:grpFill/>
            <a:ln w="19050" cmpd="sng">
              <a:solidFill>
                <a:schemeClr val="tx1"/>
              </a:solidFill>
            </a:ln>
          </p:spPr>
          <p:txBody>
            <a:bodyPr/>
            <a:lstStyle/>
            <a:p>
              <a:endParaRPr/>
            </a:p>
          </p:txBody>
        </p:sp>
        <p:sp>
          <p:nvSpPr>
            <p:cNvPr id="92" name="Harvey 62/100 [62]">
              <a:extLst>
                <a:ext uri="{FF2B5EF4-FFF2-40B4-BE49-F238E27FC236}">
                  <a16:creationId xmlns:a16="http://schemas.microsoft.com/office/drawing/2014/main" id="{5B3273E3-981C-4F41-B7C3-9586D2DDB606}"/>
                </a:ext>
              </a:extLst>
            </p:cNvPr>
            <p:cNvSpPr>
              <a:spLocks noChangeAspect="1"/>
            </p:cNvSpPr>
            <p:nvPr>
              <p:custDataLst>
                <p:tags r:id="rId71"/>
              </p:custDataLst>
            </p:nvPr>
          </p:nvSpPr>
          <p:spPr>
            <a:xfrm>
              <a:off x="4334905" y="3282696"/>
              <a:ext cx="292608" cy="292608"/>
            </a:xfrm>
            <a:custGeom>
              <a:avLst/>
              <a:gdLst/>
              <a:ahLst/>
              <a:cxnLst/>
              <a:rect l="l" t="t" r="r" b="b"/>
              <a:pathLst>
                <a:path w="635000" h="635000">
                  <a:moveTo>
                    <a:pt x="317500" y="0"/>
                  </a:moveTo>
                  <a:arcTo wR="317500" hR="317500" stAng="16200000" swAng="13392000"/>
                  <a:lnTo>
                    <a:pt x="317500" y="317500"/>
                  </a:lnTo>
                  <a:close/>
                </a:path>
                <a:path w="635000" h="635000" fill="none">
                  <a:moveTo>
                    <a:pt x="100156" y="548947"/>
                  </a:moveTo>
                  <a:arcTo wR="317500" hR="317500" stAng="7991999" swAng="8208000"/>
                </a:path>
              </a:pathLst>
            </a:custGeom>
            <a:grpFill/>
            <a:ln w="19050" cmpd="sng">
              <a:solidFill>
                <a:schemeClr val="tx1"/>
              </a:solidFill>
            </a:ln>
          </p:spPr>
          <p:txBody>
            <a:bodyPr/>
            <a:lstStyle/>
            <a:p>
              <a:endParaRPr/>
            </a:p>
          </p:txBody>
        </p:sp>
        <p:sp>
          <p:nvSpPr>
            <p:cNvPr id="93" name="Harvey 63/100 [63]">
              <a:extLst>
                <a:ext uri="{FF2B5EF4-FFF2-40B4-BE49-F238E27FC236}">
                  <a16:creationId xmlns:a16="http://schemas.microsoft.com/office/drawing/2014/main" id="{B054D749-7282-4A1A-A3AE-FCEA23483CB5}"/>
                </a:ext>
              </a:extLst>
            </p:cNvPr>
            <p:cNvSpPr>
              <a:spLocks noChangeAspect="1"/>
            </p:cNvSpPr>
            <p:nvPr>
              <p:custDataLst>
                <p:tags r:id="rId72"/>
              </p:custDataLst>
            </p:nvPr>
          </p:nvSpPr>
          <p:spPr>
            <a:xfrm>
              <a:off x="4334905" y="3282696"/>
              <a:ext cx="292608" cy="292608"/>
            </a:xfrm>
            <a:custGeom>
              <a:avLst/>
              <a:gdLst/>
              <a:ahLst/>
              <a:cxnLst/>
              <a:rect l="l" t="t" r="r" b="b"/>
              <a:pathLst>
                <a:path w="635000" h="635000">
                  <a:moveTo>
                    <a:pt x="317500" y="0"/>
                  </a:moveTo>
                  <a:arcTo wR="317500" hR="317500" stAng="16200000" swAng="13608000"/>
                  <a:lnTo>
                    <a:pt x="317500" y="317500"/>
                  </a:lnTo>
                  <a:close/>
                </a:path>
                <a:path w="635000" h="635000" fill="none">
                  <a:moveTo>
                    <a:pt x="86052" y="534843"/>
                  </a:moveTo>
                  <a:arcTo wR="317500" hR="317500" stAng="8208000" swAng="7991999"/>
                </a:path>
              </a:pathLst>
            </a:custGeom>
            <a:grpFill/>
            <a:ln w="19050" cmpd="sng">
              <a:solidFill>
                <a:schemeClr val="tx1"/>
              </a:solidFill>
            </a:ln>
          </p:spPr>
          <p:txBody>
            <a:bodyPr/>
            <a:lstStyle/>
            <a:p>
              <a:endParaRPr/>
            </a:p>
          </p:txBody>
        </p:sp>
        <p:sp>
          <p:nvSpPr>
            <p:cNvPr id="94" name="Harvey 64/100 [64]">
              <a:extLst>
                <a:ext uri="{FF2B5EF4-FFF2-40B4-BE49-F238E27FC236}">
                  <a16:creationId xmlns:a16="http://schemas.microsoft.com/office/drawing/2014/main" id="{FAD20644-5B4D-4DCF-905C-ADF42E9EB48E}"/>
                </a:ext>
              </a:extLst>
            </p:cNvPr>
            <p:cNvSpPr>
              <a:spLocks noChangeAspect="1"/>
            </p:cNvSpPr>
            <p:nvPr>
              <p:custDataLst>
                <p:tags r:id="rId73"/>
              </p:custDataLst>
            </p:nvPr>
          </p:nvSpPr>
          <p:spPr>
            <a:xfrm>
              <a:off x="4334905" y="3282696"/>
              <a:ext cx="292608" cy="292608"/>
            </a:xfrm>
            <a:custGeom>
              <a:avLst/>
              <a:gdLst/>
              <a:ahLst/>
              <a:cxnLst/>
              <a:rect l="l" t="t" r="r" b="b"/>
              <a:pathLst>
                <a:path w="635000" h="635000">
                  <a:moveTo>
                    <a:pt x="317500" y="0"/>
                  </a:moveTo>
                  <a:arcTo wR="317500" hR="317500" stAng="16200000" swAng="13824000"/>
                  <a:lnTo>
                    <a:pt x="317500" y="317500"/>
                  </a:lnTo>
                  <a:close/>
                </a:path>
                <a:path w="635000" h="635000" fill="none">
                  <a:moveTo>
                    <a:pt x="72862" y="519882"/>
                  </a:moveTo>
                  <a:arcTo wR="317500" hR="317500" stAng="8424000" swAng="7776000"/>
                </a:path>
              </a:pathLst>
            </a:custGeom>
            <a:grpFill/>
            <a:ln w="19050" cmpd="sng">
              <a:solidFill>
                <a:schemeClr val="tx1"/>
              </a:solidFill>
            </a:ln>
          </p:spPr>
          <p:txBody>
            <a:bodyPr/>
            <a:lstStyle/>
            <a:p>
              <a:endParaRPr/>
            </a:p>
          </p:txBody>
        </p:sp>
        <p:sp>
          <p:nvSpPr>
            <p:cNvPr id="95" name="Harvey 65/100 [65]">
              <a:extLst>
                <a:ext uri="{FF2B5EF4-FFF2-40B4-BE49-F238E27FC236}">
                  <a16:creationId xmlns:a16="http://schemas.microsoft.com/office/drawing/2014/main" id="{209F7C97-D7C7-4B24-BA42-05A1577E875F}"/>
                </a:ext>
              </a:extLst>
            </p:cNvPr>
            <p:cNvSpPr>
              <a:spLocks noChangeAspect="1"/>
            </p:cNvSpPr>
            <p:nvPr>
              <p:custDataLst>
                <p:tags r:id="rId74"/>
              </p:custDataLst>
            </p:nvPr>
          </p:nvSpPr>
          <p:spPr>
            <a:xfrm>
              <a:off x="4334905" y="3282696"/>
              <a:ext cx="292608" cy="292608"/>
            </a:xfrm>
            <a:custGeom>
              <a:avLst/>
              <a:gdLst/>
              <a:ahLst/>
              <a:cxnLst/>
              <a:rect l="l" t="t" r="r" b="b"/>
              <a:pathLst>
                <a:path w="635000" h="635000">
                  <a:moveTo>
                    <a:pt x="317500" y="0"/>
                  </a:moveTo>
                  <a:arcTo wR="317500" hR="317500" stAng="16200000" swAng="14040000"/>
                  <a:lnTo>
                    <a:pt x="317500" y="317500"/>
                  </a:lnTo>
                  <a:close/>
                </a:path>
                <a:path w="635000" h="635000" fill="none">
                  <a:moveTo>
                    <a:pt x="60637" y="504121"/>
                  </a:moveTo>
                  <a:arcTo wR="317500" hR="317500" stAng="8640000" swAng="7559999"/>
                </a:path>
              </a:pathLst>
            </a:custGeom>
            <a:grpFill/>
            <a:ln w="19050" cmpd="sng">
              <a:solidFill>
                <a:schemeClr val="tx1"/>
              </a:solidFill>
            </a:ln>
          </p:spPr>
          <p:txBody>
            <a:bodyPr/>
            <a:lstStyle/>
            <a:p>
              <a:endParaRPr/>
            </a:p>
          </p:txBody>
        </p:sp>
        <p:sp>
          <p:nvSpPr>
            <p:cNvPr id="96" name="Harvey 66/100 [66]">
              <a:extLst>
                <a:ext uri="{FF2B5EF4-FFF2-40B4-BE49-F238E27FC236}">
                  <a16:creationId xmlns:a16="http://schemas.microsoft.com/office/drawing/2014/main" id="{DF1C9977-12F0-4A6D-80C6-EE308E12725D}"/>
                </a:ext>
              </a:extLst>
            </p:cNvPr>
            <p:cNvSpPr>
              <a:spLocks noChangeAspect="1"/>
            </p:cNvSpPr>
            <p:nvPr>
              <p:custDataLst>
                <p:tags r:id="rId75"/>
              </p:custDataLst>
            </p:nvPr>
          </p:nvSpPr>
          <p:spPr>
            <a:xfrm>
              <a:off x="4334905" y="3282696"/>
              <a:ext cx="292608" cy="292608"/>
            </a:xfrm>
            <a:custGeom>
              <a:avLst/>
              <a:gdLst/>
              <a:ahLst/>
              <a:cxnLst/>
              <a:rect l="l" t="t" r="r" b="b"/>
              <a:pathLst>
                <a:path w="635000" h="635000">
                  <a:moveTo>
                    <a:pt x="317500" y="0"/>
                  </a:moveTo>
                  <a:arcTo wR="317500" hR="317500" stAng="16200000" swAng="14256000"/>
                  <a:lnTo>
                    <a:pt x="317500" y="317500"/>
                  </a:lnTo>
                  <a:close/>
                </a:path>
                <a:path w="635000" h="635000" fill="none">
                  <a:moveTo>
                    <a:pt x="49425" y="487625"/>
                  </a:moveTo>
                  <a:arcTo wR="317500" hR="317500" stAng="8856000" swAng="7343999"/>
                </a:path>
              </a:pathLst>
            </a:custGeom>
            <a:grpFill/>
            <a:ln w="19050" cmpd="sng">
              <a:solidFill>
                <a:schemeClr val="tx1"/>
              </a:solidFill>
            </a:ln>
          </p:spPr>
          <p:txBody>
            <a:bodyPr/>
            <a:lstStyle/>
            <a:p>
              <a:endParaRPr/>
            </a:p>
          </p:txBody>
        </p:sp>
        <p:sp>
          <p:nvSpPr>
            <p:cNvPr id="97" name="Harvey 67/100 [67]">
              <a:extLst>
                <a:ext uri="{FF2B5EF4-FFF2-40B4-BE49-F238E27FC236}">
                  <a16:creationId xmlns:a16="http://schemas.microsoft.com/office/drawing/2014/main" id="{A71F6A66-C058-4F2F-B290-FA1CC991F642}"/>
                </a:ext>
              </a:extLst>
            </p:cNvPr>
            <p:cNvSpPr>
              <a:spLocks noChangeAspect="1"/>
            </p:cNvSpPr>
            <p:nvPr>
              <p:custDataLst>
                <p:tags r:id="rId76"/>
              </p:custDataLst>
            </p:nvPr>
          </p:nvSpPr>
          <p:spPr>
            <a:xfrm>
              <a:off x="4334905" y="3282696"/>
              <a:ext cx="292608" cy="292608"/>
            </a:xfrm>
            <a:custGeom>
              <a:avLst/>
              <a:gdLst/>
              <a:ahLst/>
              <a:cxnLst/>
              <a:rect l="l" t="t" r="r" b="b"/>
              <a:pathLst>
                <a:path w="635000" h="635000">
                  <a:moveTo>
                    <a:pt x="317500" y="0"/>
                  </a:moveTo>
                  <a:arcTo wR="317500" hR="317500" stAng="16200000" swAng="14472000"/>
                  <a:lnTo>
                    <a:pt x="317500" y="317500"/>
                  </a:lnTo>
                  <a:close/>
                </a:path>
                <a:path w="635000" h="635000" fill="none">
                  <a:moveTo>
                    <a:pt x="39272" y="470456"/>
                  </a:moveTo>
                  <a:arcTo wR="317500" hR="317500" stAng="9072000" swAng="7127999"/>
                </a:path>
              </a:pathLst>
            </a:custGeom>
            <a:grpFill/>
            <a:ln w="19050" cmpd="sng">
              <a:solidFill>
                <a:schemeClr val="tx1"/>
              </a:solidFill>
            </a:ln>
          </p:spPr>
          <p:txBody>
            <a:bodyPr/>
            <a:lstStyle/>
            <a:p>
              <a:endParaRPr/>
            </a:p>
          </p:txBody>
        </p:sp>
        <p:sp>
          <p:nvSpPr>
            <p:cNvPr id="98" name="Harvey 68/100 [68]">
              <a:extLst>
                <a:ext uri="{FF2B5EF4-FFF2-40B4-BE49-F238E27FC236}">
                  <a16:creationId xmlns:a16="http://schemas.microsoft.com/office/drawing/2014/main" id="{3DEC417F-7D71-4C5B-8085-B1583B2FCCC6}"/>
                </a:ext>
              </a:extLst>
            </p:cNvPr>
            <p:cNvSpPr>
              <a:spLocks noChangeAspect="1"/>
            </p:cNvSpPr>
            <p:nvPr>
              <p:custDataLst>
                <p:tags r:id="rId77"/>
              </p:custDataLst>
            </p:nvPr>
          </p:nvSpPr>
          <p:spPr>
            <a:xfrm>
              <a:off x="4334905" y="3282696"/>
              <a:ext cx="292608" cy="292608"/>
            </a:xfrm>
            <a:custGeom>
              <a:avLst/>
              <a:gdLst/>
              <a:ahLst/>
              <a:cxnLst/>
              <a:rect l="l" t="t" r="r" b="b"/>
              <a:pathLst>
                <a:path w="635000" h="635000">
                  <a:moveTo>
                    <a:pt x="317500" y="0"/>
                  </a:moveTo>
                  <a:arcTo wR="317500" hR="317500" stAng="16200000" swAng="14688000"/>
                  <a:lnTo>
                    <a:pt x="317500" y="317500"/>
                  </a:lnTo>
                  <a:close/>
                </a:path>
                <a:path w="635000" h="635000" fill="none">
                  <a:moveTo>
                    <a:pt x="30217" y="452684"/>
                  </a:moveTo>
                  <a:arcTo wR="317500" hR="317500" stAng="9288000" swAng="6911999"/>
                </a:path>
              </a:pathLst>
            </a:custGeom>
            <a:grpFill/>
            <a:ln w="19050" cmpd="sng">
              <a:solidFill>
                <a:schemeClr val="tx1"/>
              </a:solidFill>
            </a:ln>
          </p:spPr>
          <p:txBody>
            <a:bodyPr/>
            <a:lstStyle/>
            <a:p>
              <a:endParaRPr/>
            </a:p>
          </p:txBody>
        </p:sp>
        <p:sp>
          <p:nvSpPr>
            <p:cNvPr id="99" name="Harvey 69/100 [69]">
              <a:extLst>
                <a:ext uri="{FF2B5EF4-FFF2-40B4-BE49-F238E27FC236}">
                  <a16:creationId xmlns:a16="http://schemas.microsoft.com/office/drawing/2014/main" id="{96A13EE1-EC22-4C01-B4AB-3EF6602FDFBA}"/>
                </a:ext>
              </a:extLst>
            </p:cNvPr>
            <p:cNvSpPr>
              <a:spLocks noChangeAspect="1"/>
            </p:cNvSpPr>
            <p:nvPr>
              <p:custDataLst>
                <p:tags r:id="rId78"/>
              </p:custDataLst>
            </p:nvPr>
          </p:nvSpPr>
          <p:spPr>
            <a:xfrm>
              <a:off x="4334905" y="3282696"/>
              <a:ext cx="292608" cy="292608"/>
            </a:xfrm>
            <a:custGeom>
              <a:avLst/>
              <a:gdLst/>
              <a:ahLst/>
              <a:cxnLst/>
              <a:rect l="l" t="t" r="r" b="b"/>
              <a:pathLst>
                <a:path w="635000" h="635000">
                  <a:moveTo>
                    <a:pt x="317500" y="0"/>
                  </a:moveTo>
                  <a:arcTo wR="317500" hR="317500" stAng="16200000" swAng="14903999"/>
                  <a:lnTo>
                    <a:pt x="317500" y="317500"/>
                  </a:lnTo>
                  <a:close/>
                </a:path>
                <a:path w="635000" h="635000" fill="none">
                  <a:moveTo>
                    <a:pt x="22295" y="434379"/>
                  </a:moveTo>
                  <a:arcTo wR="317500" hR="317500" stAng="9503999" swAng="6696000"/>
                </a:path>
              </a:pathLst>
            </a:custGeom>
            <a:grpFill/>
            <a:ln w="19050" cmpd="sng">
              <a:solidFill>
                <a:schemeClr val="tx1"/>
              </a:solidFill>
            </a:ln>
          </p:spPr>
          <p:txBody>
            <a:bodyPr/>
            <a:lstStyle/>
            <a:p>
              <a:endParaRPr/>
            </a:p>
          </p:txBody>
        </p:sp>
        <p:sp>
          <p:nvSpPr>
            <p:cNvPr id="100" name="Harvey 70/100 [70]">
              <a:extLst>
                <a:ext uri="{FF2B5EF4-FFF2-40B4-BE49-F238E27FC236}">
                  <a16:creationId xmlns:a16="http://schemas.microsoft.com/office/drawing/2014/main" id="{EFB4A714-9F67-4868-825D-66C4F537A5E2}"/>
                </a:ext>
              </a:extLst>
            </p:cNvPr>
            <p:cNvSpPr>
              <a:spLocks noChangeAspect="1"/>
            </p:cNvSpPr>
            <p:nvPr>
              <p:custDataLst>
                <p:tags r:id="rId79"/>
              </p:custDataLst>
            </p:nvPr>
          </p:nvSpPr>
          <p:spPr>
            <a:xfrm>
              <a:off x="4334905" y="3282696"/>
              <a:ext cx="292608" cy="292608"/>
            </a:xfrm>
            <a:custGeom>
              <a:avLst/>
              <a:gdLst/>
              <a:ahLst/>
              <a:cxnLst/>
              <a:rect l="l" t="t" r="r" b="b"/>
              <a:pathLst>
                <a:path w="635000" h="635000">
                  <a:moveTo>
                    <a:pt x="317500" y="0"/>
                  </a:moveTo>
                  <a:arcTo wR="317500" hR="317500" stAng="16200000" swAng="15119999"/>
                  <a:lnTo>
                    <a:pt x="317500" y="317500"/>
                  </a:lnTo>
                  <a:close/>
                </a:path>
                <a:path w="635000" h="635000" fill="none">
                  <a:moveTo>
                    <a:pt x="15539" y="415612"/>
                  </a:moveTo>
                  <a:arcTo wR="317500" hR="317500" stAng="9719999" swAng="6480000"/>
                </a:path>
              </a:pathLst>
            </a:custGeom>
            <a:grpFill/>
            <a:ln w="19050" cmpd="sng">
              <a:solidFill>
                <a:schemeClr val="tx1"/>
              </a:solidFill>
            </a:ln>
          </p:spPr>
          <p:txBody>
            <a:bodyPr/>
            <a:lstStyle/>
            <a:p>
              <a:endParaRPr/>
            </a:p>
          </p:txBody>
        </p:sp>
        <p:sp>
          <p:nvSpPr>
            <p:cNvPr id="101" name="Harvey 71/100 [71]">
              <a:extLst>
                <a:ext uri="{FF2B5EF4-FFF2-40B4-BE49-F238E27FC236}">
                  <a16:creationId xmlns:a16="http://schemas.microsoft.com/office/drawing/2014/main" id="{F19A226F-E078-4A46-A954-75FADD25402D}"/>
                </a:ext>
              </a:extLst>
            </p:cNvPr>
            <p:cNvSpPr>
              <a:spLocks noChangeAspect="1"/>
            </p:cNvSpPr>
            <p:nvPr>
              <p:custDataLst>
                <p:tags r:id="rId80"/>
              </p:custDataLst>
            </p:nvPr>
          </p:nvSpPr>
          <p:spPr>
            <a:xfrm>
              <a:off x="4334905" y="3282696"/>
              <a:ext cx="292608" cy="292608"/>
            </a:xfrm>
            <a:custGeom>
              <a:avLst/>
              <a:gdLst/>
              <a:ahLst/>
              <a:cxnLst/>
              <a:rect l="l" t="t" r="r" b="b"/>
              <a:pathLst>
                <a:path w="635000" h="635000">
                  <a:moveTo>
                    <a:pt x="317500" y="0"/>
                  </a:moveTo>
                  <a:arcTo wR="317500" hR="317500" stAng="16200000" swAng="15336000"/>
                  <a:lnTo>
                    <a:pt x="317500" y="317500"/>
                  </a:lnTo>
                  <a:close/>
                </a:path>
                <a:path w="635000" h="635000" fill="none">
                  <a:moveTo>
                    <a:pt x="9974" y="396459"/>
                  </a:moveTo>
                  <a:arcTo wR="317500" hR="317500" stAng="9936000" swAng="6264000"/>
                </a:path>
              </a:pathLst>
            </a:custGeom>
            <a:grpFill/>
            <a:ln w="19050" cmpd="sng">
              <a:solidFill>
                <a:schemeClr val="tx1"/>
              </a:solidFill>
            </a:ln>
          </p:spPr>
          <p:txBody>
            <a:bodyPr/>
            <a:lstStyle/>
            <a:p>
              <a:endParaRPr/>
            </a:p>
          </p:txBody>
        </p:sp>
        <p:sp>
          <p:nvSpPr>
            <p:cNvPr id="102" name="Harvey 72/100 [72]">
              <a:extLst>
                <a:ext uri="{FF2B5EF4-FFF2-40B4-BE49-F238E27FC236}">
                  <a16:creationId xmlns:a16="http://schemas.microsoft.com/office/drawing/2014/main" id="{756F7D21-1D93-4B57-ABFA-EE5584CBC7E6}"/>
                </a:ext>
              </a:extLst>
            </p:cNvPr>
            <p:cNvSpPr>
              <a:spLocks noChangeAspect="1"/>
            </p:cNvSpPr>
            <p:nvPr>
              <p:custDataLst>
                <p:tags r:id="rId81"/>
              </p:custDataLst>
            </p:nvPr>
          </p:nvSpPr>
          <p:spPr>
            <a:xfrm>
              <a:off x="4334905" y="3282696"/>
              <a:ext cx="292608" cy="292608"/>
            </a:xfrm>
            <a:custGeom>
              <a:avLst/>
              <a:gdLst/>
              <a:ahLst/>
              <a:cxnLst/>
              <a:rect l="l" t="t" r="r" b="b"/>
              <a:pathLst>
                <a:path w="635000" h="635000">
                  <a:moveTo>
                    <a:pt x="317500" y="0"/>
                  </a:moveTo>
                  <a:arcTo wR="317500" hR="317500" stAng="16200000" swAng="15552000"/>
                  <a:lnTo>
                    <a:pt x="317500" y="317500"/>
                  </a:lnTo>
                  <a:close/>
                </a:path>
                <a:path w="635000" h="635000" fill="none">
                  <a:moveTo>
                    <a:pt x="5623" y="376993"/>
                  </a:moveTo>
                  <a:arcTo wR="317500" hR="317500" stAng="10152000" swAng="6048000"/>
                </a:path>
              </a:pathLst>
            </a:custGeom>
            <a:grpFill/>
            <a:ln w="19050" cmpd="sng">
              <a:solidFill>
                <a:schemeClr val="tx1"/>
              </a:solidFill>
            </a:ln>
          </p:spPr>
          <p:txBody>
            <a:bodyPr/>
            <a:lstStyle/>
            <a:p>
              <a:endParaRPr/>
            </a:p>
          </p:txBody>
        </p:sp>
        <p:sp>
          <p:nvSpPr>
            <p:cNvPr id="103" name="Harvey 73/100 [73]">
              <a:extLst>
                <a:ext uri="{FF2B5EF4-FFF2-40B4-BE49-F238E27FC236}">
                  <a16:creationId xmlns:a16="http://schemas.microsoft.com/office/drawing/2014/main" id="{8B48008C-A1AB-43F4-817D-5E481F7E9337}"/>
                </a:ext>
              </a:extLst>
            </p:cNvPr>
            <p:cNvSpPr>
              <a:spLocks noChangeAspect="1"/>
            </p:cNvSpPr>
            <p:nvPr>
              <p:custDataLst>
                <p:tags r:id="rId82"/>
              </p:custDataLst>
            </p:nvPr>
          </p:nvSpPr>
          <p:spPr>
            <a:xfrm>
              <a:off x="4334905" y="3282696"/>
              <a:ext cx="292608" cy="292608"/>
            </a:xfrm>
            <a:custGeom>
              <a:avLst/>
              <a:gdLst/>
              <a:ahLst/>
              <a:cxnLst/>
              <a:rect l="l" t="t" r="r" b="b"/>
              <a:pathLst>
                <a:path w="635000" h="635000">
                  <a:moveTo>
                    <a:pt x="317500" y="0"/>
                  </a:moveTo>
                  <a:arcTo wR="317500" hR="317500" stAng="16200000" swAng="15768000"/>
                  <a:lnTo>
                    <a:pt x="317500" y="317500"/>
                  </a:lnTo>
                  <a:close/>
                </a:path>
                <a:path w="635000" h="635000" fill="none">
                  <a:moveTo>
                    <a:pt x="2503" y="357293"/>
                  </a:moveTo>
                  <a:arcTo wR="317500" hR="317500" stAng="10368000" swAng="5832000"/>
                </a:path>
              </a:pathLst>
            </a:custGeom>
            <a:grpFill/>
            <a:ln w="19050" cmpd="sng">
              <a:solidFill>
                <a:schemeClr val="tx1"/>
              </a:solidFill>
            </a:ln>
          </p:spPr>
          <p:txBody>
            <a:bodyPr/>
            <a:lstStyle/>
            <a:p>
              <a:endParaRPr/>
            </a:p>
          </p:txBody>
        </p:sp>
        <p:sp>
          <p:nvSpPr>
            <p:cNvPr id="104" name="Harvey 74/100 [74]">
              <a:extLst>
                <a:ext uri="{FF2B5EF4-FFF2-40B4-BE49-F238E27FC236}">
                  <a16:creationId xmlns:a16="http://schemas.microsoft.com/office/drawing/2014/main" id="{565E5A64-245E-4A5F-89BD-4A608EAB3F91}"/>
                </a:ext>
              </a:extLst>
            </p:cNvPr>
            <p:cNvSpPr>
              <a:spLocks noChangeAspect="1"/>
            </p:cNvSpPr>
            <p:nvPr>
              <p:custDataLst>
                <p:tags r:id="rId83"/>
              </p:custDataLst>
            </p:nvPr>
          </p:nvSpPr>
          <p:spPr>
            <a:xfrm>
              <a:off x="4334905" y="3282696"/>
              <a:ext cx="292608" cy="292608"/>
            </a:xfrm>
            <a:custGeom>
              <a:avLst/>
              <a:gdLst/>
              <a:ahLst/>
              <a:cxnLst/>
              <a:rect l="l" t="t" r="r" b="b"/>
              <a:pathLst>
                <a:path w="635000" h="635000">
                  <a:moveTo>
                    <a:pt x="317500" y="0"/>
                  </a:moveTo>
                  <a:arcTo wR="317500" hR="317500" stAng="16200000" swAng="15983999"/>
                  <a:lnTo>
                    <a:pt x="317500" y="317500"/>
                  </a:lnTo>
                  <a:close/>
                </a:path>
                <a:path w="635000" h="635000" fill="none">
                  <a:moveTo>
                    <a:pt x="626" y="337435"/>
                  </a:moveTo>
                  <a:arcTo wR="317500" hR="317500" stAng="10583999" swAng="5616000"/>
                </a:path>
              </a:pathLst>
            </a:custGeom>
            <a:grpFill/>
            <a:ln w="19050" cmpd="sng">
              <a:solidFill>
                <a:schemeClr val="tx1"/>
              </a:solidFill>
            </a:ln>
          </p:spPr>
          <p:txBody>
            <a:bodyPr/>
            <a:lstStyle/>
            <a:p>
              <a:endParaRPr/>
            </a:p>
          </p:txBody>
        </p:sp>
        <p:sp>
          <p:nvSpPr>
            <p:cNvPr id="105" name="Harvey 75/100 [75]">
              <a:extLst>
                <a:ext uri="{FF2B5EF4-FFF2-40B4-BE49-F238E27FC236}">
                  <a16:creationId xmlns:a16="http://schemas.microsoft.com/office/drawing/2014/main" id="{4D5F9994-73C2-4C23-BA0B-7566D8BE9160}"/>
                </a:ext>
              </a:extLst>
            </p:cNvPr>
            <p:cNvSpPr>
              <a:spLocks noChangeAspect="1"/>
            </p:cNvSpPr>
            <p:nvPr>
              <p:custDataLst>
                <p:tags r:id="rId84"/>
              </p:custDataLst>
            </p:nvPr>
          </p:nvSpPr>
          <p:spPr>
            <a:xfrm>
              <a:off x="4334905" y="3282696"/>
              <a:ext cx="292608" cy="292608"/>
            </a:xfrm>
            <a:custGeom>
              <a:avLst/>
              <a:gdLst/>
              <a:ahLst/>
              <a:cxnLst/>
              <a:rect l="l" t="t" r="r" b="b"/>
              <a:pathLst>
                <a:path w="635000" h="635000">
                  <a:moveTo>
                    <a:pt x="317500" y="0"/>
                  </a:moveTo>
                  <a:arcTo wR="317500" hR="317500" stAng="16200000" swAng="16200000"/>
                  <a:lnTo>
                    <a:pt x="317500" y="317500"/>
                  </a:lnTo>
                  <a:close/>
                </a:path>
                <a:path w="635000" h="635000" fill="none">
                  <a:moveTo>
                    <a:pt x="0" y="317500"/>
                  </a:moveTo>
                  <a:arcTo wR="317500" hR="317500" stAng="10800000" swAng="5400000"/>
                </a:path>
              </a:pathLst>
            </a:custGeom>
            <a:grpFill/>
            <a:ln w="19050" cmpd="sng">
              <a:solidFill>
                <a:schemeClr val="tx1"/>
              </a:solidFill>
            </a:ln>
          </p:spPr>
          <p:txBody>
            <a:bodyPr/>
            <a:lstStyle/>
            <a:p>
              <a:endParaRPr/>
            </a:p>
          </p:txBody>
        </p:sp>
        <p:sp>
          <p:nvSpPr>
            <p:cNvPr id="106" name="Harvey 76/100 [76]">
              <a:extLst>
                <a:ext uri="{FF2B5EF4-FFF2-40B4-BE49-F238E27FC236}">
                  <a16:creationId xmlns:a16="http://schemas.microsoft.com/office/drawing/2014/main" id="{BD448083-14BE-4295-B4A4-AED8235312B8}"/>
                </a:ext>
              </a:extLst>
            </p:cNvPr>
            <p:cNvSpPr>
              <a:spLocks noChangeAspect="1"/>
            </p:cNvSpPr>
            <p:nvPr>
              <p:custDataLst>
                <p:tags r:id="rId85"/>
              </p:custDataLst>
            </p:nvPr>
          </p:nvSpPr>
          <p:spPr>
            <a:xfrm>
              <a:off x="4334905" y="3282696"/>
              <a:ext cx="292608" cy="292608"/>
            </a:xfrm>
            <a:custGeom>
              <a:avLst/>
              <a:gdLst/>
              <a:ahLst/>
              <a:cxnLst/>
              <a:rect l="l" t="t" r="r" b="b"/>
              <a:pathLst>
                <a:path w="635000" h="635000">
                  <a:moveTo>
                    <a:pt x="317500" y="0"/>
                  </a:moveTo>
                  <a:arcTo wR="317500" hR="317500" stAng="16200000" swAng="16416000"/>
                  <a:lnTo>
                    <a:pt x="317500" y="317500"/>
                  </a:lnTo>
                  <a:close/>
                </a:path>
                <a:path w="635000" h="635000" fill="none">
                  <a:moveTo>
                    <a:pt x="626" y="297564"/>
                  </a:moveTo>
                  <a:arcTo wR="317500" hR="317500" stAng="11016000" swAng="5183999"/>
                </a:path>
              </a:pathLst>
            </a:custGeom>
            <a:grpFill/>
            <a:ln w="19050" cmpd="sng">
              <a:solidFill>
                <a:schemeClr val="tx1"/>
              </a:solidFill>
            </a:ln>
          </p:spPr>
          <p:txBody>
            <a:bodyPr/>
            <a:lstStyle/>
            <a:p>
              <a:endParaRPr/>
            </a:p>
          </p:txBody>
        </p:sp>
        <p:sp>
          <p:nvSpPr>
            <p:cNvPr id="107" name="Harvey 77/100 [77]">
              <a:extLst>
                <a:ext uri="{FF2B5EF4-FFF2-40B4-BE49-F238E27FC236}">
                  <a16:creationId xmlns:a16="http://schemas.microsoft.com/office/drawing/2014/main" id="{77931D2B-536D-4DE6-AE4C-CB9EA4DE4C61}"/>
                </a:ext>
              </a:extLst>
            </p:cNvPr>
            <p:cNvSpPr>
              <a:spLocks noChangeAspect="1"/>
            </p:cNvSpPr>
            <p:nvPr>
              <p:custDataLst>
                <p:tags r:id="rId86"/>
              </p:custDataLst>
            </p:nvPr>
          </p:nvSpPr>
          <p:spPr>
            <a:xfrm>
              <a:off x="4334905" y="3282696"/>
              <a:ext cx="292608" cy="292608"/>
            </a:xfrm>
            <a:custGeom>
              <a:avLst/>
              <a:gdLst/>
              <a:ahLst/>
              <a:cxnLst/>
              <a:rect l="l" t="t" r="r" b="b"/>
              <a:pathLst>
                <a:path w="635000" h="635000">
                  <a:moveTo>
                    <a:pt x="317500" y="0"/>
                  </a:moveTo>
                  <a:arcTo wR="317500" hR="317500" stAng="16200000" swAng="16632000"/>
                  <a:lnTo>
                    <a:pt x="317500" y="317500"/>
                  </a:lnTo>
                  <a:close/>
                </a:path>
                <a:path w="635000" h="635000" fill="none">
                  <a:moveTo>
                    <a:pt x="2503" y="277706"/>
                  </a:moveTo>
                  <a:arcTo wR="317500" hR="317500" stAng="11232000" swAng="4968000"/>
                </a:path>
              </a:pathLst>
            </a:custGeom>
            <a:grpFill/>
            <a:ln w="19050" cmpd="sng">
              <a:solidFill>
                <a:schemeClr val="tx1"/>
              </a:solidFill>
            </a:ln>
          </p:spPr>
          <p:txBody>
            <a:bodyPr/>
            <a:lstStyle/>
            <a:p>
              <a:endParaRPr/>
            </a:p>
          </p:txBody>
        </p:sp>
        <p:sp>
          <p:nvSpPr>
            <p:cNvPr id="108" name="Harvey 78/100 [78]">
              <a:extLst>
                <a:ext uri="{FF2B5EF4-FFF2-40B4-BE49-F238E27FC236}">
                  <a16:creationId xmlns:a16="http://schemas.microsoft.com/office/drawing/2014/main" id="{53E1ED11-19DD-4DE4-B566-1978E4E0FAF7}"/>
                </a:ext>
              </a:extLst>
            </p:cNvPr>
            <p:cNvSpPr>
              <a:spLocks noChangeAspect="1"/>
            </p:cNvSpPr>
            <p:nvPr>
              <p:custDataLst>
                <p:tags r:id="rId87"/>
              </p:custDataLst>
            </p:nvPr>
          </p:nvSpPr>
          <p:spPr>
            <a:xfrm>
              <a:off x="4334905" y="3282696"/>
              <a:ext cx="292608" cy="292608"/>
            </a:xfrm>
            <a:custGeom>
              <a:avLst/>
              <a:gdLst/>
              <a:ahLst/>
              <a:cxnLst/>
              <a:rect l="l" t="t" r="r" b="b"/>
              <a:pathLst>
                <a:path w="635000" h="635000">
                  <a:moveTo>
                    <a:pt x="317500" y="0"/>
                  </a:moveTo>
                  <a:arcTo wR="317500" hR="317500" stAng="16200000" swAng="16848000"/>
                  <a:lnTo>
                    <a:pt x="317500" y="317500"/>
                  </a:lnTo>
                  <a:close/>
                </a:path>
                <a:path w="635000" h="635000" fill="none">
                  <a:moveTo>
                    <a:pt x="5623" y="258006"/>
                  </a:moveTo>
                  <a:arcTo wR="317500" hR="317500" stAng="11448000" swAng="4751999"/>
                </a:path>
              </a:pathLst>
            </a:custGeom>
            <a:grpFill/>
            <a:ln w="19050" cmpd="sng">
              <a:solidFill>
                <a:schemeClr val="tx1"/>
              </a:solidFill>
            </a:ln>
          </p:spPr>
          <p:txBody>
            <a:bodyPr/>
            <a:lstStyle/>
            <a:p>
              <a:endParaRPr/>
            </a:p>
          </p:txBody>
        </p:sp>
        <p:sp>
          <p:nvSpPr>
            <p:cNvPr id="109" name="Harvey 79/100 [79]">
              <a:extLst>
                <a:ext uri="{FF2B5EF4-FFF2-40B4-BE49-F238E27FC236}">
                  <a16:creationId xmlns:a16="http://schemas.microsoft.com/office/drawing/2014/main" id="{CCE175F0-4184-4D43-8EF9-EA2D4C1192B8}"/>
                </a:ext>
              </a:extLst>
            </p:cNvPr>
            <p:cNvSpPr>
              <a:spLocks noChangeAspect="1"/>
            </p:cNvSpPr>
            <p:nvPr>
              <p:custDataLst>
                <p:tags r:id="rId88"/>
              </p:custDataLst>
            </p:nvPr>
          </p:nvSpPr>
          <p:spPr>
            <a:xfrm>
              <a:off x="4334905" y="3282696"/>
              <a:ext cx="292608" cy="292608"/>
            </a:xfrm>
            <a:custGeom>
              <a:avLst/>
              <a:gdLst/>
              <a:ahLst/>
              <a:cxnLst/>
              <a:rect l="l" t="t" r="r" b="b"/>
              <a:pathLst>
                <a:path w="635000" h="635000">
                  <a:moveTo>
                    <a:pt x="317500" y="0"/>
                  </a:moveTo>
                  <a:arcTo wR="317500" hR="317500" stAng="16200000" swAng="17064000"/>
                  <a:lnTo>
                    <a:pt x="317500" y="317500"/>
                  </a:lnTo>
                  <a:close/>
                </a:path>
                <a:path w="635000" h="635000" fill="none">
                  <a:moveTo>
                    <a:pt x="9974" y="238540"/>
                  </a:moveTo>
                  <a:arcTo wR="317500" hR="317500" stAng="11664000" swAng="4536000"/>
                </a:path>
              </a:pathLst>
            </a:custGeom>
            <a:grpFill/>
            <a:ln w="19050" cmpd="sng">
              <a:solidFill>
                <a:schemeClr val="tx1"/>
              </a:solidFill>
            </a:ln>
          </p:spPr>
          <p:txBody>
            <a:bodyPr/>
            <a:lstStyle/>
            <a:p>
              <a:endParaRPr/>
            </a:p>
          </p:txBody>
        </p:sp>
        <p:sp>
          <p:nvSpPr>
            <p:cNvPr id="110" name="Harvey 80/100 [80]">
              <a:extLst>
                <a:ext uri="{FF2B5EF4-FFF2-40B4-BE49-F238E27FC236}">
                  <a16:creationId xmlns:a16="http://schemas.microsoft.com/office/drawing/2014/main" id="{0A3700C8-F53E-4767-B37F-AC04E744EBAC}"/>
                </a:ext>
              </a:extLst>
            </p:cNvPr>
            <p:cNvSpPr>
              <a:spLocks noChangeAspect="1"/>
            </p:cNvSpPr>
            <p:nvPr>
              <p:custDataLst>
                <p:tags r:id="rId89"/>
              </p:custDataLst>
            </p:nvPr>
          </p:nvSpPr>
          <p:spPr>
            <a:xfrm>
              <a:off x="4334905" y="3282696"/>
              <a:ext cx="292608" cy="292608"/>
            </a:xfrm>
            <a:custGeom>
              <a:avLst/>
              <a:gdLst/>
              <a:ahLst/>
              <a:cxnLst/>
              <a:rect l="l" t="t" r="r" b="b"/>
              <a:pathLst>
                <a:path w="635000" h="635000">
                  <a:moveTo>
                    <a:pt x="317500" y="0"/>
                  </a:moveTo>
                  <a:arcTo wR="317500" hR="317500" stAng="16200000" swAng="17280000"/>
                  <a:lnTo>
                    <a:pt x="317500" y="317500"/>
                  </a:lnTo>
                  <a:close/>
                </a:path>
                <a:path w="635000" h="635000" fill="none">
                  <a:moveTo>
                    <a:pt x="15539" y="219387"/>
                  </a:moveTo>
                  <a:arcTo wR="317500" hR="317500" stAng="11880000" swAng="4319999"/>
                </a:path>
              </a:pathLst>
            </a:custGeom>
            <a:grpFill/>
            <a:ln w="19050" cmpd="sng">
              <a:solidFill>
                <a:schemeClr val="tx1"/>
              </a:solidFill>
            </a:ln>
          </p:spPr>
          <p:txBody>
            <a:bodyPr/>
            <a:lstStyle/>
            <a:p>
              <a:endParaRPr/>
            </a:p>
          </p:txBody>
        </p:sp>
        <p:sp>
          <p:nvSpPr>
            <p:cNvPr id="111" name="Harvey 81/100 [81]">
              <a:extLst>
                <a:ext uri="{FF2B5EF4-FFF2-40B4-BE49-F238E27FC236}">
                  <a16:creationId xmlns:a16="http://schemas.microsoft.com/office/drawing/2014/main" id="{0BEC1370-E4B6-4E47-8F9F-15D7D8FB2CFC}"/>
                </a:ext>
              </a:extLst>
            </p:cNvPr>
            <p:cNvSpPr>
              <a:spLocks noChangeAspect="1"/>
            </p:cNvSpPr>
            <p:nvPr>
              <p:custDataLst>
                <p:tags r:id="rId90"/>
              </p:custDataLst>
            </p:nvPr>
          </p:nvSpPr>
          <p:spPr>
            <a:xfrm>
              <a:off x="4334905" y="3282696"/>
              <a:ext cx="292608" cy="292608"/>
            </a:xfrm>
            <a:custGeom>
              <a:avLst/>
              <a:gdLst/>
              <a:ahLst/>
              <a:cxnLst/>
              <a:rect l="l" t="t" r="r" b="b"/>
              <a:pathLst>
                <a:path w="635000" h="635000">
                  <a:moveTo>
                    <a:pt x="317500" y="0"/>
                  </a:moveTo>
                  <a:arcTo wR="317500" hR="317500" stAng="16200000" swAng="17496000"/>
                  <a:lnTo>
                    <a:pt x="317500" y="317500"/>
                  </a:lnTo>
                  <a:close/>
                </a:path>
                <a:path w="635000" h="635000" fill="none">
                  <a:moveTo>
                    <a:pt x="22295" y="200620"/>
                  </a:moveTo>
                  <a:arcTo wR="317500" hR="317500" stAng="12096000" swAng="4103999"/>
                </a:path>
              </a:pathLst>
            </a:custGeom>
            <a:grpFill/>
            <a:ln w="19050" cmpd="sng">
              <a:solidFill>
                <a:schemeClr val="tx1"/>
              </a:solidFill>
            </a:ln>
          </p:spPr>
          <p:txBody>
            <a:bodyPr/>
            <a:lstStyle/>
            <a:p>
              <a:endParaRPr/>
            </a:p>
          </p:txBody>
        </p:sp>
        <p:sp>
          <p:nvSpPr>
            <p:cNvPr id="112" name="Harvey 82/100 [82]">
              <a:extLst>
                <a:ext uri="{FF2B5EF4-FFF2-40B4-BE49-F238E27FC236}">
                  <a16:creationId xmlns:a16="http://schemas.microsoft.com/office/drawing/2014/main" id="{4C25E3D8-02DA-44CC-A566-01AA84DC7AE3}"/>
                </a:ext>
              </a:extLst>
            </p:cNvPr>
            <p:cNvSpPr>
              <a:spLocks noChangeAspect="1"/>
            </p:cNvSpPr>
            <p:nvPr>
              <p:custDataLst>
                <p:tags r:id="rId91"/>
              </p:custDataLst>
            </p:nvPr>
          </p:nvSpPr>
          <p:spPr>
            <a:xfrm>
              <a:off x="4334905" y="3282696"/>
              <a:ext cx="292608" cy="292608"/>
            </a:xfrm>
            <a:custGeom>
              <a:avLst/>
              <a:gdLst/>
              <a:ahLst/>
              <a:cxnLst/>
              <a:rect l="l" t="t" r="r" b="b"/>
              <a:pathLst>
                <a:path w="635000" h="635000">
                  <a:moveTo>
                    <a:pt x="317500" y="0"/>
                  </a:moveTo>
                  <a:arcTo wR="317500" hR="317500" stAng="16200000" swAng="17712000"/>
                  <a:lnTo>
                    <a:pt x="317500" y="317500"/>
                  </a:lnTo>
                  <a:close/>
                </a:path>
                <a:path w="635000" h="635000" fill="none">
                  <a:moveTo>
                    <a:pt x="30217" y="182315"/>
                  </a:moveTo>
                  <a:arcTo wR="317500" hR="317500" stAng="12312000" swAng="3888000"/>
                </a:path>
              </a:pathLst>
            </a:custGeom>
            <a:grpFill/>
            <a:ln w="19050" cmpd="sng">
              <a:solidFill>
                <a:schemeClr val="tx1"/>
              </a:solidFill>
            </a:ln>
          </p:spPr>
          <p:txBody>
            <a:bodyPr/>
            <a:lstStyle/>
            <a:p>
              <a:endParaRPr/>
            </a:p>
          </p:txBody>
        </p:sp>
        <p:sp>
          <p:nvSpPr>
            <p:cNvPr id="113" name="Harvey 83/100 [83]">
              <a:extLst>
                <a:ext uri="{FF2B5EF4-FFF2-40B4-BE49-F238E27FC236}">
                  <a16:creationId xmlns:a16="http://schemas.microsoft.com/office/drawing/2014/main" id="{D30E4CAB-D224-4135-96E3-C41420C5FF8C}"/>
                </a:ext>
              </a:extLst>
            </p:cNvPr>
            <p:cNvSpPr>
              <a:spLocks noChangeAspect="1"/>
            </p:cNvSpPr>
            <p:nvPr>
              <p:custDataLst>
                <p:tags r:id="rId92"/>
              </p:custDataLst>
            </p:nvPr>
          </p:nvSpPr>
          <p:spPr>
            <a:xfrm>
              <a:off x="4334905" y="3282696"/>
              <a:ext cx="292608" cy="292608"/>
            </a:xfrm>
            <a:custGeom>
              <a:avLst/>
              <a:gdLst/>
              <a:ahLst/>
              <a:cxnLst/>
              <a:rect l="l" t="t" r="r" b="b"/>
              <a:pathLst>
                <a:path w="635000" h="635000">
                  <a:moveTo>
                    <a:pt x="317500" y="0"/>
                  </a:moveTo>
                  <a:arcTo wR="317500" hR="317500" stAng="16200000" swAng="17928000"/>
                  <a:lnTo>
                    <a:pt x="317500" y="317500"/>
                  </a:lnTo>
                  <a:close/>
                </a:path>
                <a:path w="635000" h="635000" fill="none">
                  <a:moveTo>
                    <a:pt x="39272" y="164543"/>
                  </a:moveTo>
                  <a:arcTo wR="317500" hR="317500" stAng="12528000" swAng="3672000"/>
                </a:path>
              </a:pathLst>
            </a:custGeom>
            <a:grpFill/>
            <a:ln w="19050" cmpd="sng">
              <a:solidFill>
                <a:schemeClr val="tx1"/>
              </a:solidFill>
            </a:ln>
          </p:spPr>
          <p:txBody>
            <a:bodyPr/>
            <a:lstStyle/>
            <a:p>
              <a:endParaRPr/>
            </a:p>
          </p:txBody>
        </p:sp>
        <p:sp>
          <p:nvSpPr>
            <p:cNvPr id="114" name="Harvey 84/100 [84]">
              <a:extLst>
                <a:ext uri="{FF2B5EF4-FFF2-40B4-BE49-F238E27FC236}">
                  <a16:creationId xmlns:a16="http://schemas.microsoft.com/office/drawing/2014/main" id="{86971F1C-765A-4BE9-BB2E-62BD40EB7C96}"/>
                </a:ext>
              </a:extLst>
            </p:cNvPr>
            <p:cNvSpPr>
              <a:spLocks noChangeAspect="1"/>
            </p:cNvSpPr>
            <p:nvPr>
              <p:custDataLst>
                <p:tags r:id="rId93"/>
              </p:custDataLst>
            </p:nvPr>
          </p:nvSpPr>
          <p:spPr>
            <a:xfrm>
              <a:off x="4334905" y="3282696"/>
              <a:ext cx="292608" cy="292608"/>
            </a:xfrm>
            <a:custGeom>
              <a:avLst/>
              <a:gdLst/>
              <a:ahLst/>
              <a:cxnLst/>
              <a:rect l="l" t="t" r="r" b="b"/>
              <a:pathLst>
                <a:path w="635000" h="635000">
                  <a:moveTo>
                    <a:pt x="317500" y="0"/>
                  </a:moveTo>
                  <a:arcTo wR="317500" hR="317500" stAng="16200000" swAng="18144000"/>
                  <a:lnTo>
                    <a:pt x="317500" y="317500"/>
                  </a:lnTo>
                  <a:close/>
                </a:path>
                <a:path w="635000" h="635000" fill="none">
                  <a:moveTo>
                    <a:pt x="49425" y="147374"/>
                  </a:moveTo>
                  <a:arcTo wR="317500" hR="317500" stAng="12743999" swAng="3456000"/>
                </a:path>
              </a:pathLst>
            </a:custGeom>
            <a:grpFill/>
            <a:ln w="19050" cmpd="sng">
              <a:solidFill>
                <a:schemeClr val="tx1"/>
              </a:solidFill>
            </a:ln>
          </p:spPr>
          <p:txBody>
            <a:bodyPr/>
            <a:lstStyle/>
            <a:p>
              <a:endParaRPr/>
            </a:p>
          </p:txBody>
        </p:sp>
        <p:sp>
          <p:nvSpPr>
            <p:cNvPr id="115" name="Harvey 85/100 [85]">
              <a:extLst>
                <a:ext uri="{FF2B5EF4-FFF2-40B4-BE49-F238E27FC236}">
                  <a16:creationId xmlns:a16="http://schemas.microsoft.com/office/drawing/2014/main" id="{7027B79D-E0DD-4E78-BF9B-DF2A0C530F79}"/>
                </a:ext>
              </a:extLst>
            </p:cNvPr>
            <p:cNvSpPr>
              <a:spLocks noChangeAspect="1"/>
            </p:cNvSpPr>
            <p:nvPr>
              <p:custDataLst>
                <p:tags r:id="rId94"/>
              </p:custDataLst>
            </p:nvPr>
          </p:nvSpPr>
          <p:spPr>
            <a:xfrm>
              <a:off x="4334905" y="3282696"/>
              <a:ext cx="292608" cy="292608"/>
            </a:xfrm>
            <a:custGeom>
              <a:avLst/>
              <a:gdLst/>
              <a:ahLst/>
              <a:cxnLst/>
              <a:rect l="l" t="t" r="r" b="b"/>
              <a:pathLst>
                <a:path w="635000" h="635000">
                  <a:moveTo>
                    <a:pt x="317500" y="0"/>
                  </a:moveTo>
                  <a:arcTo wR="317500" hR="317500" stAng="16200000" swAng="18360000"/>
                  <a:lnTo>
                    <a:pt x="317500" y="317500"/>
                  </a:lnTo>
                  <a:close/>
                </a:path>
                <a:path w="635000" h="635000" fill="none">
                  <a:moveTo>
                    <a:pt x="60637" y="130878"/>
                  </a:moveTo>
                  <a:arcTo wR="317500" hR="317500" stAng="12960000" swAng="3240000"/>
                </a:path>
              </a:pathLst>
            </a:custGeom>
            <a:grpFill/>
            <a:ln w="19050" cmpd="sng">
              <a:solidFill>
                <a:schemeClr val="tx1"/>
              </a:solidFill>
            </a:ln>
          </p:spPr>
          <p:txBody>
            <a:bodyPr/>
            <a:lstStyle/>
            <a:p>
              <a:endParaRPr/>
            </a:p>
          </p:txBody>
        </p:sp>
        <p:sp>
          <p:nvSpPr>
            <p:cNvPr id="116" name="Harvey 86/100 [86]">
              <a:extLst>
                <a:ext uri="{FF2B5EF4-FFF2-40B4-BE49-F238E27FC236}">
                  <a16:creationId xmlns:a16="http://schemas.microsoft.com/office/drawing/2014/main" id="{B7FD9411-38FE-4E5A-9662-49E94C7C02F5}"/>
                </a:ext>
              </a:extLst>
            </p:cNvPr>
            <p:cNvSpPr>
              <a:spLocks noChangeAspect="1"/>
            </p:cNvSpPr>
            <p:nvPr>
              <p:custDataLst>
                <p:tags r:id="rId95"/>
              </p:custDataLst>
            </p:nvPr>
          </p:nvSpPr>
          <p:spPr>
            <a:xfrm>
              <a:off x="4334905" y="3282696"/>
              <a:ext cx="292608" cy="292608"/>
            </a:xfrm>
            <a:custGeom>
              <a:avLst/>
              <a:gdLst/>
              <a:ahLst/>
              <a:cxnLst/>
              <a:rect l="l" t="t" r="r" b="b"/>
              <a:pathLst>
                <a:path w="635000" h="635000">
                  <a:moveTo>
                    <a:pt x="317500" y="0"/>
                  </a:moveTo>
                  <a:arcTo wR="317500" hR="317500" stAng="16200000" swAng="18576000"/>
                  <a:lnTo>
                    <a:pt x="317500" y="317500"/>
                  </a:lnTo>
                  <a:close/>
                </a:path>
                <a:path w="635000" h="635000" fill="none">
                  <a:moveTo>
                    <a:pt x="72862" y="115117"/>
                  </a:moveTo>
                  <a:arcTo wR="317500" hR="317500" stAng="13176000" swAng="3024000"/>
                </a:path>
              </a:pathLst>
            </a:custGeom>
            <a:grpFill/>
            <a:ln w="19050" cmpd="sng">
              <a:solidFill>
                <a:schemeClr val="tx1"/>
              </a:solidFill>
            </a:ln>
          </p:spPr>
          <p:txBody>
            <a:bodyPr/>
            <a:lstStyle/>
            <a:p>
              <a:endParaRPr/>
            </a:p>
          </p:txBody>
        </p:sp>
        <p:sp>
          <p:nvSpPr>
            <p:cNvPr id="117" name="Harvey 87/100 [87]">
              <a:extLst>
                <a:ext uri="{FF2B5EF4-FFF2-40B4-BE49-F238E27FC236}">
                  <a16:creationId xmlns:a16="http://schemas.microsoft.com/office/drawing/2014/main" id="{9BFDFBFF-FD42-440B-83A2-ED71871262A4}"/>
                </a:ext>
              </a:extLst>
            </p:cNvPr>
            <p:cNvSpPr>
              <a:spLocks noChangeAspect="1"/>
            </p:cNvSpPr>
            <p:nvPr>
              <p:custDataLst>
                <p:tags r:id="rId96"/>
              </p:custDataLst>
            </p:nvPr>
          </p:nvSpPr>
          <p:spPr>
            <a:xfrm>
              <a:off x="4334905" y="3282696"/>
              <a:ext cx="292608" cy="292608"/>
            </a:xfrm>
            <a:custGeom>
              <a:avLst/>
              <a:gdLst/>
              <a:ahLst/>
              <a:cxnLst/>
              <a:rect l="l" t="t" r="r" b="b"/>
              <a:pathLst>
                <a:path w="635000" h="635000">
                  <a:moveTo>
                    <a:pt x="317500" y="0"/>
                  </a:moveTo>
                  <a:arcTo wR="317500" hR="317500" stAng="16200000" swAng="18792000"/>
                  <a:lnTo>
                    <a:pt x="317500" y="317500"/>
                  </a:lnTo>
                  <a:close/>
                </a:path>
                <a:path w="635000" h="635000" fill="none">
                  <a:moveTo>
                    <a:pt x="86052" y="100156"/>
                  </a:moveTo>
                  <a:arcTo wR="317500" hR="317500" stAng="13392000" swAng="2808000"/>
                </a:path>
              </a:pathLst>
            </a:custGeom>
            <a:grpFill/>
            <a:ln w="19050" cmpd="sng">
              <a:solidFill>
                <a:schemeClr val="tx1"/>
              </a:solidFill>
            </a:ln>
          </p:spPr>
          <p:txBody>
            <a:bodyPr/>
            <a:lstStyle/>
            <a:p>
              <a:endParaRPr/>
            </a:p>
          </p:txBody>
        </p:sp>
        <p:sp>
          <p:nvSpPr>
            <p:cNvPr id="118" name="Harvey 88/100 [88]">
              <a:extLst>
                <a:ext uri="{FF2B5EF4-FFF2-40B4-BE49-F238E27FC236}">
                  <a16:creationId xmlns:a16="http://schemas.microsoft.com/office/drawing/2014/main" id="{CAD5BB42-5CEB-4C55-8223-90413902CB0C}"/>
                </a:ext>
              </a:extLst>
            </p:cNvPr>
            <p:cNvSpPr>
              <a:spLocks noChangeAspect="1"/>
            </p:cNvSpPr>
            <p:nvPr>
              <p:custDataLst>
                <p:tags r:id="rId97"/>
              </p:custDataLst>
            </p:nvPr>
          </p:nvSpPr>
          <p:spPr>
            <a:xfrm>
              <a:off x="4334905" y="3282696"/>
              <a:ext cx="292608" cy="292608"/>
            </a:xfrm>
            <a:custGeom>
              <a:avLst/>
              <a:gdLst/>
              <a:ahLst/>
              <a:cxnLst/>
              <a:rect l="l" t="t" r="r" b="b"/>
              <a:pathLst>
                <a:path w="635000" h="635000">
                  <a:moveTo>
                    <a:pt x="317500" y="0"/>
                  </a:moveTo>
                  <a:arcTo wR="317500" hR="317500" stAng="16200000" swAng="19008000"/>
                  <a:lnTo>
                    <a:pt x="317500" y="317500"/>
                  </a:lnTo>
                  <a:close/>
                </a:path>
                <a:path w="635000" h="635000" fill="none">
                  <a:moveTo>
                    <a:pt x="100156" y="86052"/>
                  </a:moveTo>
                  <a:arcTo wR="317500" hR="317500" stAng="13608000" swAng="2591999"/>
                </a:path>
              </a:pathLst>
            </a:custGeom>
            <a:grpFill/>
            <a:ln w="19050" cmpd="sng">
              <a:solidFill>
                <a:schemeClr val="tx1"/>
              </a:solidFill>
            </a:ln>
          </p:spPr>
          <p:txBody>
            <a:bodyPr/>
            <a:lstStyle/>
            <a:p>
              <a:endParaRPr/>
            </a:p>
          </p:txBody>
        </p:sp>
        <p:sp>
          <p:nvSpPr>
            <p:cNvPr id="119" name="Harvey 89/100 [89]">
              <a:extLst>
                <a:ext uri="{FF2B5EF4-FFF2-40B4-BE49-F238E27FC236}">
                  <a16:creationId xmlns:a16="http://schemas.microsoft.com/office/drawing/2014/main" id="{69C7B28D-51E4-4227-9093-C514D42A9005}"/>
                </a:ext>
              </a:extLst>
            </p:cNvPr>
            <p:cNvSpPr>
              <a:spLocks noChangeAspect="1"/>
            </p:cNvSpPr>
            <p:nvPr>
              <p:custDataLst>
                <p:tags r:id="rId98"/>
              </p:custDataLst>
            </p:nvPr>
          </p:nvSpPr>
          <p:spPr>
            <a:xfrm>
              <a:off x="4334905" y="3282696"/>
              <a:ext cx="292608" cy="292608"/>
            </a:xfrm>
            <a:custGeom>
              <a:avLst/>
              <a:gdLst/>
              <a:ahLst/>
              <a:cxnLst/>
              <a:rect l="l" t="t" r="r" b="b"/>
              <a:pathLst>
                <a:path w="635000" h="635000">
                  <a:moveTo>
                    <a:pt x="317500" y="0"/>
                  </a:moveTo>
                  <a:arcTo wR="317500" hR="317500" stAng="16200000" swAng="19224000"/>
                  <a:lnTo>
                    <a:pt x="317500" y="317500"/>
                  </a:lnTo>
                  <a:close/>
                </a:path>
                <a:path w="635000" h="635000" fill="none">
                  <a:moveTo>
                    <a:pt x="115117" y="72862"/>
                  </a:moveTo>
                  <a:arcTo wR="317500" hR="317500" stAng="13823999" swAng="2375999"/>
                </a:path>
              </a:pathLst>
            </a:custGeom>
            <a:grpFill/>
            <a:ln w="19050" cmpd="sng">
              <a:solidFill>
                <a:schemeClr val="tx1"/>
              </a:solidFill>
            </a:ln>
          </p:spPr>
          <p:txBody>
            <a:bodyPr/>
            <a:lstStyle/>
            <a:p>
              <a:endParaRPr/>
            </a:p>
          </p:txBody>
        </p:sp>
        <p:sp>
          <p:nvSpPr>
            <p:cNvPr id="120" name="Harvey 90/100 [90]">
              <a:extLst>
                <a:ext uri="{FF2B5EF4-FFF2-40B4-BE49-F238E27FC236}">
                  <a16:creationId xmlns:a16="http://schemas.microsoft.com/office/drawing/2014/main" id="{3BEADF39-E00B-498D-8CC9-1D5C22643BCD}"/>
                </a:ext>
              </a:extLst>
            </p:cNvPr>
            <p:cNvSpPr>
              <a:spLocks noChangeAspect="1"/>
            </p:cNvSpPr>
            <p:nvPr>
              <p:custDataLst>
                <p:tags r:id="rId99"/>
              </p:custDataLst>
            </p:nvPr>
          </p:nvSpPr>
          <p:spPr>
            <a:xfrm>
              <a:off x="4334905" y="3282696"/>
              <a:ext cx="292608" cy="292608"/>
            </a:xfrm>
            <a:custGeom>
              <a:avLst/>
              <a:gdLst/>
              <a:ahLst/>
              <a:cxnLst/>
              <a:rect l="l" t="t" r="r" b="b"/>
              <a:pathLst>
                <a:path w="635000" h="635000">
                  <a:moveTo>
                    <a:pt x="317500" y="0"/>
                  </a:moveTo>
                  <a:arcTo wR="317500" hR="317500" stAng="16200000" swAng="19440000"/>
                  <a:lnTo>
                    <a:pt x="317500" y="317500"/>
                  </a:lnTo>
                  <a:close/>
                </a:path>
                <a:path w="635000" h="635000" fill="none">
                  <a:moveTo>
                    <a:pt x="130878" y="60637"/>
                  </a:moveTo>
                  <a:arcTo wR="317500" hR="317500" stAng="14040000" swAng="2159999"/>
                </a:path>
              </a:pathLst>
            </a:custGeom>
            <a:grpFill/>
            <a:ln w="19050" cmpd="sng">
              <a:solidFill>
                <a:schemeClr val="tx1"/>
              </a:solidFill>
            </a:ln>
          </p:spPr>
          <p:txBody>
            <a:bodyPr/>
            <a:lstStyle/>
            <a:p>
              <a:endParaRPr/>
            </a:p>
          </p:txBody>
        </p:sp>
        <p:sp>
          <p:nvSpPr>
            <p:cNvPr id="121" name="Harvey 91/100 [91]">
              <a:extLst>
                <a:ext uri="{FF2B5EF4-FFF2-40B4-BE49-F238E27FC236}">
                  <a16:creationId xmlns:a16="http://schemas.microsoft.com/office/drawing/2014/main" id="{110E6742-673F-4B41-964A-7CDD1E4E1D69}"/>
                </a:ext>
              </a:extLst>
            </p:cNvPr>
            <p:cNvSpPr>
              <a:spLocks noChangeAspect="1"/>
            </p:cNvSpPr>
            <p:nvPr>
              <p:custDataLst>
                <p:tags r:id="rId100"/>
              </p:custDataLst>
            </p:nvPr>
          </p:nvSpPr>
          <p:spPr>
            <a:xfrm>
              <a:off x="4334905" y="3282696"/>
              <a:ext cx="292608" cy="292608"/>
            </a:xfrm>
            <a:custGeom>
              <a:avLst/>
              <a:gdLst/>
              <a:ahLst/>
              <a:cxnLst/>
              <a:rect l="l" t="t" r="r" b="b"/>
              <a:pathLst>
                <a:path w="635000" h="635000">
                  <a:moveTo>
                    <a:pt x="317500" y="0"/>
                  </a:moveTo>
                  <a:arcTo wR="317500" hR="317500" stAng="16200000" swAng="19656000"/>
                  <a:lnTo>
                    <a:pt x="317500" y="317500"/>
                  </a:lnTo>
                  <a:close/>
                </a:path>
                <a:path w="635000" h="635000" fill="none">
                  <a:moveTo>
                    <a:pt x="147374" y="49425"/>
                  </a:moveTo>
                  <a:arcTo wR="317500" hR="317500" stAng="14256000" swAng="1943999"/>
                </a:path>
              </a:pathLst>
            </a:custGeom>
            <a:grpFill/>
            <a:ln w="19050" cmpd="sng">
              <a:solidFill>
                <a:schemeClr val="tx1"/>
              </a:solidFill>
            </a:ln>
          </p:spPr>
          <p:txBody>
            <a:bodyPr/>
            <a:lstStyle/>
            <a:p>
              <a:endParaRPr/>
            </a:p>
          </p:txBody>
        </p:sp>
        <p:sp>
          <p:nvSpPr>
            <p:cNvPr id="122" name="Harvey 92/100 [92]">
              <a:extLst>
                <a:ext uri="{FF2B5EF4-FFF2-40B4-BE49-F238E27FC236}">
                  <a16:creationId xmlns:a16="http://schemas.microsoft.com/office/drawing/2014/main" id="{86471447-BD67-40A7-9F08-A43B4D8F8BD8}"/>
                </a:ext>
              </a:extLst>
            </p:cNvPr>
            <p:cNvSpPr>
              <a:spLocks noChangeAspect="1"/>
            </p:cNvSpPr>
            <p:nvPr>
              <p:custDataLst>
                <p:tags r:id="rId101"/>
              </p:custDataLst>
            </p:nvPr>
          </p:nvSpPr>
          <p:spPr>
            <a:xfrm>
              <a:off x="4334905" y="3282696"/>
              <a:ext cx="292608" cy="292608"/>
            </a:xfrm>
            <a:custGeom>
              <a:avLst/>
              <a:gdLst/>
              <a:ahLst/>
              <a:cxnLst/>
              <a:rect l="l" t="t" r="r" b="b"/>
              <a:pathLst>
                <a:path w="635000" h="635000">
                  <a:moveTo>
                    <a:pt x="317500" y="0"/>
                  </a:moveTo>
                  <a:arcTo wR="317500" hR="317500" stAng="16200000" swAng="19872000"/>
                  <a:lnTo>
                    <a:pt x="317500" y="317500"/>
                  </a:lnTo>
                  <a:close/>
                </a:path>
                <a:path w="635000" h="635000" fill="none">
                  <a:moveTo>
                    <a:pt x="164543" y="39272"/>
                  </a:moveTo>
                  <a:arcTo wR="317500" hR="317500" stAng="14472000" swAng="1727999"/>
                </a:path>
              </a:pathLst>
            </a:custGeom>
            <a:grpFill/>
            <a:ln w="19050" cmpd="sng">
              <a:solidFill>
                <a:schemeClr val="tx1"/>
              </a:solidFill>
            </a:ln>
          </p:spPr>
          <p:txBody>
            <a:bodyPr/>
            <a:lstStyle/>
            <a:p>
              <a:endParaRPr/>
            </a:p>
          </p:txBody>
        </p:sp>
        <p:sp>
          <p:nvSpPr>
            <p:cNvPr id="123" name="Harvey 93/100 [93]">
              <a:extLst>
                <a:ext uri="{FF2B5EF4-FFF2-40B4-BE49-F238E27FC236}">
                  <a16:creationId xmlns:a16="http://schemas.microsoft.com/office/drawing/2014/main" id="{4C0E595D-9D01-413C-9699-82CFF38A783B}"/>
                </a:ext>
              </a:extLst>
            </p:cNvPr>
            <p:cNvSpPr>
              <a:spLocks noChangeAspect="1"/>
            </p:cNvSpPr>
            <p:nvPr>
              <p:custDataLst>
                <p:tags r:id="rId102"/>
              </p:custDataLst>
            </p:nvPr>
          </p:nvSpPr>
          <p:spPr>
            <a:xfrm>
              <a:off x="4334905" y="3282696"/>
              <a:ext cx="292608" cy="292608"/>
            </a:xfrm>
            <a:custGeom>
              <a:avLst/>
              <a:gdLst/>
              <a:ahLst/>
              <a:cxnLst/>
              <a:rect l="l" t="t" r="r" b="b"/>
              <a:pathLst>
                <a:path w="635000" h="635000">
                  <a:moveTo>
                    <a:pt x="317500" y="0"/>
                  </a:moveTo>
                  <a:arcTo wR="317500" hR="317500" stAng="16200000" swAng="20088000"/>
                  <a:lnTo>
                    <a:pt x="317500" y="317500"/>
                  </a:lnTo>
                  <a:close/>
                </a:path>
                <a:path w="635000" h="635000" fill="none">
                  <a:moveTo>
                    <a:pt x="182315" y="30217"/>
                  </a:moveTo>
                  <a:arcTo wR="317500" hR="317500" stAng="14688000" swAng="1511999"/>
                </a:path>
              </a:pathLst>
            </a:custGeom>
            <a:grpFill/>
            <a:ln w="19050" cmpd="sng">
              <a:solidFill>
                <a:schemeClr val="tx1"/>
              </a:solidFill>
            </a:ln>
          </p:spPr>
          <p:txBody>
            <a:bodyPr/>
            <a:lstStyle/>
            <a:p>
              <a:endParaRPr/>
            </a:p>
          </p:txBody>
        </p:sp>
        <p:sp>
          <p:nvSpPr>
            <p:cNvPr id="124" name="Harvey 94/100 [94]">
              <a:extLst>
                <a:ext uri="{FF2B5EF4-FFF2-40B4-BE49-F238E27FC236}">
                  <a16:creationId xmlns:a16="http://schemas.microsoft.com/office/drawing/2014/main" id="{E50798B7-8A83-431E-9EF2-5D67851CA417}"/>
                </a:ext>
              </a:extLst>
            </p:cNvPr>
            <p:cNvSpPr>
              <a:spLocks noChangeAspect="1"/>
            </p:cNvSpPr>
            <p:nvPr>
              <p:custDataLst>
                <p:tags r:id="rId103"/>
              </p:custDataLst>
            </p:nvPr>
          </p:nvSpPr>
          <p:spPr>
            <a:xfrm>
              <a:off x="4334905" y="3282696"/>
              <a:ext cx="292608" cy="292608"/>
            </a:xfrm>
            <a:custGeom>
              <a:avLst/>
              <a:gdLst/>
              <a:ahLst/>
              <a:cxnLst/>
              <a:rect l="l" t="t" r="r" b="b"/>
              <a:pathLst>
                <a:path w="635000" h="635000">
                  <a:moveTo>
                    <a:pt x="317500" y="0"/>
                  </a:moveTo>
                  <a:arcTo wR="317500" hR="317500" stAng="16200000" swAng="20304000"/>
                  <a:lnTo>
                    <a:pt x="317500" y="317500"/>
                  </a:lnTo>
                  <a:close/>
                </a:path>
                <a:path w="635000" h="635000" fill="none">
                  <a:moveTo>
                    <a:pt x="200620" y="22295"/>
                  </a:moveTo>
                  <a:arcTo wR="317500" hR="317500" stAng="14903999" swAng="1296000"/>
                </a:path>
              </a:pathLst>
            </a:custGeom>
            <a:grpFill/>
            <a:ln w="19050" cmpd="sng">
              <a:solidFill>
                <a:schemeClr val="tx1"/>
              </a:solidFill>
            </a:ln>
          </p:spPr>
          <p:txBody>
            <a:bodyPr/>
            <a:lstStyle/>
            <a:p>
              <a:endParaRPr/>
            </a:p>
          </p:txBody>
        </p:sp>
        <p:sp>
          <p:nvSpPr>
            <p:cNvPr id="125" name="Harvey 95/100 [95]">
              <a:extLst>
                <a:ext uri="{FF2B5EF4-FFF2-40B4-BE49-F238E27FC236}">
                  <a16:creationId xmlns:a16="http://schemas.microsoft.com/office/drawing/2014/main" id="{D43B84EE-C86E-4D3F-90D2-DFB5E1CCA1D6}"/>
                </a:ext>
              </a:extLst>
            </p:cNvPr>
            <p:cNvSpPr>
              <a:spLocks noChangeAspect="1"/>
            </p:cNvSpPr>
            <p:nvPr>
              <p:custDataLst>
                <p:tags r:id="rId104"/>
              </p:custDataLst>
            </p:nvPr>
          </p:nvSpPr>
          <p:spPr>
            <a:xfrm>
              <a:off x="4334905" y="3282696"/>
              <a:ext cx="292608" cy="292608"/>
            </a:xfrm>
            <a:custGeom>
              <a:avLst/>
              <a:gdLst/>
              <a:ahLst/>
              <a:cxnLst/>
              <a:rect l="l" t="t" r="r" b="b"/>
              <a:pathLst>
                <a:path w="635000" h="635000">
                  <a:moveTo>
                    <a:pt x="317500" y="0"/>
                  </a:moveTo>
                  <a:arcTo wR="317500" hR="317500" stAng="16200000" swAng="20520000"/>
                  <a:lnTo>
                    <a:pt x="317500" y="317500"/>
                  </a:lnTo>
                  <a:close/>
                </a:path>
                <a:path w="635000" h="635000" fill="none">
                  <a:moveTo>
                    <a:pt x="219387" y="15539"/>
                  </a:moveTo>
                  <a:arcTo wR="317500" hR="317500" stAng="15120000" swAng="1080000"/>
                </a:path>
              </a:pathLst>
            </a:custGeom>
            <a:grpFill/>
            <a:ln w="19050" cmpd="sng">
              <a:solidFill>
                <a:schemeClr val="tx1"/>
              </a:solidFill>
            </a:ln>
          </p:spPr>
          <p:txBody>
            <a:bodyPr/>
            <a:lstStyle/>
            <a:p>
              <a:endParaRPr/>
            </a:p>
          </p:txBody>
        </p:sp>
        <p:sp>
          <p:nvSpPr>
            <p:cNvPr id="126" name="Harvey 96/100 [96]">
              <a:extLst>
                <a:ext uri="{FF2B5EF4-FFF2-40B4-BE49-F238E27FC236}">
                  <a16:creationId xmlns:a16="http://schemas.microsoft.com/office/drawing/2014/main" id="{196EA00D-C888-4D50-B739-5199600A5DE5}"/>
                </a:ext>
              </a:extLst>
            </p:cNvPr>
            <p:cNvSpPr>
              <a:spLocks noChangeAspect="1"/>
            </p:cNvSpPr>
            <p:nvPr>
              <p:custDataLst>
                <p:tags r:id="rId105"/>
              </p:custDataLst>
            </p:nvPr>
          </p:nvSpPr>
          <p:spPr>
            <a:xfrm>
              <a:off x="4334905" y="3282696"/>
              <a:ext cx="292608" cy="292608"/>
            </a:xfrm>
            <a:custGeom>
              <a:avLst/>
              <a:gdLst/>
              <a:ahLst/>
              <a:cxnLst/>
              <a:rect l="l" t="t" r="r" b="b"/>
              <a:pathLst>
                <a:path w="635000" h="635000">
                  <a:moveTo>
                    <a:pt x="317500" y="0"/>
                  </a:moveTo>
                  <a:arcTo wR="317500" hR="317500" stAng="16200000" swAng="20735999"/>
                  <a:lnTo>
                    <a:pt x="317500" y="317500"/>
                  </a:lnTo>
                  <a:close/>
                </a:path>
                <a:path w="635000" h="635000" fill="none">
                  <a:moveTo>
                    <a:pt x="238540" y="9974"/>
                  </a:moveTo>
                  <a:arcTo wR="317500" hR="317500" stAng="15335999" swAng="864000"/>
                </a:path>
              </a:pathLst>
            </a:custGeom>
            <a:grpFill/>
            <a:ln w="19050" cmpd="sng">
              <a:solidFill>
                <a:schemeClr val="tx1"/>
              </a:solidFill>
            </a:ln>
          </p:spPr>
          <p:txBody>
            <a:bodyPr/>
            <a:lstStyle/>
            <a:p>
              <a:endParaRPr/>
            </a:p>
          </p:txBody>
        </p:sp>
        <p:sp>
          <p:nvSpPr>
            <p:cNvPr id="127" name="Harvey 97/100 [97]">
              <a:extLst>
                <a:ext uri="{FF2B5EF4-FFF2-40B4-BE49-F238E27FC236}">
                  <a16:creationId xmlns:a16="http://schemas.microsoft.com/office/drawing/2014/main" id="{0045E86D-0114-4DFD-BC58-E46759227C93}"/>
                </a:ext>
              </a:extLst>
            </p:cNvPr>
            <p:cNvSpPr>
              <a:spLocks noChangeAspect="1"/>
            </p:cNvSpPr>
            <p:nvPr>
              <p:custDataLst>
                <p:tags r:id="rId106"/>
              </p:custDataLst>
            </p:nvPr>
          </p:nvSpPr>
          <p:spPr>
            <a:xfrm>
              <a:off x="4334905" y="3282696"/>
              <a:ext cx="292608" cy="292608"/>
            </a:xfrm>
            <a:custGeom>
              <a:avLst/>
              <a:gdLst/>
              <a:ahLst/>
              <a:cxnLst/>
              <a:rect l="l" t="t" r="r" b="b"/>
              <a:pathLst>
                <a:path w="635000" h="635000">
                  <a:moveTo>
                    <a:pt x="317500" y="0"/>
                  </a:moveTo>
                  <a:arcTo wR="317500" hR="317500" stAng="16200000" swAng="20952000"/>
                  <a:lnTo>
                    <a:pt x="317500" y="317500"/>
                  </a:lnTo>
                  <a:close/>
                </a:path>
                <a:path w="635000" h="635000" fill="none">
                  <a:moveTo>
                    <a:pt x="258006" y="5623"/>
                  </a:moveTo>
                  <a:arcTo wR="317500" hR="317500" stAng="15552000" swAng="648000"/>
                </a:path>
              </a:pathLst>
            </a:custGeom>
            <a:grpFill/>
            <a:ln w="19050" cmpd="sng">
              <a:solidFill>
                <a:schemeClr val="tx1"/>
              </a:solidFill>
            </a:ln>
          </p:spPr>
          <p:txBody>
            <a:bodyPr/>
            <a:lstStyle/>
            <a:p>
              <a:endParaRPr/>
            </a:p>
          </p:txBody>
        </p:sp>
        <p:sp>
          <p:nvSpPr>
            <p:cNvPr id="128" name="Harvey 98/100 [98]">
              <a:extLst>
                <a:ext uri="{FF2B5EF4-FFF2-40B4-BE49-F238E27FC236}">
                  <a16:creationId xmlns:a16="http://schemas.microsoft.com/office/drawing/2014/main" id="{464F7942-D723-4D2E-91EA-3AEF84D34459}"/>
                </a:ext>
              </a:extLst>
            </p:cNvPr>
            <p:cNvSpPr>
              <a:spLocks noChangeAspect="1"/>
            </p:cNvSpPr>
            <p:nvPr>
              <p:custDataLst>
                <p:tags r:id="rId107"/>
              </p:custDataLst>
            </p:nvPr>
          </p:nvSpPr>
          <p:spPr>
            <a:xfrm>
              <a:off x="4334905" y="3282696"/>
              <a:ext cx="292608" cy="292608"/>
            </a:xfrm>
            <a:custGeom>
              <a:avLst/>
              <a:gdLst/>
              <a:ahLst/>
              <a:cxnLst/>
              <a:rect l="l" t="t" r="r" b="b"/>
              <a:pathLst>
                <a:path w="635000" h="635000">
                  <a:moveTo>
                    <a:pt x="317500" y="0"/>
                  </a:moveTo>
                  <a:arcTo wR="317500" hR="317500" stAng="16200000" swAng="21168000"/>
                  <a:lnTo>
                    <a:pt x="317500" y="317500"/>
                  </a:lnTo>
                  <a:close/>
                </a:path>
                <a:path w="635000" h="635000" fill="none">
                  <a:moveTo>
                    <a:pt x="277706" y="2503"/>
                  </a:moveTo>
                  <a:arcTo wR="317500" hR="317500" stAng="15768000" swAng="432000"/>
                </a:path>
              </a:pathLst>
            </a:custGeom>
            <a:grpFill/>
            <a:ln w="19050" cmpd="sng">
              <a:solidFill>
                <a:schemeClr val="tx1"/>
              </a:solidFill>
            </a:ln>
          </p:spPr>
          <p:txBody>
            <a:bodyPr/>
            <a:lstStyle/>
            <a:p>
              <a:endParaRPr/>
            </a:p>
          </p:txBody>
        </p:sp>
        <p:sp>
          <p:nvSpPr>
            <p:cNvPr id="129" name="Harvey 99/100 [99]">
              <a:extLst>
                <a:ext uri="{FF2B5EF4-FFF2-40B4-BE49-F238E27FC236}">
                  <a16:creationId xmlns:a16="http://schemas.microsoft.com/office/drawing/2014/main" id="{C8E37BA9-454A-4082-B576-FC335CC3F86E}"/>
                </a:ext>
              </a:extLst>
            </p:cNvPr>
            <p:cNvSpPr>
              <a:spLocks noChangeAspect="1"/>
            </p:cNvSpPr>
            <p:nvPr>
              <p:custDataLst>
                <p:tags r:id="rId108"/>
              </p:custDataLst>
            </p:nvPr>
          </p:nvSpPr>
          <p:spPr>
            <a:xfrm>
              <a:off x="4334905" y="3282696"/>
              <a:ext cx="292608" cy="292608"/>
            </a:xfrm>
            <a:custGeom>
              <a:avLst/>
              <a:gdLst/>
              <a:ahLst/>
              <a:cxnLst/>
              <a:rect l="l" t="t" r="r" b="b"/>
              <a:pathLst>
                <a:path w="635000" h="635000">
                  <a:moveTo>
                    <a:pt x="317500" y="0"/>
                  </a:moveTo>
                  <a:arcTo wR="317500" hR="317500" stAng="16200000" swAng="21384000"/>
                  <a:lnTo>
                    <a:pt x="317500" y="317500"/>
                  </a:lnTo>
                  <a:close/>
                </a:path>
                <a:path w="635000" h="635000" fill="none">
                  <a:moveTo>
                    <a:pt x="297564" y="626"/>
                  </a:moveTo>
                  <a:arcTo wR="317500" hR="317500" stAng="15983999" swAng="216000"/>
                </a:path>
              </a:pathLst>
            </a:custGeom>
            <a:grpFill/>
            <a:ln w="19050" cmpd="sng">
              <a:solidFill>
                <a:schemeClr val="tx1"/>
              </a:solidFill>
            </a:ln>
          </p:spPr>
          <p:txBody>
            <a:bodyPr/>
            <a:lstStyle/>
            <a:p>
              <a:endParaRPr/>
            </a:p>
          </p:txBody>
        </p:sp>
        <p:sp>
          <p:nvSpPr>
            <p:cNvPr id="130" name="Harvey 100/100 [100]">
              <a:extLst>
                <a:ext uri="{FF2B5EF4-FFF2-40B4-BE49-F238E27FC236}">
                  <a16:creationId xmlns:a16="http://schemas.microsoft.com/office/drawing/2014/main" id="{B0BC0277-15E0-4AB3-BCCF-B6B586D4D835}"/>
                </a:ext>
              </a:extLst>
            </p:cNvPr>
            <p:cNvSpPr>
              <a:spLocks noChangeAspect="1"/>
            </p:cNvSpPr>
            <p:nvPr>
              <p:custDataLst>
                <p:tags r:id="rId109"/>
              </p:custDataLst>
            </p:nvPr>
          </p:nvSpPr>
          <p:spPr>
            <a:xfrm>
              <a:off x="4334905" y="3282696"/>
              <a:ext cx="292608" cy="292608"/>
            </a:xfrm>
            <a:custGeom>
              <a:avLst/>
              <a:gdLst/>
              <a:ahLst/>
              <a:cxnLst/>
              <a:rect l="l" t="t" r="r" b="b"/>
              <a:pathLst>
                <a:path w="635000" h="635000">
                  <a:moveTo>
                    <a:pt x="317500" y="0"/>
                  </a:moveTo>
                  <a:arcTo wR="317500" hR="317500" stAng="16200000" swAng="21600000"/>
                  <a:close/>
                </a:path>
              </a:pathLst>
            </a:custGeom>
            <a:grpFill/>
            <a:ln w="19050" cmpd="sng">
              <a:solidFill>
                <a:schemeClr val="tx1"/>
              </a:solidFill>
            </a:ln>
          </p:spPr>
          <p:txBody>
            <a:bodyPr/>
            <a:lstStyle/>
            <a:p>
              <a:endParaRPr/>
            </a:p>
          </p:txBody>
        </p:sp>
      </p:grpSp>
      <p:sp>
        <p:nvSpPr>
          <p:cNvPr id="131" name="Footnote [Placeholder]" hidden="1">
            <a:extLst>
              <a:ext uri="{FF2B5EF4-FFF2-40B4-BE49-F238E27FC236}">
                <a16:creationId xmlns:a16="http://schemas.microsoft.com/office/drawing/2014/main" id="{8495ADBB-87DF-4E47-9C91-45D9C4AC8F45}"/>
              </a:ext>
            </a:extLst>
          </p:cNvPr>
          <p:cNvSpPr txBox="1"/>
          <p:nvPr userDrawn="1"/>
        </p:nvSpPr>
        <p:spPr>
          <a:xfrm>
            <a:off x="503238" y="5984668"/>
            <a:ext cx="10188208" cy="138499"/>
          </a:xfrm>
          <a:prstGeom prst="rect">
            <a:avLst/>
          </a:prstGeom>
          <a:noFill/>
        </p:spPr>
        <p:txBody>
          <a:bodyPr wrap="square" lIns="0" tIns="0" rIns="0" bIns="0">
            <a:spAutoFit/>
          </a:bodyPr>
          <a:lstStyle/>
          <a:p>
            <a:pPr fontAlgn="base">
              <a:spcBef>
                <a:spcPct val="50000"/>
              </a:spcBef>
              <a:spcAft>
                <a:spcPct val="0"/>
              </a:spcAft>
              <a:buClr>
                <a:srgbClr val="F0AB00"/>
              </a:buClr>
              <a:buSzPct val="80000"/>
              <a:defRPr sz="900">
                <a:ea typeface="Arial Unicode MS" pitchFamily="34" charset="-128"/>
                <a:cs typeface="Arial Unicode MS" pitchFamily="34" charset="-128"/>
              </a:defRPr>
            </a:pPr>
            <a:r>
              <a:t>(r) 脚注</a:t>
            </a:r>
          </a:p>
        </p:txBody>
      </p:sp>
      <p:sp>
        <p:nvSpPr>
          <p:cNvPr id="132" name="Responsible [Sticker]" hidden="1">
            <a:extLst>
              <a:ext uri="{FF2B5EF4-FFF2-40B4-BE49-F238E27FC236}">
                <a16:creationId xmlns:a16="http://schemas.microsoft.com/office/drawing/2014/main" id="{B468B29C-7B96-4569-96EE-F47CF951513B}"/>
              </a:ext>
            </a:extLst>
          </p:cNvPr>
          <p:cNvSpPr>
            <a:spLocks/>
          </p:cNvSpPr>
          <p:nvPr userDrawn="1"/>
        </p:nvSpPr>
        <p:spPr>
          <a:xfrm>
            <a:off x="10071105" y="896931"/>
            <a:ext cx="2124070" cy="595409"/>
          </a:xfrm>
          <a:prstGeom prst="rect">
            <a:avLst/>
          </a:prstGeom>
          <a:solidFill>
            <a:schemeClr val="accent6">
              <a:lumMod val="60000"/>
              <a:lumOff val="40000"/>
            </a:schemeClr>
          </a:solidFill>
          <a:ln w="19050" cap="flat" cmpd="sng" algn="ctr">
            <a:noFill/>
            <a:prstDash val="solid"/>
          </a:ln>
          <a:effectLst/>
        </p:spPr>
        <p:txBody>
          <a:bodyPr lIns="322318" tIns="46556" rIns="89533" bIns="46556" anchor="t"/>
          <a:lstStyle/>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ea typeface="+mn-ea"/>
                <a:cs typeface="+mn-cs"/>
              </a:defRPr>
            </a:pPr>
            <a:r>
              <a:t>负责人：</a:t>
            </a:r>
          </a:p>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ea typeface="+mn-ea"/>
                <a:cs typeface="+mn-cs"/>
              </a:defRPr>
            </a:pPr>
            <a:r>
              <a:t>姓氏</a:t>
            </a:r>
          </a:p>
        </p:txBody>
      </p:sp>
      <p:sp>
        <p:nvSpPr>
          <p:cNvPr id="133" name="Discussion [Sticker]" hidden="1">
            <a:extLst>
              <a:ext uri="{FF2B5EF4-FFF2-40B4-BE49-F238E27FC236}">
                <a16:creationId xmlns:a16="http://schemas.microsoft.com/office/drawing/2014/main" id="{9A1CD764-7821-44EC-ADA1-C483C992546C}"/>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anchor="ctr"/>
          <a:lstStyle/>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ea typeface="Roboto Medium" panose="02000000000000000000" pitchFamily="2" charset="0"/>
                <a:cs typeface="+mn-cs"/>
              </a:defRPr>
            </a:pPr>
            <a:r>
              <a:t>供讨论</a:t>
            </a:r>
          </a:p>
        </p:txBody>
      </p:sp>
      <p:sp>
        <p:nvSpPr>
          <p:cNvPr id="134" name="Internal [Sticker]" hidden="1">
            <a:extLst>
              <a:ext uri="{FF2B5EF4-FFF2-40B4-BE49-F238E27FC236}">
                <a16:creationId xmlns:a16="http://schemas.microsoft.com/office/drawing/2014/main" id="{B6FC9C5D-FC2A-46D7-A941-BF2C841A2865}"/>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anchor="ctr"/>
          <a:lstStyle/>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ea typeface="+mn-ea"/>
                <a:cs typeface="+mn-cs"/>
              </a:defRPr>
            </a:pPr>
            <a:r>
              <a:t>仅内部使用</a:t>
            </a:r>
          </a:p>
        </p:txBody>
      </p:sp>
      <p:sp>
        <p:nvSpPr>
          <p:cNvPr id="135" name="Final [Sticker]" hidden="1">
            <a:extLst>
              <a:ext uri="{FF2B5EF4-FFF2-40B4-BE49-F238E27FC236}">
                <a16:creationId xmlns:a16="http://schemas.microsoft.com/office/drawing/2014/main" id="{EF8BE20D-18E3-40D7-A5DA-108105F38AFC}"/>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anchor="ctr"/>
          <a:lstStyle/>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ea typeface="+mn-ea"/>
                <a:cs typeface="+mn-cs"/>
              </a:defRPr>
            </a:pPr>
            <a:r>
              <a:t>最后一张幻灯片</a:t>
            </a:r>
          </a:p>
        </p:txBody>
      </p:sp>
      <p:sp>
        <p:nvSpPr>
          <p:cNvPr id="136" name="Backup [Sticker]" hidden="1">
            <a:extLst>
              <a:ext uri="{FF2B5EF4-FFF2-40B4-BE49-F238E27FC236}">
                <a16:creationId xmlns:a16="http://schemas.microsoft.com/office/drawing/2014/main" id="{75EB5107-168F-4341-A51A-3E0EC2311F17}"/>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anchor="ctr"/>
          <a:lstStyle/>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ea typeface="+mn-ea"/>
                <a:cs typeface="+mn-cs"/>
              </a:defRPr>
            </a:pPr>
            <a:r>
              <a:t>备份</a:t>
            </a:r>
          </a:p>
        </p:txBody>
      </p:sp>
      <p:sp>
        <p:nvSpPr>
          <p:cNvPr id="137" name="Update [Sticker]" hidden="1">
            <a:extLst>
              <a:ext uri="{FF2B5EF4-FFF2-40B4-BE49-F238E27FC236}">
                <a16:creationId xmlns:a16="http://schemas.microsoft.com/office/drawing/2014/main" id="{D929BCB4-707F-4791-A475-B37763C376C6}"/>
              </a:ext>
            </a:extLst>
          </p:cNvPr>
          <p:cNvSpPr>
            <a:spLocks/>
          </p:cNvSpPr>
          <p:nvPr userDrawn="1"/>
        </p:nvSpPr>
        <p:spPr>
          <a:xfrm>
            <a:off x="10071105" y="896921"/>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anchor="ctr"/>
          <a:lstStyle/>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ea typeface="+mn-ea"/>
                <a:cs typeface="+mn-cs"/>
              </a:defRPr>
            </a:pPr>
            <a:r>
              <a:t>更新数据</a:t>
            </a:r>
          </a:p>
        </p:txBody>
      </p:sp>
      <p:sp>
        <p:nvSpPr>
          <p:cNvPr id="138" name="Dummy [Sticker]" hidden="1">
            <a:extLst>
              <a:ext uri="{FF2B5EF4-FFF2-40B4-BE49-F238E27FC236}">
                <a16:creationId xmlns:a16="http://schemas.microsoft.com/office/drawing/2014/main" id="{26325548-081C-48A0-A68E-5CA2A59148D7}"/>
              </a:ext>
            </a:extLst>
          </p:cNvPr>
          <p:cNvSpPr>
            <a:spLocks/>
          </p:cNvSpPr>
          <p:nvPr userDrawn="1"/>
        </p:nvSpPr>
        <p:spPr>
          <a:xfrm>
            <a:off x="10071105" y="896920"/>
            <a:ext cx="2124070" cy="295649"/>
          </a:xfrm>
          <a:prstGeom prst="rect">
            <a:avLst/>
          </a:prstGeom>
          <a:solidFill>
            <a:schemeClr val="accent6">
              <a:lumMod val="60000"/>
              <a:lumOff val="40000"/>
            </a:schemeClr>
          </a:solidFill>
          <a:ln w="19050" cap="flat" cmpd="sng" algn="ctr">
            <a:noFill/>
            <a:prstDash val="solid"/>
          </a:ln>
          <a:effectLst/>
        </p:spPr>
        <p:txBody>
          <a:bodyPr lIns="322318" tIns="46556" rIns="89533" bIns="46556" anchor="ctr"/>
          <a:lstStyle/>
          <a:p>
            <a:pPr marL="0" marR="0" lvl="0" indent="0" defTabSz="914400" eaLnBrk="1" fontAlgn="auto" latinLnBrk="0" hangingPunct="1">
              <a:lnSpc>
                <a:spcPct val="100000"/>
              </a:lnSpc>
              <a:spcBef>
                <a:spcPts val="0"/>
              </a:spcBef>
              <a:spcAft>
                <a:spcPts val="0"/>
              </a:spcAft>
              <a:buClrTx/>
              <a:buSzTx/>
              <a:buFontTx/>
              <a:buNone/>
              <a:tabLst/>
              <a:defRPr sz="1395">
                <a:ln>
                  <a:noFill/>
                </a:ln>
                <a:solidFill>
                  <a:srgbClr val="FFFFFF"/>
                </a:solidFill>
                <a:effectLst/>
                <a:uLnTx/>
                <a:uFillTx/>
                <a:latin typeface="+mj-lt"/>
              </a:defRPr>
            </a:pPr>
            <a:r>
              <a:t>虚拟数据</a:t>
            </a:r>
          </a:p>
        </p:txBody>
      </p:sp>
      <p:sp>
        <p:nvSpPr>
          <p:cNvPr id="139" name="Formatting [Comment]" hidden="1">
            <a:extLst>
              <a:ext uri="{FF2B5EF4-FFF2-40B4-BE49-F238E27FC236}">
                <a16:creationId xmlns:a16="http://schemas.microsoft.com/office/drawing/2014/main" id="{A43B4339-3778-4A62-8434-905641533AE5}"/>
              </a:ext>
            </a:extLst>
          </p:cNvPr>
          <p:cNvSpPr>
            <a:spLocks/>
          </p:cNvSpPr>
          <p:nvPr userDrawn="1"/>
        </p:nvSpPr>
        <p:spPr>
          <a:xfrm>
            <a:off x="9483344" y="1097679"/>
            <a:ext cx="2479101" cy="1277432"/>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anchor="t"/>
          <a:lstStyle/>
          <a:p>
            <a:pPr marL="0" marR="0" lvl="0" indent="0" defTabSz="914400" eaLnBrk="1" fontAlgn="auto" latinLnBrk="0" hangingPunct="1">
              <a:lnSpc>
                <a:spcPct val="100000"/>
              </a:lnSpc>
              <a:spcBef>
                <a:spcPts val="0"/>
              </a:spcBef>
              <a:spcAft>
                <a:spcPts val="0"/>
              </a:spcAft>
              <a:buClrTx/>
              <a:buSzTx/>
              <a:buFontTx/>
              <a:buNone/>
              <a:tabLst/>
              <a:defRPr sz="1200">
                <a:ln>
                  <a:noFill/>
                </a:ln>
                <a:solidFill>
                  <a:srgbClr val="0A0A0A"/>
                </a:solidFill>
                <a:effectLst/>
                <a:uLnTx/>
                <a:uFillTx/>
              </a:defRPr>
            </a:pPr>
            <a:r>
              <a:t>&lt;initials&gt; &lt;date&gt;yyyy-MM-dd hh:mm&lt;/date&gt; ：</a:t>
            </a:r>
          </a:p>
          <a:p>
            <a:pPr marL="0" marR="0" lvl="0" indent="0" defTabSz="914400" eaLnBrk="1" fontAlgn="auto" latinLnBrk="0" hangingPunct="1">
              <a:lnSpc>
                <a:spcPct val="100000"/>
              </a:lnSpc>
              <a:spcBef>
                <a:spcPts val="0"/>
              </a:spcBef>
              <a:spcAft>
                <a:spcPts val="0"/>
              </a:spcAft>
              <a:buClrTx/>
              <a:buSzTx/>
              <a:buFontTx/>
              <a:buNone/>
              <a:tabLst/>
            </a:pPr>
            <a:endParaRPr kumimoji="0" sz="1200" b="0" i="0" u="none" strike="noStrike" kern="0" cap="none" spc="0" normalizeH="0" baseline="0">
              <a:ln>
                <a:noFill/>
              </a:ln>
              <a:solidFill>
                <a:srgbClr val="0A0A0A"/>
              </a:solidFill>
              <a:effectLst/>
              <a:uLnTx/>
              <a:uFillTx/>
            </a:endParaRPr>
          </a:p>
        </p:txBody>
      </p:sp>
      <p:sp>
        <p:nvSpPr>
          <p:cNvPr id="140" name="Content [Comment]" hidden="1">
            <a:extLst>
              <a:ext uri="{FF2B5EF4-FFF2-40B4-BE49-F238E27FC236}">
                <a16:creationId xmlns:a16="http://schemas.microsoft.com/office/drawing/2014/main" id="{161EC9C5-7BA6-4B4E-859C-15F67506A917}"/>
              </a:ext>
            </a:extLst>
          </p:cNvPr>
          <p:cNvSpPr>
            <a:spLocks/>
          </p:cNvSpPr>
          <p:nvPr userDrawn="1"/>
        </p:nvSpPr>
        <p:spPr>
          <a:xfrm>
            <a:off x="9483344" y="1097671"/>
            <a:ext cx="2479101" cy="1277440"/>
          </a:xfrm>
          <a:prstGeom prst="wedgeRectCallout">
            <a:avLst/>
          </a:prstGeom>
          <a:solidFill>
            <a:srgbClr val="FFFF00"/>
          </a:solidFill>
          <a:ln w="12700" cap="flat" cmpd="sng" algn="ctr">
            <a:solidFill>
              <a:srgbClr val="000000"/>
            </a:solidFill>
            <a:prstDash val="solid"/>
            <a:miter lim="800000"/>
          </a:ln>
          <a:effectLst/>
        </p:spPr>
        <p:txBody>
          <a:bodyPr lIns="143252" tIns="143252" rIns="143252" bIns="143252" anchor="t"/>
          <a:lstStyle/>
          <a:p>
            <a:pPr marL="0" marR="0" lvl="0" indent="0" defTabSz="914400" eaLnBrk="1" fontAlgn="auto" latinLnBrk="0" hangingPunct="1">
              <a:lnSpc>
                <a:spcPct val="100000"/>
              </a:lnSpc>
              <a:spcBef>
                <a:spcPts val="0"/>
              </a:spcBef>
              <a:spcAft>
                <a:spcPts val="0"/>
              </a:spcAft>
              <a:buClrTx/>
              <a:buSzTx/>
              <a:buFontTx/>
              <a:buNone/>
              <a:tabLst/>
              <a:defRPr sz="1200">
                <a:ln>
                  <a:noFill/>
                </a:ln>
                <a:solidFill>
                  <a:srgbClr val="0A0A0A"/>
                </a:solidFill>
                <a:effectLst/>
                <a:uLnTx/>
                <a:uFillTx/>
              </a:defRPr>
            </a:pPr>
            <a:r>
              <a:t>&lt;initials&gt; &lt;date&gt;yyyy-MM-dd hh:mm&lt;/date&gt; ：</a:t>
            </a:r>
          </a:p>
        </p:txBody>
      </p:sp>
      <p:sp>
        <p:nvSpPr>
          <p:cNvPr id="141" name="Draft [Sticker]" hidden="1">
            <a:extLst>
              <a:ext uri="{FF2B5EF4-FFF2-40B4-BE49-F238E27FC236}">
                <a16:creationId xmlns:a16="http://schemas.microsoft.com/office/drawing/2014/main" id="{BFFB0CDE-ABC5-4213-9CCB-29844DCD6D92}"/>
              </a:ext>
            </a:extLst>
          </p:cNvPr>
          <p:cNvSpPr/>
          <p:nvPr userDrawn="1"/>
        </p:nvSpPr>
        <p:spPr bwMode="gray">
          <a:xfrm rot="18900000">
            <a:off x="2916643" y="2819462"/>
            <a:ext cx="6361889" cy="1219077"/>
          </a:xfrm>
          <a:prstGeom prst="rect">
            <a:avLst/>
          </a:prstGeom>
          <a:noFill/>
          <a:ln w="25400" algn="ctr">
            <a:noFill/>
            <a:miter lim="800000"/>
            <a:headEnd/>
            <a:tailEnd/>
          </a:ln>
        </p:spPr>
        <p:txBody>
          <a:bodyPr lIns="90000" tIns="72000" rIns="90000" bIns="72000" anchor="ctr"/>
          <a:lstStyle/>
          <a:p>
            <a:pPr marR="0" algn="ctr" defTabSz="914400" eaLnBrk="1" fontAlgn="base" latinLnBrk="0" hangingPunct="1">
              <a:lnSpc>
                <a:spcPct val="100000"/>
              </a:lnSpc>
              <a:spcBef>
                <a:spcPct val="50000"/>
              </a:spcBef>
              <a:spcAft>
                <a:spcPct val="0"/>
              </a:spcAft>
              <a:buClr>
                <a:srgbClr val="F0AB00"/>
              </a:buClr>
              <a:buSzPct val="80000"/>
              <a:tabLst/>
              <a:defRPr sz="8800" b="1">
                <a:ln>
                  <a:noFill/>
                </a:ln>
                <a:solidFill>
                  <a:schemeClr val="tx2"/>
                </a:solidFill>
                <a:effectLst/>
                <a:uLnTx/>
                <a:uFillTx/>
                <a:ea typeface="Arial Unicode MS" pitchFamily="34" charset="-128"/>
                <a:cs typeface="Arial Unicode MS" pitchFamily="34" charset="-128"/>
              </a:defRPr>
            </a:pPr>
            <a:r>
              <a:t>草稿</a:t>
            </a:r>
          </a:p>
        </p:txBody>
      </p:sp>
    </p:spTree>
    <p:extLst>
      <p:ext uri="{BB962C8B-B14F-4D97-AF65-F5344CB8AC3E}">
        <p14:creationId xmlns:p14="http://schemas.microsoft.com/office/powerpoint/2010/main" val="117090962"/>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Lst>
  <p:hf hdr="0" ftr="0" dt="0"/>
  <p:txStyles>
    <p:titleStyle>
      <a:lvl1pPr algn="l" defTabSz="1088558" rtl="0" eaLnBrk="1" latinLnBrk="0" hangingPunct="1">
        <a:spcBef>
          <a:spcPct val="0"/>
        </a:spcBef>
        <a:buNone/>
        <a:defRPr sz="2400" b="1" kern="1200" baseline="0">
          <a:solidFill>
            <a:schemeClr val="tx1"/>
          </a:solidFill>
          <a:latin typeface="+mj-lt"/>
          <a:ea typeface="+mj-ea"/>
          <a:cs typeface="+mj-cs"/>
        </a:defRPr>
      </a:lvl1pPr>
    </p:titleStyle>
    <p:bodyStyle>
      <a:lvl1pPr marL="0" indent="0" algn="l" defTabSz="1088558" rtl="0" eaLnBrk="1" latinLnBrk="0" hangingPunct="1">
        <a:spcBef>
          <a:spcPts val="1800"/>
        </a:spcBef>
        <a:buClr>
          <a:schemeClr val="accent1"/>
        </a:buClr>
        <a:buSzPct val="80000"/>
        <a:buFontTx/>
        <a:buNone/>
        <a:defRPr sz="2000" b="0" kern="1200">
          <a:solidFill>
            <a:schemeClr val="tx1"/>
          </a:solidFill>
          <a:latin typeface="+mn-lt"/>
          <a:ea typeface="+mn-ea"/>
          <a:cs typeface="+mn-cs"/>
        </a:defRPr>
      </a:lvl1pPr>
      <a:lvl2pPr marL="179964" indent="-179964" algn="l" defTabSz="1088558" rtl="0" eaLnBrk="1" latinLnBrk="0" hangingPunct="1">
        <a:spcBef>
          <a:spcPts val="600"/>
        </a:spcBef>
        <a:buClr>
          <a:schemeClr val="accent1"/>
        </a:buClr>
        <a:buSzPct val="100000"/>
        <a:buFont typeface="Wingdings" pitchFamily="2" charset="2"/>
        <a:buChar char="§"/>
        <a:defRPr sz="1800" kern="1200">
          <a:solidFill>
            <a:schemeClr val="tx1"/>
          </a:solidFill>
          <a:latin typeface="+mn-lt"/>
          <a:ea typeface="+mn-ea"/>
          <a:cs typeface="+mn-cs"/>
        </a:defRPr>
      </a:lvl2pPr>
      <a:lvl3pPr marL="358775" indent="-179388" algn="l" defTabSz="1088558" rtl="0" eaLnBrk="1" latinLnBrk="0" hangingPunct="1">
        <a:spcBef>
          <a:spcPts val="300"/>
        </a:spcBef>
        <a:buClr>
          <a:schemeClr val="tx1"/>
        </a:buClr>
        <a:buSzPct val="100000"/>
        <a:buFont typeface="Arial" panose="020B0604020202020204" pitchFamily="34" charset="0"/>
        <a:buChar char="–"/>
        <a:defRPr sz="1800" kern="1200">
          <a:solidFill>
            <a:schemeClr val="tx1"/>
          </a:solidFill>
          <a:latin typeface="+mn-lt"/>
          <a:ea typeface="+mn-ea"/>
          <a:cs typeface="+mn-cs"/>
        </a:defRPr>
      </a:lvl3pPr>
      <a:lvl4pPr marL="539892" indent="-179964" algn="l" defTabSz="1088558"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lvl1pPr marL="0" algn="l" defTabSz="1088558" rtl="0" eaLnBrk="1" latinLnBrk="0" hangingPunct="1">
        <a:defRPr sz="2100" kern="1200">
          <a:solidFill>
            <a:schemeClr val="tx1"/>
          </a:solidFill>
          <a:latin typeface="+mn-lt"/>
          <a:ea typeface="+mn-ea"/>
          <a:cs typeface="+mn-cs"/>
        </a:defRPr>
      </a:lvl1pPr>
      <a:lvl2pPr marL="544279" algn="l" defTabSz="1088558" rtl="0" eaLnBrk="1" latinLnBrk="0" hangingPunct="1">
        <a:defRPr sz="2100" kern="1200">
          <a:solidFill>
            <a:schemeClr val="tx1"/>
          </a:solidFill>
          <a:latin typeface="+mn-lt"/>
          <a:ea typeface="+mn-ea"/>
          <a:cs typeface="+mn-cs"/>
        </a:defRPr>
      </a:lvl2pPr>
      <a:lvl3pPr marL="1088558" algn="l" defTabSz="1088558" rtl="0" eaLnBrk="1" latinLnBrk="0" hangingPunct="1">
        <a:defRPr sz="2100" kern="1200">
          <a:solidFill>
            <a:schemeClr val="tx1"/>
          </a:solidFill>
          <a:latin typeface="+mn-lt"/>
          <a:ea typeface="+mn-ea"/>
          <a:cs typeface="+mn-cs"/>
        </a:defRPr>
      </a:lvl3pPr>
      <a:lvl4pPr marL="1632837" algn="l" defTabSz="1088558" rtl="0" eaLnBrk="1" latinLnBrk="0" hangingPunct="1">
        <a:defRPr sz="2100" kern="1200">
          <a:solidFill>
            <a:schemeClr val="tx1"/>
          </a:solidFill>
          <a:latin typeface="+mn-lt"/>
          <a:ea typeface="+mn-ea"/>
          <a:cs typeface="+mn-cs"/>
        </a:defRPr>
      </a:lvl4pPr>
      <a:lvl5pPr marL="2177116" algn="l" defTabSz="1088558" rtl="0" eaLnBrk="1" latinLnBrk="0" hangingPunct="1">
        <a:defRPr sz="2100" kern="1200">
          <a:solidFill>
            <a:schemeClr val="tx1"/>
          </a:solidFill>
          <a:latin typeface="+mn-lt"/>
          <a:ea typeface="+mn-ea"/>
          <a:cs typeface="+mn-cs"/>
        </a:defRPr>
      </a:lvl5pPr>
      <a:lvl6pPr marL="2721396" algn="l" defTabSz="1088558" rtl="0" eaLnBrk="1" latinLnBrk="0" hangingPunct="1">
        <a:defRPr sz="2100" kern="1200">
          <a:solidFill>
            <a:schemeClr val="tx1"/>
          </a:solidFill>
          <a:latin typeface="+mn-lt"/>
          <a:ea typeface="+mn-ea"/>
          <a:cs typeface="+mn-cs"/>
        </a:defRPr>
      </a:lvl6pPr>
      <a:lvl7pPr marL="3265675" algn="l" defTabSz="1088558" rtl="0" eaLnBrk="1" latinLnBrk="0" hangingPunct="1">
        <a:defRPr sz="2100" kern="1200">
          <a:solidFill>
            <a:schemeClr val="tx1"/>
          </a:solidFill>
          <a:latin typeface="+mn-lt"/>
          <a:ea typeface="+mn-ea"/>
          <a:cs typeface="+mn-cs"/>
        </a:defRPr>
      </a:lvl7pPr>
      <a:lvl8pPr marL="3809954" algn="l" defTabSz="1088558" rtl="0" eaLnBrk="1" latinLnBrk="0" hangingPunct="1">
        <a:defRPr sz="2100" kern="1200">
          <a:solidFill>
            <a:schemeClr val="tx1"/>
          </a:solidFill>
          <a:latin typeface="+mn-lt"/>
          <a:ea typeface="+mn-ea"/>
          <a:cs typeface="+mn-cs"/>
        </a:defRPr>
      </a:lvl8pPr>
      <a:lvl9pPr marL="4354233" algn="l" defTabSz="1088558" rtl="0" eaLnBrk="1" latinLnBrk="0" hangingPunct="1">
        <a:defRPr sz="21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7.xml"/><Relationship Id="rId1" Type="http://schemas.openxmlformats.org/officeDocument/2006/relationships/customXml" Target="../../customXml/item15.xml"/><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2.png"/><Relationship Id="rId2" Type="http://schemas.openxmlformats.org/officeDocument/2006/relationships/image" Target="../media/image17.png"/><Relationship Id="rId1" Type="http://schemas.openxmlformats.org/officeDocument/2006/relationships/slideLayout" Target="../slideLayouts/slideLayout5.xml"/><Relationship Id="rId6" Type="http://schemas.openxmlformats.org/officeDocument/2006/relationships/image" Target="../media/image19.png"/><Relationship Id="rId5" Type="http://schemas.openxmlformats.org/officeDocument/2006/relationships/image" Target="../media/image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image" Target="../media/image28.emf"/><Relationship Id="rId4" Type="http://schemas.openxmlformats.org/officeDocument/2006/relationships/image" Target="../media/image27.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3" Type="http://schemas.openxmlformats.org/officeDocument/2006/relationships/slide" Target="slide15.xml"/><Relationship Id="rId7" Type="http://schemas.openxmlformats.org/officeDocument/2006/relationships/slide" Target="slide20.xml"/><Relationship Id="rId12" Type="http://schemas.openxmlformats.org/officeDocument/2006/relationships/slide" Target="slide83.xm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18.xml"/><Relationship Id="rId11" Type="http://schemas.openxmlformats.org/officeDocument/2006/relationships/slide" Target="slide80.xml"/><Relationship Id="rId5" Type="http://schemas.openxmlformats.org/officeDocument/2006/relationships/slide" Target="slide17.xml"/><Relationship Id="rId10" Type="http://schemas.openxmlformats.org/officeDocument/2006/relationships/slide" Target="slide53.xml"/><Relationship Id="rId4" Type="http://schemas.openxmlformats.org/officeDocument/2006/relationships/slide" Target="slide16.xml"/><Relationship Id="rId9" Type="http://schemas.openxmlformats.org/officeDocument/2006/relationships/slide" Target="slide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8" Type="http://schemas.openxmlformats.org/officeDocument/2006/relationships/slide" Target="slide26.xml"/><Relationship Id="rId13" Type="http://schemas.openxmlformats.org/officeDocument/2006/relationships/slide" Target="slide34.xml"/><Relationship Id="rId18" Type="http://schemas.openxmlformats.org/officeDocument/2006/relationships/slide" Target="slide50.xml"/><Relationship Id="rId26" Type="http://schemas.openxmlformats.org/officeDocument/2006/relationships/slide" Target="slide82.xml"/><Relationship Id="rId3" Type="http://schemas.openxmlformats.org/officeDocument/2006/relationships/slide" Target="slide22.xml"/><Relationship Id="rId21" Type="http://schemas.openxmlformats.org/officeDocument/2006/relationships/slide" Target="slide55.xml"/><Relationship Id="rId7" Type="http://schemas.openxmlformats.org/officeDocument/2006/relationships/slide" Target="slide23.xml"/><Relationship Id="rId12" Type="http://schemas.openxmlformats.org/officeDocument/2006/relationships/slide" Target="slide32.xml"/><Relationship Id="rId17" Type="http://schemas.openxmlformats.org/officeDocument/2006/relationships/slide" Target="slide48.xml"/><Relationship Id="rId25" Type="http://schemas.openxmlformats.org/officeDocument/2006/relationships/slide" Target="slide79.xml"/><Relationship Id="rId2" Type="http://schemas.openxmlformats.org/officeDocument/2006/relationships/notesSlide" Target="../notesSlides/notesSlide10.xml"/><Relationship Id="rId16" Type="http://schemas.openxmlformats.org/officeDocument/2006/relationships/slide" Target="slide46.xml"/><Relationship Id="rId20" Type="http://schemas.openxmlformats.org/officeDocument/2006/relationships/slide" Target="slide54.xml"/><Relationship Id="rId1" Type="http://schemas.openxmlformats.org/officeDocument/2006/relationships/slideLayout" Target="../slideLayouts/slideLayout8.xml"/><Relationship Id="rId6" Type="http://schemas.openxmlformats.org/officeDocument/2006/relationships/slide" Target="slide53.xml"/><Relationship Id="rId11" Type="http://schemas.openxmlformats.org/officeDocument/2006/relationships/slide" Target="slide31.xml"/><Relationship Id="rId24" Type="http://schemas.openxmlformats.org/officeDocument/2006/relationships/slide" Target="slide75.xml"/><Relationship Id="rId5" Type="http://schemas.openxmlformats.org/officeDocument/2006/relationships/slide" Target="slide80.xml"/><Relationship Id="rId15" Type="http://schemas.openxmlformats.org/officeDocument/2006/relationships/slide" Target="slide37.xml"/><Relationship Id="rId23" Type="http://schemas.openxmlformats.org/officeDocument/2006/relationships/slide" Target="slide76.xml"/><Relationship Id="rId10" Type="http://schemas.openxmlformats.org/officeDocument/2006/relationships/slide" Target="slide29.xml"/><Relationship Id="rId19" Type="http://schemas.openxmlformats.org/officeDocument/2006/relationships/slide" Target="slide52.xml"/><Relationship Id="rId4" Type="http://schemas.openxmlformats.org/officeDocument/2006/relationships/slide" Target="slide30.xml"/><Relationship Id="rId9" Type="http://schemas.openxmlformats.org/officeDocument/2006/relationships/slide" Target="slide28.xml"/><Relationship Id="rId14" Type="http://schemas.openxmlformats.org/officeDocument/2006/relationships/slide" Target="slide36.xml"/><Relationship Id="rId22" Type="http://schemas.openxmlformats.org/officeDocument/2006/relationships/slide" Target="slide6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12.png"/><Relationship Id="rId10" Type="http://schemas.openxmlformats.org/officeDocument/2006/relationships/image" Target="../media/image32.png"/><Relationship Id="rId4" Type="http://schemas.openxmlformats.org/officeDocument/2006/relationships/image" Target="../media/image9.png"/><Relationship Id="rId9"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42.png"/><Relationship Id="rId11" Type="http://schemas.openxmlformats.org/officeDocument/2006/relationships/image" Target="../media/image46.png"/><Relationship Id="rId5" Type="http://schemas.openxmlformats.org/officeDocument/2006/relationships/image" Target="../media/image41.png"/><Relationship Id="rId10" Type="http://schemas.openxmlformats.org/officeDocument/2006/relationships/image" Target="../media/image45.png"/><Relationship Id="rId4" Type="http://schemas.openxmlformats.org/officeDocument/2006/relationships/image" Target="../media/image40.png"/><Relationship Id="rId9" Type="http://schemas.openxmlformats.org/officeDocument/2006/relationships/image" Target="../media/image29.png"/></Relationships>
</file>

<file path=ppt/slides/_rels/slide2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50.jpg"/><Relationship Id="rId5" Type="http://schemas.openxmlformats.org/officeDocument/2006/relationships/image" Target="../media/image49.png"/><Relationship Id="rId10" Type="http://schemas.openxmlformats.org/officeDocument/2006/relationships/image" Target="../media/image52.png"/><Relationship Id="rId4" Type="http://schemas.openxmlformats.org/officeDocument/2006/relationships/image" Target="../media/image48.png"/><Relationship Id="rId9"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53.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5.png"/><Relationship Id="rId7" Type="http://schemas.openxmlformats.org/officeDocument/2006/relationships/image" Target="../media/image58.png"/><Relationship Id="rId2" Type="http://schemas.openxmlformats.org/officeDocument/2006/relationships/image" Target="../media/image54.png"/><Relationship Id="rId1" Type="http://schemas.openxmlformats.org/officeDocument/2006/relationships/slideLayout" Target="../slideLayouts/slideLayout9.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30.png"/><Relationship Id="rId9" Type="http://schemas.openxmlformats.org/officeDocument/2006/relationships/image" Target="../media/image60.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9.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59.png"/><Relationship Id="rId7" Type="http://schemas.openxmlformats.org/officeDocument/2006/relationships/image" Target="../media/image66.png"/><Relationship Id="rId2" Type="http://schemas.openxmlformats.org/officeDocument/2006/relationships/notesSlide" Target="../notesSlides/notesSlide23.xml"/><Relationship Id="rId1" Type="http://schemas.openxmlformats.org/officeDocument/2006/relationships/slideLayout" Target="../slideLayouts/slideLayout9.xml"/><Relationship Id="rId6" Type="http://schemas.openxmlformats.org/officeDocument/2006/relationships/image" Target="../media/image65.png"/><Relationship Id="rId5" Type="http://schemas.openxmlformats.org/officeDocument/2006/relationships/image" Target="../media/image51.png"/><Relationship Id="rId4" Type="http://schemas.openxmlformats.org/officeDocument/2006/relationships/image" Target="../media/image64.png"/></Relationships>
</file>

<file path=ppt/slides/_rels/slide36.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30.png"/><Relationship Id="rId7" Type="http://schemas.openxmlformats.org/officeDocument/2006/relationships/image" Target="../media/image71.png"/><Relationship Id="rId2" Type="http://schemas.openxmlformats.org/officeDocument/2006/relationships/notesSlide" Target="../notesSlides/notesSlide24.xml"/><Relationship Id="rId1" Type="http://schemas.openxmlformats.org/officeDocument/2006/relationships/slideLayout" Target="../slideLayouts/slideLayout9.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9" Type="http://schemas.openxmlformats.org/officeDocument/2006/relationships/image" Target="../media/image73.png"/></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9.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3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30.xml"/><Relationship Id="rId1" Type="http://schemas.openxmlformats.org/officeDocument/2006/relationships/slideLayout" Target="../slideLayouts/slideLayout5.xml"/><Relationship Id="rId5" Type="http://schemas.openxmlformats.org/officeDocument/2006/relationships/image" Target="../media/image83.png"/><Relationship Id="rId4" Type="http://schemas.openxmlformats.org/officeDocument/2006/relationships/image" Target="../media/image82.png"/></Relationships>
</file>

<file path=ppt/slides/_rels/slide4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image" Target="../media/image85.png"/><Relationship Id="rId7" Type="http://schemas.openxmlformats.org/officeDocument/2006/relationships/image" Target="../media/image89.png"/><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91.png"/></Relationships>
</file>

<file path=ppt/slides/_rels/slide4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93.png"/></Relationships>
</file>

<file path=ppt/slides/_rels/slide46.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4.xml"/><Relationship Id="rId1" Type="http://schemas.openxmlformats.org/officeDocument/2006/relationships/slideLayout" Target="../slideLayouts/slideLayout9.xml"/><Relationship Id="rId6" Type="http://schemas.openxmlformats.org/officeDocument/2006/relationships/image" Target="../media/image57.png"/><Relationship Id="rId5" Type="http://schemas.openxmlformats.org/officeDocument/2006/relationships/image" Target="../media/image96.png"/><Relationship Id="rId4" Type="http://schemas.openxmlformats.org/officeDocument/2006/relationships/image" Target="../media/image95.png"/></Relationships>
</file>

<file path=ppt/slides/_rels/slide4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slide" Target="slide40.xml"/><Relationship Id="rId1" Type="http://schemas.openxmlformats.org/officeDocument/2006/relationships/slideLayout" Target="../slideLayouts/slideLayout9.xml"/><Relationship Id="rId4" Type="http://schemas.openxmlformats.org/officeDocument/2006/relationships/image" Target="../media/image99.png"/></Relationships>
</file>

<file path=ppt/slides/_rels/slide49.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00.png"/><Relationship Id="rId7" Type="http://schemas.openxmlformats.org/officeDocument/2006/relationships/image" Target="../media/image104.png"/><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103.pn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37.xml"/><Relationship Id="rId1" Type="http://schemas.openxmlformats.org/officeDocument/2006/relationships/slideLayout" Target="../slideLayouts/slideLayout9.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51.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113.emf"/></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30.png"/><Relationship Id="rId7" Type="http://schemas.openxmlformats.org/officeDocument/2006/relationships/image" Target="../media/image116.png"/><Relationship Id="rId2" Type="http://schemas.openxmlformats.org/officeDocument/2006/relationships/notesSlide" Target="../notesSlides/notesSlide43.xml"/><Relationship Id="rId1" Type="http://schemas.openxmlformats.org/officeDocument/2006/relationships/slideLayout" Target="../slideLayouts/slideLayout9.xml"/><Relationship Id="rId6" Type="http://schemas.openxmlformats.org/officeDocument/2006/relationships/image" Target="../media/image115.png"/><Relationship Id="rId5" Type="http://schemas.openxmlformats.org/officeDocument/2006/relationships/image" Target="../media/image96.png"/><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image" Target="../media/image117.png"/><Relationship Id="rId7" Type="http://schemas.openxmlformats.org/officeDocument/2006/relationships/image" Target="../media/image107.png"/><Relationship Id="rId2" Type="http://schemas.openxmlformats.org/officeDocument/2006/relationships/notesSlide" Target="../notesSlides/notesSlide44.xml"/><Relationship Id="rId1" Type="http://schemas.openxmlformats.org/officeDocument/2006/relationships/slideLayout" Target="../slideLayouts/slideLayout9.xml"/><Relationship Id="rId6" Type="http://schemas.openxmlformats.org/officeDocument/2006/relationships/image" Target="../media/image120.png"/><Relationship Id="rId11" Type="http://schemas.openxmlformats.org/officeDocument/2006/relationships/image" Target="../media/image106.png"/><Relationship Id="rId5" Type="http://schemas.openxmlformats.org/officeDocument/2006/relationships/image" Target="../media/image119.png"/><Relationship Id="rId10" Type="http://schemas.openxmlformats.org/officeDocument/2006/relationships/image" Target="../media/image13.png"/><Relationship Id="rId4" Type="http://schemas.openxmlformats.org/officeDocument/2006/relationships/image" Target="../media/image118.png"/><Relationship Id="rId9" Type="http://schemas.openxmlformats.org/officeDocument/2006/relationships/image" Target="../media/image65.png"/></Relationships>
</file>

<file path=ppt/slides/_rels/slide58.xml.rels><?xml version="1.0" encoding="UTF-8" standalone="yes"?>
<Relationships xmlns="http://schemas.openxmlformats.org/package/2006/relationships"><Relationship Id="rId3" Type="http://schemas.openxmlformats.org/officeDocument/2006/relationships/image" Target="../media/image122.png"/><Relationship Id="rId7" Type="http://schemas.openxmlformats.org/officeDocument/2006/relationships/image" Target="../media/image124.png"/><Relationship Id="rId2" Type="http://schemas.openxmlformats.org/officeDocument/2006/relationships/notesSlide" Target="../notesSlides/notesSlide45.xml"/><Relationship Id="rId1" Type="http://schemas.openxmlformats.org/officeDocument/2006/relationships/slideLayout" Target="../slideLayouts/slideLayout9.xml"/><Relationship Id="rId6" Type="http://schemas.openxmlformats.org/officeDocument/2006/relationships/image" Target="../media/image123.png"/><Relationship Id="rId5" Type="http://schemas.openxmlformats.org/officeDocument/2006/relationships/image" Target="../media/image71.png"/><Relationship Id="rId4" Type="http://schemas.openxmlformats.org/officeDocument/2006/relationships/image" Target="../media/image41.png"/></Relationships>
</file>

<file path=ppt/slides/_rels/slide59.xml.rels><?xml version="1.0" encoding="UTF-8" standalone="yes"?>
<Relationships xmlns="http://schemas.openxmlformats.org/package/2006/relationships"><Relationship Id="rId3" Type="http://schemas.openxmlformats.org/officeDocument/2006/relationships/image" Target="../media/image125.png"/><Relationship Id="rId7" Type="http://schemas.openxmlformats.org/officeDocument/2006/relationships/image" Target="../media/image118.png"/><Relationship Id="rId2" Type="http://schemas.openxmlformats.org/officeDocument/2006/relationships/notesSlide" Target="../notesSlides/notesSlide46.xml"/><Relationship Id="rId1" Type="http://schemas.openxmlformats.org/officeDocument/2006/relationships/slideLayout" Target="../slideLayouts/slideLayout9.xml"/><Relationship Id="rId6" Type="http://schemas.openxmlformats.org/officeDocument/2006/relationships/image" Target="../media/image128.png"/><Relationship Id="rId5" Type="http://schemas.openxmlformats.org/officeDocument/2006/relationships/image" Target="../media/image127.png"/><Relationship Id="rId4" Type="http://schemas.openxmlformats.org/officeDocument/2006/relationships/image" Target="../media/image126.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supplier.ariba.com/" TargetMode="Externa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129.png"/><Relationship Id="rId7" Type="http://schemas.openxmlformats.org/officeDocument/2006/relationships/image" Target="../media/image133.png"/><Relationship Id="rId2" Type="http://schemas.openxmlformats.org/officeDocument/2006/relationships/notesSlide" Target="../notesSlides/notesSlide47.xml"/><Relationship Id="rId1" Type="http://schemas.openxmlformats.org/officeDocument/2006/relationships/slideLayout" Target="../slideLayouts/slideLayout9.xml"/><Relationship Id="rId6" Type="http://schemas.openxmlformats.org/officeDocument/2006/relationships/image" Target="../media/image132.png"/><Relationship Id="rId11" Type="http://schemas.openxmlformats.org/officeDocument/2006/relationships/image" Target="../media/image136.png"/><Relationship Id="rId5" Type="http://schemas.openxmlformats.org/officeDocument/2006/relationships/image" Target="../media/image131.png"/><Relationship Id="rId10" Type="http://schemas.openxmlformats.org/officeDocument/2006/relationships/image" Target="../media/image135.png"/><Relationship Id="rId4" Type="http://schemas.openxmlformats.org/officeDocument/2006/relationships/image" Target="../media/image130.png"/><Relationship Id="rId9" Type="http://schemas.openxmlformats.org/officeDocument/2006/relationships/image" Target="../media/image134.png"/></Relationships>
</file>

<file path=ppt/slides/_rels/slide61.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137.png"/><Relationship Id="rId7" Type="http://schemas.openxmlformats.org/officeDocument/2006/relationships/image" Target="../media/image139.png"/><Relationship Id="rId12" Type="http://schemas.openxmlformats.org/officeDocument/2006/relationships/image" Target="../media/image13.png"/><Relationship Id="rId2" Type="http://schemas.openxmlformats.org/officeDocument/2006/relationships/notesSlide" Target="../notesSlides/notesSlide48.xml"/><Relationship Id="rId1" Type="http://schemas.openxmlformats.org/officeDocument/2006/relationships/slideLayout" Target="../slideLayouts/slideLayout5.xml"/><Relationship Id="rId6" Type="http://schemas.openxmlformats.org/officeDocument/2006/relationships/image" Target="../media/image138.png"/><Relationship Id="rId11" Type="http://schemas.openxmlformats.org/officeDocument/2006/relationships/image" Target="../media/image142.png"/><Relationship Id="rId5" Type="http://schemas.openxmlformats.org/officeDocument/2006/relationships/image" Target="../media/image119.png"/><Relationship Id="rId10" Type="http://schemas.openxmlformats.org/officeDocument/2006/relationships/image" Target="../media/image141.png"/><Relationship Id="rId4" Type="http://schemas.openxmlformats.org/officeDocument/2006/relationships/image" Target="../media/image131.png"/><Relationship Id="rId9" Type="http://schemas.openxmlformats.org/officeDocument/2006/relationships/image" Target="../media/image123.png"/></Relationships>
</file>

<file path=ppt/slides/_rels/slide62.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49.xml"/><Relationship Id="rId1" Type="http://schemas.openxmlformats.org/officeDocument/2006/relationships/slideLayout" Target="../slideLayouts/slideLayout9.xml"/><Relationship Id="rId6" Type="http://schemas.openxmlformats.org/officeDocument/2006/relationships/image" Target="../media/image146.png"/><Relationship Id="rId5" Type="http://schemas.openxmlformats.org/officeDocument/2006/relationships/image" Target="../media/image145.png"/><Relationship Id="rId4" Type="http://schemas.openxmlformats.org/officeDocument/2006/relationships/image" Target="../media/image144.png"/></Relationships>
</file>

<file path=ppt/slides/_rels/slide63.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149.png"/><Relationship Id="rId2" Type="http://schemas.openxmlformats.org/officeDocument/2006/relationships/notesSlide" Target="../notesSlides/notesSlide50.xml"/><Relationship Id="rId1" Type="http://schemas.openxmlformats.org/officeDocument/2006/relationships/slideLayout" Target="../slideLayouts/slideLayout9.xml"/><Relationship Id="rId6" Type="http://schemas.openxmlformats.org/officeDocument/2006/relationships/image" Target="../media/image148.png"/><Relationship Id="rId5" Type="http://schemas.openxmlformats.org/officeDocument/2006/relationships/image" Target="../media/image147.png"/><Relationship Id="rId4" Type="http://schemas.openxmlformats.org/officeDocument/2006/relationships/image" Target="../media/image123.png"/></Relationships>
</file>

<file path=ppt/slides/_rels/slide6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151.png"/><Relationship Id="rId7" Type="http://schemas.openxmlformats.org/officeDocument/2006/relationships/image" Target="../media/image155.png"/><Relationship Id="rId2" Type="http://schemas.openxmlformats.org/officeDocument/2006/relationships/notesSlide" Target="../notesSlides/notesSlide52.xml"/><Relationship Id="rId1" Type="http://schemas.openxmlformats.org/officeDocument/2006/relationships/slideLayout" Target="../slideLayouts/slideLayout9.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 Id="rId9" Type="http://schemas.openxmlformats.org/officeDocument/2006/relationships/image" Target="../media/image156.png"/></Relationships>
</file>

<file path=ppt/slides/_rels/slide6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57.png"/><Relationship Id="rId7" Type="http://schemas.openxmlformats.org/officeDocument/2006/relationships/image" Target="../media/image159.png"/><Relationship Id="rId2" Type="http://schemas.openxmlformats.org/officeDocument/2006/relationships/notesSlide" Target="../notesSlides/notesSlide53.xml"/><Relationship Id="rId1" Type="http://schemas.openxmlformats.org/officeDocument/2006/relationships/slideLayout" Target="../slideLayouts/slideLayout9.xml"/><Relationship Id="rId6" Type="http://schemas.openxmlformats.org/officeDocument/2006/relationships/image" Target="../media/image131.png"/><Relationship Id="rId5" Type="http://schemas.openxmlformats.org/officeDocument/2006/relationships/image" Target="../media/image158.png"/><Relationship Id="rId4" Type="http://schemas.openxmlformats.org/officeDocument/2006/relationships/image" Target="../media/image119.png"/></Relationships>
</file>

<file path=ppt/slides/_rels/slide67.xml.rels><?xml version="1.0" encoding="UTF-8" standalone="yes"?>
<Relationships xmlns="http://schemas.openxmlformats.org/package/2006/relationships"><Relationship Id="rId3" Type="http://schemas.openxmlformats.org/officeDocument/2006/relationships/image" Target="../media/image161.jpeg"/><Relationship Id="rId7" Type="http://schemas.openxmlformats.org/officeDocument/2006/relationships/image" Target="../media/image155.png"/><Relationship Id="rId2" Type="http://schemas.openxmlformats.org/officeDocument/2006/relationships/image" Target="../media/image160.jpeg"/><Relationship Id="rId1" Type="http://schemas.openxmlformats.org/officeDocument/2006/relationships/slideLayout" Target="../slideLayouts/slideLayout5.xml"/><Relationship Id="rId6" Type="http://schemas.openxmlformats.org/officeDocument/2006/relationships/image" Target="../media/image71.png"/><Relationship Id="rId5" Type="http://schemas.openxmlformats.org/officeDocument/2006/relationships/image" Target="../media/image152.png"/><Relationship Id="rId4" Type="http://schemas.openxmlformats.org/officeDocument/2006/relationships/image" Target="../media/image162.png"/></Relationships>
</file>

<file path=ppt/slides/_rels/slide68.xml.rels><?xml version="1.0" encoding="UTF-8" standalone="yes"?>
<Relationships xmlns="http://schemas.openxmlformats.org/package/2006/relationships"><Relationship Id="rId3" Type="http://schemas.openxmlformats.org/officeDocument/2006/relationships/image" Target="../media/image152.png"/><Relationship Id="rId2" Type="http://schemas.openxmlformats.org/officeDocument/2006/relationships/image" Target="../media/image163.png"/><Relationship Id="rId1" Type="http://schemas.openxmlformats.org/officeDocument/2006/relationships/slideLayout" Target="../slideLayouts/slideLayout5.xml"/><Relationship Id="rId6" Type="http://schemas.openxmlformats.org/officeDocument/2006/relationships/image" Target="../media/image155.png"/><Relationship Id="rId5" Type="http://schemas.openxmlformats.org/officeDocument/2006/relationships/image" Target="../media/image71.png"/><Relationship Id="rId4" Type="http://schemas.openxmlformats.org/officeDocument/2006/relationships/image" Target="../media/image164.png"/></Relationships>
</file>

<file path=ppt/slides/_rels/slide69.xml.rels><?xml version="1.0" encoding="UTF-8" standalone="yes"?>
<Relationships xmlns="http://schemas.openxmlformats.org/package/2006/relationships"><Relationship Id="rId3" Type="http://schemas.openxmlformats.org/officeDocument/2006/relationships/image" Target="../media/image166.png"/><Relationship Id="rId2" Type="http://schemas.openxmlformats.org/officeDocument/2006/relationships/image" Target="../media/image16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74.png"/><Relationship Id="rId7" Type="http://schemas.openxmlformats.org/officeDocument/2006/relationships/image" Target="../media/image167.png"/><Relationship Id="rId2" Type="http://schemas.openxmlformats.org/officeDocument/2006/relationships/notesSlide" Target="../notesSlides/notesSlide54.xml"/><Relationship Id="rId1" Type="http://schemas.openxmlformats.org/officeDocument/2006/relationships/slideLayout" Target="../slideLayouts/slideLayout5.xml"/><Relationship Id="rId6" Type="http://schemas.openxmlformats.org/officeDocument/2006/relationships/image" Target="../media/image166.png"/><Relationship Id="rId11" Type="http://schemas.openxmlformats.org/officeDocument/2006/relationships/image" Target="../media/image52.png"/><Relationship Id="rId5" Type="http://schemas.openxmlformats.org/officeDocument/2006/relationships/image" Target="../media/image41.png"/><Relationship Id="rId10" Type="http://schemas.openxmlformats.org/officeDocument/2006/relationships/image" Target="../media/image169.png"/><Relationship Id="rId4" Type="http://schemas.openxmlformats.org/officeDocument/2006/relationships/image" Target="../media/image75.png"/><Relationship Id="rId9" Type="http://schemas.openxmlformats.org/officeDocument/2006/relationships/image" Target="../media/image168.png"/></Relationships>
</file>

<file path=ppt/slides/_rels/slide71.xml.rels><?xml version="1.0" encoding="UTF-8" standalone="yes"?>
<Relationships xmlns="http://schemas.openxmlformats.org/package/2006/relationships"><Relationship Id="rId8" Type="http://schemas.openxmlformats.org/officeDocument/2006/relationships/image" Target="../media/image173.png"/><Relationship Id="rId3" Type="http://schemas.openxmlformats.org/officeDocument/2006/relationships/image" Target="../media/image170.png"/><Relationship Id="rId7" Type="http://schemas.openxmlformats.org/officeDocument/2006/relationships/image" Target="../media/image172.png"/><Relationship Id="rId2" Type="http://schemas.openxmlformats.org/officeDocument/2006/relationships/notesSlide" Target="../notesSlides/notesSlide55.xml"/><Relationship Id="rId1" Type="http://schemas.openxmlformats.org/officeDocument/2006/relationships/slideLayout" Target="../slideLayouts/slideLayout5.xml"/><Relationship Id="rId6" Type="http://schemas.openxmlformats.org/officeDocument/2006/relationships/image" Target="../media/image153.png"/><Relationship Id="rId5" Type="http://schemas.openxmlformats.org/officeDocument/2006/relationships/image" Target="../media/image171.png"/><Relationship Id="rId4" Type="http://schemas.openxmlformats.org/officeDocument/2006/relationships/image" Target="../media/image152.png"/></Relationships>
</file>

<file path=ppt/slides/_rels/slide72.xml.rels><?xml version="1.0" encoding="UTF-8" standalone="yes"?>
<Relationships xmlns="http://schemas.openxmlformats.org/package/2006/relationships"><Relationship Id="rId3" Type="http://schemas.openxmlformats.org/officeDocument/2006/relationships/image" Target="../media/image174.png"/><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image" Target="../media/image176.png"/><Relationship Id="rId4" Type="http://schemas.openxmlformats.org/officeDocument/2006/relationships/image" Target="../media/image175.png"/></Relationships>
</file>

<file path=ppt/slides/_rels/slide73.xml.rels><?xml version="1.0" encoding="UTF-8" standalone="yes"?>
<Relationships xmlns="http://schemas.openxmlformats.org/package/2006/relationships"><Relationship Id="rId8" Type="http://schemas.openxmlformats.org/officeDocument/2006/relationships/image" Target="../media/image155.png"/><Relationship Id="rId13" Type="http://schemas.openxmlformats.org/officeDocument/2006/relationships/image" Target="../media/image181.png"/><Relationship Id="rId3" Type="http://schemas.openxmlformats.org/officeDocument/2006/relationships/image" Target="../media/image177.png"/><Relationship Id="rId7" Type="http://schemas.openxmlformats.org/officeDocument/2006/relationships/image" Target="../media/image178.png"/><Relationship Id="rId12"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5.xml"/><Relationship Id="rId6" Type="http://schemas.openxmlformats.org/officeDocument/2006/relationships/image" Target="../media/image153.png"/><Relationship Id="rId11" Type="http://schemas.openxmlformats.org/officeDocument/2006/relationships/image" Target="../media/image180.png"/><Relationship Id="rId5" Type="http://schemas.openxmlformats.org/officeDocument/2006/relationships/image" Target="../media/image41.png"/><Relationship Id="rId10" Type="http://schemas.openxmlformats.org/officeDocument/2006/relationships/image" Target="../media/image124.png"/><Relationship Id="rId4" Type="http://schemas.openxmlformats.org/officeDocument/2006/relationships/image" Target="../media/image75.png"/><Relationship Id="rId9" Type="http://schemas.openxmlformats.org/officeDocument/2006/relationships/image" Target="../media/image179.png"/><Relationship Id="rId14" Type="http://schemas.openxmlformats.org/officeDocument/2006/relationships/image" Target="../media/image182.png"/></Relationships>
</file>

<file path=ppt/slides/_rels/slide74.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58.xml"/><Relationship Id="rId1" Type="http://schemas.openxmlformats.org/officeDocument/2006/relationships/slideLayout" Target="../slideLayouts/slideLayout5.xml"/><Relationship Id="rId5" Type="http://schemas.openxmlformats.org/officeDocument/2006/relationships/image" Target="../media/image71.png"/><Relationship Id="rId4" Type="http://schemas.openxmlformats.org/officeDocument/2006/relationships/image" Target="../media/image119.png"/></Relationships>
</file>

<file path=ppt/slides/_rels/slide75.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notesSlide" Target="../notesSlides/notesSlide59.xml"/><Relationship Id="rId1" Type="http://schemas.openxmlformats.org/officeDocument/2006/relationships/slideLayout" Target="../slideLayouts/slideLayout5.xml"/><Relationship Id="rId4" Type="http://schemas.openxmlformats.org/officeDocument/2006/relationships/image" Target="../media/image185.png"/></Relationships>
</file>

<file path=ppt/slides/_rels/slide76.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8.png"/><Relationship Id="rId1" Type="http://schemas.openxmlformats.org/officeDocument/2006/relationships/slideLayout" Target="../slideLayouts/slideLayout20.xml"/></Relationships>
</file>

<file path=ppt/slides/_rels/slide78.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60.xml"/><Relationship Id="rId1" Type="http://schemas.openxmlformats.org/officeDocument/2006/relationships/slideLayout" Target="../slideLayouts/slideLayout20.xml"/><Relationship Id="rId4" Type="http://schemas.openxmlformats.org/officeDocument/2006/relationships/image" Target="../media/image191.png"/></Relationships>
</file>

<file path=ppt/slides/_rels/slide79.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notesSlide" Target="../notesSlides/notesSlide61.xml"/><Relationship Id="rId1" Type="http://schemas.openxmlformats.org/officeDocument/2006/relationships/slideLayout" Target="../slideLayouts/slideLayout9.xml"/><Relationship Id="rId4" Type="http://schemas.openxmlformats.org/officeDocument/2006/relationships/image" Target="../media/image192.wmf"/></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6.png"/></Relationships>
</file>

<file path=ppt/slides/_rels/slide80.xml.rels><?xml version="1.0" encoding="UTF-8" standalone="yes"?>
<Relationships xmlns="http://schemas.openxmlformats.org/package/2006/relationships"><Relationship Id="rId3" Type="http://schemas.openxmlformats.org/officeDocument/2006/relationships/image" Target="../media/image193.jpeg"/><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image" Target="../media/image194.jpeg"/></Relationships>
</file>

<file path=ppt/slides/_rels/slide81.xml.rels><?xml version="1.0" encoding="UTF-8" standalone="yes"?>
<Relationships xmlns="http://schemas.openxmlformats.org/package/2006/relationships"><Relationship Id="rId2" Type="http://schemas.openxmlformats.org/officeDocument/2006/relationships/image" Target="../media/image195.jpe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notesSlide" Target="../notesSlides/notesSlide63.xml"/><Relationship Id="rId1" Type="http://schemas.openxmlformats.org/officeDocument/2006/relationships/slideLayout" Target="../slideLayouts/slideLayout9.xml"/><Relationship Id="rId4" Type="http://schemas.openxmlformats.org/officeDocument/2006/relationships/image" Target="../media/image196.wmf"/></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86.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99.png"/><Relationship Id="rId7" Type="http://schemas.openxmlformats.org/officeDocument/2006/relationships/image" Target="../media/image65.png"/><Relationship Id="rId2" Type="http://schemas.openxmlformats.org/officeDocument/2006/relationships/image" Target="../media/image198.png"/><Relationship Id="rId1" Type="http://schemas.openxmlformats.org/officeDocument/2006/relationships/slideLayout" Target="../slideLayouts/slideLayout9.xml"/><Relationship Id="rId6" Type="http://schemas.openxmlformats.org/officeDocument/2006/relationships/image" Target="../media/image49.png"/><Relationship Id="rId5" Type="http://schemas.openxmlformats.org/officeDocument/2006/relationships/image" Target="../media/image71.png"/><Relationship Id="rId4" Type="http://schemas.openxmlformats.org/officeDocument/2006/relationships/image" Target="../media/image200.png"/></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customXml" Target="../../customXml/item10.xml"/><Relationship Id="rId1" Type="http://schemas.openxmlformats.org/officeDocument/2006/relationships/customXml" Target="../../customXml/item1.xml"/><Relationship Id="rId5" Type="http://schemas.openxmlformats.org/officeDocument/2006/relationships/hyperlink" Target="mailto:chryssa-lu.yang@accelleron-industries.com" TargetMode="External"/><Relationship Id="rId4" Type="http://schemas.openxmlformats.org/officeDocument/2006/relationships/notesSlide" Target="../notesSlides/notesSlide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descr="{&quot;templafy&quot;:{&quot;id&quot;:&quot;7dc8d512-4c48-4acc-8c89-ffdd5fa8fa4e&quot;}}">
            <a:extLst>
              <a:ext uri="{FF2B5EF4-FFF2-40B4-BE49-F238E27FC236}">
                <a16:creationId xmlns:a16="http://schemas.microsoft.com/office/drawing/2014/main" id="{C6E04BE0-156F-458F-B4AA-680DADC9C2AD}"/>
              </a:ext>
            </a:extLst>
          </p:cNvPr>
          <p:cNvSpPr txBox="1"/>
          <p:nvPr/>
        </p:nvSpPr>
        <p:spPr>
          <a:xfrm>
            <a:off x="280987" y="5350617"/>
            <a:ext cx="5402236" cy="223148"/>
          </a:xfrm>
          <a:prstGeom prst="rect">
            <a:avLst/>
          </a:prstGeom>
          <a:noFill/>
        </p:spPr>
        <p:txBody>
          <a:bodyPr wrap="square" lIns="0" tIns="0" rIns="0" bIns="0" anchor="b" anchorCtr="0">
            <a:noAutofit/>
          </a:bodyPr>
          <a:lstStyle/>
          <a:p>
            <a:pPr algn="l"/>
            <a:endParaRPr sz="1400" dirty="0">
              <a:solidFill>
                <a:schemeClr val="tx1"/>
              </a:solidFill>
              <a:latin typeface="+mn-lt"/>
            </a:endParaRPr>
          </a:p>
        </p:txBody>
      </p:sp>
      <p:sp>
        <p:nvSpPr>
          <p:cNvPr id="13" name="TextBox 12" descr="{&quot;templafy&quot;:{&quot;id&quot;:&quot;876a0603-dacd-4e8b-be59-c2f63ccee149&quot;}}">
            <a:extLst>
              <a:ext uri="{FF2B5EF4-FFF2-40B4-BE49-F238E27FC236}">
                <a16:creationId xmlns:a16="http://schemas.microsoft.com/office/drawing/2014/main" id="{EDDD0157-4921-4133-9BFC-74C32594BC5F}"/>
              </a:ext>
            </a:extLst>
          </p:cNvPr>
          <p:cNvSpPr txBox="1">
            <a:spLocks/>
          </p:cNvSpPr>
          <p:nvPr/>
        </p:nvSpPr>
        <p:spPr>
          <a:xfrm>
            <a:off x="280987" y="5135835"/>
            <a:ext cx="5402236" cy="437929"/>
          </a:xfrm>
          <a:prstGeom prst="rect">
            <a:avLst/>
          </a:prstGeom>
          <a:noFill/>
        </p:spPr>
        <p:txBody>
          <a:bodyPr wrap="square" lIns="0" tIns="0" rIns="0" bIns="0" anchor="b" anchorCtr="0">
            <a:noAutofit/>
          </a:bodyPr>
          <a:lstStyle/>
          <a:p>
            <a:pPr algn="l">
              <a:defRPr sz="1400">
                <a:solidFill>
                  <a:schemeClr val="tx1"/>
                </a:solidFill>
                <a:latin typeface="+mn-lt"/>
              </a:defRPr>
            </a:pPr>
            <a:endParaRPr sz="1400" dirty="0">
              <a:solidFill>
                <a:schemeClr val="tx1"/>
              </a:solidFill>
              <a:latin typeface="+mn-lt"/>
            </a:endParaRPr>
          </a:p>
        </p:txBody>
      </p:sp>
      <p:sp>
        <p:nvSpPr>
          <p:cNvPr id="8" name="Presentation Title"/>
          <p:cNvSpPr>
            <a:spLocks noGrp="1"/>
          </p:cNvSpPr>
          <p:nvPr>
            <p:ph type="title"/>
          </p:nvPr>
        </p:nvSpPr>
        <p:spPr>
          <a:xfrm>
            <a:off x="280987" y="3644788"/>
            <a:ext cx="10899174" cy="997196"/>
          </a:xfrm>
        </p:spPr>
        <p:txBody>
          <a:bodyPr/>
          <a:lstStyle/>
          <a:p>
            <a:r>
              <a:rPr sz="3600" dirty="0"/>
              <a:t>SAP Business Network for Supply Chain</a:t>
            </a:r>
            <a:r>
              <a:rPr lang="en-US" sz="3600" dirty="0"/>
              <a:t> </a:t>
            </a:r>
            <a:br>
              <a:rPr lang="en-US" sz="3600" dirty="0"/>
            </a:br>
            <a:r>
              <a:rPr sz="3600" dirty="0"/>
              <a:t> </a:t>
            </a:r>
            <a:r>
              <a:rPr sz="3200" dirty="0">
                <a:solidFill>
                  <a:schemeClr val="accent1"/>
                </a:solidFill>
              </a:rPr>
              <a:t>Order Collaboration</a:t>
            </a:r>
            <a:br>
              <a:rPr lang="en-US" sz="3600" dirty="0"/>
            </a:br>
            <a:r>
              <a:rPr sz="3600" dirty="0"/>
              <a:t> </a:t>
            </a:r>
            <a:r>
              <a:rPr sz="2000" b="0" dirty="0" err="1">
                <a:solidFill>
                  <a:schemeClr val="accent1"/>
                </a:solidFill>
              </a:rPr>
              <a:t>供应商培训指南</a:t>
            </a:r>
            <a:endParaRPr sz="2000" b="0"/>
          </a:p>
        </p:txBody>
      </p:sp>
      <p:pic>
        <p:nvPicPr>
          <p:cNvPr id="17" name="Illustration">
            <a:extLst>
              <a:ext uri="{FF2B5EF4-FFF2-40B4-BE49-F238E27FC236}">
                <a16:creationId xmlns:a16="http://schemas.microsoft.com/office/drawing/2014/main" id="{FD14F36E-07D2-4603-8052-37711C0D346D}"/>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5"/>
          <a:srcRect t="3115" b="3115"/>
          <a:stretch/>
        </p:blipFill>
        <p:spPr>
          <a:xfrm>
            <a:off x="1" y="0"/>
            <a:ext cx="12195174" cy="3430006"/>
          </a:xfrm>
        </p:spPr>
      </p:pic>
    </p:spTree>
    <p:custDataLst>
      <p:custData r:id="rId1"/>
      <p:custData r:id="rId2"/>
    </p:custDataLst>
    <p:extLst>
      <p:ext uri="{BB962C8B-B14F-4D97-AF65-F5344CB8AC3E}">
        <p14:creationId xmlns:p14="http://schemas.microsoft.com/office/powerpoint/2010/main" val="3395721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B90DFA-ED34-0ACA-1F87-FFF74087C61B}"/>
              </a:ext>
            </a:extLst>
          </p:cNvPr>
          <p:cNvSpPr>
            <a:spLocks noGrp="1"/>
          </p:cNvSpPr>
          <p:nvPr>
            <p:ph type="body" sz="quarter" idx="10"/>
          </p:nvPr>
        </p:nvSpPr>
        <p:spPr>
          <a:xfrm>
            <a:off x="504000" y="1620000"/>
            <a:ext cx="2922594" cy="2499613"/>
          </a:xfrm>
        </p:spPr>
        <p:txBody>
          <a:bodyPr>
            <a:normAutofit/>
          </a:bodyPr>
          <a:lstStyle/>
          <a:p>
            <a:r>
              <a:rPr lang="en-US" altLang="zh-CN" sz="1400" b="1">
                <a:solidFill>
                  <a:srgbClr val="FFC000"/>
                </a:solidFill>
                <a:latin typeface="Arial body"/>
              </a:rPr>
              <a:t>1.</a:t>
            </a:r>
            <a:r>
              <a:rPr lang="zh-CN" altLang="en-US" sz="1400" b="1">
                <a:latin typeface="Arial body"/>
              </a:rPr>
              <a:t>单击</a:t>
            </a:r>
            <a:r>
              <a:rPr lang="zh-CN" altLang="en-US" sz="1400">
                <a:latin typeface="Arial body"/>
              </a:rPr>
              <a:t>墨绿色圆圈、“设置</a:t>
            </a:r>
            <a:r>
              <a:rPr lang="en-US" altLang="zh-CN" sz="1400">
                <a:latin typeface="Arial body"/>
              </a:rPr>
              <a:t>”</a:t>
            </a:r>
            <a:r>
              <a:rPr lang="zh-CN" altLang="en-US" sz="1400">
                <a:latin typeface="Arial body"/>
              </a:rPr>
              <a:t>，然后单击“用户</a:t>
            </a:r>
            <a:r>
              <a:rPr lang="en-US" altLang="zh-CN" sz="1400">
                <a:latin typeface="Arial body"/>
              </a:rPr>
              <a:t>”</a:t>
            </a:r>
            <a:r>
              <a:rPr lang="zh-CN" altLang="en-US" sz="1400">
                <a:latin typeface="Arial body"/>
              </a:rPr>
              <a:t> 。</a:t>
            </a:r>
          </a:p>
          <a:p>
            <a:r>
              <a:rPr lang="en-US" altLang="zh-CN" sz="1400" b="1">
                <a:solidFill>
                  <a:srgbClr val="FFC000"/>
                </a:solidFill>
                <a:latin typeface="Arial body"/>
              </a:rPr>
              <a:t>2.</a:t>
            </a:r>
            <a:r>
              <a:rPr lang="zh-CN" altLang="en-US" sz="1400" b="1">
                <a:latin typeface="Arial body"/>
              </a:rPr>
              <a:t>单击</a:t>
            </a:r>
            <a:r>
              <a:rPr lang="zh-CN" altLang="en-US" sz="1400">
                <a:latin typeface="Arial body"/>
              </a:rPr>
              <a:t>管理角色部分中的</a:t>
            </a:r>
            <a:r>
              <a:rPr lang="zh-CN" altLang="en-US" sz="1400" b="1">
                <a:latin typeface="Arial body"/>
              </a:rPr>
              <a:t>创建角色</a:t>
            </a:r>
            <a:r>
              <a:rPr lang="zh-CN" altLang="en-US" sz="1400">
                <a:latin typeface="Arial body"/>
              </a:rPr>
              <a:t>按钮，然后输入角色的名称和描述。</a:t>
            </a:r>
          </a:p>
          <a:p>
            <a:r>
              <a:rPr lang="en-US" altLang="zh-CN" sz="1400" b="1">
                <a:solidFill>
                  <a:srgbClr val="FFC000"/>
                </a:solidFill>
                <a:latin typeface="Arial body"/>
              </a:rPr>
              <a:t>3.</a:t>
            </a:r>
            <a:r>
              <a:rPr lang="zh-CN" altLang="en-US" sz="1400">
                <a:latin typeface="Arial body"/>
              </a:rPr>
              <a:t>向角色</a:t>
            </a:r>
            <a:r>
              <a:rPr lang="zh-CN" altLang="en-US" sz="1400" b="1">
                <a:latin typeface="Arial body"/>
              </a:rPr>
              <a:t>添加</a:t>
            </a:r>
            <a:r>
              <a:rPr lang="zh-CN" altLang="en-US" sz="1400">
                <a:latin typeface="Arial body"/>
              </a:rPr>
              <a:t>与用户实际工作</a:t>
            </a:r>
            <a:r>
              <a:rPr lang="zh-CN" altLang="en-US" sz="1400" b="1">
                <a:latin typeface="Arial body"/>
              </a:rPr>
              <a:t>职能</a:t>
            </a:r>
            <a:r>
              <a:rPr lang="zh-CN" altLang="en-US" sz="1400">
                <a:latin typeface="Arial body"/>
              </a:rPr>
              <a:t>相对应的权限，通过选中适当的框和单击保存以创建角色。</a:t>
            </a:r>
            <a:endParaRPr lang="en-US" altLang="zh-CN" sz="1400">
              <a:latin typeface="Arial body"/>
            </a:endParaRPr>
          </a:p>
          <a:p>
            <a:endParaRPr lang="en-US" sz="1400">
              <a:latin typeface="Arial body"/>
            </a:endParaRPr>
          </a:p>
        </p:txBody>
      </p:sp>
      <p:sp>
        <p:nvSpPr>
          <p:cNvPr id="3" name="Title 2">
            <a:extLst>
              <a:ext uri="{FF2B5EF4-FFF2-40B4-BE49-F238E27FC236}">
                <a16:creationId xmlns:a16="http://schemas.microsoft.com/office/drawing/2014/main" id="{7FF05237-1F74-17FC-34B8-63B5C0BB77B3}"/>
              </a:ext>
            </a:extLst>
          </p:cNvPr>
          <p:cNvSpPr>
            <a:spLocks noGrp="1"/>
          </p:cNvSpPr>
          <p:nvPr>
            <p:ph type="title"/>
          </p:nvPr>
        </p:nvSpPr>
        <p:spPr/>
        <p:txBody>
          <a:bodyPr/>
          <a:lstStyle/>
          <a:p>
            <a:r>
              <a:rPr lang="en-US" sz="2400"/>
              <a:t>SAP Business Network </a:t>
            </a:r>
            <a:r>
              <a:rPr lang="zh-CN" altLang="en-US"/>
              <a:t>创建用户和角色 </a:t>
            </a:r>
            <a:r>
              <a:rPr lang="en-US" altLang="zh-CN"/>
              <a:t>- </a:t>
            </a:r>
            <a:r>
              <a:rPr lang="zh-CN" altLang="en-US"/>
              <a:t>管理员任务</a:t>
            </a:r>
            <a:endParaRPr lang="en-US"/>
          </a:p>
        </p:txBody>
      </p:sp>
      <p:sp>
        <p:nvSpPr>
          <p:cNvPr id="4" name="Text Placeholder 1">
            <a:extLst>
              <a:ext uri="{FF2B5EF4-FFF2-40B4-BE49-F238E27FC236}">
                <a16:creationId xmlns:a16="http://schemas.microsoft.com/office/drawing/2014/main" id="{2D4E444E-611D-8248-01B9-998B1A645F40}"/>
              </a:ext>
            </a:extLst>
          </p:cNvPr>
          <p:cNvSpPr txBox="1">
            <a:spLocks/>
          </p:cNvSpPr>
          <p:nvPr/>
        </p:nvSpPr>
        <p:spPr bwMode="black">
          <a:xfrm>
            <a:off x="512021" y="4308015"/>
            <a:ext cx="2583726" cy="1890654"/>
          </a:xfrm>
          <a:prstGeom prst="rect">
            <a:avLst/>
          </a:prstGeom>
        </p:spPr>
        <p:txBody>
          <a:bodyPr vert="horz" lIns="0" tIns="0" rIns="0" bIns="0" rtlCol="0">
            <a:noAutofit/>
          </a:bodyPr>
          <a:lstStyle>
            <a:lvl1pPr marL="0" marR="0" indent="0" algn="l" defTabSz="1088558" rtl="0" eaLnBrk="1" fontAlgn="auto" latinLnBrk="0" hangingPunct="1">
              <a:lnSpc>
                <a:spcPct val="100000"/>
              </a:lnSpc>
              <a:spcBef>
                <a:spcPts val="3000"/>
              </a:spcBef>
              <a:spcAft>
                <a:spcPts val="0"/>
              </a:spcAft>
              <a:buClr>
                <a:schemeClr val="accent1"/>
              </a:buClr>
              <a:buSzPct val="80000"/>
              <a:buFontTx/>
              <a:buNone/>
              <a:tabLst/>
              <a:defRPr sz="2000" b="0" kern="1200">
                <a:solidFill>
                  <a:schemeClr val="tx1"/>
                </a:solidFill>
                <a:latin typeface="+mn-lt"/>
                <a:ea typeface="+mn-ea"/>
                <a:cs typeface="+mn-cs"/>
              </a:defRPr>
            </a:lvl1pPr>
            <a:lvl2pPr marL="179964" marR="0" indent="-179964" algn="l" defTabSz="1088558"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800" kern="1200">
                <a:solidFill>
                  <a:schemeClr val="tx1"/>
                </a:solidFill>
                <a:latin typeface="+mn-lt"/>
                <a:ea typeface="+mn-ea"/>
                <a:cs typeface="+mn-cs"/>
              </a:defRPr>
            </a:lvl2pPr>
            <a:lvl3pPr marL="359928" marR="0" indent="-179352" algn="l" defTabSz="1088558" rtl="0" eaLnBrk="1" fontAlgn="auto" latinLnBrk="0" hangingPunct="1">
              <a:lnSpc>
                <a:spcPct val="100000"/>
              </a:lnSpc>
              <a:spcBef>
                <a:spcPts val="400"/>
              </a:spcBef>
              <a:spcAft>
                <a:spcPts val="0"/>
              </a:spcAft>
              <a:buClr>
                <a:schemeClr val="tx1"/>
              </a:buClr>
              <a:buSzPct val="100000"/>
              <a:buFont typeface="Arial" pitchFamily="34" charset="0"/>
              <a:buChar char="–"/>
              <a:tabLst/>
              <a:defRPr lang="en-US" sz="1800" kern="1200" baseline="0" noProof="0">
                <a:solidFill>
                  <a:schemeClr val="tx1"/>
                </a:solidFill>
                <a:latin typeface="+mn-lt"/>
                <a:ea typeface="+mn-ea"/>
                <a:cs typeface="+mn-cs"/>
              </a:defRPr>
            </a:lvl3pPr>
            <a:lvl4pPr marL="539892" marR="0" indent="-179964" algn="l" defTabSz="1088558"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kern="1200">
                <a:solidFill>
                  <a:schemeClr val="tx1"/>
                </a:solidFill>
                <a:latin typeface="+mn-lt"/>
                <a:ea typeface="+mn-ea"/>
                <a:cs typeface="+mn-cs"/>
              </a:defRPr>
            </a:lvl4pPr>
            <a:lvl5pPr marL="719856" indent="-179964" algn="l" defTabSz="1088558" rtl="0" eaLnBrk="1" latinLnBrk="0" hangingPunct="1">
              <a:spcBef>
                <a:spcPts val="100"/>
              </a:spcBef>
              <a:buClr>
                <a:schemeClr val="accent2"/>
              </a:buClr>
              <a:buSzPct val="100000"/>
              <a:buFont typeface="Arial" pitchFamily="34" charset="0"/>
              <a:buChar char="–"/>
              <a:defRPr sz="1400" kern="1200" baseline="0">
                <a:solidFill>
                  <a:schemeClr val="tx1"/>
                </a:solidFill>
                <a:latin typeface="+mn-lt"/>
                <a:ea typeface="+mn-ea"/>
                <a:cs typeface="+mn-cs"/>
              </a:defRPr>
            </a:lvl5pPr>
            <a:lvl6pPr marL="2993535"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814"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09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373" indent="-272140" algn="l" defTabSz="1088558" rtl="0" eaLnBrk="1" latinLnBrk="0" hangingPunct="1">
              <a:spcBef>
                <a:spcPct val="20000"/>
              </a:spcBef>
              <a:buFont typeface="Arial" pitchFamily="34" charset="0"/>
              <a:buChar char="•"/>
              <a:defRPr sz="2400" kern="1200">
                <a:solidFill>
                  <a:schemeClr val="tx1"/>
                </a:solidFill>
                <a:latin typeface="+mn-lt"/>
                <a:ea typeface="+mn-ea"/>
                <a:cs typeface="+mn-cs"/>
              </a:defRPr>
            </a:lvl9pPr>
          </a:lstStyle>
          <a:p>
            <a:r>
              <a:rPr lang="zh-CN" altLang="en-US" sz="1400" b="1"/>
              <a:t>注意</a:t>
            </a:r>
            <a:r>
              <a:rPr lang="zh-CN" altLang="en-US" sz="1400"/>
              <a:t>：对于奥赛能的范围，添加所需的权限包括（以下幻灯片中的说明）：</a:t>
            </a:r>
            <a:br>
              <a:rPr lang="zh-CN" altLang="en-US" sz="1400"/>
            </a:br>
            <a:r>
              <a:rPr lang="zh-CN" altLang="en-US" sz="1400"/>
              <a:t>        </a:t>
            </a:r>
            <a:r>
              <a:rPr lang="en-US" altLang="zh-CN" sz="1400" b="1">
                <a:solidFill>
                  <a:srgbClr val="FF0000"/>
                </a:solidFill>
              </a:rPr>
              <a:t>• </a:t>
            </a:r>
            <a:r>
              <a:rPr lang="zh-CN" altLang="en-US" sz="1400" b="1">
                <a:solidFill>
                  <a:srgbClr val="FF0000"/>
                </a:solidFill>
              </a:rPr>
              <a:t>发件箱访问</a:t>
            </a:r>
            <a:br>
              <a:rPr lang="zh-CN" altLang="en-US" sz="1400" b="1">
                <a:solidFill>
                  <a:srgbClr val="FF0000"/>
                </a:solidFill>
              </a:rPr>
            </a:br>
            <a:r>
              <a:rPr lang="zh-CN" altLang="en-US" sz="1400" b="1">
                <a:solidFill>
                  <a:srgbClr val="FF0000"/>
                </a:solidFill>
              </a:rPr>
              <a:t>        </a:t>
            </a:r>
            <a:r>
              <a:rPr lang="en-US" altLang="zh-CN" sz="1400" b="1">
                <a:solidFill>
                  <a:srgbClr val="FF0000"/>
                </a:solidFill>
              </a:rPr>
              <a:t>• </a:t>
            </a:r>
            <a:r>
              <a:rPr lang="zh-CN" altLang="en-US" sz="1400" b="1">
                <a:solidFill>
                  <a:srgbClr val="FF0000"/>
                </a:solidFill>
              </a:rPr>
              <a:t>客户关系</a:t>
            </a:r>
            <a:br>
              <a:rPr lang="zh-CN" altLang="en-US" sz="1400" b="1">
                <a:solidFill>
                  <a:srgbClr val="FF0000"/>
                </a:solidFill>
              </a:rPr>
            </a:br>
            <a:r>
              <a:rPr lang="zh-CN" altLang="en-US" sz="1400" b="1">
                <a:solidFill>
                  <a:srgbClr val="FF0000"/>
                </a:solidFill>
              </a:rPr>
              <a:t>        </a:t>
            </a:r>
            <a:r>
              <a:rPr lang="en-US" altLang="zh-CN" sz="1400" b="1">
                <a:solidFill>
                  <a:srgbClr val="FF0000"/>
                </a:solidFill>
              </a:rPr>
              <a:t>• </a:t>
            </a:r>
            <a:r>
              <a:rPr lang="zh-CN" altLang="en-US" sz="1400" b="1">
                <a:solidFill>
                  <a:srgbClr val="FF0000"/>
                </a:solidFill>
              </a:rPr>
              <a:t>收件箱和订单访问 </a:t>
            </a:r>
            <a:br>
              <a:rPr lang="zh-CN" altLang="en-US" sz="1400" b="1">
                <a:solidFill>
                  <a:srgbClr val="FF0000"/>
                </a:solidFill>
              </a:rPr>
            </a:br>
            <a:r>
              <a:rPr lang="zh-CN" altLang="en-US" sz="1400" b="1">
                <a:solidFill>
                  <a:srgbClr val="FF0000"/>
                </a:solidFill>
              </a:rPr>
              <a:t>        </a:t>
            </a:r>
            <a:r>
              <a:rPr lang="en-US" altLang="zh-CN" sz="1400" b="1">
                <a:solidFill>
                  <a:srgbClr val="FF0000"/>
                </a:solidFill>
              </a:rPr>
              <a:t>• </a:t>
            </a:r>
            <a:r>
              <a:rPr lang="zh-CN" altLang="en-US" sz="1400" b="1">
                <a:solidFill>
                  <a:srgbClr val="FF0000"/>
                </a:solidFill>
              </a:rPr>
              <a:t>订购单报告管理 </a:t>
            </a:r>
            <a:br>
              <a:rPr lang="zh-CN" altLang="en-US" sz="1400" b="1">
                <a:solidFill>
                  <a:srgbClr val="FF0000"/>
                </a:solidFill>
              </a:rPr>
            </a:br>
            <a:r>
              <a:rPr lang="zh-CN" altLang="en-US" sz="1400" b="1">
                <a:solidFill>
                  <a:srgbClr val="FF0000"/>
                </a:solidFill>
              </a:rPr>
              <a:t>        </a:t>
            </a:r>
            <a:r>
              <a:rPr lang="en-US" altLang="zh-CN" sz="1400" b="1">
                <a:solidFill>
                  <a:srgbClr val="FF0000"/>
                </a:solidFill>
              </a:rPr>
              <a:t>• </a:t>
            </a:r>
            <a:r>
              <a:rPr lang="zh-CN" altLang="en-US" sz="1400" b="1">
                <a:solidFill>
                  <a:srgbClr val="FF0000"/>
                </a:solidFill>
              </a:rPr>
              <a:t>货物收货单报告管理</a:t>
            </a:r>
            <a:br>
              <a:rPr lang="zh-CN" altLang="en-US" sz="1400"/>
            </a:br>
            <a:endParaRPr lang="en-US" sz="1400">
              <a:latin typeface="Arial body"/>
            </a:endParaRPr>
          </a:p>
        </p:txBody>
      </p:sp>
      <p:pic>
        <p:nvPicPr>
          <p:cNvPr id="6" name="Picture 5">
            <a:extLst>
              <a:ext uri="{FF2B5EF4-FFF2-40B4-BE49-F238E27FC236}">
                <a16:creationId xmlns:a16="http://schemas.microsoft.com/office/drawing/2014/main" id="{154E75BC-49AA-5C1F-CEF3-1490A7084954}"/>
              </a:ext>
            </a:extLst>
          </p:cNvPr>
          <p:cNvPicPr>
            <a:picLocks noChangeAspect="1"/>
          </p:cNvPicPr>
          <p:nvPr/>
        </p:nvPicPr>
        <p:blipFill>
          <a:blip r:embed="rId2"/>
          <a:stretch>
            <a:fillRect/>
          </a:stretch>
        </p:blipFill>
        <p:spPr>
          <a:xfrm>
            <a:off x="9099429" y="1062903"/>
            <a:ext cx="2794144" cy="4957697"/>
          </a:xfrm>
          <a:prstGeom prst="rect">
            <a:avLst/>
          </a:prstGeom>
        </p:spPr>
      </p:pic>
      <p:pic>
        <p:nvPicPr>
          <p:cNvPr id="7" name="Picture 6">
            <a:extLst>
              <a:ext uri="{FF2B5EF4-FFF2-40B4-BE49-F238E27FC236}">
                <a16:creationId xmlns:a16="http://schemas.microsoft.com/office/drawing/2014/main" id="{FCD7747A-1EB2-C509-0A4D-84F0C01B27A9}"/>
              </a:ext>
            </a:extLst>
          </p:cNvPr>
          <p:cNvPicPr>
            <a:picLocks noChangeAspect="1"/>
          </p:cNvPicPr>
          <p:nvPr/>
        </p:nvPicPr>
        <p:blipFill>
          <a:blip r:embed="rId3"/>
          <a:stretch>
            <a:fillRect/>
          </a:stretch>
        </p:blipFill>
        <p:spPr>
          <a:xfrm>
            <a:off x="11650694" y="799352"/>
            <a:ext cx="274344" cy="323116"/>
          </a:xfrm>
          <a:prstGeom prst="rect">
            <a:avLst/>
          </a:prstGeom>
        </p:spPr>
      </p:pic>
      <p:pic>
        <p:nvPicPr>
          <p:cNvPr id="11" name="Picture 10">
            <a:extLst>
              <a:ext uri="{FF2B5EF4-FFF2-40B4-BE49-F238E27FC236}">
                <a16:creationId xmlns:a16="http://schemas.microsoft.com/office/drawing/2014/main" id="{810CCB59-4856-EE93-45D2-2707FACC314D}"/>
              </a:ext>
            </a:extLst>
          </p:cNvPr>
          <p:cNvPicPr>
            <a:picLocks noChangeAspect="1"/>
          </p:cNvPicPr>
          <p:nvPr/>
        </p:nvPicPr>
        <p:blipFill>
          <a:blip r:embed="rId4"/>
          <a:stretch>
            <a:fillRect/>
          </a:stretch>
        </p:blipFill>
        <p:spPr>
          <a:xfrm>
            <a:off x="3396579" y="1114582"/>
            <a:ext cx="5468289" cy="2499613"/>
          </a:xfrm>
          <a:prstGeom prst="rect">
            <a:avLst/>
          </a:prstGeom>
        </p:spPr>
      </p:pic>
      <p:pic>
        <p:nvPicPr>
          <p:cNvPr id="13" name="Picture 12">
            <a:extLst>
              <a:ext uri="{FF2B5EF4-FFF2-40B4-BE49-F238E27FC236}">
                <a16:creationId xmlns:a16="http://schemas.microsoft.com/office/drawing/2014/main" id="{91E749C6-1D98-26CF-5368-8AF117947268}"/>
              </a:ext>
            </a:extLst>
          </p:cNvPr>
          <p:cNvPicPr>
            <a:picLocks noChangeAspect="1"/>
          </p:cNvPicPr>
          <p:nvPr/>
        </p:nvPicPr>
        <p:blipFill>
          <a:blip r:embed="rId5"/>
          <a:stretch>
            <a:fillRect/>
          </a:stretch>
        </p:blipFill>
        <p:spPr>
          <a:xfrm>
            <a:off x="8296336" y="2826399"/>
            <a:ext cx="274344" cy="323116"/>
          </a:xfrm>
          <a:prstGeom prst="rect">
            <a:avLst/>
          </a:prstGeom>
        </p:spPr>
      </p:pic>
      <p:pic>
        <p:nvPicPr>
          <p:cNvPr id="15" name="Picture 14">
            <a:extLst>
              <a:ext uri="{FF2B5EF4-FFF2-40B4-BE49-F238E27FC236}">
                <a16:creationId xmlns:a16="http://schemas.microsoft.com/office/drawing/2014/main" id="{D286763C-A37F-C440-BEF4-9AD0D8FE4182}"/>
              </a:ext>
            </a:extLst>
          </p:cNvPr>
          <p:cNvPicPr>
            <a:picLocks noChangeAspect="1"/>
          </p:cNvPicPr>
          <p:nvPr/>
        </p:nvPicPr>
        <p:blipFill>
          <a:blip r:embed="rId6"/>
          <a:stretch>
            <a:fillRect/>
          </a:stretch>
        </p:blipFill>
        <p:spPr>
          <a:xfrm>
            <a:off x="3445847" y="3738157"/>
            <a:ext cx="5468290" cy="2359444"/>
          </a:xfrm>
          <a:prstGeom prst="rect">
            <a:avLst/>
          </a:prstGeom>
        </p:spPr>
      </p:pic>
      <p:pic>
        <p:nvPicPr>
          <p:cNvPr id="16" name="Picture 15">
            <a:extLst>
              <a:ext uri="{FF2B5EF4-FFF2-40B4-BE49-F238E27FC236}">
                <a16:creationId xmlns:a16="http://schemas.microsoft.com/office/drawing/2014/main" id="{6431393D-114B-1EC3-2F60-6B81B3488B74}"/>
              </a:ext>
            </a:extLst>
          </p:cNvPr>
          <p:cNvPicPr>
            <a:picLocks noChangeAspect="1"/>
          </p:cNvPicPr>
          <p:nvPr/>
        </p:nvPicPr>
        <p:blipFill>
          <a:blip r:embed="rId7"/>
          <a:stretch>
            <a:fillRect/>
          </a:stretch>
        </p:blipFill>
        <p:spPr>
          <a:xfrm>
            <a:off x="3614261" y="4930226"/>
            <a:ext cx="274344" cy="323116"/>
          </a:xfrm>
          <a:prstGeom prst="rect">
            <a:avLst/>
          </a:prstGeom>
        </p:spPr>
      </p:pic>
      <p:pic>
        <p:nvPicPr>
          <p:cNvPr id="17" name="Picture 16">
            <a:extLst>
              <a:ext uri="{FF2B5EF4-FFF2-40B4-BE49-F238E27FC236}">
                <a16:creationId xmlns:a16="http://schemas.microsoft.com/office/drawing/2014/main" id="{80B7F28A-46B2-6C3F-BE8D-1BCE66D851DE}"/>
              </a:ext>
            </a:extLst>
          </p:cNvPr>
          <p:cNvPicPr>
            <a:picLocks noChangeAspect="1"/>
          </p:cNvPicPr>
          <p:nvPr/>
        </p:nvPicPr>
        <p:blipFill>
          <a:blip r:embed="rId3"/>
          <a:stretch>
            <a:fillRect/>
          </a:stretch>
        </p:blipFill>
        <p:spPr>
          <a:xfrm>
            <a:off x="11416133" y="3429000"/>
            <a:ext cx="274344" cy="323116"/>
          </a:xfrm>
          <a:prstGeom prst="rect">
            <a:avLst/>
          </a:prstGeom>
        </p:spPr>
      </p:pic>
      <p:pic>
        <p:nvPicPr>
          <p:cNvPr id="18" name="Picture 17">
            <a:extLst>
              <a:ext uri="{FF2B5EF4-FFF2-40B4-BE49-F238E27FC236}">
                <a16:creationId xmlns:a16="http://schemas.microsoft.com/office/drawing/2014/main" id="{F3084162-8BDB-A55E-5A16-F72C77EFE7CA}"/>
              </a:ext>
            </a:extLst>
          </p:cNvPr>
          <p:cNvPicPr>
            <a:picLocks noChangeAspect="1"/>
          </p:cNvPicPr>
          <p:nvPr/>
        </p:nvPicPr>
        <p:blipFill>
          <a:blip r:embed="rId3"/>
          <a:stretch>
            <a:fillRect/>
          </a:stretch>
        </p:blipFill>
        <p:spPr>
          <a:xfrm>
            <a:off x="9801039" y="2818251"/>
            <a:ext cx="274344" cy="323116"/>
          </a:xfrm>
          <a:prstGeom prst="rect">
            <a:avLst/>
          </a:prstGeom>
        </p:spPr>
      </p:pic>
    </p:spTree>
    <p:extLst>
      <p:ext uri="{BB962C8B-B14F-4D97-AF65-F5344CB8AC3E}">
        <p14:creationId xmlns:p14="http://schemas.microsoft.com/office/powerpoint/2010/main" val="508698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400C14-3385-6FBB-9883-0403B6054055}"/>
              </a:ext>
            </a:extLst>
          </p:cNvPr>
          <p:cNvSpPr>
            <a:spLocks noGrp="1"/>
          </p:cNvSpPr>
          <p:nvPr>
            <p:ph type="body" sz="quarter" idx="10"/>
          </p:nvPr>
        </p:nvSpPr>
        <p:spPr>
          <a:xfrm>
            <a:off x="503999" y="1742172"/>
            <a:ext cx="3948745" cy="3711177"/>
          </a:xfrm>
        </p:spPr>
        <p:txBody>
          <a:bodyPr>
            <a:normAutofit/>
          </a:bodyPr>
          <a:lstStyle/>
          <a:p>
            <a:r>
              <a:rPr lang="en-US" altLang="zh-CN" sz="1600" b="1" dirty="0">
                <a:solidFill>
                  <a:srgbClr val="FFC000"/>
                </a:solidFill>
              </a:rPr>
              <a:t>4.</a:t>
            </a:r>
            <a:r>
              <a:rPr lang="zh-CN" altLang="en-US" sz="1600" dirty="0"/>
              <a:t>要</a:t>
            </a:r>
            <a:r>
              <a:rPr lang="zh-CN" altLang="en-US" sz="1600" b="1" dirty="0"/>
              <a:t>创建</a:t>
            </a:r>
            <a:r>
              <a:rPr lang="zh-CN" altLang="en-US" sz="1600" dirty="0"/>
              <a:t>用户，请单击创建用户按钮并添加有关用户的所有相关信息，包括姓名和联系信息。</a:t>
            </a:r>
            <a:endParaRPr lang="en-US" altLang="zh-CN" sz="1600" dirty="0"/>
          </a:p>
          <a:p>
            <a:endParaRPr lang="en-US" altLang="zh-CN" sz="1600" dirty="0"/>
          </a:p>
          <a:p>
            <a:br>
              <a:rPr lang="zh-CN" altLang="en-US" sz="1600" dirty="0"/>
            </a:br>
            <a:r>
              <a:rPr lang="en-US" altLang="zh-CN" sz="1600" b="1" dirty="0">
                <a:solidFill>
                  <a:srgbClr val="FFC000"/>
                </a:solidFill>
              </a:rPr>
              <a:t>5.</a:t>
            </a:r>
            <a:r>
              <a:rPr lang="zh-CN" altLang="en-US" sz="1600" dirty="0"/>
              <a:t>在角色分配部分中</a:t>
            </a:r>
            <a:r>
              <a:rPr lang="zh-CN" altLang="en-US" sz="1600" b="1" dirty="0"/>
              <a:t>选择</a:t>
            </a:r>
            <a:r>
              <a:rPr lang="zh-CN" altLang="en-US" sz="1600" dirty="0"/>
              <a:t>一个角色，然后单击完成。您最多可以向 </a:t>
            </a:r>
            <a:r>
              <a:rPr lang="en-US" altLang="zh-CN" sz="1600" dirty="0"/>
              <a:t>Ariba Network </a:t>
            </a:r>
            <a:r>
              <a:rPr lang="zh-CN" altLang="en-US" sz="1600" dirty="0"/>
              <a:t>帐户添加 </a:t>
            </a:r>
            <a:r>
              <a:rPr lang="en-US" altLang="zh-CN" sz="1600" dirty="0"/>
              <a:t>250 </a:t>
            </a:r>
            <a:r>
              <a:rPr lang="zh-CN" altLang="en-US" sz="1600" dirty="0"/>
              <a:t>个用户</a:t>
            </a:r>
            <a:r>
              <a:rPr lang="zh-CN" altLang="en-US" sz="1600" dirty="0">
                <a:latin typeface="Arial body"/>
              </a:rPr>
              <a:t>。</a:t>
            </a:r>
            <a:endParaRPr lang="en-US" sz="1600" dirty="0"/>
          </a:p>
        </p:txBody>
      </p:sp>
      <p:sp>
        <p:nvSpPr>
          <p:cNvPr id="3" name="Title 2">
            <a:extLst>
              <a:ext uri="{FF2B5EF4-FFF2-40B4-BE49-F238E27FC236}">
                <a16:creationId xmlns:a16="http://schemas.microsoft.com/office/drawing/2014/main" id="{7DD4CCB8-C020-1003-30D9-A1DD6DE7A812}"/>
              </a:ext>
            </a:extLst>
          </p:cNvPr>
          <p:cNvSpPr>
            <a:spLocks noGrp="1"/>
          </p:cNvSpPr>
          <p:nvPr>
            <p:ph type="title"/>
          </p:nvPr>
        </p:nvSpPr>
        <p:spPr/>
        <p:txBody>
          <a:bodyPr/>
          <a:lstStyle/>
          <a:p>
            <a:r>
              <a:rPr lang="en-US" sz="2400"/>
              <a:t>SAP Business Network </a:t>
            </a:r>
            <a:r>
              <a:rPr lang="zh-CN" altLang="en-US"/>
              <a:t>创建用户和角色 </a:t>
            </a:r>
            <a:r>
              <a:rPr lang="en-US" altLang="zh-CN"/>
              <a:t>- </a:t>
            </a:r>
            <a:r>
              <a:rPr lang="zh-CN" altLang="en-US"/>
              <a:t>管理员任务</a:t>
            </a:r>
            <a:endParaRPr lang="en-US"/>
          </a:p>
        </p:txBody>
      </p:sp>
      <p:pic>
        <p:nvPicPr>
          <p:cNvPr id="4" name="Picture 3">
            <a:extLst>
              <a:ext uri="{FF2B5EF4-FFF2-40B4-BE49-F238E27FC236}">
                <a16:creationId xmlns:a16="http://schemas.microsoft.com/office/drawing/2014/main" id="{9FECDC4C-701D-5CBB-68AA-4BA29BC4C3D3}"/>
              </a:ext>
            </a:extLst>
          </p:cNvPr>
          <p:cNvPicPr>
            <a:picLocks noChangeAspect="1"/>
          </p:cNvPicPr>
          <p:nvPr/>
        </p:nvPicPr>
        <p:blipFill>
          <a:blip r:embed="rId2"/>
          <a:stretch>
            <a:fillRect/>
          </a:stretch>
        </p:blipFill>
        <p:spPr>
          <a:xfrm>
            <a:off x="4639377" y="932046"/>
            <a:ext cx="6467089" cy="2602831"/>
          </a:xfrm>
          <a:prstGeom prst="rect">
            <a:avLst/>
          </a:prstGeom>
          <a:ln>
            <a:solidFill>
              <a:schemeClr val="accent3">
                <a:lumMod val="40000"/>
                <a:lumOff val="60000"/>
              </a:schemeClr>
            </a:solidFill>
          </a:ln>
        </p:spPr>
      </p:pic>
      <p:pic>
        <p:nvPicPr>
          <p:cNvPr id="7" name="Picture 6">
            <a:extLst>
              <a:ext uri="{FF2B5EF4-FFF2-40B4-BE49-F238E27FC236}">
                <a16:creationId xmlns:a16="http://schemas.microsoft.com/office/drawing/2014/main" id="{5929C66A-8136-13A3-9C82-BAE4C2E44819}"/>
              </a:ext>
            </a:extLst>
          </p:cNvPr>
          <p:cNvPicPr>
            <a:picLocks noChangeAspect="1"/>
          </p:cNvPicPr>
          <p:nvPr/>
        </p:nvPicPr>
        <p:blipFill>
          <a:blip r:embed="rId3"/>
          <a:stretch>
            <a:fillRect/>
          </a:stretch>
        </p:blipFill>
        <p:spPr>
          <a:xfrm>
            <a:off x="4659714" y="3570596"/>
            <a:ext cx="6467089" cy="2950631"/>
          </a:xfrm>
          <a:prstGeom prst="rect">
            <a:avLst/>
          </a:prstGeom>
          <a:ln>
            <a:solidFill>
              <a:schemeClr val="accent3">
                <a:lumMod val="40000"/>
                <a:lumOff val="60000"/>
              </a:schemeClr>
            </a:solidFill>
          </a:ln>
        </p:spPr>
      </p:pic>
      <p:pic>
        <p:nvPicPr>
          <p:cNvPr id="8" name="Picture 7">
            <a:extLst>
              <a:ext uri="{FF2B5EF4-FFF2-40B4-BE49-F238E27FC236}">
                <a16:creationId xmlns:a16="http://schemas.microsoft.com/office/drawing/2014/main" id="{F9B86BE5-AD1C-6E9C-A5DF-0B742D0C08FF}"/>
              </a:ext>
            </a:extLst>
          </p:cNvPr>
          <p:cNvPicPr>
            <a:picLocks noChangeAspect="1"/>
          </p:cNvPicPr>
          <p:nvPr/>
        </p:nvPicPr>
        <p:blipFill>
          <a:blip r:embed="rId4"/>
          <a:stretch>
            <a:fillRect/>
          </a:stretch>
        </p:blipFill>
        <p:spPr>
          <a:xfrm>
            <a:off x="10111361" y="2479157"/>
            <a:ext cx="274344" cy="329213"/>
          </a:xfrm>
          <a:prstGeom prst="rect">
            <a:avLst/>
          </a:prstGeom>
        </p:spPr>
      </p:pic>
      <p:pic>
        <p:nvPicPr>
          <p:cNvPr id="9" name="Picture 8">
            <a:extLst>
              <a:ext uri="{FF2B5EF4-FFF2-40B4-BE49-F238E27FC236}">
                <a16:creationId xmlns:a16="http://schemas.microsoft.com/office/drawing/2014/main" id="{9D610BE6-5A68-34DA-9D06-0C09E4BDC5EA}"/>
              </a:ext>
            </a:extLst>
          </p:cNvPr>
          <p:cNvPicPr>
            <a:picLocks noChangeAspect="1"/>
          </p:cNvPicPr>
          <p:nvPr/>
        </p:nvPicPr>
        <p:blipFill>
          <a:blip r:embed="rId5"/>
          <a:stretch>
            <a:fillRect/>
          </a:stretch>
        </p:blipFill>
        <p:spPr>
          <a:xfrm>
            <a:off x="4452745" y="5596741"/>
            <a:ext cx="274344" cy="329213"/>
          </a:xfrm>
          <a:prstGeom prst="rect">
            <a:avLst/>
          </a:prstGeom>
        </p:spPr>
      </p:pic>
    </p:spTree>
    <p:extLst>
      <p:ext uri="{BB962C8B-B14F-4D97-AF65-F5344CB8AC3E}">
        <p14:creationId xmlns:p14="http://schemas.microsoft.com/office/powerpoint/2010/main" val="850645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8828FE-549C-806C-8778-513B99CCAEEF}"/>
              </a:ext>
            </a:extLst>
          </p:cNvPr>
          <p:cNvSpPr>
            <a:spLocks noGrp="1"/>
          </p:cNvSpPr>
          <p:nvPr>
            <p:ph type="body" sz="quarter" idx="10"/>
          </p:nvPr>
        </p:nvSpPr>
        <p:spPr/>
        <p:txBody>
          <a:bodyPr/>
          <a:lstStyle/>
          <a:p>
            <a:r>
              <a:rPr lang="zh-CN" altLang="en-US"/>
              <a:t>与奥赛能协作所需的权限说明</a:t>
            </a:r>
            <a:endParaRPr lang="en-US"/>
          </a:p>
        </p:txBody>
      </p:sp>
      <p:sp>
        <p:nvSpPr>
          <p:cNvPr id="3" name="Title 2">
            <a:extLst>
              <a:ext uri="{FF2B5EF4-FFF2-40B4-BE49-F238E27FC236}">
                <a16:creationId xmlns:a16="http://schemas.microsoft.com/office/drawing/2014/main" id="{6A3015C3-ADDF-84F1-E973-91D9EA66C3E3}"/>
              </a:ext>
            </a:extLst>
          </p:cNvPr>
          <p:cNvSpPr>
            <a:spLocks noGrp="1"/>
          </p:cNvSpPr>
          <p:nvPr>
            <p:ph type="title"/>
          </p:nvPr>
        </p:nvSpPr>
        <p:spPr/>
        <p:txBody>
          <a:bodyPr/>
          <a:lstStyle/>
          <a:p>
            <a:r>
              <a:rPr lang="en-US" sz="2400"/>
              <a:t>SAP Business Network </a:t>
            </a:r>
            <a:r>
              <a:rPr lang="zh-CN" altLang="en-US"/>
              <a:t>创建用户和角色 </a:t>
            </a:r>
            <a:r>
              <a:rPr lang="en-US" altLang="zh-CN"/>
              <a:t>- </a:t>
            </a:r>
            <a:r>
              <a:rPr lang="zh-CN" altLang="en-US"/>
              <a:t>管理员任务</a:t>
            </a:r>
            <a:endParaRPr lang="en-US"/>
          </a:p>
        </p:txBody>
      </p:sp>
      <p:pic>
        <p:nvPicPr>
          <p:cNvPr id="10" name="Picture 9">
            <a:extLst>
              <a:ext uri="{FF2B5EF4-FFF2-40B4-BE49-F238E27FC236}">
                <a16:creationId xmlns:a16="http://schemas.microsoft.com/office/drawing/2014/main" id="{F9EC2FAA-5A22-B5EB-9F4A-42695CC38748}"/>
              </a:ext>
            </a:extLst>
          </p:cNvPr>
          <p:cNvPicPr>
            <a:picLocks noChangeAspect="1"/>
          </p:cNvPicPr>
          <p:nvPr/>
        </p:nvPicPr>
        <p:blipFill>
          <a:blip r:embed="rId2"/>
          <a:stretch>
            <a:fillRect/>
          </a:stretch>
        </p:blipFill>
        <p:spPr>
          <a:xfrm>
            <a:off x="516653" y="2008776"/>
            <a:ext cx="11025058" cy="4518119"/>
          </a:xfrm>
          <a:prstGeom prst="rect">
            <a:avLst/>
          </a:prstGeom>
          <a:ln>
            <a:solidFill>
              <a:schemeClr val="accent3">
                <a:lumMod val="40000"/>
                <a:lumOff val="60000"/>
              </a:schemeClr>
            </a:solidFill>
          </a:ln>
        </p:spPr>
      </p:pic>
    </p:spTree>
    <p:extLst>
      <p:ext uri="{BB962C8B-B14F-4D97-AF65-F5344CB8AC3E}">
        <p14:creationId xmlns:p14="http://schemas.microsoft.com/office/powerpoint/2010/main" val="41740125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922C22C-3998-BE9D-DC03-968965632AF4}"/>
              </a:ext>
            </a:extLst>
          </p:cNvPr>
          <p:cNvSpPr>
            <a:spLocks noGrp="1"/>
          </p:cNvSpPr>
          <p:nvPr>
            <p:ph type="body" sz="quarter" idx="10"/>
          </p:nvPr>
        </p:nvSpPr>
        <p:spPr>
          <a:xfrm>
            <a:off x="504000" y="1620000"/>
            <a:ext cx="2604960" cy="4578669"/>
          </a:xfrm>
        </p:spPr>
        <p:txBody>
          <a:bodyPr>
            <a:normAutofit fontScale="85000" lnSpcReduction="20000"/>
          </a:bodyPr>
          <a:lstStyle/>
          <a:p>
            <a:r>
              <a:rPr lang="en-US" altLang="zh-CN"/>
              <a:t>1. </a:t>
            </a:r>
            <a:r>
              <a:rPr lang="zh-CN" altLang="en-US" b="1"/>
              <a:t>单击</a:t>
            </a:r>
            <a:r>
              <a:rPr lang="zh-CN" altLang="en-US"/>
              <a:t>“用户”选项卡</a:t>
            </a:r>
          </a:p>
          <a:p>
            <a:r>
              <a:rPr lang="en-US" altLang="zh-CN"/>
              <a:t>2. </a:t>
            </a:r>
            <a:r>
              <a:rPr lang="zh-CN" altLang="en-US" b="1"/>
              <a:t>单击</a:t>
            </a:r>
            <a:r>
              <a:rPr lang="zh-CN" altLang="en-US"/>
              <a:t>所选用户的编辑。</a:t>
            </a:r>
          </a:p>
          <a:p>
            <a:r>
              <a:rPr lang="en-US" altLang="zh-CN"/>
              <a:t>3.</a:t>
            </a:r>
            <a:r>
              <a:rPr lang="zh-CN" altLang="en-US" b="1"/>
              <a:t>单击</a:t>
            </a:r>
            <a:r>
              <a:rPr lang="zh-CN" altLang="en-US"/>
              <a:t>“重置密码”按钮，重置用户的密码</a:t>
            </a:r>
          </a:p>
          <a:p>
            <a:r>
              <a:rPr lang="en-US" altLang="zh-CN"/>
              <a:t>4. </a:t>
            </a:r>
            <a:r>
              <a:rPr lang="zh-CN" altLang="en-US" b="1"/>
              <a:t>其他选项</a:t>
            </a:r>
            <a:r>
              <a:rPr lang="zh-CN" altLang="en-US"/>
              <a:t>：</a:t>
            </a:r>
          </a:p>
          <a:p>
            <a:r>
              <a:rPr lang="en-US" altLang="zh-CN"/>
              <a:t>• </a:t>
            </a:r>
            <a:r>
              <a:rPr lang="zh-CN" altLang="en-US"/>
              <a:t>删除用户</a:t>
            </a:r>
          </a:p>
          <a:p>
            <a:r>
              <a:rPr lang="en-US" altLang="zh-CN"/>
              <a:t>• </a:t>
            </a:r>
            <a:r>
              <a:rPr lang="zh-CN" altLang="en-US"/>
              <a:t>添加到联系人清单</a:t>
            </a:r>
          </a:p>
          <a:p>
            <a:r>
              <a:rPr lang="en-US" altLang="zh-CN"/>
              <a:t>• </a:t>
            </a:r>
            <a:r>
              <a:rPr lang="zh-CN" altLang="en-US"/>
              <a:t>从联系人清单中移除</a:t>
            </a:r>
          </a:p>
          <a:p>
            <a:r>
              <a:rPr lang="en-US" altLang="zh-CN"/>
              <a:t>• </a:t>
            </a:r>
            <a:r>
              <a:rPr lang="zh-CN" altLang="en-US"/>
              <a:t>成为管理员</a:t>
            </a:r>
            <a:endParaRPr lang="en-US"/>
          </a:p>
        </p:txBody>
      </p:sp>
      <p:sp>
        <p:nvSpPr>
          <p:cNvPr id="3" name="Title 2">
            <a:extLst>
              <a:ext uri="{FF2B5EF4-FFF2-40B4-BE49-F238E27FC236}">
                <a16:creationId xmlns:a16="http://schemas.microsoft.com/office/drawing/2014/main" id="{272E8BE0-47DD-05D5-E205-88AE234EEAB3}"/>
              </a:ext>
            </a:extLst>
          </p:cNvPr>
          <p:cNvSpPr>
            <a:spLocks noGrp="1"/>
          </p:cNvSpPr>
          <p:nvPr>
            <p:ph type="title"/>
          </p:nvPr>
        </p:nvSpPr>
        <p:spPr/>
        <p:txBody>
          <a:bodyPr/>
          <a:lstStyle/>
          <a:p>
            <a:r>
              <a:rPr lang="en-US" sz="2400"/>
              <a:t>SAP Business Network </a:t>
            </a:r>
            <a:r>
              <a:rPr lang="zh-CN" altLang="en-US" sz="2400"/>
              <a:t>维护</a:t>
            </a:r>
            <a:r>
              <a:rPr lang="zh-CN" altLang="en-US"/>
              <a:t>用户 </a:t>
            </a:r>
            <a:r>
              <a:rPr lang="en-US" altLang="zh-CN"/>
              <a:t>- </a:t>
            </a:r>
            <a:r>
              <a:rPr lang="zh-CN" altLang="en-US"/>
              <a:t>管理员任务</a:t>
            </a:r>
            <a:endParaRPr lang="en-US"/>
          </a:p>
        </p:txBody>
      </p:sp>
      <p:pic>
        <p:nvPicPr>
          <p:cNvPr id="7" name="Picture 6">
            <a:extLst>
              <a:ext uri="{FF2B5EF4-FFF2-40B4-BE49-F238E27FC236}">
                <a16:creationId xmlns:a16="http://schemas.microsoft.com/office/drawing/2014/main" id="{6F204145-65E8-5CC6-438A-71F2FDDB1C7F}"/>
              </a:ext>
            </a:extLst>
          </p:cNvPr>
          <p:cNvPicPr>
            <a:picLocks noChangeAspect="1"/>
          </p:cNvPicPr>
          <p:nvPr/>
        </p:nvPicPr>
        <p:blipFill>
          <a:blip r:embed="rId2"/>
          <a:stretch>
            <a:fillRect/>
          </a:stretch>
        </p:blipFill>
        <p:spPr>
          <a:xfrm>
            <a:off x="4504622" y="3827537"/>
            <a:ext cx="6535555" cy="2806007"/>
          </a:xfrm>
          <a:prstGeom prst="rect">
            <a:avLst/>
          </a:prstGeom>
        </p:spPr>
      </p:pic>
      <p:pic>
        <p:nvPicPr>
          <p:cNvPr id="9" name="Picture 8">
            <a:extLst>
              <a:ext uri="{FF2B5EF4-FFF2-40B4-BE49-F238E27FC236}">
                <a16:creationId xmlns:a16="http://schemas.microsoft.com/office/drawing/2014/main" id="{EA82B9E8-B182-6296-2403-41CAFAE84181}"/>
              </a:ext>
            </a:extLst>
          </p:cNvPr>
          <p:cNvPicPr>
            <a:picLocks noChangeAspect="1"/>
          </p:cNvPicPr>
          <p:nvPr/>
        </p:nvPicPr>
        <p:blipFill>
          <a:blip r:embed="rId3"/>
          <a:stretch>
            <a:fillRect/>
          </a:stretch>
        </p:blipFill>
        <p:spPr>
          <a:xfrm>
            <a:off x="4504622" y="968659"/>
            <a:ext cx="6535554" cy="2848831"/>
          </a:xfrm>
          <a:prstGeom prst="rect">
            <a:avLst/>
          </a:prstGeom>
        </p:spPr>
      </p:pic>
      <p:pic>
        <p:nvPicPr>
          <p:cNvPr id="10" name="Picture 9">
            <a:extLst>
              <a:ext uri="{FF2B5EF4-FFF2-40B4-BE49-F238E27FC236}">
                <a16:creationId xmlns:a16="http://schemas.microsoft.com/office/drawing/2014/main" id="{CE85023B-6E76-3899-7C21-281DC64EB3C9}"/>
              </a:ext>
            </a:extLst>
          </p:cNvPr>
          <p:cNvPicPr>
            <a:picLocks noChangeAspect="1"/>
          </p:cNvPicPr>
          <p:nvPr/>
        </p:nvPicPr>
        <p:blipFill>
          <a:blip r:embed="rId4"/>
          <a:stretch>
            <a:fillRect/>
          </a:stretch>
        </p:blipFill>
        <p:spPr>
          <a:xfrm>
            <a:off x="5084660" y="807101"/>
            <a:ext cx="274344" cy="323116"/>
          </a:xfrm>
          <a:prstGeom prst="rect">
            <a:avLst/>
          </a:prstGeom>
        </p:spPr>
      </p:pic>
      <p:pic>
        <p:nvPicPr>
          <p:cNvPr id="11" name="Picture 10">
            <a:extLst>
              <a:ext uri="{FF2B5EF4-FFF2-40B4-BE49-F238E27FC236}">
                <a16:creationId xmlns:a16="http://schemas.microsoft.com/office/drawing/2014/main" id="{5D18A261-7564-B8AE-3D18-DF6386A5DB12}"/>
              </a:ext>
            </a:extLst>
          </p:cNvPr>
          <p:cNvPicPr>
            <a:picLocks noChangeAspect="1"/>
          </p:cNvPicPr>
          <p:nvPr/>
        </p:nvPicPr>
        <p:blipFill>
          <a:blip r:embed="rId5"/>
          <a:stretch>
            <a:fillRect/>
          </a:stretch>
        </p:blipFill>
        <p:spPr>
          <a:xfrm>
            <a:off x="10327266" y="3294229"/>
            <a:ext cx="274344" cy="323116"/>
          </a:xfrm>
          <a:prstGeom prst="rect">
            <a:avLst/>
          </a:prstGeom>
        </p:spPr>
      </p:pic>
      <p:pic>
        <p:nvPicPr>
          <p:cNvPr id="12" name="Picture 11">
            <a:extLst>
              <a:ext uri="{FF2B5EF4-FFF2-40B4-BE49-F238E27FC236}">
                <a16:creationId xmlns:a16="http://schemas.microsoft.com/office/drawing/2014/main" id="{141B69A0-605C-4CF6-B340-CA20DE549711}"/>
              </a:ext>
            </a:extLst>
          </p:cNvPr>
          <p:cNvPicPr>
            <a:picLocks noChangeAspect="1"/>
          </p:cNvPicPr>
          <p:nvPr/>
        </p:nvPicPr>
        <p:blipFill>
          <a:blip r:embed="rId5"/>
          <a:stretch>
            <a:fillRect/>
          </a:stretch>
        </p:blipFill>
        <p:spPr>
          <a:xfrm>
            <a:off x="4810316" y="2987957"/>
            <a:ext cx="274344" cy="323116"/>
          </a:xfrm>
          <a:prstGeom prst="rect">
            <a:avLst/>
          </a:prstGeom>
        </p:spPr>
      </p:pic>
      <p:pic>
        <p:nvPicPr>
          <p:cNvPr id="13" name="Picture 12">
            <a:extLst>
              <a:ext uri="{FF2B5EF4-FFF2-40B4-BE49-F238E27FC236}">
                <a16:creationId xmlns:a16="http://schemas.microsoft.com/office/drawing/2014/main" id="{C307DD78-6497-4900-5077-CF074F6185DE}"/>
              </a:ext>
            </a:extLst>
          </p:cNvPr>
          <p:cNvPicPr>
            <a:picLocks noChangeAspect="1"/>
          </p:cNvPicPr>
          <p:nvPr/>
        </p:nvPicPr>
        <p:blipFill>
          <a:blip r:embed="rId6"/>
          <a:stretch>
            <a:fillRect/>
          </a:stretch>
        </p:blipFill>
        <p:spPr>
          <a:xfrm>
            <a:off x="6992728" y="5068982"/>
            <a:ext cx="274344" cy="323116"/>
          </a:xfrm>
          <a:prstGeom prst="rect">
            <a:avLst/>
          </a:prstGeom>
        </p:spPr>
      </p:pic>
    </p:spTree>
    <p:extLst>
      <p:ext uri="{BB962C8B-B14F-4D97-AF65-F5344CB8AC3E}">
        <p14:creationId xmlns:p14="http://schemas.microsoft.com/office/powerpoint/2010/main" val="332379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8828FE-549C-806C-8778-513B99CCAEEF}"/>
              </a:ext>
            </a:extLst>
          </p:cNvPr>
          <p:cNvSpPr>
            <a:spLocks noGrp="1"/>
          </p:cNvSpPr>
          <p:nvPr>
            <p:ph type="body" sz="quarter" idx="10"/>
          </p:nvPr>
        </p:nvSpPr>
        <p:spPr/>
        <p:txBody>
          <a:bodyPr vert="horz" lIns="0" tIns="0" rIns="0" bIns="0" anchor="t">
            <a:normAutofit/>
          </a:bodyPr>
          <a:lstStyle/>
          <a:p>
            <a:r>
              <a:rPr lang="zh-CN" altLang="en-US"/>
              <a:t>与奥赛能协作所需的权限说明_对发货员用户屏蔽价格等信息</a:t>
            </a:r>
          </a:p>
          <a:p>
            <a:endParaRPr lang="zh-CN" altLang="en-US" dirty="0">
              <a:cs typeface="Arial"/>
            </a:endParaRPr>
          </a:p>
        </p:txBody>
      </p:sp>
      <p:sp>
        <p:nvSpPr>
          <p:cNvPr id="3" name="Title 2">
            <a:extLst>
              <a:ext uri="{FF2B5EF4-FFF2-40B4-BE49-F238E27FC236}">
                <a16:creationId xmlns:a16="http://schemas.microsoft.com/office/drawing/2014/main" id="{6A3015C3-ADDF-84F1-E973-91D9EA66C3E3}"/>
              </a:ext>
            </a:extLst>
          </p:cNvPr>
          <p:cNvSpPr>
            <a:spLocks noGrp="1"/>
          </p:cNvSpPr>
          <p:nvPr>
            <p:ph type="title"/>
          </p:nvPr>
        </p:nvSpPr>
        <p:spPr/>
        <p:txBody>
          <a:bodyPr/>
          <a:lstStyle/>
          <a:p>
            <a:r>
              <a:rPr lang="en-US" sz="2400"/>
              <a:t>SAP Business Network </a:t>
            </a:r>
            <a:r>
              <a:rPr lang="zh-CN" altLang="en-US"/>
              <a:t>创建用户和角色 </a:t>
            </a:r>
            <a:r>
              <a:rPr lang="en-US" altLang="zh-CN"/>
              <a:t>- </a:t>
            </a:r>
            <a:r>
              <a:rPr lang="zh-CN" altLang="en-US"/>
              <a:t>管理员任务</a:t>
            </a:r>
            <a:endParaRPr lang="en-US"/>
          </a:p>
        </p:txBody>
      </p:sp>
      <p:pic>
        <p:nvPicPr>
          <p:cNvPr id="4" name="图片 4" descr="图形用户界面, 文本, 应用程序&#10;&#10;已自动生成说明">
            <a:extLst>
              <a:ext uri="{FF2B5EF4-FFF2-40B4-BE49-F238E27FC236}">
                <a16:creationId xmlns:a16="http://schemas.microsoft.com/office/drawing/2014/main" id="{3658947F-66B0-3528-96F5-6212A78FDAAA}"/>
              </a:ext>
            </a:extLst>
          </p:cNvPr>
          <p:cNvPicPr>
            <a:picLocks noChangeAspect="1"/>
          </p:cNvPicPr>
          <p:nvPr/>
        </p:nvPicPr>
        <p:blipFill>
          <a:blip r:embed="rId2"/>
          <a:stretch>
            <a:fillRect/>
          </a:stretch>
        </p:blipFill>
        <p:spPr>
          <a:xfrm>
            <a:off x="501398" y="2181652"/>
            <a:ext cx="10512827" cy="4018695"/>
          </a:xfrm>
          <a:prstGeom prst="rect">
            <a:avLst/>
          </a:prstGeom>
        </p:spPr>
      </p:pic>
    </p:spTree>
    <p:extLst>
      <p:ext uri="{BB962C8B-B14F-4D97-AF65-F5344CB8AC3E}">
        <p14:creationId xmlns:p14="http://schemas.microsoft.com/office/powerpoint/2010/main" val="277056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a:xfrm>
            <a:off x="639793" y="810098"/>
            <a:ext cx="11182288" cy="677108"/>
          </a:xfrm>
        </p:spPr>
        <p:txBody>
          <a:bodyPr/>
          <a:lstStyle/>
          <a:p>
            <a:r>
              <a:rPr sz="4000">
                <a:solidFill>
                  <a:schemeClr val="accent1"/>
                </a:solidFill>
              </a:rPr>
              <a:t>订单协作</a:t>
            </a:r>
            <a:br>
              <a:rPr lang="en-US">
                <a:solidFill>
                  <a:srgbClr val="FFC000"/>
                </a:solidFill>
              </a:rPr>
            </a:br>
            <a:r>
              <a:rPr sz="3200"/>
              <a:t> 在本章中，您将了解以下内容</a:t>
            </a:r>
            <a:endParaRPr sz="3200">
              <a:solidFill>
                <a:srgbClr val="FFC000"/>
              </a:solidFill>
            </a:endParaRPr>
          </a:p>
        </p:txBody>
      </p:sp>
      <p:sp>
        <p:nvSpPr>
          <p:cNvPr id="3" name="TextBox 2">
            <a:extLst>
              <a:ext uri="{FF2B5EF4-FFF2-40B4-BE49-F238E27FC236}">
                <a16:creationId xmlns:a16="http://schemas.microsoft.com/office/drawing/2014/main" id="{10CAE891-16F3-405E-AA2D-6982F8843F60}"/>
              </a:ext>
            </a:extLst>
          </p:cNvPr>
          <p:cNvSpPr txBox="1"/>
          <p:nvPr/>
        </p:nvSpPr>
        <p:spPr>
          <a:xfrm>
            <a:off x="711497" y="2094348"/>
            <a:ext cx="3077766" cy="892552"/>
          </a:xfrm>
          <a:prstGeom prst="rect">
            <a:avLst/>
          </a:prstGeom>
          <a:noFill/>
        </p:spPr>
        <p:txBody>
          <a:bodyPr wrap="none" lIns="0" tIns="0" rIns="0" bIns="0">
            <a:spAutoFit/>
          </a:bodyPr>
          <a:lstStyle/>
          <a:p>
            <a:pPr defTabSz="914400">
              <a:spcBef>
                <a:spcPts val="600"/>
              </a:spcBef>
              <a:defRPr sz="1600"/>
            </a:pPr>
            <a:r>
              <a:t>…</a:t>
            </a:r>
            <a:r>
              <a:rPr err="1"/>
              <a:t>使用采购订单协作的优势是什么</a:t>
            </a:r>
            <a:endParaRPr/>
          </a:p>
          <a:p>
            <a:pPr defTabSz="914400">
              <a:spcBef>
                <a:spcPts val="600"/>
              </a:spcBef>
              <a:defRPr sz="1600"/>
            </a:pPr>
            <a:r>
              <a:rPr lang="en-US"/>
              <a:t>…</a:t>
            </a:r>
            <a:r>
              <a:rPr err="1"/>
              <a:t>交互的外观</a:t>
            </a:r>
            <a:endParaRPr/>
          </a:p>
          <a:p>
            <a:pPr defTabSz="914400">
              <a:spcBef>
                <a:spcPts val="600"/>
              </a:spcBef>
              <a:defRPr sz="1600"/>
            </a:pPr>
            <a:r>
              <a:t>...</a:t>
            </a:r>
            <a:r>
              <a:rPr err="1"/>
              <a:t>可能的集成模式是什么</a:t>
            </a:r>
            <a:endParaRPr/>
          </a:p>
        </p:txBody>
      </p:sp>
    </p:spTree>
    <p:extLst>
      <p:ext uri="{BB962C8B-B14F-4D97-AF65-F5344CB8AC3E}">
        <p14:creationId xmlns:p14="http://schemas.microsoft.com/office/powerpoint/2010/main" val="2484696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a:xfrm>
            <a:off x="505456" y="1195333"/>
            <a:ext cx="10170352" cy="4716000"/>
          </a:xfrm>
        </p:spPr>
        <p:txBody>
          <a:bodyPr>
            <a:normAutofit/>
          </a:bodyPr>
          <a:lstStyle/>
          <a:p>
            <a:pPr marL="171450" indent="-171450" defTabSz="1219444">
              <a:spcBef>
                <a:spcPts val="0"/>
              </a:spcBef>
              <a:spcAft>
                <a:spcPts val="600"/>
              </a:spcAft>
              <a:buSzPct val="100000"/>
              <a:buFont typeface="Arial" panose="020B0604020202020204" pitchFamily="34" charset="0"/>
              <a:buChar char="•"/>
              <a:defRPr sz="1300"/>
            </a:pPr>
            <a:r>
              <a:rPr err="1"/>
              <a:t>采购订单协作旨在简化采购商</a:t>
            </a:r>
            <a:r>
              <a:t> - </a:t>
            </a:r>
            <a:r>
              <a:rPr err="1"/>
              <a:t>供应商交互</a:t>
            </a:r>
            <a:r>
              <a:t>。</a:t>
            </a:r>
          </a:p>
          <a:p>
            <a:pPr marL="171450" indent="-171450" defTabSz="1219444">
              <a:spcBef>
                <a:spcPts val="0"/>
              </a:spcBef>
              <a:spcAft>
                <a:spcPts val="600"/>
              </a:spcAft>
              <a:buSzPct val="100000"/>
              <a:buFont typeface="Arial" panose="020B0604020202020204" pitchFamily="34" charset="0"/>
              <a:buChar char="•"/>
              <a:defRPr sz="1300"/>
            </a:pPr>
            <a:r>
              <a:rPr err="1"/>
              <a:t>核心组件是</a:t>
            </a:r>
            <a:r>
              <a:t> SAP Business </a:t>
            </a:r>
            <a:r>
              <a:rPr err="1"/>
              <a:t>Network，它提供</a:t>
            </a:r>
            <a:r>
              <a:t>：</a:t>
            </a:r>
          </a:p>
          <a:p>
            <a:pPr marL="548773" indent="-285750" defTabSz="1219444">
              <a:spcBef>
                <a:spcPts val="0"/>
              </a:spcBef>
              <a:spcAft>
                <a:spcPts val="600"/>
              </a:spcAft>
              <a:buFont typeface="Arial" panose="020B0604020202020204" pitchFamily="34" charset="0"/>
              <a:buChar char="•"/>
              <a:defRPr sz="1300"/>
            </a:pPr>
            <a:r>
              <a:rPr err="1"/>
              <a:t>为采购商和供应商实时了解相同的共享信息</a:t>
            </a:r>
            <a:r>
              <a:t>。</a:t>
            </a:r>
          </a:p>
          <a:p>
            <a:pPr marL="548773" indent="-285750" defTabSz="1219444">
              <a:spcBef>
                <a:spcPts val="0"/>
              </a:spcBef>
              <a:spcAft>
                <a:spcPts val="600"/>
              </a:spcAft>
              <a:buFont typeface="Arial" panose="020B0604020202020204" pitchFamily="34" charset="0"/>
              <a:buChar char="•"/>
              <a:defRPr sz="1300"/>
            </a:pPr>
            <a:r>
              <a:rPr err="1"/>
              <a:t>确保</a:t>
            </a:r>
            <a:r>
              <a:rPr lang="zh-CN" altLang="en-US"/>
              <a:t>需求和</a:t>
            </a:r>
            <a:r>
              <a:rPr err="1"/>
              <a:t>交付</a:t>
            </a:r>
            <a:r>
              <a:rPr lang="zh-CN" altLang="en-US"/>
              <a:t>匹配</a:t>
            </a:r>
            <a:r>
              <a:t>，</a:t>
            </a:r>
            <a:r>
              <a:rPr err="1"/>
              <a:t>避免错误</a:t>
            </a:r>
            <a:r>
              <a:t>。</a:t>
            </a:r>
          </a:p>
          <a:p>
            <a:pPr marL="548773" indent="-285750" defTabSz="1219444">
              <a:spcBef>
                <a:spcPts val="0"/>
              </a:spcBef>
              <a:spcAft>
                <a:spcPts val="600"/>
              </a:spcAft>
              <a:buFont typeface="Arial" panose="020B0604020202020204" pitchFamily="34" charset="0"/>
              <a:buChar char="•"/>
              <a:defRPr sz="1300"/>
            </a:pPr>
            <a:r>
              <a:rPr err="1"/>
              <a:t>启用与供应商和采购商后端系统的自动同步</a:t>
            </a:r>
            <a:r>
              <a:t>。</a:t>
            </a:r>
          </a:p>
        </p:txBody>
      </p:sp>
      <p:sp>
        <p:nvSpPr>
          <p:cNvPr id="4" name="Title"/>
          <p:cNvSpPr>
            <a:spLocks noGrp="1"/>
          </p:cNvSpPr>
          <p:nvPr>
            <p:ph type="title"/>
          </p:nvPr>
        </p:nvSpPr>
        <p:spPr>
          <a:xfrm>
            <a:off x="505456" y="429194"/>
            <a:ext cx="11183564" cy="369204"/>
          </a:xfrm>
        </p:spPr>
        <p:txBody>
          <a:bodyPr/>
          <a:lstStyle/>
          <a:p>
            <a:r>
              <a:rPr err="1"/>
              <a:t>简介</a:t>
            </a:r>
            <a:endParaRPr sz="1999" b="0"/>
          </a:p>
        </p:txBody>
      </p:sp>
    </p:spTree>
    <p:extLst>
      <p:ext uri="{BB962C8B-B14F-4D97-AF65-F5344CB8AC3E}">
        <p14:creationId xmlns:p14="http://schemas.microsoft.com/office/powerpoint/2010/main" val="421083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9C0D3E-6E1E-4161-9AFF-34EBCBAE126C}"/>
              </a:ext>
            </a:extLst>
          </p:cNvPr>
          <p:cNvSpPr>
            <a:spLocks noGrp="1"/>
          </p:cNvSpPr>
          <p:nvPr>
            <p:ph type="body" sz="quarter" idx="10"/>
          </p:nvPr>
        </p:nvSpPr>
        <p:spPr/>
        <p:txBody>
          <a:bodyPr/>
          <a:lstStyle/>
          <a:p>
            <a:endParaRPr/>
          </a:p>
        </p:txBody>
      </p:sp>
      <p:sp>
        <p:nvSpPr>
          <p:cNvPr id="3" name="Title 2">
            <a:extLst>
              <a:ext uri="{FF2B5EF4-FFF2-40B4-BE49-F238E27FC236}">
                <a16:creationId xmlns:a16="http://schemas.microsoft.com/office/drawing/2014/main" id="{3712296B-59EE-4F8C-8AF1-DE18C9D3D938}"/>
              </a:ext>
            </a:extLst>
          </p:cNvPr>
          <p:cNvSpPr>
            <a:spLocks noGrp="1"/>
          </p:cNvSpPr>
          <p:nvPr>
            <p:ph type="title"/>
          </p:nvPr>
        </p:nvSpPr>
        <p:spPr/>
        <p:txBody>
          <a:bodyPr/>
          <a:lstStyle/>
          <a:p>
            <a:r>
              <a:t>PO 协作文档</a:t>
            </a:r>
          </a:p>
        </p:txBody>
      </p:sp>
      <p:graphicFrame>
        <p:nvGraphicFramePr>
          <p:cNvPr id="5" name="Table 4">
            <a:extLst>
              <a:ext uri="{FF2B5EF4-FFF2-40B4-BE49-F238E27FC236}">
                <a16:creationId xmlns:a16="http://schemas.microsoft.com/office/drawing/2014/main" id="{4F36D6A3-AC8A-475D-89C1-E420791C8F66}"/>
              </a:ext>
            </a:extLst>
          </p:cNvPr>
          <p:cNvGraphicFramePr>
            <a:graphicFrameLocks noGrp="1"/>
          </p:cNvGraphicFramePr>
          <p:nvPr>
            <p:extLst>
              <p:ext uri="{D42A27DB-BD31-4B8C-83A1-F6EECF244321}">
                <p14:modId xmlns:p14="http://schemas.microsoft.com/office/powerpoint/2010/main" val="4171965554"/>
              </p:ext>
            </p:extLst>
          </p:nvPr>
        </p:nvGraphicFramePr>
        <p:xfrm>
          <a:off x="505455" y="1097150"/>
          <a:ext cx="10954124" cy="4323936"/>
        </p:xfrm>
        <a:graphic>
          <a:graphicData uri="http://schemas.openxmlformats.org/drawingml/2006/table">
            <a:tbl>
              <a:tblPr firstRow="1" bandRow="1">
                <a:tableStyleId>{6E25E649-3F16-4E02-A733-19D2CDBF48F0}</a:tableStyleId>
              </a:tblPr>
              <a:tblGrid>
                <a:gridCol w="2853321">
                  <a:extLst>
                    <a:ext uri="{9D8B030D-6E8A-4147-A177-3AD203B41FA5}">
                      <a16:colId xmlns:a16="http://schemas.microsoft.com/office/drawing/2014/main" val="2315489365"/>
                    </a:ext>
                  </a:extLst>
                </a:gridCol>
                <a:gridCol w="8100803">
                  <a:extLst>
                    <a:ext uri="{9D8B030D-6E8A-4147-A177-3AD203B41FA5}">
                      <a16:colId xmlns:a16="http://schemas.microsoft.com/office/drawing/2014/main" val="2410800077"/>
                    </a:ext>
                  </a:extLst>
                </a:gridCol>
              </a:tblGrid>
              <a:tr h="261951">
                <a:tc>
                  <a:txBody>
                    <a:bodyPr/>
                    <a:lstStyle/>
                    <a:p>
                      <a:pPr>
                        <a:defRPr sz="1200"/>
                      </a:pPr>
                      <a:r>
                        <a:rPr sz="1100" err="1"/>
                        <a:t>文档</a:t>
                      </a:r>
                    </a:p>
                  </a:txBody>
                  <a:tcPr/>
                </a:tc>
                <a:tc>
                  <a:txBody>
                    <a:bodyPr/>
                    <a:lstStyle/>
                    <a:p>
                      <a:pPr>
                        <a:defRPr sz="1200"/>
                      </a:pPr>
                      <a:r>
                        <a:rPr sz="1100" err="1"/>
                        <a:t>描述</a:t>
                      </a:r>
                    </a:p>
                  </a:txBody>
                  <a:tcPr/>
                </a:tc>
                <a:extLst>
                  <a:ext uri="{0D108BD9-81ED-4DB2-BD59-A6C34878D82A}">
                    <a16:rowId xmlns:a16="http://schemas.microsoft.com/office/drawing/2014/main" val="8850419"/>
                  </a:ext>
                </a:extLst>
              </a:tr>
              <a:tr h="1269370">
                <a:tc>
                  <a:txBody>
                    <a:bodyPr/>
                    <a:lstStyle/>
                    <a:p>
                      <a:pPr>
                        <a:defRPr sz="1200"/>
                      </a:pPr>
                      <a:r>
                        <a:rPr sz="1100" dirty="0" err="1"/>
                        <a:t>采购订单</a:t>
                      </a:r>
                      <a:r>
                        <a:rPr sz="1100" dirty="0"/>
                        <a:t> (PO)</a:t>
                      </a:r>
                    </a:p>
                  </a:txBody>
                  <a:tcPr/>
                </a:tc>
                <a:tc>
                  <a:txBody>
                    <a:bodyPr/>
                    <a:lstStyle/>
                    <a:p>
                      <a:pPr>
                        <a:defRPr sz="1200"/>
                      </a:pPr>
                      <a:r>
                        <a:rPr sz="1100" dirty="0" err="1"/>
                        <a:t>抬头项目和交货日期</a:t>
                      </a:r>
                      <a:r>
                        <a:rPr sz="1100" dirty="0"/>
                        <a:t>。</a:t>
                      </a:r>
                    </a:p>
                    <a:p>
                      <a:pPr marL="0" marR="0" lvl="0" indent="0" algn="l" defTabSz="1088231" rtl="0" eaLnBrk="1" fontAlgn="auto" latinLnBrk="0" hangingPunct="1">
                        <a:lnSpc>
                          <a:spcPct val="100000"/>
                        </a:lnSpc>
                        <a:spcBef>
                          <a:spcPts val="0"/>
                        </a:spcBef>
                        <a:spcAft>
                          <a:spcPts val="0"/>
                        </a:spcAft>
                        <a:buClrTx/>
                        <a:buSzTx/>
                        <a:buFontTx/>
                        <a:buNone/>
                        <a:tabLst/>
                        <a:defRPr sz="1200"/>
                      </a:pPr>
                      <a:r>
                        <a:rPr sz="1100" dirty="0" err="1"/>
                        <a:t>采购订单是采购商向供应商发出的正式请求或指示，要求其在特定时间点、特定地点以特定价格供应或提供一定数量的货物或服务</a:t>
                      </a:r>
                      <a:r>
                        <a:rPr sz="1100" dirty="0"/>
                        <a:t>。</a:t>
                      </a:r>
                    </a:p>
                    <a:p>
                      <a:pPr>
                        <a:defRPr sz="1200"/>
                      </a:pPr>
                      <a:r>
                        <a:rPr sz="1100" dirty="0" err="1"/>
                        <a:t>结构</a:t>
                      </a:r>
                      <a:endParaRPr sz="1100" dirty="0"/>
                    </a:p>
                    <a:p>
                      <a:pPr>
                        <a:defRPr sz="1200"/>
                      </a:pPr>
                      <a:r>
                        <a:rPr sz="1100" dirty="0" err="1"/>
                        <a:t>采购订单</a:t>
                      </a:r>
                      <a:r>
                        <a:rPr sz="1100" dirty="0"/>
                        <a:t> (PO) </a:t>
                      </a:r>
                      <a:r>
                        <a:rPr sz="1100" dirty="0" err="1"/>
                        <a:t>由凭证抬头和多个项目组成</a:t>
                      </a:r>
                      <a:r>
                        <a:rPr sz="1100" dirty="0"/>
                        <a:t>。</a:t>
                      </a:r>
                    </a:p>
                    <a:p>
                      <a:pPr>
                        <a:defRPr sz="1200"/>
                      </a:pPr>
                      <a:r>
                        <a:rPr sz="1100" dirty="0" err="1"/>
                        <a:t>抬头中显示的信息与整个</a:t>
                      </a:r>
                      <a:r>
                        <a:rPr sz="1100" dirty="0"/>
                        <a:t> PO </a:t>
                      </a:r>
                      <a:r>
                        <a:rPr sz="1100" dirty="0" err="1"/>
                        <a:t>相关。例如，在抬头中定义付款条件和交货条款</a:t>
                      </a:r>
                      <a:r>
                        <a:rPr sz="1100" dirty="0"/>
                        <a:t>。</a:t>
                      </a:r>
                    </a:p>
                  </a:txBody>
                  <a:tcPr/>
                </a:tc>
                <a:extLst>
                  <a:ext uri="{0D108BD9-81ED-4DB2-BD59-A6C34878D82A}">
                    <a16:rowId xmlns:a16="http://schemas.microsoft.com/office/drawing/2014/main" val="4117633217"/>
                  </a:ext>
                </a:extLst>
              </a:tr>
              <a:tr h="592373">
                <a:tc>
                  <a:txBody>
                    <a:bodyPr/>
                    <a:lstStyle/>
                    <a:p>
                      <a:pPr>
                        <a:defRPr sz="1200"/>
                      </a:pPr>
                      <a:r>
                        <a:rPr sz="1100" dirty="0" err="1"/>
                        <a:t>订单确认</a:t>
                      </a:r>
                      <a:r>
                        <a:rPr sz="1100" dirty="0"/>
                        <a:t> (OC)</a:t>
                      </a:r>
                    </a:p>
                  </a:txBody>
                  <a:tcPr/>
                </a:tc>
                <a:tc>
                  <a:txBody>
                    <a:bodyPr/>
                    <a:lstStyle/>
                    <a:p>
                      <a:pPr>
                        <a:defRPr sz="1200"/>
                      </a:pPr>
                      <a:r>
                        <a:rPr sz="1100" dirty="0" err="1"/>
                        <a:t>项目级别确认</a:t>
                      </a:r>
                      <a:r>
                        <a:rPr sz="1100" dirty="0"/>
                        <a:t>。</a:t>
                      </a:r>
                    </a:p>
                    <a:p>
                      <a:pPr marL="0" marR="0" lvl="0" indent="0" algn="l" defTabSz="1088231" rtl="0" eaLnBrk="1" fontAlgn="auto" latinLnBrk="0" hangingPunct="1">
                        <a:lnSpc>
                          <a:spcPct val="100000"/>
                        </a:lnSpc>
                        <a:spcBef>
                          <a:spcPts val="0"/>
                        </a:spcBef>
                        <a:spcAft>
                          <a:spcPts val="0"/>
                        </a:spcAft>
                        <a:buClrTx/>
                        <a:buSzTx/>
                        <a:buFontTx/>
                        <a:buNone/>
                        <a:tabLst/>
                        <a:defRPr sz="1200"/>
                      </a:pPr>
                      <a:r>
                        <a:rPr sz="1100" dirty="0" err="1"/>
                        <a:t>采购订单确认是对采购员收到采购订单的正式确认。它还用于确认（行）订购单</a:t>
                      </a:r>
                      <a:r>
                        <a:rPr sz="1100" dirty="0"/>
                        <a:t>。</a:t>
                      </a:r>
                    </a:p>
                  </a:txBody>
                  <a:tcPr/>
                </a:tc>
                <a:extLst>
                  <a:ext uri="{0D108BD9-81ED-4DB2-BD59-A6C34878D82A}">
                    <a16:rowId xmlns:a16="http://schemas.microsoft.com/office/drawing/2014/main" val="3206557488"/>
                  </a:ext>
                </a:extLst>
              </a:tr>
              <a:tr h="1100121">
                <a:tc>
                  <a:txBody>
                    <a:bodyPr/>
                    <a:lstStyle/>
                    <a:p>
                      <a:pPr>
                        <a:defRPr sz="1200"/>
                      </a:pPr>
                      <a:r>
                        <a:rPr sz="1100" dirty="0" err="1"/>
                        <a:t>提前装运通知</a:t>
                      </a:r>
                      <a:r>
                        <a:rPr sz="1100" dirty="0"/>
                        <a:t> (ASN)</a:t>
                      </a:r>
                    </a:p>
                  </a:txBody>
                  <a:tcPr/>
                </a:tc>
                <a:tc>
                  <a:txBody>
                    <a:bodyPr/>
                    <a:lstStyle/>
                    <a:p>
                      <a:pPr>
                        <a:defRPr sz="1200"/>
                      </a:pPr>
                      <a:r>
                        <a:rPr sz="1100" dirty="0" err="1"/>
                        <a:t>抬头项目和包装详细信息</a:t>
                      </a:r>
                      <a:r>
                        <a:rPr sz="1100" dirty="0"/>
                        <a:t>。</a:t>
                      </a:r>
                    </a:p>
                    <a:p>
                      <a:pPr>
                        <a:defRPr sz="1200"/>
                      </a:pPr>
                      <a:r>
                        <a:rPr sz="1100" dirty="0" err="1"/>
                        <a:t>发货前通知是从供应商到采购商的文档，提供即将发货的详细信息</a:t>
                      </a:r>
                      <a:r>
                        <a:rPr sz="1100" dirty="0"/>
                        <a:t>。</a:t>
                      </a:r>
                    </a:p>
                    <a:p>
                      <a:pPr>
                        <a:defRPr sz="1200"/>
                      </a:pPr>
                      <a:r>
                        <a:rPr sz="1100" dirty="0" err="1"/>
                        <a:t>结构</a:t>
                      </a:r>
                      <a:endParaRPr sz="1100" dirty="0"/>
                    </a:p>
                    <a:p>
                      <a:pPr>
                        <a:defRPr sz="1200"/>
                      </a:pPr>
                      <a:r>
                        <a:rPr sz="1100" dirty="0" err="1"/>
                        <a:t>发货通知</a:t>
                      </a:r>
                      <a:r>
                        <a:rPr sz="1100" dirty="0"/>
                        <a:t> </a:t>
                      </a:r>
                      <a:r>
                        <a:rPr sz="1100" dirty="0" err="1"/>
                        <a:t>由凭证抬头和多个项目组成。还可以包含包装信息。抬头包含对所有项目和包装均有效的数据</a:t>
                      </a:r>
                      <a:r>
                        <a:rPr sz="1100" dirty="0"/>
                        <a:t>。</a:t>
                      </a:r>
                    </a:p>
                  </a:txBody>
                  <a:tcPr/>
                </a:tc>
                <a:extLst>
                  <a:ext uri="{0D108BD9-81ED-4DB2-BD59-A6C34878D82A}">
                    <a16:rowId xmlns:a16="http://schemas.microsoft.com/office/drawing/2014/main" val="2211399757"/>
                  </a:ext>
                </a:extLst>
              </a:tr>
              <a:tr h="1100121">
                <a:tc>
                  <a:txBody>
                    <a:bodyPr/>
                    <a:lstStyle/>
                    <a:p>
                      <a:pPr>
                        <a:defRPr sz="1200"/>
                      </a:pPr>
                      <a:r>
                        <a:rPr sz="1100" dirty="0" err="1"/>
                        <a:t>收货</a:t>
                      </a:r>
                      <a:r>
                        <a:rPr sz="1100" dirty="0"/>
                        <a:t> (GR)</a:t>
                      </a:r>
                    </a:p>
                  </a:txBody>
                  <a:tcPr/>
                </a:tc>
                <a:tc>
                  <a:txBody>
                    <a:bodyPr/>
                    <a:lstStyle/>
                    <a:p>
                      <a:pPr>
                        <a:defRPr sz="1200"/>
                      </a:pPr>
                      <a:r>
                        <a:rPr sz="1100" dirty="0" err="1"/>
                        <a:t>抬头和项目</a:t>
                      </a:r>
                      <a:r>
                        <a:rPr sz="1100" dirty="0"/>
                        <a:t>。</a:t>
                      </a:r>
                    </a:p>
                    <a:p>
                      <a:pPr marL="0" marR="0" lvl="0" indent="0" algn="l" defTabSz="1088231" rtl="0" eaLnBrk="1" fontAlgn="auto" latinLnBrk="0" hangingPunct="1">
                        <a:lnSpc>
                          <a:spcPct val="100000"/>
                        </a:lnSpc>
                        <a:spcBef>
                          <a:spcPts val="0"/>
                        </a:spcBef>
                        <a:spcAft>
                          <a:spcPts val="0"/>
                        </a:spcAft>
                        <a:buClrTx/>
                        <a:buSzTx/>
                        <a:buFontTx/>
                        <a:buNone/>
                        <a:tabLst/>
                        <a:defRPr sz="1200"/>
                      </a:pPr>
                      <a:r>
                        <a:rPr sz="1100" dirty="0" err="1"/>
                        <a:t>收货是</a:t>
                      </a:r>
                      <a:r>
                        <a:rPr sz="1100" dirty="0"/>
                        <a:t> Buyer </a:t>
                      </a:r>
                      <a:r>
                        <a:rPr sz="1100" dirty="0" err="1"/>
                        <a:t>系统中从供应商实际向内移货的过账。它标志着货物转储的完成，这会导致仓库库存增加</a:t>
                      </a:r>
                      <a:r>
                        <a:rPr sz="1100" dirty="0"/>
                        <a:t>。</a:t>
                      </a:r>
                    </a:p>
                    <a:p>
                      <a:pPr>
                        <a:defRPr sz="1200"/>
                      </a:pPr>
                      <a:r>
                        <a:rPr sz="1100" dirty="0" err="1"/>
                        <a:t>结构</a:t>
                      </a:r>
                      <a:endParaRPr sz="1100" dirty="0"/>
                    </a:p>
                    <a:p>
                      <a:pPr>
                        <a:defRPr sz="1200"/>
                      </a:pPr>
                      <a:r>
                        <a:rPr sz="1100" dirty="0" err="1"/>
                        <a:t>收货是包含抬头和一个或多个项目的系统过账。提案请求通常是指发货前通知或订购单</a:t>
                      </a:r>
                      <a:r>
                        <a:rPr sz="1100" dirty="0"/>
                        <a:t>。</a:t>
                      </a:r>
                    </a:p>
                  </a:txBody>
                  <a:tcPr/>
                </a:tc>
                <a:extLst>
                  <a:ext uri="{0D108BD9-81ED-4DB2-BD59-A6C34878D82A}">
                    <a16:rowId xmlns:a16="http://schemas.microsoft.com/office/drawing/2014/main" val="1889438959"/>
                  </a:ext>
                </a:extLst>
              </a:tr>
            </a:tbl>
          </a:graphicData>
        </a:graphic>
      </p:graphicFrame>
    </p:spTree>
    <p:extLst>
      <p:ext uri="{BB962C8B-B14F-4D97-AF65-F5344CB8AC3E}">
        <p14:creationId xmlns:p14="http://schemas.microsoft.com/office/powerpoint/2010/main" val="2747405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20CBFA9-20C8-4303-BDF0-72E7F9BFD42D}"/>
              </a:ext>
            </a:extLst>
          </p:cNvPr>
          <p:cNvSpPr>
            <a:spLocks noGrp="1"/>
          </p:cNvSpPr>
          <p:nvPr>
            <p:ph type="title"/>
          </p:nvPr>
        </p:nvSpPr>
        <p:spPr>
          <a:xfrm>
            <a:off x="505457" y="482979"/>
            <a:ext cx="11183564" cy="369332"/>
          </a:xfrm>
        </p:spPr>
        <p:txBody>
          <a:bodyPr/>
          <a:lstStyle/>
          <a:p>
            <a:r>
              <a:t>PO 协作工作流程图</a:t>
            </a:r>
          </a:p>
        </p:txBody>
      </p:sp>
      <p:pic>
        <p:nvPicPr>
          <p:cNvPr id="37" name="Picture 36">
            <a:extLst>
              <a:ext uri="{FF2B5EF4-FFF2-40B4-BE49-F238E27FC236}">
                <a16:creationId xmlns:a16="http://schemas.microsoft.com/office/drawing/2014/main" id="{58972BDD-640C-427F-8014-9944106BC410}"/>
              </a:ext>
            </a:extLst>
          </p:cNvPr>
          <p:cNvPicPr>
            <a:picLocks noChangeAspect="1"/>
          </p:cNvPicPr>
          <p:nvPr/>
        </p:nvPicPr>
        <p:blipFill>
          <a:blip r:embed="rId3"/>
          <a:stretch>
            <a:fillRect/>
          </a:stretch>
        </p:blipFill>
        <p:spPr>
          <a:xfrm>
            <a:off x="5433632" y="1417181"/>
            <a:ext cx="617255" cy="617255"/>
          </a:xfrm>
          <a:prstGeom prst="rect">
            <a:avLst/>
          </a:prstGeom>
        </p:spPr>
      </p:pic>
      <p:sp>
        <p:nvSpPr>
          <p:cNvPr id="38" name="TextBox 37">
            <a:extLst>
              <a:ext uri="{FF2B5EF4-FFF2-40B4-BE49-F238E27FC236}">
                <a16:creationId xmlns:a16="http://schemas.microsoft.com/office/drawing/2014/main" id="{834BD2AE-8125-47B2-8392-06810453E8E3}"/>
              </a:ext>
            </a:extLst>
          </p:cNvPr>
          <p:cNvSpPr txBox="1"/>
          <p:nvPr/>
        </p:nvSpPr>
        <p:spPr>
          <a:xfrm>
            <a:off x="5086438" y="2013341"/>
            <a:ext cx="1312860" cy="153888"/>
          </a:xfrm>
          <a:prstGeom prst="rect">
            <a:avLst/>
          </a:prstGeom>
          <a:noFill/>
        </p:spPr>
        <p:txBody>
          <a:bodyPr wrap="none" lIns="0" tIns="0" rIns="0" bIns="0">
            <a:spAutoFit/>
          </a:bodyPr>
          <a:lstStyle/>
          <a:p>
            <a:pPr fontAlgn="base">
              <a:spcBef>
                <a:spcPct val="50000"/>
              </a:spcBef>
              <a:spcAft>
                <a:spcPct val="0"/>
              </a:spcAft>
              <a:buClr>
                <a:srgbClr val="F0AB00"/>
              </a:buClr>
              <a:buSzPct val="80000"/>
              <a:defRPr sz="1000">
                <a:ea typeface="Arial Unicode MS" pitchFamily="34" charset="-128"/>
                <a:cs typeface="Arial Unicode MS" pitchFamily="34" charset="-128"/>
              </a:defRPr>
            </a:pPr>
            <a:r>
              <a:t>SAP Business Network</a:t>
            </a:r>
          </a:p>
        </p:txBody>
      </p:sp>
      <p:sp>
        <p:nvSpPr>
          <p:cNvPr id="39" name="Arrow: Pentagon 38">
            <a:extLst>
              <a:ext uri="{FF2B5EF4-FFF2-40B4-BE49-F238E27FC236}">
                <a16:creationId xmlns:a16="http://schemas.microsoft.com/office/drawing/2014/main" id="{23AA76EA-C63D-40DA-B57A-979B3DADA5B9}"/>
              </a:ext>
            </a:extLst>
          </p:cNvPr>
          <p:cNvSpPr/>
          <p:nvPr/>
        </p:nvSpPr>
        <p:spPr bwMode="gray">
          <a:xfrm>
            <a:off x="3885206" y="2482094"/>
            <a:ext cx="1545225" cy="579543"/>
          </a:xfrm>
          <a:prstGeom prst="homePlate">
            <a:avLst/>
          </a:prstGeom>
          <a:solidFill>
            <a:srgbClr val="92D050"/>
          </a:solidFill>
          <a:ln w="25400" algn="ctr">
            <a:solidFill>
              <a:srgbClr val="92D050"/>
            </a:solidFill>
            <a:miter lim="800000"/>
            <a:headEnd/>
            <a:tailEnd/>
          </a:ln>
        </p:spPr>
        <p:txBody>
          <a:bodyPr lIns="90000" tIns="72000" rIns="90000" bIns="72000" anchor="ctr"/>
          <a:lstStyle/>
          <a:p>
            <a:pPr algn="ctr" defTabSz="913696">
              <a:spcBef>
                <a:spcPts val="300"/>
              </a:spcBef>
              <a:buClr>
                <a:srgbClr val="F0AB00"/>
              </a:buClr>
              <a:buSzPct val="80000"/>
              <a:defRPr sz="1200" b="1">
                <a:solidFill>
                  <a:srgbClr val="000000"/>
                </a:solidFill>
                <a:latin typeface="Segoe UI Light" panose="020B0502040204020203" pitchFamily="34" charset="0"/>
                <a:ea typeface="Arial Unicode MS" pitchFamily="34" charset="-128"/>
                <a:cs typeface="Segoe UI Light" panose="020B0502040204020203" pitchFamily="34" charset="0"/>
              </a:defRPr>
            </a:pPr>
            <a:r>
              <a:t>1</a:t>
            </a:r>
          </a:p>
          <a:p>
            <a:pPr algn="ctr" defTabSz="913696">
              <a:spcBef>
                <a:spcPts val="300"/>
              </a:spcBef>
              <a:buClr>
                <a:srgbClr val="F0AB00"/>
              </a:buClr>
              <a:buSzPct val="80000"/>
              <a:defRPr sz="1100">
                <a:solidFill>
                  <a:srgbClr val="000000"/>
                </a:solidFill>
                <a:latin typeface="Segoe UI Light" panose="020B0502040204020203" pitchFamily="34" charset="0"/>
                <a:ea typeface="Arial Unicode MS" pitchFamily="34" charset="-128"/>
                <a:cs typeface="Segoe UI Light" panose="020B0502040204020203" pitchFamily="34" charset="0"/>
              </a:defRPr>
            </a:pPr>
            <a:r>
              <a:t>采购订单</a:t>
            </a:r>
          </a:p>
        </p:txBody>
      </p:sp>
      <p:sp>
        <p:nvSpPr>
          <p:cNvPr id="40" name="Arrow: Pentagon 39">
            <a:extLst>
              <a:ext uri="{FF2B5EF4-FFF2-40B4-BE49-F238E27FC236}">
                <a16:creationId xmlns:a16="http://schemas.microsoft.com/office/drawing/2014/main" id="{DEE14E89-706B-4DF7-83E8-5D2D0BCE6218}"/>
              </a:ext>
            </a:extLst>
          </p:cNvPr>
          <p:cNvSpPr/>
          <p:nvPr/>
        </p:nvSpPr>
        <p:spPr bwMode="gray">
          <a:xfrm>
            <a:off x="3891884" y="3897169"/>
            <a:ext cx="1545225" cy="579543"/>
          </a:xfrm>
          <a:prstGeom prst="homePlate">
            <a:avLst/>
          </a:prstGeom>
          <a:solidFill>
            <a:srgbClr val="92D050"/>
          </a:solidFill>
          <a:ln w="25400" algn="ctr">
            <a:solidFill>
              <a:srgbClr val="92D050"/>
            </a:solidFill>
            <a:miter lim="800000"/>
            <a:headEnd/>
            <a:tailEnd/>
          </a:ln>
        </p:spPr>
        <p:txBody>
          <a:bodyPr lIns="90000" tIns="72000" rIns="90000" bIns="72000" anchor="ctr"/>
          <a:lstStyle/>
          <a:p>
            <a:pPr algn="ctr" defTabSz="913696">
              <a:spcBef>
                <a:spcPts val="300"/>
              </a:spcBef>
              <a:buClr>
                <a:srgbClr val="F0AB00"/>
              </a:buClr>
              <a:buSzPct val="80000"/>
              <a:defRPr sz="1100" b="1">
                <a:solidFill>
                  <a:srgbClr val="000000"/>
                </a:solidFill>
                <a:latin typeface="Segoe UI Light" panose="020B0502040204020203" pitchFamily="34" charset="0"/>
                <a:ea typeface="Arial Unicode MS" pitchFamily="34" charset="-128"/>
                <a:cs typeface="Segoe UI Light" panose="020B0502040204020203" pitchFamily="34" charset="0"/>
              </a:defRPr>
            </a:pPr>
            <a:r>
              <a:rPr lang="en-US"/>
              <a:t>6</a:t>
            </a:r>
            <a:endParaRPr/>
          </a:p>
          <a:p>
            <a:pPr algn="ctr" defTabSz="913696">
              <a:spcBef>
                <a:spcPts val="300"/>
              </a:spcBef>
              <a:buClr>
                <a:srgbClr val="F0AB00"/>
              </a:buClr>
              <a:buSzPct val="80000"/>
              <a:defRPr sz="1100">
                <a:solidFill>
                  <a:srgbClr val="000000"/>
                </a:solidFill>
                <a:latin typeface="Segoe UI Light" panose="020B0502040204020203" pitchFamily="34" charset="0"/>
                <a:ea typeface="Arial Unicode MS" pitchFamily="34" charset="-128"/>
                <a:cs typeface="Segoe UI Light" panose="020B0502040204020203" pitchFamily="34" charset="0"/>
              </a:defRPr>
            </a:pPr>
            <a:r>
              <a:rPr err="1"/>
              <a:t>收货</a:t>
            </a:r>
            <a:endParaRPr kern="0">
              <a:solidFill>
                <a:srgbClr val="000000"/>
              </a:solidFill>
              <a:latin typeface="Segoe UI Light" panose="020B0502040204020203" pitchFamily="34" charset="0"/>
              <a:ea typeface="Arial Unicode MS" pitchFamily="34" charset="-128"/>
              <a:cs typeface="Segoe UI Light" panose="020B0502040204020203" pitchFamily="34" charset="0"/>
            </a:endParaRPr>
          </a:p>
        </p:txBody>
      </p:sp>
      <p:sp>
        <p:nvSpPr>
          <p:cNvPr id="42" name="Arrow: Pentagon 41">
            <a:extLst>
              <a:ext uri="{FF2B5EF4-FFF2-40B4-BE49-F238E27FC236}">
                <a16:creationId xmlns:a16="http://schemas.microsoft.com/office/drawing/2014/main" id="{FBAD2611-022F-4E8A-A415-D4A1B7777490}"/>
              </a:ext>
            </a:extLst>
          </p:cNvPr>
          <p:cNvSpPr/>
          <p:nvPr/>
        </p:nvSpPr>
        <p:spPr bwMode="gray">
          <a:xfrm flipH="1">
            <a:off x="6050887" y="2460230"/>
            <a:ext cx="1569411" cy="579543"/>
          </a:xfrm>
          <a:prstGeom prst="homePlate">
            <a:avLst/>
          </a:prstGeom>
          <a:solidFill>
            <a:srgbClr val="00B0F0"/>
          </a:solidFill>
          <a:ln w="25400" algn="ctr">
            <a:solidFill>
              <a:srgbClr val="00B0F0"/>
            </a:solidFill>
            <a:miter lim="800000"/>
            <a:headEnd/>
            <a:tailEnd/>
          </a:ln>
        </p:spPr>
        <p:txBody>
          <a:bodyPr lIns="90000" tIns="72000" rIns="90000" bIns="72000" anchor="ctr"/>
          <a:lstStyle/>
          <a:p>
            <a:pPr algn="ctr" defTabSz="685135">
              <a:lnSpc>
                <a:spcPct val="85000"/>
              </a:lnSpc>
              <a:spcBef>
                <a:spcPts val="300"/>
              </a:spcBef>
              <a:buClr>
                <a:srgbClr val="F0AB00"/>
              </a:buClr>
              <a:buSzPct val="80000"/>
              <a:defRPr sz="1100" b="1">
                <a:latin typeface="Segoe UI Light" panose="020B0502040204020203" pitchFamily="34" charset="0"/>
                <a:ea typeface="Arial Unicode MS" pitchFamily="34" charset="-128"/>
                <a:cs typeface="Segoe UI Light" panose="020B0502040204020203" pitchFamily="34" charset="0"/>
              </a:defRPr>
            </a:pPr>
            <a:r>
              <a:t>2</a:t>
            </a:r>
          </a:p>
          <a:p>
            <a:pPr algn="ctr" defTabSz="685135">
              <a:lnSpc>
                <a:spcPct val="85000"/>
              </a:lnSpc>
              <a:spcBef>
                <a:spcPts val="300"/>
              </a:spcBef>
              <a:buClr>
                <a:srgbClr val="F0AB00"/>
              </a:buClr>
              <a:buSzPct val="80000"/>
              <a:defRPr sz="1100">
                <a:latin typeface="Segoe UI Light" panose="020B0502040204020203" pitchFamily="34" charset="0"/>
                <a:ea typeface="Arial Unicode MS" pitchFamily="34" charset="-128"/>
                <a:cs typeface="Segoe UI Light" panose="020B0502040204020203" pitchFamily="34" charset="0"/>
              </a:defRPr>
            </a:pPr>
            <a:r>
              <a:rPr err="1"/>
              <a:t>订单确认</a:t>
            </a:r>
            <a:endParaRPr sz="1100" kern="0">
              <a:solidFill>
                <a:srgbClr val="FF0000"/>
              </a:solidFill>
              <a:latin typeface="Segoe UI Light" panose="020B0502040204020203" pitchFamily="34" charset="0"/>
              <a:ea typeface="Arial Unicode MS" pitchFamily="34" charset="-128"/>
              <a:cs typeface="Segoe UI Light" panose="020B0502040204020203" pitchFamily="34" charset="0"/>
            </a:endParaRPr>
          </a:p>
        </p:txBody>
      </p:sp>
      <p:sp>
        <p:nvSpPr>
          <p:cNvPr id="45" name="TextBox 44">
            <a:extLst>
              <a:ext uri="{FF2B5EF4-FFF2-40B4-BE49-F238E27FC236}">
                <a16:creationId xmlns:a16="http://schemas.microsoft.com/office/drawing/2014/main" id="{8509153B-1D0F-4387-B5E3-D35580155ECE}"/>
              </a:ext>
            </a:extLst>
          </p:cNvPr>
          <p:cNvSpPr txBox="1"/>
          <p:nvPr/>
        </p:nvSpPr>
        <p:spPr>
          <a:xfrm>
            <a:off x="4386283" y="1999954"/>
            <a:ext cx="318998" cy="153888"/>
          </a:xfrm>
          <a:prstGeom prst="rect">
            <a:avLst/>
          </a:prstGeom>
          <a:noFill/>
        </p:spPr>
        <p:txBody>
          <a:bodyPr wrap="none" lIns="0" tIns="0" rIns="0" bIns="0">
            <a:spAutoFit/>
          </a:bodyPr>
          <a:lstStyle/>
          <a:p>
            <a:pPr algn="ctr" fontAlgn="base">
              <a:spcBef>
                <a:spcPct val="50000"/>
              </a:spcBef>
              <a:spcAft>
                <a:spcPct val="0"/>
              </a:spcAft>
              <a:buClr>
                <a:srgbClr val="F0AB00"/>
              </a:buClr>
              <a:buSzPct val="80000"/>
              <a:defRPr sz="1000">
                <a:ea typeface="Arial Unicode MS" pitchFamily="34" charset="-128"/>
                <a:cs typeface="Arial Unicode MS" pitchFamily="34" charset="-128"/>
              </a:defRPr>
            </a:pPr>
            <a:r>
              <a:t>采购商</a:t>
            </a:r>
          </a:p>
        </p:txBody>
      </p:sp>
      <p:pic>
        <p:nvPicPr>
          <p:cNvPr id="46" name="Picture 45">
            <a:extLst>
              <a:ext uri="{FF2B5EF4-FFF2-40B4-BE49-F238E27FC236}">
                <a16:creationId xmlns:a16="http://schemas.microsoft.com/office/drawing/2014/main" id="{CC0D86F6-E461-4100-B0B3-14025268B38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3667" y="1629609"/>
            <a:ext cx="500306" cy="346493"/>
          </a:xfrm>
          <a:prstGeom prst="rect">
            <a:avLst/>
          </a:prstGeom>
        </p:spPr>
      </p:pic>
      <p:pic>
        <p:nvPicPr>
          <p:cNvPr id="47" name="Picture 46">
            <a:extLst>
              <a:ext uri="{FF2B5EF4-FFF2-40B4-BE49-F238E27FC236}">
                <a16:creationId xmlns:a16="http://schemas.microsoft.com/office/drawing/2014/main" id="{FA734B2E-4ADD-4A7F-8075-2A981DC8157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875031" y="1629608"/>
            <a:ext cx="337256" cy="338186"/>
          </a:xfrm>
          <a:prstGeom prst="rect">
            <a:avLst/>
          </a:prstGeom>
        </p:spPr>
      </p:pic>
      <p:sp>
        <p:nvSpPr>
          <p:cNvPr id="48" name="TextBox 47">
            <a:extLst>
              <a:ext uri="{FF2B5EF4-FFF2-40B4-BE49-F238E27FC236}">
                <a16:creationId xmlns:a16="http://schemas.microsoft.com/office/drawing/2014/main" id="{2F703F3D-B034-44FC-8566-F467FFC40470}"/>
              </a:ext>
            </a:extLst>
          </p:cNvPr>
          <p:cNvSpPr txBox="1"/>
          <p:nvPr/>
        </p:nvSpPr>
        <p:spPr>
          <a:xfrm>
            <a:off x="6867796" y="1999954"/>
            <a:ext cx="447238" cy="153888"/>
          </a:xfrm>
          <a:prstGeom prst="rect">
            <a:avLst/>
          </a:prstGeom>
          <a:noFill/>
        </p:spPr>
        <p:txBody>
          <a:bodyPr wrap="none" lIns="0" tIns="0" rIns="0" bIns="0">
            <a:spAutoFit/>
          </a:bodyPr>
          <a:lstStyle/>
          <a:p>
            <a:pPr algn="ctr" fontAlgn="base">
              <a:spcBef>
                <a:spcPct val="50000"/>
              </a:spcBef>
              <a:spcAft>
                <a:spcPct val="0"/>
              </a:spcAft>
              <a:buClr>
                <a:srgbClr val="F0AB00"/>
              </a:buClr>
              <a:buSzPct val="80000"/>
              <a:defRPr sz="1000">
                <a:ea typeface="Arial Unicode MS" pitchFamily="34" charset="-128"/>
                <a:cs typeface="Arial Unicode MS" pitchFamily="34" charset="-128"/>
              </a:defRPr>
            </a:pPr>
            <a:r>
              <a:t>供应商</a:t>
            </a:r>
          </a:p>
        </p:txBody>
      </p:sp>
      <p:sp>
        <p:nvSpPr>
          <p:cNvPr id="51" name="Arrow: Pentagon 50">
            <a:extLst>
              <a:ext uri="{FF2B5EF4-FFF2-40B4-BE49-F238E27FC236}">
                <a16:creationId xmlns:a16="http://schemas.microsoft.com/office/drawing/2014/main" id="{34C09A3F-BC7F-49E5-A27F-8BA10884C6EB}"/>
              </a:ext>
            </a:extLst>
          </p:cNvPr>
          <p:cNvSpPr/>
          <p:nvPr/>
        </p:nvSpPr>
        <p:spPr bwMode="gray">
          <a:xfrm>
            <a:off x="3891884" y="3178204"/>
            <a:ext cx="1545225" cy="579543"/>
          </a:xfrm>
          <a:prstGeom prst="homePlate">
            <a:avLst/>
          </a:prstGeom>
          <a:solidFill>
            <a:srgbClr val="92D050"/>
          </a:solidFill>
          <a:ln w="25400" algn="ctr">
            <a:solidFill>
              <a:srgbClr val="92D050"/>
            </a:solidFill>
            <a:miter lim="800000"/>
            <a:headEnd/>
            <a:tailEnd/>
          </a:ln>
        </p:spPr>
        <p:txBody>
          <a:bodyPr lIns="90000" tIns="72000" rIns="90000" bIns="72000" anchor="ctr"/>
          <a:lstStyle/>
          <a:p>
            <a:pPr algn="ctr" defTabSz="913696">
              <a:spcBef>
                <a:spcPts val="300"/>
              </a:spcBef>
              <a:buClr>
                <a:srgbClr val="F0AB00"/>
              </a:buClr>
              <a:buSzPct val="80000"/>
              <a:defRPr sz="1100" b="1">
                <a:solidFill>
                  <a:srgbClr val="000000"/>
                </a:solidFill>
                <a:latin typeface="Segoe UI Light" panose="020B0502040204020203" pitchFamily="34" charset="0"/>
                <a:ea typeface="Arial Unicode MS" pitchFamily="34" charset="-128"/>
                <a:cs typeface="Segoe UI Light" panose="020B0502040204020203" pitchFamily="34" charset="0"/>
              </a:defRPr>
            </a:pPr>
            <a:r>
              <a:t>3</a:t>
            </a:r>
          </a:p>
          <a:p>
            <a:pPr algn="ctr" defTabSz="913696">
              <a:spcBef>
                <a:spcPts val="300"/>
              </a:spcBef>
              <a:buClr>
                <a:srgbClr val="F0AB00"/>
              </a:buClr>
              <a:buSzPct val="80000"/>
              <a:defRPr sz="1100">
                <a:solidFill>
                  <a:srgbClr val="000000"/>
                </a:solidFill>
                <a:latin typeface="Segoe UI Light" panose="020B0502040204020203" pitchFamily="34" charset="0"/>
                <a:ea typeface="Arial Unicode MS" pitchFamily="34" charset="-128"/>
                <a:cs typeface="Segoe UI Light" panose="020B0502040204020203" pitchFamily="34" charset="0"/>
              </a:defRPr>
            </a:pPr>
            <a:r>
              <a:t>更新采购订单</a:t>
            </a:r>
            <a:endParaRPr kern="0">
              <a:solidFill>
                <a:srgbClr val="000000"/>
              </a:solidFill>
              <a:latin typeface="Segoe UI Light" panose="020B0502040204020203" pitchFamily="34" charset="0"/>
              <a:ea typeface="Arial Unicode MS" pitchFamily="34" charset="-128"/>
              <a:cs typeface="Segoe UI Light" panose="020B0502040204020203" pitchFamily="34" charset="0"/>
            </a:endParaRPr>
          </a:p>
        </p:txBody>
      </p:sp>
      <p:sp>
        <p:nvSpPr>
          <p:cNvPr id="5" name="Arrow: Pentagon 4">
            <a:extLst>
              <a:ext uri="{FF2B5EF4-FFF2-40B4-BE49-F238E27FC236}">
                <a16:creationId xmlns:a16="http://schemas.microsoft.com/office/drawing/2014/main" id="{FC92BC4F-144B-B950-7738-38378051270F}"/>
              </a:ext>
            </a:extLst>
          </p:cNvPr>
          <p:cNvSpPr/>
          <p:nvPr/>
        </p:nvSpPr>
        <p:spPr bwMode="gray">
          <a:xfrm flipH="1">
            <a:off x="6050886" y="3897169"/>
            <a:ext cx="1569411" cy="579543"/>
          </a:xfrm>
          <a:prstGeom prst="homePlate">
            <a:avLst/>
          </a:prstGeom>
          <a:solidFill>
            <a:srgbClr val="00B0F0"/>
          </a:solidFill>
          <a:ln w="25400" algn="ctr">
            <a:solidFill>
              <a:srgbClr val="00B0F0"/>
            </a:solidFill>
            <a:miter lim="800000"/>
            <a:headEnd/>
            <a:tailEnd/>
          </a:ln>
        </p:spPr>
        <p:txBody>
          <a:bodyPr lIns="90000" tIns="72000" rIns="90000" bIns="72000" anchor="ctr"/>
          <a:lstStyle/>
          <a:p>
            <a:pPr algn="ctr" defTabSz="685135">
              <a:lnSpc>
                <a:spcPct val="85000"/>
              </a:lnSpc>
              <a:spcBef>
                <a:spcPts val="300"/>
              </a:spcBef>
              <a:buClr>
                <a:srgbClr val="F0AB00"/>
              </a:buClr>
              <a:buSzPct val="80000"/>
              <a:defRPr sz="1100" b="1">
                <a:latin typeface="Segoe UI Light" panose="020B0502040204020203" pitchFamily="34" charset="0"/>
                <a:ea typeface="Arial Unicode MS" pitchFamily="34" charset="-128"/>
                <a:cs typeface="Segoe UI Light" panose="020B0502040204020203" pitchFamily="34" charset="0"/>
              </a:defRPr>
            </a:pPr>
            <a:r>
              <a:rPr lang="en-US"/>
              <a:t>5</a:t>
            </a:r>
            <a:endParaRPr/>
          </a:p>
          <a:p>
            <a:pPr algn="ctr" defTabSz="685135">
              <a:lnSpc>
                <a:spcPct val="85000"/>
              </a:lnSpc>
              <a:spcBef>
                <a:spcPts val="300"/>
              </a:spcBef>
              <a:buClr>
                <a:srgbClr val="F0AB00"/>
              </a:buClr>
              <a:buSzPct val="80000"/>
              <a:defRPr sz="1100">
                <a:latin typeface="Segoe UI Light" panose="020B0502040204020203" pitchFamily="34" charset="0"/>
                <a:ea typeface="Arial Unicode MS" pitchFamily="34" charset="-128"/>
                <a:cs typeface="Segoe UI Light" panose="020B0502040204020203" pitchFamily="34" charset="0"/>
              </a:defRPr>
            </a:pPr>
            <a:r>
              <a:rPr err="1"/>
              <a:t>发货前通知</a:t>
            </a:r>
            <a:endParaRPr/>
          </a:p>
        </p:txBody>
      </p:sp>
      <p:sp>
        <p:nvSpPr>
          <p:cNvPr id="2" name="Arrow: Pentagon 1">
            <a:extLst>
              <a:ext uri="{FF2B5EF4-FFF2-40B4-BE49-F238E27FC236}">
                <a16:creationId xmlns:a16="http://schemas.microsoft.com/office/drawing/2014/main" id="{F888614D-86D6-FBA4-1DB6-8DC3F7EAC773}"/>
              </a:ext>
            </a:extLst>
          </p:cNvPr>
          <p:cNvSpPr/>
          <p:nvPr/>
        </p:nvSpPr>
        <p:spPr bwMode="gray">
          <a:xfrm flipH="1">
            <a:off x="6050887" y="3139228"/>
            <a:ext cx="1569411" cy="579543"/>
          </a:xfrm>
          <a:prstGeom prst="homePlate">
            <a:avLst/>
          </a:prstGeom>
          <a:solidFill>
            <a:srgbClr val="00B0F0"/>
          </a:solidFill>
          <a:ln w="25400" algn="ctr">
            <a:solidFill>
              <a:srgbClr val="00B0F0"/>
            </a:solidFill>
            <a:miter lim="800000"/>
            <a:headEnd/>
            <a:tailEnd/>
          </a:ln>
        </p:spPr>
        <p:txBody>
          <a:bodyPr lIns="90000" tIns="72000" rIns="90000" bIns="72000" anchor="ctr"/>
          <a:lstStyle/>
          <a:p>
            <a:pPr algn="ctr" defTabSz="685135">
              <a:lnSpc>
                <a:spcPct val="85000"/>
              </a:lnSpc>
              <a:spcBef>
                <a:spcPts val="300"/>
              </a:spcBef>
              <a:buClr>
                <a:srgbClr val="F0AB00"/>
              </a:buClr>
              <a:buSzPct val="80000"/>
              <a:defRPr sz="1100" b="1">
                <a:latin typeface="Segoe UI Light" panose="020B0502040204020203" pitchFamily="34" charset="0"/>
                <a:ea typeface="Arial Unicode MS" pitchFamily="34" charset="-128"/>
                <a:cs typeface="Segoe UI Light" panose="020B0502040204020203" pitchFamily="34" charset="0"/>
              </a:defRPr>
            </a:pPr>
            <a:r>
              <a:rPr lang="en-US"/>
              <a:t>4</a:t>
            </a:r>
            <a:endParaRPr/>
          </a:p>
          <a:p>
            <a:pPr algn="ctr" defTabSz="685135">
              <a:lnSpc>
                <a:spcPct val="85000"/>
              </a:lnSpc>
              <a:spcBef>
                <a:spcPts val="300"/>
              </a:spcBef>
              <a:buClr>
                <a:srgbClr val="F0AB00"/>
              </a:buClr>
              <a:buSzPct val="80000"/>
              <a:defRPr sz="1100">
                <a:latin typeface="Segoe UI Light" panose="020B0502040204020203" pitchFamily="34" charset="0"/>
                <a:ea typeface="Arial Unicode MS" pitchFamily="34" charset="-128"/>
                <a:cs typeface="Segoe UI Light" panose="020B0502040204020203" pitchFamily="34" charset="0"/>
              </a:defRPr>
            </a:pPr>
            <a:r>
              <a:rPr lang="zh-CN" altLang="en-US"/>
              <a:t>重新确认订单</a:t>
            </a:r>
            <a:endParaRPr/>
          </a:p>
        </p:txBody>
      </p:sp>
    </p:spTree>
    <p:extLst>
      <p:ext uri="{BB962C8B-B14F-4D97-AF65-F5344CB8AC3E}">
        <p14:creationId xmlns:p14="http://schemas.microsoft.com/office/powerpoint/2010/main" val="3466803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a:xfrm>
            <a:off x="496143" y="1256106"/>
            <a:ext cx="10170352" cy="4716000"/>
          </a:xfrm>
        </p:spPr>
        <p:txBody>
          <a:bodyPr>
            <a:normAutofit/>
          </a:bodyPr>
          <a:lstStyle/>
          <a:p>
            <a:pPr>
              <a:spcBef>
                <a:spcPts val="600"/>
              </a:spcBef>
              <a:defRPr sz="1300"/>
            </a:pPr>
            <a:r>
              <a:t>SAP Business Network </a:t>
            </a:r>
            <a:r>
              <a:rPr err="1"/>
              <a:t>允许供应商以不同模式工作</a:t>
            </a:r>
            <a:r>
              <a:t>。</a:t>
            </a:r>
          </a:p>
          <a:p>
            <a:pPr marL="285750" indent="-285750">
              <a:spcBef>
                <a:spcPts val="600"/>
              </a:spcBef>
              <a:buFont typeface="Arial" panose="020B0604020202020204" pitchFamily="34" charset="0"/>
              <a:buChar char="•"/>
              <a:defRPr sz="1300"/>
            </a:pPr>
            <a:r>
              <a:rPr b="1" err="1">
                <a:solidFill>
                  <a:schemeClr val="accent1"/>
                </a:solidFill>
              </a:rPr>
              <a:t>门户：</a:t>
            </a:r>
            <a:r>
              <a:rPr err="1"/>
              <a:t>供应商通过</a:t>
            </a:r>
            <a:r>
              <a:t> Web </a:t>
            </a:r>
            <a:r>
              <a:rPr err="1"/>
              <a:t>浏览器在线工作。可在屏幕上或使用下载和上载功能输入数据</a:t>
            </a:r>
            <a:r>
              <a:t>。</a:t>
            </a:r>
          </a:p>
          <a:p>
            <a:pPr marL="285750" indent="-285750">
              <a:spcBef>
                <a:spcPts val="600"/>
              </a:spcBef>
              <a:buFont typeface="Arial" panose="020B0604020202020204" pitchFamily="34" charset="0"/>
              <a:buChar char="•"/>
              <a:defRPr sz="1300"/>
            </a:pPr>
            <a:r>
              <a:rPr b="1" err="1">
                <a:solidFill>
                  <a:schemeClr val="accent1"/>
                </a:solidFill>
              </a:rPr>
              <a:t>全面的系统集成：</a:t>
            </a:r>
            <a:r>
              <a:rPr err="1"/>
              <a:t>SAP</a:t>
            </a:r>
            <a:r>
              <a:t> Business Network </a:t>
            </a:r>
            <a:r>
              <a:rPr err="1"/>
              <a:t>支持以电子方式与网络集成。有关技术详细信息，请参阅培训师</a:t>
            </a:r>
            <a:r>
              <a:t>。</a:t>
            </a:r>
          </a:p>
          <a:p>
            <a:pPr marL="285750" indent="-285750">
              <a:spcBef>
                <a:spcPts val="600"/>
              </a:spcBef>
              <a:buFont typeface="Arial" panose="020B0604020202020204" pitchFamily="34" charset="0"/>
              <a:buChar char="•"/>
            </a:pPr>
            <a:endParaRPr sz="1300"/>
          </a:p>
          <a:p>
            <a:pPr>
              <a:spcBef>
                <a:spcPts val="600"/>
              </a:spcBef>
            </a:pPr>
            <a:endParaRPr sz="1300">
              <a:solidFill>
                <a:srgbClr val="FFFF00"/>
              </a:solidFill>
            </a:endParaRPr>
          </a:p>
        </p:txBody>
      </p:sp>
      <p:sp>
        <p:nvSpPr>
          <p:cNvPr id="4" name="Title"/>
          <p:cNvSpPr>
            <a:spLocks noGrp="1"/>
          </p:cNvSpPr>
          <p:nvPr>
            <p:ph type="title"/>
          </p:nvPr>
        </p:nvSpPr>
        <p:spPr>
          <a:xfrm>
            <a:off x="505457" y="504761"/>
            <a:ext cx="11183564" cy="369204"/>
          </a:xfrm>
        </p:spPr>
        <p:txBody>
          <a:bodyPr/>
          <a:lstStyle/>
          <a:p>
            <a:r>
              <a:rPr err="1"/>
              <a:t>不同的集成</a:t>
            </a:r>
            <a:r>
              <a:t>/</a:t>
            </a:r>
            <a:r>
              <a:rPr err="1"/>
              <a:t>自动化模式</a:t>
            </a:r>
            <a:endParaRPr/>
          </a:p>
        </p:txBody>
      </p:sp>
    </p:spTree>
    <p:extLst>
      <p:ext uri="{BB962C8B-B14F-4D97-AF65-F5344CB8AC3E}">
        <p14:creationId xmlns:p14="http://schemas.microsoft.com/office/powerpoint/2010/main" val="3310403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genda items"/>
          <p:cNvSpPr>
            <a:spLocks noGrp="1"/>
          </p:cNvSpPr>
          <p:nvPr>
            <p:ph type="body" sz="quarter" idx="10"/>
          </p:nvPr>
        </p:nvSpPr>
        <p:spPr>
          <a:xfrm>
            <a:off x="505457" y="1596982"/>
            <a:ext cx="5051110" cy="5166487"/>
          </a:xfrm>
        </p:spPr>
        <p:txBody>
          <a:bodyPr>
            <a:normAutofit/>
          </a:bodyPr>
          <a:lstStyle/>
          <a:p>
            <a:pPr>
              <a:spcBef>
                <a:spcPts val="600"/>
              </a:spcBef>
              <a:defRPr sz="1300">
                <a:hlinkClick r:id="rId3" action="ppaction://hlinksldjump">
                  <a:extLst>
                    <a:ext uri="{A12FA001-AC4F-418D-AE19-62706E023703}">
                      <ahyp:hlinkClr xmlns:ahyp="http://schemas.microsoft.com/office/drawing/2018/hyperlinkcolor" val="tx"/>
                    </a:ext>
                  </a:extLst>
                </a:hlinkClick>
              </a:defRPr>
            </a:pPr>
            <a:r>
              <a:rPr lang="zh-CN" altLang="en-US" b="1" u="sng" dirty="0"/>
              <a:t>账户管理</a:t>
            </a:r>
            <a:endParaRPr lang="en-US" altLang="zh-CN" b="1" u="sng" dirty="0"/>
          </a:p>
          <a:p>
            <a:pPr lvl="1">
              <a:defRPr sz="1300">
                <a:hlinkClick r:id="rId4" action="ppaction://hlinksldjump">
                  <a:extLst>
                    <a:ext uri="{A12FA001-AC4F-418D-AE19-62706E023703}">
                      <ahyp:hlinkClr xmlns:ahyp="http://schemas.microsoft.com/office/drawing/2018/hyperlinkcolor" val="tx"/>
                    </a:ext>
                  </a:extLst>
                </a:hlinkClick>
              </a:defRPr>
            </a:pPr>
            <a:r>
              <a:rPr lang="zh-CN" altLang="en-US" dirty="0"/>
              <a:t>设置系统语言</a:t>
            </a:r>
            <a:endParaRPr lang="en-US" altLang="zh-CN" dirty="0"/>
          </a:p>
          <a:p>
            <a:pPr lvl="1">
              <a:defRPr sz="1300">
                <a:hlinkClick r:id="rId4" action="ppaction://hlinksldjump">
                  <a:extLst>
                    <a:ext uri="{A12FA001-AC4F-418D-AE19-62706E023703}">
                      <ahyp:hlinkClr xmlns:ahyp="http://schemas.microsoft.com/office/drawing/2018/hyperlinkcolor" val="tx"/>
                    </a:ext>
                  </a:extLst>
                </a:hlinkClick>
              </a:defRPr>
            </a:pPr>
            <a:r>
              <a:rPr lang="zh-CN" altLang="en-US" dirty="0"/>
              <a:t>访问</a:t>
            </a:r>
            <a:r>
              <a:rPr lang="en-US" altLang="zh-CN" dirty="0"/>
              <a:t>SAP Business Network</a:t>
            </a:r>
          </a:p>
          <a:p>
            <a:pPr lvl="1">
              <a:defRPr sz="1300">
                <a:hlinkClick r:id="rId4" action="ppaction://hlinksldjump">
                  <a:extLst>
                    <a:ext uri="{A12FA001-AC4F-418D-AE19-62706E023703}">
                      <ahyp:hlinkClr xmlns:ahyp="http://schemas.microsoft.com/office/drawing/2018/hyperlinkcolor" val="tx"/>
                    </a:ext>
                  </a:extLst>
                </a:hlinkClick>
              </a:defRPr>
            </a:pPr>
            <a:r>
              <a:rPr lang="en-US" altLang="zh-CN" dirty="0"/>
              <a:t>SAP Business Network</a:t>
            </a:r>
            <a:r>
              <a:rPr lang="zh-CN" altLang="en-US" dirty="0"/>
              <a:t>主页 和 搜索</a:t>
            </a:r>
            <a:endParaRPr lang="en-US" altLang="zh-CN" dirty="0"/>
          </a:p>
          <a:p>
            <a:pPr lvl="1">
              <a:defRPr sz="1300">
                <a:hlinkClick r:id="rId4" action="ppaction://hlinksldjump">
                  <a:extLst>
                    <a:ext uri="{A12FA001-AC4F-418D-AE19-62706E023703}">
                      <ahyp:hlinkClr xmlns:ahyp="http://schemas.microsoft.com/office/drawing/2018/hyperlinkcolor" val="tx"/>
                    </a:ext>
                  </a:extLst>
                </a:hlinkClick>
              </a:defRPr>
            </a:pPr>
            <a:r>
              <a:rPr lang="zh-CN" altLang="en-US" sz="1300" dirty="0"/>
              <a:t>管理员任务</a:t>
            </a:r>
          </a:p>
          <a:p>
            <a:pPr>
              <a:spcBef>
                <a:spcPts val="600"/>
              </a:spcBef>
              <a:defRPr sz="1300">
                <a:hlinkClick r:id="rId3" action="ppaction://hlinksldjump">
                  <a:extLst>
                    <a:ext uri="{A12FA001-AC4F-418D-AE19-62706E023703}">
                      <ahyp:hlinkClr xmlns:ahyp="http://schemas.microsoft.com/office/drawing/2018/hyperlinkcolor" val="tx"/>
                    </a:ext>
                  </a:extLst>
                </a:hlinkClick>
              </a:defRPr>
            </a:pPr>
            <a:endParaRPr lang="en-US" b="1" u="sng" dirty="0"/>
          </a:p>
          <a:p>
            <a:pPr>
              <a:spcBef>
                <a:spcPts val="600"/>
              </a:spcBef>
              <a:defRPr sz="1300">
                <a:hlinkClick r:id="rId3" action="ppaction://hlinksldjump">
                  <a:extLst>
                    <a:ext uri="{A12FA001-AC4F-418D-AE19-62706E023703}">
                      <ahyp:hlinkClr xmlns:ahyp="http://schemas.microsoft.com/office/drawing/2018/hyperlinkcolor" val="tx"/>
                    </a:ext>
                  </a:extLst>
                </a:hlinkClick>
              </a:defRPr>
            </a:pPr>
            <a:r>
              <a:rPr b="1" u="sng" dirty="0" err="1"/>
              <a:t>订单协作</a:t>
            </a:r>
            <a:endParaRPr sz="1300" b="1" u="sng" dirty="0"/>
          </a:p>
          <a:p>
            <a:pPr lvl="1">
              <a:defRPr sz="1300">
                <a:hlinkClick r:id="rId4" action="ppaction://hlinksldjump">
                  <a:extLst>
                    <a:ext uri="{A12FA001-AC4F-418D-AE19-62706E023703}">
                      <ahyp:hlinkClr xmlns:ahyp="http://schemas.microsoft.com/office/drawing/2018/hyperlinkcolor" val="tx"/>
                    </a:ext>
                  </a:extLst>
                </a:hlinkClick>
              </a:defRPr>
            </a:pPr>
            <a:r>
              <a:rPr dirty="0" err="1"/>
              <a:t>简介</a:t>
            </a:r>
            <a:endParaRPr sz="1300" dirty="0"/>
          </a:p>
          <a:p>
            <a:pPr lvl="1">
              <a:defRPr sz="1300">
                <a:hlinkClick r:id="rId5" action="ppaction://hlinksldjump">
                  <a:extLst>
                    <a:ext uri="{A12FA001-AC4F-418D-AE19-62706E023703}">
                      <ahyp:hlinkClr xmlns:ahyp="http://schemas.microsoft.com/office/drawing/2018/hyperlinkcolor" val="tx"/>
                    </a:ext>
                  </a:extLst>
                </a:hlinkClick>
              </a:defRPr>
            </a:pPr>
            <a:r>
              <a:rPr dirty="0" err="1"/>
              <a:t>订单协作文档</a:t>
            </a:r>
            <a:endParaRPr sz="1300" dirty="0"/>
          </a:p>
          <a:p>
            <a:pPr lvl="1">
              <a:defRPr sz="1300">
                <a:hlinkClick r:id="rId6" action="ppaction://hlinksldjump">
                  <a:extLst>
                    <a:ext uri="{A12FA001-AC4F-418D-AE19-62706E023703}">
                      <ahyp:hlinkClr xmlns:ahyp="http://schemas.microsoft.com/office/drawing/2018/hyperlinkcolor" val="tx"/>
                    </a:ext>
                  </a:extLst>
                </a:hlinkClick>
              </a:defRPr>
            </a:pPr>
            <a:r>
              <a:rPr dirty="0" err="1"/>
              <a:t>订单协作工作流程图</a:t>
            </a:r>
            <a:endParaRPr sz="1300" dirty="0"/>
          </a:p>
          <a:p>
            <a:pPr lvl="0">
              <a:buClr>
                <a:srgbClr val="F0AB00"/>
              </a:buClr>
              <a:defRPr sz="1300">
                <a:hlinkClick r:id="rId7" action="ppaction://hlinksldjump">
                  <a:extLst>
                    <a:ext uri="{A12FA001-AC4F-418D-AE19-62706E023703}">
                      <ahyp:hlinkClr xmlns:ahyp="http://schemas.microsoft.com/office/drawing/2018/hyperlinkcolor" val="tx"/>
                    </a:ext>
                  </a:extLst>
                </a:hlinkClick>
              </a:defRPr>
            </a:pPr>
            <a:r>
              <a:rPr b="1" dirty="0" err="1"/>
              <a:t>订单协作门户用户交互</a:t>
            </a:r>
            <a:endParaRPr sz="1300" b="1" dirty="0"/>
          </a:p>
          <a:p>
            <a:pPr lvl="1">
              <a:buClr>
                <a:srgbClr val="F0AB00"/>
              </a:buClr>
              <a:defRPr sz="1300">
                <a:hlinkClick r:id="rId8" action="ppaction://hlinksldjump">
                  <a:extLst>
                    <a:ext uri="{A12FA001-AC4F-418D-AE19-62706E023703}">
                      <ahyp:hlinkClr xmlns:ahyp="http://schemas.microsoft.com/office/drawing/2018/hyperlinkcolor" val="tx"/>
                    </a:ext>
                  </a:extLst>
                </a:hlinkClick>
              </a:defRPr>
            </a:pPr>
            <a:r>
              <a:rPr dirty="0" err="1"/>
              <a:t>采购订单</a:t>
            </a:r>
            <a:endParaRPr sz="1300" dirty="0"/>
          </a:p>
          <a:p>
            <a:pPr lvl="1">
              <a:buClr>
                <a:srgbClr val="F0AB00"/>
              </a:buClr>
              <a:defRPr sz="1300">
                <a:hlinkClick r:id="rId9" action="ppaction://hlinksldjump">
                  <a:extLst>
                    <a:ext uri="{A12FA001-AC4F-418D-AE19-62706E023703}">
                      <ahyp:hlinkClr xmlns:ahyp="http://schemas.microsoft.com/office/drawing/2018/hyperlinkcolor" val="tx"/>
                    </a:ext>
                  </a:extLst>
                </a:hlinkClick>
              </a:defRPr>
            </a:pPr>
            <a:r>
              <a:rPr dirty="0" err="1"/>
              <a:t>订单确认</a:t>
            </a:r>
            <a:endParaRPr sz="1300" dirty="0"/>
          </a:p>
          <a:p>
            <a:pPr lvl="1">
              <a:buClr>
                <a:srgbClr val="F0AB00"/>
              </a:buClr>
              <a:defRPr sz="1300">
                <a:hlinkClick r:id="rId10" action="ppaction://hlinksldjump">
                  <a:extLst>
                    <a:ext uri="{A12FA001-AC4F-418D-AE19-62706E023703}">
                      <ahyp:hlinkClr xmlns:ahyp="http://schemas.microsoft.com/office/drawing/2018/hyperlinkcolor" val="tx"/>
                    </a:ext>
                  </a:extLst>
                </a:hlinkClick>
              </a:defRPr>
            </a:pPr>
            <a:r>
              <a:rPr dirty="0" err="1"/>
              <a:t>发货前通知</a:t>
            </a:r>
            <a:endParaRPr sz="1300" dirty="0"/>
          </a:p>
          <a:p>
            <a:pPr lvl="1">
              <a:buClr>
                <a:srgbClr val="F0AB00"/>
              </a:buClr>
              <a:defRPr sz="1300">
                <a:hlinkClick r:id="rId11" action="ppaction://hlinksldjump">
                  <a:extLst>
                    <a:ext uri="{A12FA001-AC4F-418D-AE19-62706E023703}">
                      <ahyp:hlinkClr xmlns:ahyp="http://schemas.microsoft.com/office/drawing/2018/hyperlinkcolor" val="tx"/>
                    </a:ext>
                  </a:extLst>
                </a:hlinkClick>
              </a:defRPr>
            </a:pPr>
            <a:r>
              <a:rPr dirty="0" err="1"/>
              <a:t>成品收货</a:t>
            </a:r>
            <a:endParaRPr sz="1300" dirty="0"/>
          </a:p>
          <a:p>
            <a:pPr lvl="1">
              <a:buClr>
                <a:srgbClr val="F0AB00"/>
              </a:buClr>
            </a:pPr>
            <a:endParaRPr sz="1300" dirty="0"/>
          </a:p>
          <a:p>
            <a:pPr marL="0" lvl="1" indent="0">
              <a:lnSpc>
                <a:spcPct val="150000"/>
              </a:lnSpc>
              <a:buClr>
                <a:srgbClr val="F0AB00"/>
              </a:buClr>
              <a:buNone/>
              <a:defRPr sz="1300">
                <a:hlinkClick r:id="rId12" action="ppaction://hlinksldjump">
                  <a:extLst>
                    <a:ext uri="{A12FA001-AC4F-418D-AE19-62706E023703}">
                      <ahyp:hlinkClr xmlns:ahyp="http://schemas.microsoft.com/office/drawing/2018/hyperlinkcolor" val="tx"/>
                    </a:ext>
                  </a:extLst>
                </a:hlinkClick>
              </a:defRPr>
            </a:pPr>
            <a:r>
              <a:rPr b="1" dirty="0" err="1"/>
              <a:t>附录</a:t>
            </a:r>
            <a:endParaRPr sz="1300" b="1" dirty="0"/>
          </a:p>
          <a:p>
            <a:pPr>
              <a:spcBef>
                <a:spcPts val="600"/>
              </a:spcBef>
            </a:pPr>
            <a:endParaRPr sz="1600" dirty="0"/>
          </a:p>
          <a:p>
            <a:pPr marL="0" lvl="1" indent="0">
              <a:buNone/>
            </a:pPr>
            <a:endParaRPr sz="1600" dirty="0"/>
          </a:p>
        </p:txBody>
      </p:sp>
      <p:sp>
        <p:nvSpPr>
          <p:cNvPr id="2" name="Agenda"/>
          <p:cNvSpPr>
            <a:spLocks noGrp="1"/>
          </p:cNvSpPr>
          <p:nvPr>
            <p:ph type="title"/>
          </p:nvPr>
        </p:nvSpPr>
        <p:spPr/>
        <p:txBody>
          <a:bodyPr/>
          <a:lstStyle/>
          <a:p>
            <a:r>
              <a:t>议程</a:t>
            </a:r>
          </a:p>
        </p:txBody>
      </p:sp>
      <p:sp>
        <p:nvSpPr>
          <p:cNvPr id="5" name="Agenda items">
            <a:extLst>
              <a:ext uri="{FF2B5EF4-FFF2-40B4-BE49-F238E27FC236}">
                <a16:creationId xmlns:a16="http://schemas.microsoft.com/office/drawing/2014/main" id="{600D0F7C-B6E6-451C-9547-B3CACC607422}"/>
              </a:ext>
            </a:extLst>
          </p:cNvPr>
          <p:cNvSpPr txBox="1">
            <a:spLocks/>
          </p:cNvSpPr>
          <p:nvPr/>
        </p:nvSpPr>
        <p:spPr bwMode="black">
          <a:xfrm>
            <a:off x="4557370" y="1596982"/>
            <a:ext cx="7500952" cy="5985427"/>
          </a:xfrm>
          <a:prstGeom prst="rect">
            <a:avLst/>
          </a:prstGeom>
        </p:spPr>
        <p:txBody>
          <a:bodyPr vert="horz" lIns="0" tIns="0" rIns="0" bIns="0">
            <a:normAutofit/>
          </a:bodyPr>
          <a:lstStyle>
            <a:lvl1pPr marL="0" marR="0" indent="0" algn="l" defTabSz="1088231" rtl="0" eaLnBrk="1" fontAlgn="auto" latinLnBrk="0" hangingPunct="1">
              <a:lnSpc>
                <a:spcPct val="100000"/>
              </a:lnSpc>
              <a:spcBef>
                <a:spcPts val="2999"/>
              </a:spcBef>
              <a:spcAft>
                <a:spcPts val="0"/>
              </a:spcAft>
              <a:buClr>
                <a:schemeClr val="accent1"/>
              </a:buClr>
              <a:buSzPct val="80000"/>
              <a:buFontTx/>
              <a:buNone/>
              <a:tabLst/>
              <a:defRPr sz="1999" b="0" kern="1200">
                <a:solidFill>
                  <a:schemeClr val="tx1"/>
                </a:solidFill>
                <a:latin typeface="+mn-lt"/>
                <a:ea typeface="+mn-ea"/>
                <a:cs typeface="+mn-cs"/>
              </a:defRPr>
            </a:lvl1pPr>
            <a:lvl2pPr marL="179910" marR="0" indent="-179910" algn="l" defTabSz="1088231"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799" kern="1200">
                <a:solidFill>
                  <a:schemeClr val="tx1"/>
                </a:solidFill>
                <a:latin typeface="+mn-lt"/>
                <a:ea typeface="+mn-ea"/>
                <a:cs typeface="+mn-cs"/>
              </a:defRPr>
            </a:lvl2pPr>
            <a:lvl3pPr marL="359820" marR="0" indent="-179298" algn="l" defTabSz="1088231" rtl="0" eaLnBrk="1" fontAlgn="auto" latinLnBrk="0" hangingPunct="1">
              <a:lnSpc>
                <a:spcPct val="100000"/>
              </a:lnSpc>
              <a:spcBef>
                <a:spcPts val="400"/>
              </a:spcBef>
              <a:spcAft>
                <a:spcPts val="0"/>
              </a:spcAft>
              <a:buClr>
                <a:schemeClr val="tx1"/>
              </a:buClr>
              <a:buSzPct val="100000"/>
              <a:buFont typeface="Arial" pitchFamily="34" charset="0"/>
              <a:buChar char="–"/>
              <a:tabLst/>
              <a:defRPr sz="1799" kern="1200" baseline="0">
                <a:solidFill>
                  <a:schemeClr val="tx1"/>
                </a:solidFill>
                <a:latin typeface="+mn-lt"/>
                <a:ea typeface="+mn-ea"/>
                <a:cs typeface="+mn-cs"/>
              </a:defRPr>
            </a:lvl3pPr>
            <a:lvl4pPr marL="539730" marR="0" indent="-179910" algn="l" defTabSz="1088231"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kern="1200">
                <a:solidFill>
                  <a:schemeClr val="tx1"/>
                </a:solidFill>
                <a:latin typeface="+mn-lt"/>
                <a:ea typeface="+mn-ea"/>
                <a:cs typeface="+mn-cs"/>
              </a:defRPr>
            </a:lvl4pPr>
            <a:lvl5pPr marL="719640" indent="-179910" algn="l" defTabSz="1088231" rtl="0" eaLnBrk="1" latinLnBrk="0" hangingPunct="1">
              <a:spcBef>
                <a:spcPts val="100"/>
              </a:spcBef>
              <a:buClr>
                <a:schemeClr val="accent2"/>
              </a:buClr>
              <a:buSzPct val="100000"/>
              <a:buFont typeface="Arial" pitchFamily="34" charset="0"/>
              <a:buChar char="–"/>
              <a:defRPr sz="1400" kern="1200" baseline="0">
                <a:solidFill>
                  <a:schemeClr val="tx1"/>
                </a:solidFill>
                <a:latin typeface="+mn-lt"/>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a:lstStyle>
          <a:p>
            <a:pPr lvl="1">
              <a:buClr>
                <a:srgbClr val="F0AB00"/>
              </a:buClr>
            </a:pPr>
            <a:endParaRPr sz="1300">
              <a:solidFill>
                <a:srgbClr val="FFFFFF"/>
              </a:solidFill>
              <a:latin typeface="Arial"/>
            </a:endParaRPr>
          </a:p>
          <a:p>
            <a:pPr marL="0" lvl="1" indent="0">
              <a:buClr>
                <a:srgbClr val="F0AB00"/>
              </a:buClr>
              <a:buNone/>
            </a:pPr>
            <a:endParaRPr sz="1500">
              <a:solidFill>
                <a:srgbClr val="FFFFFF"/>
              </a:solidFill>
              <a:latin typeface="Arial"/>
            </a:endParaRPr>
          </a:p>
          <a:p>
            <a:pPr marL="0" lvl="1" indent="0">
              <a:buClr>
                <a:srgbClr val="F0AB00"/>
              </a:buClr>
              <a:buNone/>
            </a:pPr>
            <a:endParaRPr>
              <a:solidFill>
                <a:srgbClr val="FFFFFF"/>
              </a:solidFill>
              <a:latin typeface="Arial"/>
            </a:endParaRPr>
          </a:p>
        </p:txBody>
      </p:sp>
    </p:spTree>
    <p:extLst>
      <p:ext uri="{BB962C8B-B14F-4D97-AF65-F5344CB8AC3E}">
        <p14:creationId xmlns:p14="http://schemas.microsoft.com/office/powerpoint/2010/main" val="1852385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a:xfrm>
            <a:off x="506443" y="708987"/>
            <a:ext cx="11182288" cy="677108"/>
          </a:xfrm>
        </p:spPr>
        <p:txBody>
          <a:bodyPr/>
          <a:lstStyle/>
          <a:p>
            <a:r>
              <a:rPr sz="3600">
                <a:solidFill>
                  <a:schemeClr val="accent1"/>
                </a:solidFill>
              </a:rPr>
              <a:t>订单协作门户用户交互</a:t>
            </a:r>
            <a:br>
              <a:rPr lang="en-US" sz="3800">
                <a:solidFill>
                  <a:schemeClr val="accent1"/>
                </a:solidFill>
              </a:rPr>
            </a:br>
            <a:r>
              <a:rPr sz="2800"/>
              <a:t> 在本章中，您将了解以下内容</a:t>
            </a:r>
            <a:endParaRPr sz="2800">
              <a:solidFill>
                <a:schemeClr val="accent1"/>
              </a:solidFill>
            </a:endParaRPr>
          </a:p>
        </p:txBody>
      </p:sp>
      <p:sp>
        <p:nvSpPr>
          <p:cNvPr id="3" name="TextBox 2">
            <a:extLst>
              <a:ext uri="{FF2B5EF4-FFF2-40B4-BE49-F238E27FC236}">
                <a16:creationId xmlns:a16="http://schemas.microsoft.com/office/drawing/2014/main" id="{BCFC94D9-FA9D-4B05-9A28-5D1BE3913B4D}"/>
              </a:ext>
            </a:extLst>
          </p:cNvPr>
          <p:cNvSpPr txBox="1"/>
          <p:nvPr/>
        </p:nvSpPr>
        <p:spPr>
          <a:xfrm>
            <a:off x="576017" y="1890183"/>
            <a:ext cx="2314736" cy="1215717"/>
          </a:xfrm>
          <a:prstGeom prst="rect">
            <a:avLst/>
          </a:prstGeom>
          <a:noFill/>
        </p:spPr>
        <p:txBody>
          <a:bodyPr wrap="none" lIns="0" tIns="0" rIns="0" bIns="0">
            <a:spAutoFit/>
          </a:bodyPr>
          <a:lstStyle/>
          <a:p>
            <a:pPr defTabSz="914400">
              <a:spcBef>
                <a:spcPts val="600"/>
              </a:spcBef>
              <a:defRPr sz="1600"/>
            </a:pPr>
            <a:r>
              <a:rPr lang="en-US"/>
              <a:t>…</a:t>
            </a:r>
            <a:r>
              <a:rPr err="1"/>
              <a:t>如何读取采购订单屏幕</a:t>
            </a:r>
            <a:endParaRPr/>
          </a:p>
          <a:p>
            <a:pPr defTabSz="914400">
              <a:spcBef>
                <a:spcPts val="600"/>
              </a:spcBef>
              <a:defRPr sz="1600"/>
            </a:pPr>
            <a:r>
              <a:rPr lang="en-US"/>
              <a:t>…</a:t>
            </a:r>
            <a:r>
              <a:rPr err="1"/>
              <a:t>如何管理订单确认</a:t>
            </a:r>
            <a:endParaRPr/>
          </a:p>
          <a:p>
            <a:pPr defTabSz="914400">
              <a:spcBef>
                <a:spcPts val="600"/>
              </a:spcBef>
              <a:defRPr sz="1600"/>
            </a:pPr>
            <a:r>
              <a:rPr lang="en-US"/>
              <a:t>…</a:t>
            </a:r>
            <a:r>
              <a:rPr err="1"/>
              <a:t>如何管理发货通知</a:t>
            </a:r>
            <a:endParaRPr/>
          </a:p>
          <a:p>
            <a:pPr defTabSz="914400">
              <a:spcBef>
                <a:spcPts val="600"/>
              </a:spcBef>
              <a:defRPr sz="1600"/>
            </a:pPr>
            <a:r>
              <a:rPr lang="en-US"/>
              <a:t>…</a:t>
            </a:r>
            <a:r>
              <a:rPr err="1"/>
              <a:t>如何读取收货屏幕</a:t>
            </a:r>
            <a:endParaRPr/>
          </a:p>
        </p:txBody>
      </p:sp>
    </p:spTree>
    <p:extLst>
      <p:ext uri="{BB962C8B-B14F-4D97-AF65-F5344CB8AC3E}">
        <p14:creationId xmlns:p14="http://schemas.microsoft.com/office/powerpoint/2010/main" val="3037348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Arrow: Chevron 15">
            <a:extLst>
              <a:ext uri="{FF2B5EF4-FFF2-40B4-BE49-F238E27FC236}">
                <a16:creationId xmlns:a16="http://schemas.microsoft.com/office/drawing/2014/main" id="{C327D783-66C2-451B-9B7A-3C77A4938EF9}"/>
              </a:ext>
            </a:extLst>
          </p:cNvPr>
          <p:cNvSpPr/>
          <p:nvPr/>
        </p:nvSpPr>
        <p:spPr bwMode="gray">
          <a:xfrm>
            <a:off x="8052426" y="2090874"/>
            <a:ext cx="2756312" cy="1133066"/>
          </a:xfrm>
          <a:prstGeom prst="chevron">
            <a:avLst/>
          </a:prstGeom>
          <a:solidFill>
            <a:schemeClr val="accent1"/>
          </a:solidFill>
          <a:ln w="2540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pPr>
            <a:endParaRPr sz="1200" b="1" kern="0">
              <a:solidFill>
                <a:srgbClr val="FFFFFF"/>
              </a:solidFill>
              <a:ea typeface="Arial Unicode MS" pitchFamily="34" charset="-128"/>
              <a:cs typeface="Arial Unicode MS" pitchFamily="34" charset="-128"/>
            </a:endParaRPr>
          </a:p>
        </p:txBody>
      </p:sp>
      <p:sp>
        <p:nvSpPr>
          <p:cNvPr id="14" name="Arrow: Chevron 13">
            <a:extLst>
              <a:ext uri="{FF2B5EF4-FFF2-40B4-BE49-F238E27FC236}">
                <a16:creationId xmlns:a16="http://schemas.microsoft.com/office/drawing/2014/main" id="{13700B60-84D2-4D22-83B5-F0F4C91B47DD}"/>
              </a:ext>
            </a:extLst>
          </p:cNvPr>
          <p:cNvSpPr/>
          <p:nvPr/>
        </p:nvSpPr>
        <p:spPr bwMode="gray">
          <a:xfrm>
            <a:off x="5635204" y="2090874"/>
            <a:ext cx="2756312" cy="1133066"/>
          </a:xfrm>
          <a:prstGeom prst="chevron">
            <a:avLst/>
          </a:prstGeom>
          <a:solidFill>
            <a:schemeClr val="accent1"/>
          </a:solidFill>
          <a:ln w="2540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pPr>
            <a:endParaRPr sz="1200" b="1" kern="0">
              <a:solidFill>
                <a:srgbClr val="FFFFFF"/>
              </a:solidFill>
              <a:ea typeface="Arial Unicode MS" pitchFamily="34" charset="-128"/>
              <a:cs typeface="Arial Unicode MS" pitchFamily="34" charset="-128"/>
            </a:endParaRPr>
          </a:p>
        </p:txBody>
      </p:sp>
      <p:sp>
        <p:nvSpPr>
          <p:cNvPr id="13" name="Arrow: Chevron 12">
            <a:extLst>
              <a:ext uri="{FF2B5EF4-FFF2-40B4-BE49-F238E27FC236}">
                <a16:creationId xmlns:a16="http://schemas.microsoft.com/office/drawing/2014/main" id="{FF09221E-1AB5-4327-A9B8-D469D02C67A0}"/>
              </a:ext>
            </a:extLst>
          </p:cNvPr>
          <p:cNvSpPr/>
          <p:nvPr/>
        </p:nvSpPr>
        <p:spPr bwMode="gray">
          <a:xfrm>
            <a:off x="3198799" y="2067809"/>
            <a:ext cx="2756312" cy="1133066"/>
          </a:xfrm>
          <a:prstGeom prst="chevron">
            <a:avLst/>
          </a:prstGeom>
          <a:solidFill>
            <a:schemeClr val="accent1"/>
          </a:solidFill>
          <a:ln w="2540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pPr>
            <a:endParaRPr sz="1200" b="1" kern="0">
              <a:solidFill>
                <a:srgbClr val="FFFFFF"/>
              </a:solidFill>
              <a:ea typeface="Arial Unicode MS" pitchFamily="34" charset="-128"/>
              <a:cs typeface="Arial Unicode MS" pitchFamily="34" charset="-128"/>
            </a:endParaRPr>
          </a:p>
        </p:txBody>
      </p:sp>
      <p:sp>
        <p:nvSpPr>
          <p:cNvPr id="24" name="Title"/>
          <p:cNvSpPr>
            <a:spLocks noGrp="1"/>
          </p:cNvSpPr>
          <p:nvPr>
            <p:ph type="title"/>
          </p:nvPr>
        </p:nvSpPr>
        <p:spPr>
          <a:xfrm>
            <a:off x="505805" y="532753"/>
            <a:ext cx="11183564" cy="369204"/>
          </a:xfrm>
        </p:spPr>
        <p:txBody>
          <a:bodyPr/>
          <a:lstStyle/>
          <a:p>
            <a:r>
              <a:rPr err="1"/>
              <a:t>订单协作门户交互</a:t>
            </a:r>
            <a:endParaRPr/>
          </a:p>
        </p:txBody>
      </p:sp>
      <p:sp>
        <p:nvSpPr>
          <p:cNvPr id="3" name="Arrow: Chevron 2">
            <a:extLst>
              <a:ext uri="{FF2B5EF4-FFF2-40B4-BE49-F238E27FC236}">
                <a16:creationId xmlns:a16="http://schemas.microsoft.com/office/drawing/2014/main" id="{BC8F0CB5-DC2F-4413-817D-D4102EA6834A}"/>
              </a:ext>
            </a:extLst>
          </p:cNvPr>
          <p:cNvSpPr/>
          <p:nvPr/>
        </p:nvSpPr>
        <p:spPr bwMode="gray">
          <a:xfrm>
            <a:off x="781577" y="2058088"/>
            <a:ext cx="2756312" cy="1133066"/>
          </a:xfrm>
          <a:prstGeom prst="chevron">
            <a:avLst/>
          </a:prstGeom>
          <a:solidFill>
            <a:schemeClr val="accent1"/>
          </a:solidFill>
          <a:ln w="2540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b="1">
                <a:solidFill>
                  <a:schemeClr val="bg1"/>
                </a:solidFill>
                <a:ea typeface="Arial Unicode MS" pitchFamily="34" charset="-128"/>
                <a:cs typeface="Arial Unicode MS" pitchFamily="34" charset="-128"/>
                <a:hlinkClick r:id="rId3" action="ppaction://hlinksldjump">
                  <a:extLst>
                    <a:ext uri="{A12FA001-AC4F-418D-AE19-62706E023703}">
                      <ahyp:hlinkClr xmlns:ahyp="http://schemas.microsoft.com/office/drawing/2018/hyperlinkcolor" val="tx"/>
                    </a:ext>
                  </a:extLst>
                </a:hlinkClick>
              </a:defRPr>
            </a:pPr>
            <a:r>
              <a:t>采购订单</a:t>
            </a:r>
            <a:endParaRPr sz="1200" b="1" kern="0">
              <a:solidFill>
                <a:schemeClr val="bg1"/>
              </a:solidFill>
              <a:ea typeface="Arial Unicode MS" pitchFamily="34" charset="-128"/>
              <a:cs typeface="Arial Unicode MS" pitchFamily="34" charset="-128"/>
            </a:endParaRPr>
          </a:p>
        </p:txBody>
      </p:sp>
      <p:sp>
        <p:nvSpPr>
          <p:cNvPr id="4" name="TextBox 3">
            <a:extLst>
              <a:ext uri="{FF2B5EF4-FFF2-40B4-BE49-F238E27FC236}">
                <a16:creationId xmlns:a16="http://schemas.microsoft.com/office/drawing/2014/main" id="{C4890A1C-D981-4AE3-A260-177C1B0D6F9B}"/>
              </a:ext>
            </a:extLst>
          </p:cNvPr>
          <p:cNvSpPr txBox="1"/>
          <p:nvPr/>
        </p:nvSpPr>
        <p:spPr>
          <a:xfrm>
            <a:off x="3849002" y="2513066"/>
            <a:ext cx="1524260" cy="600164"/>
          </a:xfrm>
          <a:prstGeom prst="rect">
            <a:avLst/>
          </a:prstGeom>
          <a:noFill/>
        </p:spPr>
        <p:txBody>
          <a:bodyPr wrap="square" lIns="0" tIns="0" rIns="0" bIns="0">
            <a:spAutoFit/>
          </a:bodyPr>
          <a:lstStyle/>
          <a:p>
            <a:pPr algn="ctr" defTabSz="914400">
              <a:defRPr sz="1200" b="1">
                <a:solidFill>
                  <a:schemeClr val="bg1"/>
                </a:solidFill>
                <a:hlinkClick r:id="rId4" action="ppaction://hlinksldjump">
                  <a:extLst>
                    <a:ext uri="{A12FA001-AC4F-418D-AE19-62706E023703}">
                      <ahyp:hlinkClr xmlns:ahyp="http://schemas.microsoft.com/office/drawing/2018/hyperlinkcolor" val="tx"/>
                    </a:ext>
                  </a:extLst>
                </a:hlinkClick>
              </a:defRPr>
            </a:pPr>
            <a:r>
              <a:t>订单确认</a:t>
            </a:r>
            <a:endParaRPr sz="1200" b="1" kern="0">
              <a:solidFill>
                <a:schemeClr val="bg1"/>
              </a:solidFill>
            </a:endParaRPr>
          </a:p>
          <a:p>
            <a:pPr defTabSz="914400" fontAlgn="base">
              <a:spcBef>
                <a:spcPct val="50000"/>
              </a:spcBef>
              <a:spcAft>
                <a:spcPct val="0"/>
              </a:spcAft>
              <a:buClr>
                <a:srgbClr val="F0AB00"/>
              </a:buClr>
              <a:buSzPct val="80000"/>
            </a:pPr>
            <a:endParaRPr sz="1800" kern="0">
              <a:solidFill>
                <a:srgbClr val="000000"/>
              </a:solidFill>
              <a:ea typeface="Arial Unicode MS" pitchFamily="34" charset="-128"/>
              <a:cs typeface="Arial Unicode MS" pitchFamily="34" charset="-128"/>
            </a:endParaRPr>
          </a:p>
        </p:txBody>
      </p:sp>
      <p:sp>
        <p:nvSpPr>
          <p:cNvPr id="12" name="TextBox 11">
            <a:extLst>
              <a:ext uri="{FF2B5EF4-FFF2-40B4-BE49-F238E27FC236}">
                <a16:creationId xmlns:a16="http://schemas.microsoft.com/office/drawing/2014/main" id="{6A5E13D0-D7E7-4534-8804-33EB55A2DD44}"/>
              </a:ext>
            </a:extLst>
          </p:cNvPr>
          <p:cNvSpPr txBox="1"/>
          <p:nvPr/>
        </p:nvSpPr>
        <p:spPr>
          <a:xfrm>
            <a:off x="8752080" y="2472741"/>
            <a:ext cx="1524260" cy="369332"/>
          </a:xfrm>
          <a:prstGeom prst="rect">
            <a:avLst/>
          </a:prstGeom>
          <a:noFill/>
        </p:spPr>
        <p:txBody>
          <a:bodyPr wrap="square" lIns="0" tIns="0" rIns="0" bIns="0">
            <a:spAutoFit/>
          </a:bodyPr>
          <a:lstStyle/>
          <a:p>
            <a:pPr algn="ctr" defTabSz="914400">
              <a:defRPr sz="1200" b="1">
                <a:solidFill>
                  <a:schemeClr val="bg1"/>
                </a:solidFill>
                <a:hlinkClick r:id="rId5" action="ppaction://hlinksldjump">
                  <a:extLst>
                    <a:ext uri="{A12FA001-AC4F-418D-AE19-62706E023703}">
                      <ahyp:hlinkClr xmlns:ahyp="http://schemas.microsoft.com/office/drawing/2018/hyperlinkcolor" val="tx"/>
                    </a:ext>
                  </a:extLst>
                </a:hlinkClick>
              </a:defRPr>
            </a:pPr>
            <a:r>
              <a:t>成品收货</a:t>
            </a:r>
            <a:endParaRPr sz="1800" kern="0">
              <a:solidFill>
                <a:schemeClr val="bg1"/>
              </a:solidFill>
              <a:ea typeface="Arial Unicode MS" pitchFamily="34" charset="-128"/>
              <a:cs typeface="Arial Unicode MS" pitchFamily="34" charset="-128"/>
            </a:endParaRPr>
          </a:p>
        </p:txBody>
      </p:sp>
      <p:sp>
        <p:nvSpPr>
          <p:cNvPr id="7" name="TextBox 6">
            <a:extLst>
              <a:ext uri="{FF2B5EF4-FFF2-40B4-BE49-F238E27FC236}">
                <a16:creationId xmlns:a16="http://schemas.microsoft.com/office/drawing/2014/main" id="{68DEF984-E543-427F-970B-0BFEE7583F4D}"/>
              </a:ext>
            </a:extLst>
          </p:cNvPr>
          <p:cNvSpPr txBox="1"/>
          <p:nvPr/>
        </p:nvSpPr>
        <p:spPr>
          <a:xfrm>
            <a:off x="6315676" y="2466900"/>
            <a:ext cx="1474809" cy="646331"/>
          </a:xfrm>
          <a:prstGeom prst="rect">
            <a:avLst/>
          </a:prstGeom>
          <a:noFill/>
        </p:spPr>
        <p:txBody>
          <a:bodyPr wrap="square" lIns="0" tIns="0" rIns="0" bIns="0">
            <a:spAutoFit/>
          </a:bodyPr>
          <a:lstStyle/>
          <a:p>
            <a:pPr algn="ctr" defTabSz="914400" fontAlgn="base">
              <a:spcBef>
                <a:spcPct val="50000"/>
              </a:spcBef>
              <a:spcAft>
                <a:spcPct val="0"/>
              </a:spcAft>
              <a:buClr>
                <a:srgbClr val="F0AB00"/>
              </a:buClr>
              <a:buSzPct val="80000"/>
              <a:defRPr sz="1200" b="1">
                <a:solidFill>
                  <a:schemeClr val="bg1"/>
                </a:solidFill>
                <a:ea typeface="Arial Unicode MS" pitchFamily="34" charset="-128"/>
                <a:cs typeface="Arial Unicode MS" pitchFamily="34" charset="-128"/>
                <a:hlinkClick r:id="rId6" action="ppaction://hlinksldjump">
                  <a:extLst>
                    <a:ext uri="{A12FA001-AC4F-418D-AE19-62706E023703}">
                      <ahyp:hlinkClr xmlns:ahyp="http://schemas.microsoft.com/office/drawing/2018/hyperlinkcolor" val="tx"/>
                    </a:ext>
                  </a:extLst>
                </a:hlinkClick>
              </a:defRPr>
            </a:pPr>
            <a:r>
              <a:t>发货通知</a:t>
            </a:r>
            <a:endParaRPr sz="1200" b="1" kern="0">
              <a:solidFill>
                <a:schemeClr val="bg1"/>
              </a:solidFill>
              <a:ea typeface="Arial Unicode MS" pitchFamily="34" charset="-128"/>
              <a:cs typeface="Arial Unicode MS" pitchFamily="34" charset="-128"/>
            </a:endParaRPr>
          </a:p>
          <a:p>
            <a:pPr defTabSz="914400" fontAlgn="base">
              <a:spcBef>
                <a:spcPct val="50000"/>
              </a:spcBef>
              <a:spcAft>
                <a:spcPct val="0"/>
              </a:spcAft>
              <a:buClr>
                <a:srgbClr val="F0AB00"/>
              </a:buClr>
              <a:buSzPct val="80000"/>
            </a:pPr>
            <a:endParaRPr sz="1200" b="1" u="sng" kern="0">
              <a:solidFill>
                <a:srgbClr val="FFFFFF"/>
              </a:solidFill>
              <a:ea typeface="Arial Unicode MS" pitchFamily="34" charset="-128"/>
              <a:cs typeface="Arial Unicode MS" pitchFamily="34" charset="-128"/>
            </a:endParaRPr>
          </a:p>
        </p:txBody>
      </p:sp>
      <p:sp>
        <p:nvSpPr>
          <p:cNvPr id="2" name="TextBox 1">
            <a:hlinkClick r:id="rId7" action="ppaction://hlinksldjump"/>
            <a:extLst>
              <a:ext uri="{FF2B5EF4-FFF2-40B4-BE49-F238E27FC236}">
                <a16:creationId xmlns:a16="http://schemas.microsoft.com/office/drawing/2014/main" id="{6A8AA2FD-53DD-4CED-AB05-CF38C6718E2E}"/>
              </a:ext>
            </a:extLst>
          </p:cNvPr>
          <p:cNvSpPr txBox="1"/>
          <p:nvPr/>
        </p:nvSpPr>
        <p:spPr>
          <a:xfrm>
            <a:off x="1005816" y="3313449"/>
            <a:ext cx="2307834" cy="877163"/>
          </a:xfrm>
          <a:prstGeom prst="rect">
            <a:avLst/>
          </a:prstGeom>
          <a:noFill/>
        </p:spPr>
        <p:txBody>
          <a:bodyPr wrap="square" lIns="0" tIns="0" rIns="0" bIns="0">
            <a:spAutoFit/>
          </a:bodyPr>
          <a:lstStyle/>
          <a:p>
            <a:pPr defTabSz="914400" fontAlgn="base">
              <a:spcBef>
                <a:spcPts val="600"/>
              </a:spcBef>
              <a:spcAft>
                <a:spcPct val="0"/>
              </a:spcAft>
              <a:buClr>
                <a:srgbClr val="F0AB00"/>
              </a:buClr>
              <a:buSzPct val="80000"/>
              <a:defRPr sz="1050" u="sng">
                <a:ea typeface="Arial Unicode MS" pitchFamily="34" charset="-128"/>
                <a:cs typeface="Arial Unicode MS" pitchFamily="34" charset="-128"/>
                <a:hlinkClick r:id="rId7" action="ppaction://hlinksldjump">
                  <a:extLst>
                    <a:ext uri="{A12FA001-AC4F-418D-AE19-62706E023703}">
                      <ahyp:hlinkClr xmlns:ahyp="http://schemas.microsoft.com/office/drawing/2018/hyperlinkcolor" val="tx"/>
                    </a:ext>
                  </a:extLst>
                </a:hlinkClick>
              </a:defRPr>
            </a:pPr>
            <a:r>
              <a:t>一般注意事项</a:t>
            </a:r>
            <a:endParaRPr sz="1050" u="sng" kern="0">
              <a:ea typeface="Arial Unicode MS" pitchFamily="34" charset="-128"/>
              <a:cs typeface="Arial Unicode MS" pitchFamily="34" charset="-128"/>
            </a:endParaRPr>
          </a:p>
          <a:p>
            <a:pPr defTabSz="914400" fontAlgn="base">
              <a:spcBef>
                <a:spcPts val="600"/>
              </a:spcBef>
              <a:spcAft>
                <a:spcPct val="0"/>
              </a:spcAft>
              <a:buClr>
                <a:srgbClr val="F0AB00"/>
              </a:buClr>
              <a:buSzPct val="80000"/>
              <a:defRPr sz="1050" u="sng">
                <a:ea typeface="Arial Unicode MS" pitchFamily="34" charset="-128"/>
                <a:cs typeface="Arial Unicode MS" pitchFamily="34" charset="-128"/>
                <a:hlinkClick r:id="rId8" action="ppaction://hlinksldjump">
                  <a:extLst>
                    <a:ext uri="{A12FA001-AC4F-418D-AE19-62706E023703}">
                      <ahyp:hlinkClr xmlns:ahyp="http://schemas.microsoft.com/office/drawing/2018/hyperlinkcolor" val="tx"/>
                    </a:ext>
                  </a:extLst>
                </a:hlinkClick>
              </a:defRPr>
            </a:pPr>
            <a:r>
              <a:t>搜索和查找采购订单</a:t>
            </a:r>
            <a:endParaRPr sz="1050" u="sng" kern="0">
              <a:ea typeface="Arial Unicode MS" pitchFamily="34" charset="-128"/>
              <a:cs typeface="Arial Unicode MS" pitchFamily="34" charset="-128"/>
            </a:endParaRPr>
          </a:p>
          <a:p>
            <a:pPr defTabSz="914400" fontAlgn="base">
              <a:spcBef>
                <a:spcPts val="600"/>
              </a:spcBef>
              <a:spcAft>
                <a:spcPct val="0"/>
              </a:spcAft>
              <a:buClr>
                <a:srgbClr val="F0AB00"/>
              </a:buClr>
              <a:buSzPct val="80000"/>
              <a:defRPr sz="1050" u="sng">
                <a:ea typeface="Arial Unicode MS" pitchFamily="34" charset="-128"/>
                <a:cs typeface="Arial Unicode MS" pitchFamily="34" charset="-128"/>
                <a:hlinkClick r:id="rId9" action="ppaction://hlinksldjump">
                  <a:extLst>
                    <a:ext uri="{A12FA001-AC4F-418D-AE19-62706E023703}">
                      <ahyp:hlinkClr xmlns:ahyp="http://schemas.microsoft.com/office/drawing/2018/hyperlinkcolor" val="tx"/>
                    </a:ext>
                  </a:extLst>
                </a:hlinkClick>
              </a:defRPr>
            </a:pPr>
            <a:r>
              <a:t>查看采购订单详细信息</a:t>
            </a:r>
            <a:endParaRPr sz="1050" u="sng" kern="0">
              <a:ea typeface="Arial Unicode MS" pitchFamily="34" charset="-128"/>
              <a:cs typeface="Arial Unicode MS" pitchFamily="34" charset="-128"/>
            </a:endParaRPr>
          </a:p>
          <a:p>
            <a:pPr defTabSz="914400" fontAlgn="base">
              <a:spcBef>
                <a:spcPts val="600"/>
              </a:spcBef>
              <a:spcAft>
                <a:spcPct val="0"/>
              </a:spcAft>
              <a:buClr>
                <a:srgbClr val="F0AB00"/>
              </a:buClr>
              <a:buSzPct val="80000"/>
              <a:defRPr sz="1050" u="sng">
                <a:ea typeface="Arial Unicode MS" pitchFamily="34" charset="-128"/>
                <a:cs typeface="Arial Unicode MS" pitchFamily="34" charset="-128"/>
                <a:hlinkClick r:id="rId10" action="ppaction://hlinksldjump">
                  <a:extLst>
                    <a:ext uri="{A12FA001-AC4F-418D-AE19-62706E023703}">
                      <ahyp:hlinkClr xmlns:ahyp="http://schemas.microsoft.com/office/drawing/2018/hyperlinkcolor" val="tx"/>
                    </a:ext>
                  </a:extLst>
                </a:hlinkClick>
              </a:defRPr>
            </a:pPr>
            <a:r>
              <a:t>PO 内容</a:t>
            </a:r>
            <a:endParaRPr sz="1050" u="sng" kern="0">
              <a:ea typeface="Arial Unicode MS" pitchFamily="34" charset="-128"/>
              <a:cs typeface="Arial Unicode MS" pitchFamily="34" charset="-128"/>
            </a:endParaRPr>
          </a:p>
        </p:txBody>
      </p:sp>
      <p:sp>
        <p:nvSpPr>
          <p:cNvPr id="17" name="TextBox 16">
            <a:extLst>
              <a:ext uri="{FF2B5EF4-FFF2-40B4-BE49-F238E27FC236}">
                <a16:creationId xmlns:a16="http://schemas.microsoft.com/office/drawing/2014/main" id="{E42D6633-2323-4213-B645-896EAFC75A96}"/>
              </a:ext>
            </a:extLst>
          </p:cNvPr>
          <p:cNvSpPr txBox="1"/>
          <p:nvPr/>
        </p:nvSpPr>
        <p:spPr>
          <a:xfrm>
            <a:off x="3423038" y="3313449"/>
            <a:ext cx="2307834" cy="2308324"/>
          </a:xfrm>
          <a:prstGeom prst="rect">
            <a:avLst/>
          </a:prstGeom>
          <a:noFill/>
        </p:spPr>
        <p:txBody>
          <a:bodyPr wrap="square" lIns="0" tIns="0" rIns="0" bIns="0">
            <a:spAutoFit/>
          </a:bodyPr>
          <a:lstStyle/>
          <a:p>
            <a:pPr defTabSz="914400" fontAlgn="base">
              <a:spcBef>
                <a:spcPts val="600"/>
              </a:spcBef>
              <a:buClr>
                <a:srgbClr val="F0AB00"/>
              </a:buClr>
              <a:buSzPct val="80000"/>
              <a:defRPr sz="1050" u="sng">
                <a:ea typeface="Arial Unicode MS" pitchFamily="34" charset="-128"/>
                <a:cs typeface="Arial Unicode MS" pitchFamily="34" charset="-128"/>
                <a:hlinkClick r:id="rId11" action="ppaction://hlinksldjump">
                  <a:extLst>
                    <a:ext uri="{A12FA001-AC4F-418D-AE19-62706E023703}">
                      <ahyp:hlinkClr xmlns:ahyp="http://schemas.microsoft.com/office/drawing/2018/hyperlinkcolor" val="tx"/>
                    </a:ext>
                  </a:extLst>
                </a:hlinkClick>
              </a:defRPr>
            </a:pPr>
            <a:r>
              <a:rPr err="1"/>
              <a:t>一般注意事项</a:t>
            </a:r>
            <a:endParaRPr sz="1050" u="sng" kern="0">
              <a:ea typeface="Arial Unicode MS" pitchFamily="34" charset="-128"/>
              <a:cs typeface="Arial Unicode MS" pitchFamily="34" charset="-128"/>
            </a:endParaRPr>
          </a:p>
          <a:p>
            <a:pPr defTabSz="914400" fontAlgn="base">
              <a:spcBef>
                <a:spcPts val="600"/>
              </a:spcBef>
              <a:buClr>
                <a:srgbClr val="F0AB00"/>
              </a:buClr>
              <a:buSzPct val="80000"/>
              <a:defRPr sz="1050" u="sng">
                <a:ea typeface="Arial Unicode MS" pitchFamily="34" charset="-128"/>
                <a:cs typeface="Arial Unicode MS" pitchFamily="34" charset="-128"/>
                <a:hlinkClick r:id="rId12" action="ppaction://hlinksldjump">
                  <a:extLst>
                    <a:ext uri="{A12FA001-AC4F-418D-AE19-62706E023703}">
                      <ahyp:hlinkClr xmlns:ahyp="http://schemas.microsoft.com/office/drawing/2018/hyperlinkcolor" val="tx"/>
                    </a:ext>
                  </a:extLst>
                </a:hlinkClick>
              </a:defRPr>
            </a:pPr>
            <a:r>
              <a:rPr err="1"/>
              <a:t>允许的操作</a:t>
            </a:r>
            <a:endParaRPr sz="1050" u="sng" kern="0">
              <a:ea typeface="Arial Unicode MS" pitchFamily="34" charset="-128"/>
              <a:cs typeface="Arial Unicode MS" pitchFamily="34" charset="-128"/>
            </a:endParaRPr>
          </a:p>
          <a:p>
            <a:pPr defTabSz="914400" fontAlgn="base">
              <a:spcBef>
                <a:spcPts val="600"/>
              </a:spcBef>
              <a:buClr>
                <a:srgbClr val="F0AB00"/>
              </a:buClr>
              <a:buSzPct val="80000"/>
              <a:defRPr sz="1050" u="sng">
                <a:ea typeface="Arial Unicode MS" pitchFamily="34" charset="-128"/>
                <a:cs typeface="Arial Unicode MS" pitchFamily="34" charset="-128"/>
                <a:hlinkClick r:id="rId13" action="ppaction://hlinksldjump">
                  <a:extLst>
                    <a:ext uri="{A12FA001-AC4F-418D-AE19-62706E023703}">
                      <ahyp:hlinkClr xmlns:ahyp="http://schemas.microsoft.com/office/drawing/2018/hyperlinkcolor" val="tx"/>
                    </a:ext>
                  </a:extLst>
                </a:hlinkClick>
              </a:defRPr>
            </a:pPr>
            <a:r>
              <a:rPr err="1"/>
              <a:t>管理单个采购订单</a:t>
            </a:r>
            <a:endParaRPr sz="1050" u="sng" kern="0">
              <a:ea typeface="Arial Unicode MS" pitchFamily="34" charset="-128"/>
              <a:cs typeface="Arial Unicode MS" pitchFamily="34" charset="-128"/>
            </a:endParaRPr>
          </a:p>
          <a:p>
            <a:pPr defTabSz="914400" fontAlgn="base">
              <a:spcBef>
                <a:spcPts val="600"/>
              </a:spcBef>
              <a:buClr>
                <a:srgbClr val="F0AB00"/>
              </a:buClr>
              <a:buSzPct val="80000"/>
              <a:defRPr sz="1050" u="sng">
                <a:ea typeface="Arial Unicode MS" pitchFamily="34" charset="-128"/>
                <a:cs typeface="Arial Unicode MS" pitchFamily="34" charset="-128"/>
                <a:hlinkClick r:id="rId14" action="ppaction://hlinksldjump">
                  <a:extLst>
                    <a:ext uri="{A12FA001-AC4F-418D-AE19-62706E023703}">
                      <ahyp:hlinkClr xmlns:ahyp="http://schemas.microsoft.com/office/drawing/2018/hyperlinkcolor" val="tx"/>
                    </a:ext>
                  </a:extLst>
                </a:hlinkClick>
              </a:defRPr>
            </a:pPr>
            <a:r>
              <a:rPr err="1"/>
              <a:t>管理多个采购订单</a:t>
            </a:r>
            <a:endParaRPr sz="1050" u="sng" kern="0">
              <a:ea typeface="Arial Unicode MS" pitchFamily="34" charset="-128"/>
              <a:cs typeface="Arial Unicode MS" pitchFamily="34" charset="-128"/>
            </a:endParaRPr>
          </a:p>
          <a:p>
            <a:pPr defTabSz="914400" fontAlgn="base">
              <a:spcBef>
                <a:spcPts val="600"/>
              </a:spcBef>
              <a:buClr>
                <a:srgbClr val="F0AB00"/>
              </a:buClr>
              <a:buSzPct val="80000"/>
              <a:defRPr sz="1050" u="sng">
                <a:ea typeface="Arial Unicode MS" pitchFamily="34" charset="-128"/>
                <a:cs typeface="Arial Unicode MS" pitchFamily="34" charset="-128"/>
                <a:hlinkClick r:id="rId15" action="ppaction://hlinksldjump">
                  <a:extLst>
                    <a:ext uri="{A12FA001-AC4F-418D-AE19-62706E023703}">
                      <ahyp:hlinkClr xmlns:ahyp="http://schemas.microsoft.com/office/drawing/2018/hyperlinkcolor" val="tx"/>
                    </a:ext>
                  </a:extLst>
                </a:hlinkClick>
              </a:defRPr>
            </a:pPr>
            <a:r>
              <a:rPr err="1"/>
              <a:t>批量上载订单确认</a:t>
            </a:r>
            <a:endParaRPr sz="1050" u="sng" kern="0">
              <a:ea typeface="Arial Unicode MS" pitchFamily="34" charset="-128"/>
              <a:cs typeface="Arial Unicode MS" pitchFamily="34" charset="-128"/>
            </a:endParaRPr>
          </a:p>
          <a:p>
            <a:pPr defTabSz="914400" fontAlgn="base">
              <a:spcBef>
                <a:spcPts val="600"/>
              </a:spcBef>
              <a:buClr>
                <a:srgbClr val="F0AB00"/>
              </a:buClr>
              <a:buSzPct val="80000"/>
              <a:defRPr sz="1050" u="sng">
                <a:ea typeface="Arial Unicode MS" pitchFamily="34" charset="-128"/>
                <a:cs typeface="Arial Unicode MS" pitchFamily="34" charset="-128"/>
                <a:hlinkClick r:id="rId16" action="ppaction://hlinksldjump">
                  <a:extLst>
                    <a:ext uri="{A12FA001-AC4F-418D-AE19-62706E023703}">
                      <ahyp:hlinkClr xmlns:ahyp="http://schemas.microsoft.com/office/drawing/2018/hyperlinkcolor" val="tx"/>
                    </a:ext>
                  </a:extLst>
                </a:hlinkClick>
              </a:defRPr>
            </a:pPr>
            <a:r>
              <a:rPr err="1"/>
              <a:t>重新确认</a:t>
            </a:r>
            <a:endParaRPr sz="1050" u="sng" kern="0">
              <a:ea typeface="Arial Unicode MS" pitchFamily="34" charset="-128"/>
              <a:cs typeface="Arial Unicode MS" pitchFamily="34" charset="-128"/>
            </a:endParaRPr>
          </a:p>
          <a:p>
            <a:pPr defTabSz="914400" fontAlgn="base">
              <a:spcBef>
                <a:spcPts val="600"/>
              </a:spcBef>
              <a:buClr>
                <a:srgbClr val="F0AB00"/>
              </a:buClr>
              <a:buSzPct val="80000"/>
              <a:defRPr sz="1050" u="sng">
                <a:ea typeface="Arial Unicode MS" pitchFamily="34" charset="-128"/>
                <a:cs typeface="Arial Unicode MS" pitchFamily="34" charset="-128"/>
                <a:hlinkClick r:id="rId17" action="ppaction://hlinksldjump">
                  <a:extLst>
                    <a:ext uri="{A12FA001-AC4F-418D-AE19-62706E023703}">
                      <ahyp:hlinkClr xmlns:ahyp="http://schemas.microsoft.com/office/drawing/2018/hyperlinkcolor" val="tx"/>
                    </a:ext>
                  </a:extLst>
                </a:hlinkClick>
              </a:defRPr>
            </a:pPr>
            <a:r>
              <a:rPr err="1"/>
              <a:t>通过批量上载重新确认</a:t>
            </a:r>
            <a:endParaRPr sz="1050" u="sng" kern="0">
              <a:ea typeface="Arial Unicode MS" pitchFamily="34" charset="-128"/>
              <a:cs typeface="Arial Unicode MS" pitchFamily="34" charset="-128"/>
            </a:endParaRPr>
          </a:p>
          <a:p>
            <a:pPr fontAlgn="base">
              <a:spcBef>
                <a:spcPts val="600"/>
              </a:spcBef>
              <a:buClr>
                <a:srgbClr val="F0AB00"/>
              </a:buClr>
              <a:buSzPct val="80000"/>
              <a:defRPr sz="1050" u="sng">
                <a:hlinkClick r:id="rId18" action="ppaction://hlinksldjump">
                  <a:extLst>
                    <a:ext uri="{A12FA001-AC4F-418D-AE19-62706E023703}">
                      <ahyp:hlinkClr xmlns:ahyp="http://schemas.microsoft.com/office/drawing/2018/hyperlinkcolor" val="tx"/>
                    </a:ext>
                  </a:extLst>
                </a:hlinkClick>
              </a:defRPr>
            </a:pPr>
            <a:r>
              <a:rPr err="1"/>
              <a:t>审核已提交的</a:t>
            </a:r>
            <a:r>
              <a:t> OC</a:t>
            </a:r>
            <a:endParaRPr sz="1050" u="sng"/>
          </a:p>
          <a:p>
            <a:pPr fontAlgn="base">
              <a:spcBef>
                <a:spcPts val="600"/>
              </a:spcBef>
              <a:buClr>
                <a:srgbClr val="F0AB00"/>
              </a:buClr>
              <a:buSzPct val="80000"/>
              <a:defRPr sz="1050" u="sng">
                <a:ea typeface="Arial Unicode MS" pitchFamily="34" charset="-128"/>
                <a:cs typeface="Arial Unicode MS" pitchFamily="34" charset="-128"/>
                <a:hlinkClick r:id="rId19" action="ppaction://hlinksldjump">
                  <a:extLst>
                    <a:ext uri="{A12FA001-AC4F-418D-AE19-62706E023703}">
                      <ahyp:hlinkClr xmlns:ahyp="http://schemas.microsoft.com/office/drawing/2018/hyperlinkcolor" val="tx"/>
                    </a:ext>
                  </a:extLst>
                </a:hlinkClick>
              </a:defRPr>
            </a:pPr>
            <a:r>
              <a:t>OC </a:t>
            </a:r>
            <a:r>
              <a:rPr err="1"/>
              <a:t>内容</a:t>
            </a:r>
            <a:endParaRPr sz="1050" u="sng" kern="0">
              <a:ea typeface="Arial Unicode MS" pitchFamily="34" charset="-128"/>
              <a:cs typeface="Arial Unicode MS" pitchFamily="34" charset="-128"/>
            </a:endParaRPr>
          </a:p>
          <a:p>
            <a:pPr fontAlgn="base">
              <a:spcBef>
                <a:spcPts val="600"/>
              </a:spcBef>
              <a:buClr>
                <a:srgbClr val="F0AB00"/>
              </a:buClr>
              <a:buSzPct val="80000"/>
            </a:pPr>
            <a:endParaRPr sz="1050" u="sng" kern="0">
              <a:ea typeface="Arial Unicode MS" pitchFamily="34" charset="-128"/>
              <a:cs typeface="Arial Unicode MS" pitchFamily="34" charset="-128"/>
            </a:endParaRPr>
          </a:p>
        </p:txBody>
      </p:sp>
      <p:sp>
        <p:nvSpPr>
          <p:cNvPr id="18" name="TextBox 17">
            <a:hlinkClick r:id="rId7" action="ppaction://hlinksldjump"/>
            <a:extLst>
              <a:ext uri="{FF2B5EF4-FFF2-40B4-BE49-F238E27FC236}">
                <a16:creationId xmlns:a16="http://schemas.microsoft.com/office/drawing/2014/main" id="{36059943-AE2D-4C38-925D-7E4807338954}"/>
              </a:ext>
            </a:extLst>
          </p:cNvPr>
          <p:cNvSpPr txBox="1"/>
          <p:nvPr/>
        </p:nvSpPr>
        <p:spPr>
          <a:xfrm>
            <a:off x="5955111" y="3373532"/>
            <a:ext cx="2307834" cy="1831271"/>
          </a:xfrm>
          <a:prstGeom prst="rect">
            <a:avLst/>
          </a:prstGeom>
          <a:noFill/>
        </p:spPr>
        <p:txBody>
          <a:bodyPr wrap="square" lIns="0" tIns="0" rIns="0" bIns="0">
            <a:spAutoFit/>
          </a:bodyPr>
          <a:lstStyle/>
          <a:p>
            <a:pPr defTabSz="914400" fontAlgn="base">
              <a:spcBef>
                <a:spcPts val="600"/>
              </a:spcBef>
              <a:buClr>
                <a:srgbClr val="F0AB00"/>
              </a:buClr>
              <a:buSzPct val="80000"/>
              <a:defRPr sz="1050" u="sng">
                <a:ea typeface="Arial Unicode MS" pitchFamily="34" charset="-128"/>
                <a:cs typeface="Arial Unicode MS" pitchFamily="34" charset="-128"/>
                <a:hlinkClick r:id="rId20" action="ppaction://hlinksldjump">
                  <a:extLst>
                    <a:ext uri="{A12FA001-AC4F-418D-AE19-62706E023703}">
                      <ahyp:hlinkClr xmlns:ahyp="http://schemas.microsoft.com/office/drawing/2018/hyperlinkcolor" val="tx"/>
                    </a:ext>
                  </a:extLst>
                </a:hlinkClick>
              </a:defRPr>
            </a:pPr>
            <a:r>
              <a:rPr err="1"/>
              <a:t>一般注意事项</a:t>
            </a:r>
            <a:endParaRPr sz="1050" u="sng" kern="0">
              <a:ea typeface="Arial Unicode MS" pitchFamily="34" charset="-128"/>
              <a:cs typeface="Arial Unicode MS" pitchFamily="34" charset="-128"/>
            </a:endParaRPr>
          </a:p>
          <a:p>
            <a:pPr defTabSz="914400" fontAlgn="base">
              <a:spcBef>
                <a:spcPts val="600"/>
              </a:spcBef>
              <a:buClr>
                <a:srgbClr val="F0AB00"/>
              </a:buClr>
              <a:buSzPct val="80000"/>
              <a:defRPr sz="1050" u="sng">
                <a:ea typeface="Arial Unicode MS" pitchFamily="34" charset="-128"/>
                <a:cs typeface="Arial Unicode MS" pitchFamily="34" charset="-128"/>
                <a:hlinkClick r:id="rId21" action="ppaction://hlinksldjump">
                  <a:extLst>
                    <a:ext uri="{A12FA001-AC4F-418D-AE19-62706E023703}">
                      <ahyp:hlinkClr xmlns:ahyp="http://schemas.microsoft.com/office/drawing/2018/hyperlinkcolor" val="tx"/>
                    </a:ext>
                  </a:extLst>
                </a:hlinkClick>
              </a:defRPr>
            </a:pPr>
            <a:r>
              <a:rPr err="1"/>
              <a:t>允许的操作</a:t>
            </a:r>
            <a:endParaRPr sz="1050" u="sng" kern="0">
              <a:ea typeface="Arial Unicode MS" pitchFamily="34" charset="-128"/>
              <a:cs typeface="Arial Unicode MS" pitchFamily="34" charset="-128"/>
            </a:endParaRPr>
          </a:p>
          <a:p>
            <a:pPr fontAlgn="base">
              <a:spcBef>
                <a:spcPts val="600"/>
              </a:spcBef>
              <a:buClr>
                <a:srgbClr val="F0AB00"/>
              </a:buClr>
              <a:buSzPct val="80000"/>
              <a:defRPr sz="1050" u="sng">
                <a:ea typeface="Arial Unicode MS" pitchFamily="34" charset="-128"/>
                <a:cs typeface="Arial Unicode MS" pitchFamily="34" charset="-128"/>
                <a:hlinkClick r:id="rId20" action="ppaction://hlinksldjump">
                  <a:extLst>
                    <a:ext uri="{A12FA001-AC4F-418D-AE19-62706E023703}">
                      <ahyp:hlinkClr xmlns:ahyp="http://schemas.microsoft.com/office/drawing/2018/hyperlinkcolor" val="tx"/>
                    </a:ext>
                  </a:extLst>
                </a:hlinkClick>
              </a:defRPr>
            </a:pPr>
            <a:r>
              <a:rPr err="1"/>
              <a:t>管理单个采购订单</a:t>
            </a:r>
            <a:endParaRPr sz="1050" u="sng" kern="0">
              <a:ea typeface="Arial Unicode MS" pitchFamily="34" charset="-128"/>
              <a:cs typeface="Arial Unicode MS" pitchFamily="34" charset="-128"/>
            </a:endParaRPr>
          </a:p>
          <a:p>
            <a:pPr fontAlgn="base">
              <a:spcBef>
                <a:spcPts val="600"/>
              </a:spcBef>
              <a:buClr>
                <a:srgbClr val="F0AB00"/>
              </a:buClr>
              <a:buSzPct val="80000"/>
              <a:defRPr sz="1050" u="sng">
                <a:ea typeface="Arial Unicode MS" pitchFamily="34" charset="-128"/>
                <a:cs typeface="Arial Unicode MS" pitchFamily="34" charset="-128"/>
                <a:hlinkClick r:id="rId22" action="ppaction://hlinksldjump">
                  <a:extLst>
                    <a:ext uri="{A12FA001-AC4F-418D-AE19-62706E023703}">
                      <ahyp:hlinkClr xmlns:ahyp="http://schemas.microsoft.com/office/drawing/2018/hyperlinkcolor" val="tx"/>
                    </a:ext>
                  </a:extLst>
                </a:hlinkClick>
              </a:defRPr>
            </a:pPr>
            <a:r>
              <a:rPr err="1"/>
              <a:t>管理多个采购订单</a:t>
            </a:r>
            <a:endParaRPr sz="1050" u="sng" kern="0">
              <a:ea typeface="Arial Unicode MS" pitchFamily="34" charset="-128"/>
              <a:cs typeface="Arial Unicode MS" pitchFamily="34" charset="-128"/>
            </a:endParaRPr>
          </a:p>
          <a:p>
            <a:pPr fontAlgn="base">
              <a:spcBef>
                <a:spcPts val="600"/>
              </a:spcBef>
              <a:buClr>
                <a:srgbClr val="F0AB00"/>
              </a:buClr>
              <a:buSzPct val="80000"/>
              <a:defRPr sz="1050" u="sng">
                <a:ea typeface="Arial Unicode MS" pitchFamily="34" charset="-128"/>
                <a:cs typeface="Arial Unicode MS" pitchFamily="34" charset="-128"/>
                <a:hlinkClick r:id="rId23" action="ppaction://hlinksldjump">
                  <a:extLst>
                    <a:ext uri="{A12FA001-AC4F-418D-AE19-62706E023703}">
                      <ahyp:hlinkClr xmlns:ahyp="http://schemas.microsoft.com/office/drawing/2018/hyperlinkcolor" val="tx"/>
                    </a:ext>
                  </a:extLst>
                </a:hlinkClick>
              </a:defRPr>
            </a:pPr>
            <a:r>
              <a:rPr err="1"/>
              <a:t>批量上载</a:t>
            </a:r>
            <a:r>
              <a:t> ASN</a:t>
            </a:r>
            <a:endParaRPr sz="1050" u="sng" kern="0">
              <a:ea typeface="Arial Unicode MS" pitchFamily="34" charset="-128"/>
              <a:cs typeface="Arial Unicode MS" pitchFamily="34" charset="-128"/>
            </a:endParaRPr>
          </a:p>
          <a:p>
            <a:pPr fontAlgn="base">
              <a:spcBef>
                <a:spcPts val="600"/>
              </a:spcBef>
              <a:buClr>
                <a:srgbClr val="F0AB00"/>
              </a:buClr>
              <a:buSzPct val="80000"/>
              <a:defRPr sz="1050" u="sng">
                <a:ea typeface="Arial Unicode MS" pitchFamily="34" charset="-128"/>
                <a:cs typeface="Arial Unicode MS" pitchFamily="34" charset="-128"/>
                <a:hlinkClick r:id="rId24" action="ppaction://hlinksldjump">
                  <a:extLst>
                    <a:ext uri="{A12FA001-AC4F-418D-AE19-62706E023703}">
                      <ahyp:hlinkClr xmlns:ahyp="http://schemas.microsoft.com/office/drawing/2018/hyperlinkcolor" val="tx"/>
                    </a:ext>
                  </a:extLst>
                </a:hlinkClick>
              </a:defRPr>
            </a:pPr>
            <a:r>
              <a:rPr err="1"/>
              <a:t>检查提交的发货前通知</a:t>
            </a:r>
            <a:endParaRPr sz="1050" u="sng" kern="0">
              <a:ea typeface="Arial Unicode MS" pitchFamily="34" charset="-128"/>
              <a:cs typeface="Arial Unicode MS" pitchFamily="34" charset="-128"/>
            </a:endParaRPr>
          </a:p>
          <a:p>
            <a:pPr fontAlgn="base">
              <a:spcBef>
                <a:spcPts val="600"/>
              </a:spcBef>
              <a:buClr>
                <a:srgbClr val="F0AB00"/>
              </a:buClr>
              <a:buSzPct val="80000"/>
              <a:defRPr sz="1050" u="sng">
                <a:ea typeface="Arial Unicode MS" pitchFamily="34" charset="-128"/>
                <a:cs typeface="Arial Unicode MS" pitchFamily="34" charset="-128"/>
                <a:hlinkClick r:id="rId23" action="ppaction://hlinksldjump">
                  <a:extLst>
                    <a:ext uri="{A12FA001-AC4F-418D-AE19-62706E023703}">
                      <ahyp:hlinkClr xmlns:ahyp="http://schemas.microsoft.com/office/drawing/2018/hyperlinkcolor" val="tx"/>
                    </a:ext>
                  </a:extLst>
                </a:hlinkClick>
              </a:defRPr>
            </a:pPr>
            <a:r>
              <a:rPr err="1"/>
              <a:t>下载</a:t>
            </a:r>
            <a:r>
              <a:t> ASN </a:t>
            </a:r>
            <a:r>
              <a:rPr err="1"/>
              <a:t>报告</a:t>
            </a:r>
            <a:endParaRPr sz="1050" u="sng" kern="0">
              <a:ea typeface="Arial Unicode MS" pitchFamily="34" charset="-128"/>
              <a:cs typeface="Arial Unicode MS" pitchFamily="34" charset="-128"/>
            </a:endParaRPr>
          </a:p>
          <a:p>
            <a:pPr fontAlgn="base">
              <a:spcBef>
                <a:spcPts val="600"/>
              </a:spcBef>
              <a:buClr>
                <a:srgbClr val="F0AB00"/>
              </a:buClr>
              <a:buSzPct val="80000"/>
              <a:defRPr sz="1050" u="sng">
                <a:ea typeface="Arial Unicode MS" pitchFamily="34" charset="-128"/>
                <a:cs typeface="Arial Unicode MS" pitchFamily="34" charset="-128"/>
                <a:hlinkClick r:id="rId25" action="ppaction://hlinksldjump">
                  <a:extLst>
                    <a:ext uri="{A12FA001-AC4F-418D-AE19-62706E023703}">
                      <ahyp:hlinkClr xmlns:ahyp="http://schemas.microsoft.com/office/drawing/2018/hyperlinkcolor" val="tx"/>
                    </a:ext>
                  </a:extLst>
                </a:hlinkClick>
              </a:defRPr>
            </a:pPr>
            <a:r>
              <a:t>ASN </a:t>
            </a:r>
            <a:r>
              <a:rPr err="1"/>
              <a:t>内容</a:t>
            </a:r>
            <a:endParaRPr sz="1050" u="sng"/>
          </a:p>
        </p:txBody>
      </p:sp>
      <p:sp>
        <p:nvSpPr>
          <p:cNvPr id="19" name="TextBox 18">
            <a:hlinkClick r:id="rId7" action="ppaction://hlinksldjump"/>
            <a:extLst>
              <a:ext uri="{FF2B5EF4-FFF2-40B4-BE49-F238E27FC236}">
                <a16:creationId xmlns:a16="http://schemas.microsoft.com/office/drawing/2014/main" id="{EF1F7693-5402-41F2-9207-E25FDADE7540}"/>
              </a:ext>
            </a:extLst>
          </p:cNvPr>
          <p:cNvSpPr txBox="1"/>
          <p:nvPr/>
        </p:nvSpPr>
        <p:spPr>
          <a:xfrm>
            <a:off x="8487184" y="3373531"/>
            <a:ext cx="2307834" cy="400110"/>
          </a:xfrm>
          <a:prstGeom prst="rect">
            <a:avLst/>
          </a:prstGeom>
          <a:noFill/>
        </p:spPr>
        <p:txBody>
          <a:bodyPr wrap="square" lIns="0" tIns="0" rIns="0" bIns="0">
            <a:spAutoFit/>
          </a:bodyPr>
          <a:lstStyle/>
          <a:p>
            <a:pPr defTabSz="914400" fontAlgn="base">
              <a:spcBef>
                <a:spcPts val="600"/>
              </a:spcBef>
              <a:spcAft>
                <a:spcPct val="0"/>
              </a:spcAft>
              <a:buClr>
                <a:srgbClr val="F0AB00"/>
              </a:buClr>
              <a:buSzPct val="80000"/>
              <a:defRPr sz="1050" u="sng">
                <a:ea typeface="Arial Unicode MS" pitchFamily="34" charset="-128"/>
                <a:cs typeface="Arial Unicode MS" pitchFamily="34" charset="-128"/>
                <a:hlinkClick r:id="rId5" action="ppaction://hlinksldjump">
                  <a:extLst>
                    <a:ext uri="{A12FA001-AC4F-418D-AE19-62706E023703}">
                      <ahyp:hlinkClr xmlns:ahyp="http://schemas.microsoft.com/office/drawing/2018/hyperlinkcolor" val="tx"/>
                    </a:ext>
                  </a:extLst>
                </a:hlinkClick>
              </a:defRPr>
            </a:pPr>
            <a:r>
              <a:t>客户凭证</a:t>
            </a:r>
            <a:r>
              <a:rPr>
                <a:solidFill>
                  <a:srgbClr val="FFFFFF"/>
                </a:solidFill>
              </a:rPr>
              <a:t>审核</a:t>
            </a:r>
            <a:endParaRPr sz="1050" u="sng" kern="0">
              <a:solidFill>
                <a:srgbClr val="FFFFFF"/>
              </a:solidFill>
              <a:ea typeface="Arial Unicode MS" pitchFamily="34" charset="-128"/>
              <a:cs typeface="Arial Unicode MS" pitchFamily="34" charset="-128"/>
            </a:endParaRPr>
          </a:p>
          <a:p>
            <a:pPr defTabSz="914400" fontAlgn="base">
              <a:spcBef>
                <a:spcPts val="600"/>
              </a:spcBef>
              <a:spcAft>
                <a:spcPct val="0"/>
              </a:spcAft>
              <a:buClr>
                <a:srgbClr val="F0AB00"/>
              </a:buClr>
              <a:buSzPct val="80000"/>
              <a:defRPr sz="1050" u="sng">
                <a:ea typeface="Arial Unicode MS" pitchFamily="34" charset="-128"/>
                <a:cs typeface="Arial Unicode MS" pitchFamily="34" charset="-128"/>
                <a:hlinkClick r:id="rId26" action="ppaction://hlinksldjump">
                  <a:extLst>
                    <a:ext uri="{A12FA001-AC4F-418D-AE19-62706E023703}">
                      <ahyp:hlinkClr xmlns:ahyp="http://schemas.microsoft.com/office/drawing/2018/hyperlinkcolor" val="tx"/>
                    </a:ext>
                  </a:extLst>
                </a:hlinkClick>
              </a:defRPr>
            </a:pPr>
            <a:r>
              <a:t>收货内容</a:t>
            </a:r>
            <a:endParaRPr sz="1050" u="sng" kern="0">
              <a:ea typeface="Arial Unicode MS" pitchFamily="34" charset="-128"/>
              <a:cs typeface="Arial Unicode MS" pitchFamily="34" charset="-128"/>
            </a:endParaRPr>
          </a:p>
        </p:txBody>
      </p:sp>
    </p:spTree>
    <p:extLst>
      <p:ext uri="{BB962C8B-B14F-4D97-AF65-F5344CB8AC3E}">
        <p14:creationId xmlns:p14="http://schemas.microsoft.com/office/powerpoint/2010/main" val="360274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a:xfrm>
            <a:off x="506443" y="708987"/>
            <a:ext cx="11182288" cy="677108"/>
          </a:xfrm>
        </p:spPr>
        <p:txBody>
          <a:bodyPr/>
          <a:lstStyle/>
          <a:p>
            <a:r>
              <a:rPr sz="3600">
                <a:solidFill>
                  <a:schemeClr val="accent1"/>
                </a:solidFill>
              </a:rPr>
              <a:t>订购单</a:t>
            </a:r>
            <a:br>
              <a:rPr lang="en-US" sz="3800">
                <a:solidFill>
                  <a:schemeClr val="accent1"/>
                </a:solidFill>
              </a:rPr>
            </a:br>
            <a:r>
              <a:rPr sz="2800"/>
              <a:t> 在本章中，您将了解以下内容</a:t>
            </a:r>
            <a:endParaRPr sz="2800">
              <a:solidFill>
                <a:schemeClr val="accent1"/>
              </a:solidFill>
            </a:endParaRPr>
          </a:p>
        </p:txBody>
      </p:sp>
      <p:sp>
        <p:nvSpPr>
          <p:cNvPr id="3" name="TextBox 2">
            <a:extLst>
              <a:ext uri="{FF2B5EF4-FFF2-40B4-BE49-F238E27FC236}">
                <a16:creationId xmlns:a16="http://schemas.microsoft.com/office/drawing/2014/main" id="{BCFC94D9-FA9D-4B05-9A28-5D1BE3913B4D}"/>
              </a:ext>
            </a:extLst>
          </p:cNvPr>
          <p:cNvSpPr txBox="1"/>
          <p:nvPr/>
        </p:nvSpPr>
        <p:spPr>
          <a:xfrm>
            <a:off x="506443" y="1989573"/>
            <a:ext cx="2519921" cy="892552"/>
          </a:xfrm>
          <a:prstGeom prst="rect">
            <a:avLst/>
          </a:prstGeom>
          <a:noFill/>
        </p:spPr>
        <p:txBody>
          <a:bodyPr wrap="none" lIns="0" tIns="0" rIns="0" bIns="0">
            <a:spAutoFit/>
          </a:bodyPr>
          <a:lstStyle/>
          <a:p>
            <a:pPr defTabSz="914400">
              <a:spcBef>
                <a:spcPts val="600"/>
              </a:spcBef>
              <a:defRPr sz="1600"/>
            </a:pPr>
            <a:r>
              <a:rPr lang="en-US"/>
              <a:t>…</a:t>
            </a:r>
            <a:r>
              <a:rPr err="1"/>
              <a:t>如何搜索订购单</a:t>
            </a:r>
            <a:endParaRPr/>
          </a:p>
          <a:p>
            <a:pPr defTabSz="914400">
              <a:spcBef>
                <a:spcPts val="600"/>
              </a:spcBef>
              <a:defRPr sz="1600"/>
            </a:pPr>
            <a:r>
              <a:rPr lang="en-US"/>
              <a:t>…</a:t>
            </a:r>
            <a:r>
              <a:rPr err="1"/>
              <a:t>如何查看订购单详细信息</a:t>
            </a:r>
            <a:endParaRPr/>
          </a:p>
          <a:p>
            <a:pPr defTabSz="914400">
              <a:spcBef>
                <a:spcPts val="600"/>
              </a:spcBef>
              <a:defRPr sz="1600"/>
            </a:pPr>
            <a:r>
              <a:t>…</a:t>
            </a:r>
            <a:r>
              <a:rPr err="1"/>
              <a:t>采购订单内容和字段描述</a:t>
            </a:r>
            <a:endParaRPr/>
          </a:p>
        </p:txBody>
      </p:sp>
    </p:spTree>
    <p:extLst>
      <p:ext uri="{BB962C8B-B14F-4D97-AF65-F5344CB8AC3E}">
        <p14:creationId xmlns:p14="http://schemas.microsoft.com/office/powerpoint/2010/main" val="3089649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44A79-FCF0-4A26-8593-1AB5B1A89A12}"/>
              </a:ext>
            </a:extLst>
          </p:cNvPr>
          <p:cNvSpPr>
            <a:spLocks noGrp="1"/>
          </p:cNvSpPr>
          <p:nvPr>
            <p:ph type="title"/>
          </p:nvPr>
        </p:nvSpPr>
        <p:spPr>
          <a:xfrm>
            <a:off x="505457" y="504000"/>
            <a:ext cx="11183564" cy="676980"/>
          </a:xfrm>
        </p:spPr>
        <p:txBody>
          <a:bodyPr/>
          <a:lstStyle/>
          <a:p>
            <a:r>
              <a:t>订购单</a:t>
            </a:r>
            <a:br>
              <a:rPr lang="en-US"/>
            </a:br>
            <a:r>
              <a:rPr sz="2000">
                <a:solidFill>
                  <a:schemeClr val="accent1"/>
                </a:solidFill>
              </a:rPr>
              <a:t>一般注意事项</a:t>
            </a:r>
          </a:p>
        </p:txBody>
      </p:sp>
      <p:sp>
        <p:nvSpPr>
          <p:cNvPr id="5" name="TextBox 4">
            <a:extLst>
              <a:ext uri="{FF2B5EF4-FFF2-40B4-BE49-F238E27FC236}">
                <a16:creationId xmlns:a16="http://schemas.microsoft.com/office/drawing/2014/main" id="{E84CBC40-7B58-4000-AEF1-62000EB9A042}"/>
              </a:ext>
            </a:extLst>
          </p:cNvPr>
          <p:cNvSpPr txBox="1"/>
          <p:nvPr/>
        </p:nvSpPr>
        <p:spPr>
          <a:xfrm>
            <a:off x="505459" y="1672291"/>
            <a:ext cx="8846360" cy="1500411"/>
          </a:xfrm>
          <a:prstGeom prst="rect">
            <a:avLst/>
          </a:prstGeom>
          <a:noFill/>
        </p:spPr>
        <p:txBody>
          <a:bodyPr wrap="square" lIns="0" tIns="0" rIns="0" bIns="0">
            <a:spAutoFit/>
          </a:bodyPr>
          <a:lstStyle/>
          <a:p>
            <a:pPr marL="171450" indent="-171450" fontAlgn="base">
              <a:spcBef>
                <a:spcPct val="50000"/>
              </a:spcBef>
              <a:spcAft>
                <a:spcPct val="0"/>
              </a:spcAft>
              <a:buClr>
                <a:srgbClr val="F0AB00"/>
              </a:buClr>
              <a:buSzPct val="80000"/>
              <a:buFont typeface="Arial" panose="020B0604020202020204" pitchFamily="34" charset="0"/>
              <a:buChar char="•"/>
              <a:defRPr sz="1300">
                <a:ea typeface="Arial Unicode MS" pitchFamily="34" charset="-128"/>
                <a:cs typeface="Arial Unicode MS" pitchFamily="34" charset="-128"/>
              </a:defRPr>
            </a:pPr>
            <a:r>
              <a:t>通过网络内的消息交换版本处理采购订单更改。可以比较 SAP Business Network 中不同版本之间的差异。</a:t>
            </a:r>
          </a:p>
          <a:p>
            <a:pPr marL="171450" indent="-171450" fontAlgn="base">
              <a:spcBef>
                <a:spcPct val="50000"/>
              </a:spcBef>
              <a:spcAft>
                <a:spcPct val="0"/>
              </a:spcAft>
              <a:buClr>
                <a:srgbClr val="F0AB00"/>
              </a:buClr>
              <a:buSzPct val="80000"/>
              <a:buFont typeface="Arial" panose="020B0604020202020204" pitchFamily="34" charset="0"/>
              <a:buChar char="•"/>
              <a:defRPr sz="1300">
                <a:ea typeface="Arial Unicode MS" pitchFamily="34" charset="-128"/>
                <a:cs typeface="Arial Unicode MS" pitchFamily="34" charset="-128"/>
              </a:defRPr>
            </a:pPr>
            <a:r>
              <a:t>客户可以创建自定义属性并将其包含在订单确认、订购单和发货通知中。自定义属性包含用于改进协作的附加信息。</a:t>
            </a:r>
          </a:p>
          <a:p>
            <a:pPr fontAlgn="base">
              <a:spcBef>
                <a:spcPct val="50000"/>
              </a:spcBef>
              <a:spcAft>
                <a:spcPct val="0"/>
              </a:spcAft>
              <a:buClr>
                <a:srgbClr val="F0AB00"/>
              </a:buClr>
              <a:buSzPct val="80000"/>
            </a:pPr>
            <a:endParaRPr sz="1300" kern="0">
              <a:ea typeface="Arial Unicode MS" pitchFamily="34" charset="-128"/>
              <a:cs typeface="Arial Unicode MS" pitchFamily="34" charset="-128"/>
            </a:endParaRPr>
          </a:p>
          <a:p>
            <a:pPr fontAlgn="base">
              <a:spcBef>
                <a:spcPct val="50000"/>
              </a:spcBef>
              <a:spcAft>
                <a:spcPct val="0"/>
              </a:spcAft>
              <a:buClr>
                <a:srgbClr val="F0AB00"/>
              </a:buClr>
              <a:buSzPct val="80000"/>
            </a:pPr>
            <a:endParaRPr sz="1300" kern="0">
              <a:ea typeface="Arial Unicode MS" pitchFamily="34" charset="-128"/>
              <a:cs typeface="Arial Unicode MS" pitchFamily="34" charset="-128"/>
            </a:endParaRPr>
          </a:p>
        </p:txBody>
      </p:sp>
    </p:spTree>
    <p:extLst>
      <p:ext uri="{BB962C8B-B14F-4D97-AF65-F5344CB8AC3E}">
        <p14:creationId xmlns:p14="http://schemas.microsoft.com/office/powerpoint/2010/main" val="471644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10763" y="1520359"/>
            <a:ext cx="3853275" cy="4042241"/>
          </a:xfrm>
          <a:prstGeom prst="rect">
            <a:avLst/>
          </a:prstGeom>
          <a:noFill/>
        </p:spPr>
        <p:txBody>
          <a:bodyPr wrap="square" lIns="0" tIns="0" rIns="0" bIns="0">
            <a:noAutofit/>
          </a:bodyPr>
          <a:lstStyle/>
          <a:p>
            <a:pPr defTabSz="914400">
              <a:lnSpc>
                <a:spcPts val="1700"/>
              </a:lnSpc>
              <a:spcAft>
                <a:spcPts val="600"/>
              </a:spcAft>
              <a:buClr>
                <a:srgbClr val="F0AB00"/>
              </a:buClr>
              <a:buSzPct val="100000"/>
              <a:defRPr sz="1300"/>
            </a:pPr>
            <a:r>
              <a:rPr dirty="0" err="1"/>
              <a:t>从</a:t>
            </a:r>
            <a:r>
              <a:rPr b="1" dirty="0" err="1"/>
              <a:t>工作台</a:t>
            </a:r>
            <a:endParaRPr b="1" dirty="0"/>
          </a:p>
          <a:p>
            <a:pPr defTabSz="914400">
              <a:lnSpc>
                <a:spcPts val="1700"/>
              </a:lnSpc>
              <a:spcAft>
                <a:spcPts val="600"/>
              </a:spcAft>
              <a:buClr>
                <a:srgbClr val="F0AB00"/>
              </a:buClr>
              <a:buSzPct val="100000"/>
              <a:defRPr sz="1300"/>
            </a:pPr>
            <a:r>
              <a:rPr dirty="0" err="1"/>
              <a:t>或者</a:t>
            </a:r>
            <a:endParaRPr dirty="0"/>
          </a:p>
          <a:p>
            <a:pPr defTabSz="914400">
              <a:lnSpc>
                <a:spcPts val="1700"/>
              </a:lnSpc>
              <a:spcAft>
                <a:spcPts val="600"/>
              </a:spcAft>
              <a:buClr>
                <a:srgbClr val="F0AB00"/>
              </a:buClr>
              <a:buSzPct val="100000"/>
              <a:defRPr sz="1300"/>
            </a:pPr>
            <a:r>
              <a:rPr dirty="0" err="1"/>
              <a:t>从</a:t>
            </a:r>
            <a:r>
              <a:rPr b="1" dirty="0" err="1"/>
              <a:t>订单</a:t>
            </a:r>
            <a:r>
              <a:rPr b="1" dirty="0"/>
              <a:t>&gt;</a:t>
            </a:r>
            <a:r>
              <a:rPr b="1" dirty="0" err="1"/>
              <a:t>订单和</a:t>
            </a:r>
            <a:r>
              <a:rPr lang="zh-CN" altLang="en-US" b="1" dirty="0"/>
              <a:t>交货计划</a:t>
            </a:r>
            <a:r>
              <a:rPr b="1" dirty="0"/>
              <a:t>：</a:t>
            </a:r>
            <a:endParaRPr sz="1300" dirty="0"/>
          </a:p>
          <a:p>
            <a:pPr defTabSz="914400">
              <a:lnSpc>
                <a:spcPts val="1700"/>
              </a:lnSpc>
              <a:spcAft>
                <a:spcPts val="600"/>
              </a:spcAft>
              <a:buClr>
                <a:srgbClr val="F0AB00"/>
              </a:buClr>
              <a:buSzPct val="100000"/>
              <a:defRPr sz="1300"/>
            </a:pPr>
            <a:r>
              <a:rPr dirty="0"/>
              <a:t> </a:t>
            </a:r>
          </a:p>
          <a:p>
            <a:pPr marL="342900" indent="-342900" defTabSz="914400">
              <a:lnSpc>
                <a:spcPts val="1700"/>
              </a:lnSpc>
              <a:spcAft>
                <a:spcPts val="600"/>
              </a:spcAft>
              <a:buClr>
                <a:srgbClr val="F0AB00"/>
              </a:buClr>
              <a:buSzPct val="100000"/>
              <a:buFontTx/>
              <a:buAutoNum type="arabicPeriod"/>
              <a:defRPr sz="1300"/>
            </a:pPr>
            <a:r>
              <a:rPr dirty="0" err="1"/>
              <a:t>选择任意</a:t>
            </a:r>
            <a:r>
              <a:rPr b="1" dirty="0" err="1"/>
              <a:t>订单</a:t>
            </a:r>
            <a:r>
              <a:rPr dirty="0" err="1"/>
              <a:t>磁贴</a:t>
            </a:r>
            <a:r>
              <a:rPr dirty="0"/>
              <a:t>。</a:t>
            </a:r>
          </a:p>
          <a:p>
            <a:pPr marL="342900" indent="-342900" defTabSz="914400">
              <a:lnSpc>
                <a:spcPts val="1700"/>
              </a:lnSpc>
              <a:spcAft>
                <a:spcPts val="600"/>
              </a:spcAft>
              <a:buClr>
                <a:srgbClr val="F0AB00"/>
              </a:buClr>
              <a:buSzPct val="100000"/>
              <a:buFontTx/>
              <a:buAutoNum type="arabicPeriod"/>
              <a:defRPr sz="1300"/>
            </a:pPr>
            <a:r>
              <a:rPr dirty="0" err="1"/>
              <a:t>使用</a:t>
            </a:r>
            <a:r>
              <a:rPr b="1" dirty="0" err="1"/>
              <a:t>过滤器</a:t>
            </a:r>
            <a:r>
              <a:rPr dirty="0" err="1"/>
              <a:t>识别正确的文档</a:t>
            </a:r>
            <a:r>
              <a:rPr dirty="0"/>
              <a:t>。</a:t>
            </a:r>
          </a:p>
          <a:p>
            <a:pPr marL="342900" indent="-342900" defTabSz="914400">
              <a:lnSpc>
                <a:spcPts val="1700"/>
              </a:lnSpc>
              <a:spcAft>
                <a:spcPts val="600"/>
              </a:spcAft>
              <a:buClr>
                <a:srgbClr val="F0AB00"/>
              </a:buClr>
              <a:buSzPct val="100000"/>
              <a:buFontTx/>
              <a:buAutoNum type="arabicPeriod"/>
              <a:defRPr sz="1300"/>
            </a:pPr>
            <a:r>
              <a:rPr dirty="0" err="1"/>
              <a:t>将显示搜索结果。单击</a:t>
            </a:r>
            <a:r>
              <a:rPr b="1" dirty="0" err="1"/>
              <a:t>设置</a:t>
            </a:r>
            <a:r>
              <a:rPr dirty="0" err="1"/>
              <a:t>图标以自定义视图</a:t>
            </a:r>
            <a:r>
              <a:rPr dirty="0"/>
              <a:t>。</a:t>
            </a:r>
          </a:p>
          <a:p>
            <a:pPr marL="342900" indent="-342900" defTabSz="914400">
              <a:lnSpc>
                <a:spcPts val="1700"/>
              </a:lnSpc>
              <a:spcAft>
                <a:spcPts val="600"/>
              </a:spcAft>
              <a:buClr>
                <a:srgbClr val="F0AB00"/>
              </a:buClr>
              <a:buSzPct val="100000"/>
              <a:buFontTx/>
              <a:buAutoNum type="arabicPeriod"/>
              <a:defRPr sz="1300"/>
            </a:pPr>
            <a:r>
              <a:rPr dirty="0" err="1"/>
              <a:t>单击</a:t>
            </a:r>
            <a:r>
              <a:rPr b="1" dirty="0" err="1"/>
              <a:t>导出</a:t>
            </a:r>
            <a:r>
              <a:rPr dirty="0" err="1"/>
              <a:t>按钮在</a:t>
            </a:r>
            <a:r>
              <a:rPr dirty="0"/>
              <a:t> Excel </a:t>
            </a:r>
            <a:r>
              <a:rPr dirty="0" err="1"/>
              <a:t>中下载数据</a:t>
            </a:r>
            <a:r>
              <a:rPr dirty="0"/>
              <a:t>。</a:t>
            </a:r>
          </a:p>
          <a:p>
            <a:pPr marL="342900" indent="-342900" defTabSz="914400">
              <a:lnSpc>
                <a:spcPts val="1700"/>
              </a:lnSpc>
              <a:spcAft>
                <a:spcPts val="600"/>
              </a:spcAft>
              <a:buClr>
                <a:srgbClr val="F0AB00"/>
              </a:buClr>
              <a:buSzPct val="100000"/>
              <a:buFontTx/>
              <a:buAutoNum type="arabicPeriod"/>
              <a:defRPr sz="1300"/>
            </a:pPr>
            <a:r>
              <a:rPr dirty="0" err="1"/>
              <a:t>通过单击</a:t>
            </a:r>
            <a:r>
              <a:rPr lang="zh-CN" altLang="en-US" b="1" dirty="0"/>
              <a:t>订单</a:t>
            </a:r>
            <a:r>
              <a:rPr b="1" dirty="0" err="1"/>
              <a:t>编号</a:t>
            </a:r>
            <a:r>
              <a:rPr dirty="0" err="1"/>
              <a:t>打开</a:t>
            </a:r>
            <a:r>
              <a:rPr dirty="0"/>
              <a:t> PO。</a:t>
            </a:r>
          </a:p>
          <a:p>
            <a:pPr marL="342900" indent="-342900" defTabSz="914400">
              <a:lnSpc>
                <a:spcPts val="1700"/>
              </a:lnSpc>
              <a:spcAft>
                <a:spcPts val="600"/>
              </a:spcAft>
              <a:buClr>
                <a:srgbClr val="F0AB00"/>
              </a:buClr>
              <a:buSzPct val="100000"/>
              <a:buFontTx/>
              <a:buAutoNum type="arabicPeriod"/>
            </a:pPr>
            <a:endParaRPr sz="1300" dirty="0"/>
          </a:p>
          <a:p>
            <a:pPr defTabSz="914400">
              <a:lnSpc>
                <a:spcPts val="1700"/>
              </a:lnSpc>
              <a:spcAft>
                <a:spcPts val="600"/>
              </a:spcAft>
              <a:buClr>
                <a:srgbClr val="F0AB00"/>
              </a:buClr>
              <a:buSzPct val="120000"/>
              <a:defRPr sz="1300" b="1">
                <a:ea typeface="Arial Unicode MS" pitchFamily="34" charset="-128"/>
                <a:cs typeface="Arial Unicode MS" pitchFamily="34" charset="-128"/>
              </a:defRPr>
            </a:pPr>
            <a:r>
              <a:rPr dirty="0" err="1">
                <a:solidFill>
                  <a:srgbClr val="F0AB00"/>
                </a:solidFill>
              </a:rPr>
              <a:t>注释</a:t>
            </a:r>
            <a:r>
              <a:rPr dirty="0"/>
              <a:t>：</a:t>
            </a:r>
          </a:p>
          <a:p>
            <a:pPr marL="285750" indent="-285750" defTabSz="914400">
              <a:lnSpc>
                <a:spcPts val="1700"/>
              </a:lnSpc>
              <a:spcAft>
                <a:spcPts val="600"/>
              </a:spcAft>
              <a:buClr>
                <a:srgbClr val="F0AB00"/>
              </a:buClr>
              <a:buSzPct val="120000"/>
              <a:buFont typeface="Arial" panose="020B0604020202020204" pitchFamily="34" charset="0"/>
              <a:buChar char="•"/>
              <a:defRPr sz="1300">
                <a:ea typeface="Arial Unicode MS" pitchFamily="34" charset="-128"/>
                <a:cs typeface="Arial Unicode MS" pitchFamily="34" charset="-128"/>
              </a:defRPr>
            </a:pPr>
            <a:r>
              <a:rPr dirty="0" err="1"/>
              <a:t>如果无法在搜索中找到订单，请查看</a:t>
            </a:r>
            <a:r>
              <a:rPr dirty="0"/>
              <a:t> PO </a:t>
            </a:r>
            <a:r>
              <a:rPr dirty="0" err="1"/>
              <a:t>说明或联系</a:t>
            </a:r>
            <a:r>
              <a:rPr dirty="0"/>
              <a:t> [</a:t>
            </a:r>
            <a:r>
              <a:rPr dirty="0" err="1"/>
              <a:t>客户</a:t>
            </a:r>
            <a:r>
              <a:rPr dirty="0"/>
              <a:t>]。</a:t>
            </a:r>
          </a:p>
          <a:p>
            <a:pPr marL="285750" indent="-285750" defTabSz="914400">
              <a:lnSpc>
                <a:spcPts val="1700"/>
              </a:lnSpc>
              <a:spcAft>
                <a:spcPts val="600"/>
              </a:spcAft>
              <a:buClr>
                <a:srgbClr val="F0AB00"/>
              </a:buClr>
              <a:buSzPct val="120000"/>
              <a:buFont typeface="Arial" panose="020B0604020202020204" pitchFamily="34" charset="0"/>
              <a:buChar char="•"/>
              <a:defRPr sz="1300">
                <a:ea typeface="Arial Unicode MS" pitchFamily="34" charset="-128"/>
                <a:cs typeface="Arial Unicode MS" pitchFamily="34" charset="-128"/>
              </a:defRPr>
            </a:pPr>
            <a:r>
              <a:rPr dirty="0" err="1"/>
              <a:t>有关如何管理工作台和创建特定磁贴的更多信息</a:t>
            </a:r>
            <a:r>
              <a:rPr b="1" dirty="0" err="1"/>
              <a:t>，请参阅下一张幻灯片</a:t>
            </a:r>
            <a:r>
              <a:rPr b="1" dirty="0"/>
              <a:t>。</a:t>
            </a:r>
            <a:endParaRPr sz="1300" kern="0" dirty="0">
              <a:ea typeface="Arial Unicode MS" pitchFamily="34" charset="-128"/>
              <a:cs typeface="Arial Unicode MS" pitchFamily="34" charset="-128"/>
            </a:endParaRPr>
          </a:p>
          <a:p>
            <a:pPr defTabSz="914400">
              <a:lnSpc>
                <a:spcPts val="1700"/>
              </a:lnSpc>
              <a:spcAft>
                <a:spcPts val="600"/>
              </a:spcAft>
              <a:buClr>
                <a:srgbClr val="F0AB00"/>
              </a:buClr>
              <a:buSzPct val="120000"/>
            </a:pPr>
            <a:endParaRPr sz="1300" kern="0" dirty="0">
              <a:ea typeface="Arial Unicode MS" pitchFamily="34" charset="-128"/>
              <a:cs typeface="Arial Unicode MS" pitchFamily="34" charset="-128"/>
            </a:endParaRPr>
          </a:p>
          <a:p>
            <a:pPr defTabSz="914400">
              <a:lnSpc>
                <a:spcPts val="1700"/>
              </a:lnSpc>
              <a:spcAft>
                <a:spcPts val="600"/>
              </a:spcAft>
              <a:buClr>
                <a:srgbClr val="F0AB00"/>
              </a:buClr>
              <a:buSzPct val="120000"/>
            </a:pPr>
            <a:endParaRPr sz="1300" b="1" kern="0" dirty="0">
              <a:ea typeface="Arial Unicode MS" pitchFamily="34" charset="-128"/>
              <a:cs typeface="Arial Unicode MS" pitchFamily="34" charset="-128"/>
            </a:endParaRPr>
          </a:p>
          <a:p>
            <a:pPr defTabSz="914400">
              <a:lnSpc>
                <a:spcPts val="1700"/>
              </a:lnSpc>
              <a:spcAft>
                <a:spcPts val="600"/>
              </a:spcAft>
              <a:buClr>
                <a:srgbClr val="F0AB00"/>
              </a:buClr>
              <a:buSzPct val="120000"/>
            </a:pPr>
            <a:endParaRPr sz="1300" b="1" kern="0" dirty="0">
              <a:ea typeface="Arial Unicode MS" pitchFamily="34" charset="-128"/>
              <a:cs typeface="Arial Unicode MS" pitchFamily="34" charset="-128"/>
            </a:endParaRPr>
          </a:p>
          <a:p>
            <a:pPr defTabSz="914400">
              <a:lnSpc>
                <a:spcPts val="1700"/>
              </a:lnSpc>
              <a:spcAft>
                <a:spcPts val="600"/>
              </a:spcAft>
              <a:buClr>
                <a:srgbClr val="F0AB00"/>
              </a:buClr>
              <a:buSzPct val="120000"/>
            </a:pPr>
            <a:endParaRPr sz="1300" b="1" kern="0" dirty="0">
              <a:ea typeface="Arial Unicode MS" pitchFamily="34" charset="-128"/>
              <a:cs typeface="Arial Unicode MS" pitchFamily="34" charset="-128"/>
            </a:endParaRPr>
          </a:p>
          <a:p>
            <a:pPr marL="342900" indent="-342900" defTabSz="914400">
              <a:lnSpc>
                <a:spcPts val="1700"/>
              </a:lnSpc>
              <a:spcAft>
                <a:spcPts val="600"/>
              </a:spcAft>
              <a:buClr>
                <a:srgbClr val="F0AB00"/>
              </a:buClr>
              <a:buSzPct val="120000"/>
              <a:buFontTx/>
              <a:buAutoNum type="arabicPeriod"/>
            </a:pPr>
            <a:endParaRPr sz="1300" dirty="0">
              <a:solidFill>
                <a:srgbClr val="FFFFFF"/>
              </a:solidFill>
            </a:endParaRPr>
          </a:p>
        </p:txBody>
      </p:sp>
      <p:sp>
        <p:nvSpPr>
          <p:cNvPr id="5" name="Title 4">
            <a:extLst>
              <a:ext uri="{FF2B5EF4-FFF2-40B4-BE49-F238E27FC236}">
                <a16:creationId xmlns:a16="http://schemas.microsoft.com/office/drawing/2014/main" id="{4AD61528-38F0-4EF8-A931-08561303E083}"/>
              </a:ext>
            </a:extLst>
          </p:cNvPr>
          <p:cNvSpPr>
            <a:spLocks noGrp="1"/>
          </p:cNvSpPr>
          <p:nvPr>
            <p:ph type="title"/>
          </p:nvPr>
        </p:nvSpPr>
        <p:spPr>
          <a:xfrm>
            <a:off x="505805" y="518567"/>
            <a:ext cx="11183564" cy="676980"/>
          </a:xfrm>
        </p:spPr>
        <p:txBody>
          <a:bodyPr/>
          <a:lstStyle/>
          <a:p>
            <a:r>
              <a:t>采购订单</a:t>
            </a:r>
            <a:br>
              <a:rPr lang="en-US"/>
            </a:br>
            <a:r>
              <a:rPr sz="2000">
                <a:solidFill>
                  <a:schemeClr val="accent1"/>
                </a:solidFill>
              </a:rPr>
              <a:t>搜索和查找采购订单</a:t>
            </a:r>
          </a:p>
        </p:txBody>
      </p:sp>
      <p:pic>
        <p:nvPicPr>
          <p:cNvPr id="3" name="Picture 2">
            <a:extLst>
              <a:ext uri="{FF2B5EF4-FFF2-40B4-BE49-F238E27FC236}">
                <a16:creationId xmlns:a16="http://schemas.microsoft.com/office/drawing/2014/main" id="{9249591A-A845-44CA-80F0-8DC22019C348}"/>
              </a:ext>
            </a:extLst>
          </p:cNvPr>
          <p:cNvPicPr>
            <a:picLocks noChangeAspect="1"/>
          </p:cNvPicPr>
          <p:nvPr/>
        </p:nvPicPr>
        <p:blipFill>
          <a:blip r:embed="rId3"/>
          <a:stretch>
            <a:fillRect/>
          </a:stretch>
        </p:blipFill>
        <p:spPr>
          <a:xfrm>
            <a:off x="4566789" y="1651215"/>
            <a:ext cx="274344" cy="323116"/>
          </a:xfrm>
          <a:prstGeom prst="rect">
            <a:avLst/>
          </a:prstGeom>
        </p:spPr>
      </p:pic>
      <p:pic>
        <p:nvPicPr>
          <p:cNvPr id="11" name="Picture 10">
            <a:extLst>
              <a:ext uri="{FF2B5EF4-FFF2-40B4-BE49-F238E27FC236}">
                <a16:creationId xmlns:a16="http://schemas.microsoft.com/office/drawing/2014/main" id="{57A89D2C-4198-4668-9EC1-6D3773AE3B1E}"/>
              </a:ext>
            </a:extLst>
          </p:cNvPr>
          <p:cNvPicPr>
            <a:picLocks noChangeAspect="1"/>
          </p:cNvPicPr>
          <p:nvPr/>
        </p:nvPicPr>
        <p:blipFill>
          <a:blip r:embed="rId4"/>
          <a:stretch>
            <a:fillRect/>
          </a:stretch>
        </p:blipFill>
        <p:spPr>
          <a:xfrm>
            <a:off x="4542046" y="2672849"/>
            <a:ext cx="274344" cy="323116"/>
          </a:xfrm>
          <a:prstGeom prst="rect">
            <a:avLst/>
          </a:prstGeom>
        </p:spPr>
      </p:pic>
      <p:pic>
        <p:nvPicPr>
          <p:cNvPr id="12" name="Picture 11">
            <a:extLst>
              <a:ext uri="{FF2B5EF4-FFF2-40B4-BE49-F238E27FC236}">
                <a16:creationId xmlns:a16="http://schemas.microsoft.com/office/drawing/2014/main" id="{74FA003E-EEC0-4109-8DA0-E7995BA9B842}"/>
              </a:ext>
            </a:extLst>
          </p:cNvPr>
          <p:cNvPicPr>
            <a:picLocks noChangeAspect="1"/>
          </p:cNvPicPr>
          <p:nvPr/>
        </p:nvPicPr>
        <p:blipFill>
          <a:blip r:embed="rId5"/>
          <a:stretch>
            <a:fillRect/>
          </a:stretch>
        </p:blipFill>
        <p:spPr>
          <a:xfrm>
            <a:off x="11684412" y="5252180"/>
            <a:ext cx="274344" cy="323116"/>
          </a:xfrm>
          <a:prstGeom prst="rect">
            <a:avLst/>
          </a:prstGeom>
        </p:spPr>
      </p:pic>
      <p:pic>
        <p:nvPicPr>
          <p:cNvPr id="13" name="Picture 12">
            <a:extLst>
              <a:ext uri="{FF2B5EF4-FFF2-40B4-BE49-F238E27FC236}">
                <a16:creationId xmlns:a16="http://schemas.microsoft.com/office/drawing/2014/main" id="{4CCE3A56-2983-4558-B24B-742A23038B24}"/>
              </a:ext>
            </a:extLst>
          </p:cNvPr>
          <p:cNvPicPr>
            <a:picLocks noChangeAspect="1"/>
          </p:cNvPicPr>
          <p:nvPr/>
        </p:nvPicPr>
        <p:blipFill>
          <a:blip r:embed="rId6"/>
          <a:stretch>
            <a:fillRect/>
          </a:stretch>
        </p:blipFill>
        <p:spPr>
          <a:xfrm>
            <a:off x="11215001" y="5236832"/>
            <a:ext cx="274344" cy="329213"/>
          </a:xfrm>
          <a:prstGeom prst="rect">
            <a:avLst/>
          </a:prstGeom>
        </p:spPr>
      </p:pic>
      <p:pic>
        <p:nvPicPr>
          <p:cNvPr id="14" name="Picture 13">
            <a:extLst>
              <a:ext uri="{FF2B5EF4-FFF2-40B4-BE49-F238E27FC236}">
                <a16:creationId xmlns:a16="http://schemas.microsoft.com/office/drawing/2014/main" id="{B7081665-0A02-4D97-B2E4-DD07DF2ECF6D}"/>
              </a:ext>
            </a:extLst>
          </p:cNvPr>
          <p:cNvPicPr>
            <a:picLocks noChangeAspect="1"/>
          </p:cNvPicPr>
          <p:nvPr/>
        </p:nvPicPr>
        <p:blipFill>
          <a:blip r:embed="rId7"/>
          <a:stretch>
            <a:fillRect/>
          </a:stretch>
        </p:blipFill>
        <p:spPr>
          <a:xfrm>
            <a:off x="2964808" y="6143941"/>
            <a:ext cx="274344" cy="329213"/>
          </a:xfrm>
          <a:prstGeom prst="rect">
            <a:avLst/>
          </a:prstGeom>
        </p:spPr>
      </p:pic>
      <p:pic>
        <p:nvPicPr>
          <p:cNvPr id="16" name="Picture 15">
            <a:extLst>
              <a:ext uri="{FF2B5EF4-FFF2-40B4-BE49-F238E27FC236}">
                <a16:creationId xmlns:a16="http://schemas.microsoft.com/office/drawing/2014/main" id="{06876F4D-90C9-3F0C-7C82-DF19A3E9EE01}"/>
              </a:ext>
            </a:extLst>
          </p:cNvPr>
          <p:cNvPicPr>
            <a:picLocks noChangeAspect="1"/>
          </p:cNvPicPr>
          <p:nvPr/>
        </p:nvPicPr>
        <p:blipFill>
          <a:blip r:embed="rId8"/>
          <a:stretch>
            <a:fillRect/>
          </a:stretch>
        </p:blipFill>
        <p:spPr>
          <a:xfrm>
            <a:off x="4857739" y="226664"/>
            <a:ext cx="4343623" cy="1314518"/>
          </a:xfrm>
          <a:prstGeom prst="rect">
            <a:avLst/>
          </a:prstGeom>
          <a:ln>
            <a:solidFill>
              <a:schemeClr val="accent3">
                <a:lumMod val="40000"/>
                <a:lumOff val="60000"/>
              </a:schemeClr>
            </a:solidFill>
          </a:ln>
        </p:spPr>
      </p:pic>
      <p:sp>
        <p:nvSpPr>
          <p:cNvPr id="17" name="Rectangle 16">
            <a:extLst>
              <a:ext uri="{FF2B5EF4-FFF2-40B4-BE49-F238E27FC236}">
                <a16:creationId xmlns:a16="http://schemas.microsoft.com/office/drawing/2014/main" id="{B46F448B-C3A4-9FA1-6202-125C7E0327C6}"/>
              </a:ext>
            </a:extLst>
          </p:cNvPr>
          <p:cNvSpPr/>
          <p:nvPr/>
        </p:nvSpPr>
        <p:spPr bwMode="gray">
          <a:xfrm>
            <a:off x="6179780" y="723896"/>
            <a:ext cx="724453" cy="338490"/>
          </a:xfrm>
          <a:prstGeom prst="rect">
            <a:avLst/>
          </a:prstGeom>
          <a:noFill/>
          <a:ln w="28575">
            <a:solidFill>
              <a:schemeClr val="accent1"/>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i="0" u="none" strike="noStrike" kern="0" normalizeH="0" baseline="0">
              <a:ln w="0"/>
              <a:solidFill>
                <a:schemeClr val="accent1"/>
              </a:solidFill>
              <a:effectLst>
                <a:outerShdw blurRad="38100" dist="25400" dir="5400000" algn="ctr" rotWithShape="0">
                  <a:srgbClr val="6E747A">
                    <a:alpha val="43000"/>
                  </a:srgbClr>
                </a:outerShdw>
              </a:effectLst>
              <a:uLnTx/>
              <a:uFillTx/>
              <a:ea typeface="Arial Unicode MS" pitchFamily="34" charset="-128"/>
              <a:cs typeface="Arial Unicode MS" pitchFamily="34" charset="-128"/>
            </a:endParaRPr>
          </a:p>
        </p:txBody>
      </p:sp>
      <p:sp>
        <p:nvSpPr>
          <p:cNvPr id="18" name="Rectangle 17">
            <a:extLst>
              <a:ext uri="{FF2B5EF4-FFF2-40B4-BE49-F238E27FC236}">
                <a16:creationId xmlns:a16="http://schemas.microsoft.com/office/drawing/2014/main" id="{F101B42E-5EEF-C6F0-29A0-01A237854D1A}"/>
              </a:ext>
            </a:extLst>
          </p:cNvPr>
          <p:cNvSpPr/>
          <p:nvPr/>
        </p:nvSpPr>
        <p:spPr bwMode="gray">
          <a:xfrm>
            <a:off x="7649474" y="729868"/>
            <a:ext cx="724453" cy="338490"/>
          </a:xfrm>
          <a:prstGeom prst="rect">
            <a:avLst/>
          </a:prstGeom>
          <a:noFill/>
          <a:ln w="28575">
            <a:solidFill>
              <a:schemeClr val="accent1"/>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i="0" u="none" strike="noStrike" kern="0" normalizeH="0" baseline="0">
              <a:ln w="0"/>
              <a:solidFill>
                <a:schemeClr val="accent1"/>
              </a:solidFill>
              <a:effectLst>
                <a:outerShdw blurRad="38100" dist="25400" dir="5400000" algn="ctr" rotWithShape="0">
                  <a:srgbClr val="6E747A">
                    <a:alpha val="43000"/>
                  </a:srgbClr>
                </a:outerShdw>
              </a:effectLst>
              <a:uLnTx/>
              <a:uFillTx/>
              <a:ea typeface="Arial Unicode MS" pitchFamily="34" charset="-128"/>
              <a:cs typeface="Arial Unicode MS" pitchFamily="34" charset="-128"/>
            </a:endParaRPr>
          </a:p>
        </p:txBody>
      </p:sp>
      <p:sp>
        <p:nvSpPr>
          <p:cNvPr id="19" name="Rectangle 18">
            <a:extLst>
              <a:ext uri="{FF2B5EF4-FFF2-40B4-BE49-F238E27FC236}">
                <a16:creationId xmlns:a16="http://schemas.microsoft.com/office/drawing/2014/main" id="{B46F448B-C3A4-9FA1-6202-125C7E0327C6}"/>
              </a:ext>
            </a:extLst>
          </p:cNvPr>
          <p:cNvSpPr/>
          <p:nvPr/>
        </p:nvSpPr>
        <p:spPr bwMode="gray">
          <a:xfrm>
            <a:off x="7784353" y="1174198"/>
            <a:ext cx="1179147" cy="338490"/>
          </a:xfrm>
          <a:prstGeom prst="rect">
            <a:avLst/>
          </a:prstGeom>
          <a:noFill/>
          <a:ln w="28575">
            <a:solidFill>
              <a:schemeClr val="accent1"/>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lvl1pPr marL="0" algn="l" defTabSz="1088776" rtl="0" eaLnBrk="1" latinLnBrk="0" hangingPunct="1">
              <a:defRPr sz="2100" kern="1200">
                <a:solidFill>
                  <a:schemeClr val="dk1"/>
                </a:solidFill>
                <a:latin typeface="+mn-lt"/>
                <a:ea typeface="+mn-ea"/>
                <a:cs typeface="+mn-cs"/>
              </a:defRPr>
            </a:lvl1pPr>
            <a:lvl2pPr marL="544388" algn="l" defTabSz="1088776" rtl="0" eaLnBrk="1" latinLnBrk="0" hangingPunct="1">
              <a:buClr>
                <a:srgbClr val="FDB913"/>
              </a:buClr>
              <a:buSzPct val="100000"/>
              <a:buFont typeface="wingdings"/>
              <a:buChar char=""/>
              <a:defRPr sz="2100" kern="1200">
                <a:solidFill>
                  <a:schemeClr val="dk1"/>
                </a:solidFill>
                <a:latin typeface="+mn-lt"/>
                <a:ea typeface="+mn-ea"/>
                <a:cs typeface="+mn-cs"/>
              </a:defRPr>
            </a:lvl2pPr>
            <a:lvl3pPr marL="1088776" algn="l" defTabSz="1088776" rtl="0" eaLnBrk="1" latinLnBrk="0" hangingPunct="1">
              <a:buClr>
                <a:srgbClr val="666666"/>
              </a:buClr>
              <a:buSzPct val="80000"/>
              <a:buFont typeface="Wingdings"/>
              <a:buChar char="n"/>
              <a:defRPr sz="1700" kern="1200">
                <a:solidFill>
                  <a:schemeClr val="dk1"/>
                </a:solidFill>
                <a:latin typeface="+mn-lt"/>
                <a:ea typeface="+mn-ea"/>
                <a:cs typeface="+mn-cs"/>
              </a:defRPr>
            </a:lvl3pPr>
            <a:lvl4pPr marL="1633164" algn="l" defTabSz="1088776" rtl="0" eaLnBrk="1" latinLnBrk="0" hangingPunct="1">
              <a:buClr>
                <a:srgbClr val="666666"/>
              </a:buClr>
              <a:buSzPct val="80000"/>
              <a:buFont typeface="Arial"/>
              <a:buChar char=""/>
              <a:defRPr sz="1400" kern="1200">
                <a:solidFill>
                  <a:schemeClr val="dk1"/>
                </a:solidFill>
                <a:latin typeface="+mn-lt"/>
                <a:ea typeface="+mn-ea"/>
                <a:cs typeface="+mn-cs"/>
              </a:defRPr>
            </a:lvl4pPr>
            <a:lvl5pPr marL="2177552" algn="l" defTabSz="1088776" rtl="0" eaLnBrk="1" latinLnBrk="0" hangingPunct="1">
              <a:buClr>
                <a:srgbClr val="666666"/>
              </a:buClr>
              <a:buSzPct val="80000"/>
              <a:buFont typeface="Arial"/>
              <a:buChar char=""/>
              <a:defRPr sz="1200" kern="1200">
                <a:solidFill>
                  <a:schemeClr val="dk1"/>
                </a:solidFill>
                <a:latin typeface="+mn-lt"/>
                <a:ea typeface="+mn-ea"/>
                <a:cs typeface="+mn-cs"/>
              </a:defRPr>
            </a:lvl5pPr>
            <a:lvl6pPr marL="2721940" algn="l" defTabSz="1088776" rtl="0" eaLnBrk="1" latinLnBrk="0" hangingPunct="1">
              <a:defRPr sz="2100" kern="1200">
                <a:solidFill>
                  <a:schemeClr val="dk1"/>
                </a:solidFill>
                <a:latin typeface="+mn-lt"/>
                <a:ea typeface="+mn-ea"/>
                <a:cs typeface="+mn-cs"/>
              </a:defRPr>
            </a:lvl6pPr>
            <a:lvl7pPr marL="3266328" algn="l" defTabSz="1088776" rtl="0" eaLnBrk="1" latinLnBrk="0" hangingPunct="1">
              <a:defRPr sz="2100" kern="1200">
                <a:solidFill>
                  <a:schemeClr val="dk1"/>
                </a:solidFill>
                <a:latin typeface="+mn-lt"/>
                <a:ea typeface="+mn-ea"/>
                <a:cs typeface="+mn-cs"/>
              </a:defRPr>
            </a:lvl7pPr>
            <a:lvl8pPr marL="3810716" algn="l" defTabSz="1088776" rtl="0" eaLnBrk="1" latinLnBrk="0" hangingPunct="1">
              <a:defRPr sz="2100" kern="1200">
                <a:solidFill>
                  <a:schemeClr val="dk1"/>
                </a:solidFill>
                <a:latin typeface="+mn-lt"/>
                <a:ea typeface="+mn-ea"/>
                <a:cs typeface="+mn-cs"/>
              </a:defRPr>
            </a:lvl8pPr>
            <a:lvl9pPr marL="4355104" algn="l" defTabSz="1088776" rtl="0" eaLnBrk="1" latinLnBrk="0" hangingPunct="1">
              <a:defRPr sz="2100" kern="1200">
                <a:solidFill>
                  <a:schemeClr val="dk1"/>
                </a:solidFill>
                <a:latin typeface="+mn-lt"/>
                <a:ea typeface="+mn-ea"/>
                <a:cs typeface="+mn-cs"/>
              </a:defRPr>
            </a:lvl9pP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i="0" u="none" strike="noStrike" kern="0" normalizeH="0" baseline="0">
              <a:ln w="0"/>
              <a:solidFill>
                <a:schemeClr val="accent1"/>
              </a:solidFill>
              <a:effectLst>
                <a:outerShdw blurRad="38100" dist="25400" dir="5400000" algn="ctr" rotWithShape="0">
                  <a:srgbClr val="6E747A">
                    <a:alpha val="43000"/>
                  </a:srgbClr>
                </a:outerShdw>
              </a:effectLst>
              <a:uLnTx/>
              <a:uFillTx/>
              <a:ea typeface="Arial Unicode MS" pitchFamily="34" charset="-128"/>
              <a:cs typeface="Arial Unicode MS" pitchFamily="34" charset="-128"/>
            </a:endParaRPr>
          </a:p>
        </p:txBody>
      </p:sp>
      <p:pic>
        <p:nvPicPr>
          <p:cNvPr id="22" name="Picture 21">
            <a:extLst>
              <a:ext uri="{FF2B5EF4-FFF2-40B4-BE49-F238E27FC236}">
                <a16:creationId xmlns:a16="http://schemas.microsoft.com/office/drawing/2014/main" id="{741E94C8-04ED-3CE2-082D-86744C97666D}"/>
              </a:ext>
            </a:extLst>
          </p:cNvPr>
          <p:cNvPicPr>
            <a:picLocks noChangeAspect="1"/>
          </p:cNvPicPr>
          <p:nvPr/>
        </p:nvPicPr>
        <p:blipFill rotWithShape="1">
          <a:blip r:embed="rId9"/>
          <a:srcRect t="6140"/>
          <a:stretch/>
        </p:blipFill>
        <p:spPr>
          <a:xfrm>
            <a:off x="4857205" y="1732263"/>
            <a:ext cx="6688227" cy="915483"/>
          </a:xfrm>
          <a:prstGeom prst="rect">
            <a:avLst/>
          </a:prstGeom>
          <a:ln>
            <a:solidFill>
              <a:schemeClr val="accent3">
                <a:lumMod val="40000"/>
                <a:lumOff val="60000"/>
              </a:schemeClr>
            </a:solidFill>
          </a:ln>
        </p:spPr>
      </p:pic>
      <p:pic>
        <p:nvPicPr>
          <p:cNvPr id="25" name="Picture 24">
            <a:extLst>
              <a:ext uri="{FF2B5EF4-FFF2-40B4-BE49-F238E27FC236}">
                <a16:creationId xmlns:a16="http://schemas.microsoft.com/office/drawing/2014/main" id="{8F56874D-BF8E-FF98-E641-E8EEC2C73CAA}"/>
              </a:ext>
            </a:extLst>
          </p:cNvPr>
          <p:cNvPicPr>
            <a:picLocks noChangeAspect="1"/>
          </p:cNvPicPr>
          <p:nvPr/>
        </p:nvPicPr>
        <p:blipFill>
          <a:blip r:embed="rId10"/>
          <a:stretch>
            <a:fillRect/>
          </a:stretch>
        </p:blipFill>
        <p:spPr>
          <a:xfrm>
            <a:off x="4872742" y="2753115"/>
            <a:ext cx="7263759" cy="2438394"/>
          </a:xfrm>
          <a:prstGeom prst="rect">
            <a:avLst/>
          </a:prstGeom>
          <a:ln>
            <a:solidFill>
              <a:schemeClr val="accent3">
                <a:lumMod val="40000"/>
                <a:lumOff val="60000"/>
              </a:schemeClr>
            </a:solidFill>
          </a:ln>
        </p:spPr>
      </p:pic>
      <p:pic>
        <p:nvPicPr>
          <p:cNvPr id="27" name="Picture 26">
            <a:extLst>
              <a:ext uri="{FF2B5EF4-FFF2-40B4-BE49-F238E27FC236}">
                <a16:creationId xmlns:a16="http://schemas.microsoft.com/office/drawing/2014/main" id="{9A10D332-3E78-C57B-EC42-A38BCBDD7B0B}"/>
              </a:ext>
            </a:extLst>
          </p:cNvPr>
          <p:cNvPicPr>
            <a:picLocks noChangeAspect="1"/>
          </p:cNvPicPr>
          <p:nvPr/>
        </p:nvPicPr>
        <p:blipFill>
          <a:blip r:embed="rId11"/>
          <a:stretch>
            <a:fillRect/>
          </a:stretch>
        </p:blipFill>
        <p:spPr>
          <a:xfrm>
            <a:off x="3322888" y="5557672"/>
            <a:ext cx="8653172" cy="915482"/>
          </a:xfrm>
          <a:prstGeom prst="rect">
            <a:avLst/>
          </a:prstGeom>
          <a:ln>
            <a:solidFill>
              <a:schemeClr val="accent3">
                <a:lumMod val="40000"/>
                <a:lumOff val="60000"/>
              </a:schemeClr>
            </a:solidFill>
          </a:ln>
        </p:spPr>
      </p:pic>
    </p:spTree>
    <p:extLst>
      <p:ext uri="{BB962C8B-B14F-4D97-AF65-F5344CB8AC3E}">
        <p14:creationId xmlns:p14="http://schemas.microsoft.com/office/powerpoint/2010/main" val="3140824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3479166-2387-B942-A44B-288CFE23685C}"/>
              </a:ext>
            </a:extLst>
          </p:cNvPr>
          <p:cNvSpPr/>
          <p:nvPr/>
        </p:nvSpPr>
        <p:spPr bwMode="gray">
          <a:xfrm>
            <a:off x="9755696" y="878488"/>
            <a:ext cx="2437892" cy="383948"/>
          </a:xfrm>
          <a:prstGeom prst="rect">
            <a:avLst/>
          </a:prstGeom>
          <a:solidFill>
            <a:schemeClr val="bg1"/>
          </a:solidFill>
          <a:ln w="25400" algn="ctr">
            <a:noFill/>
            <a:miter lim="800000"/>
            <a:headEnd/>
            <a:tailEnd/>
          </a:ln>
        </p:spPr>
        <p:txBody>
          <a:bodyPr lIns="89977" tIns="71981" rIns="89977" bIns="71981" anchor="ctr"/>
          <a:lstStyle/>
          <a:p>
            <a:pPr algn="ctr" defTabSz="914126" fontAlgn="base">
              <a:spcBef>
                <a:spcPct val="50000"/>
              </a:spcBef>
              <a:spcAft>
                <a:spcPct val="0"/>
              </a:spcAft>
              <a:buClr>
                <a:srgbClr val="F0AB00"/>
              </a:buClr>
              <a:buSzPct val="80000"/>
            </a:pPr>
            <a:endParaRPr sz="1799" kern="0">
              <a:ea typeface="Arial Unicode MS" pitchFamily="34" charset="-128"/>
              <a:cs typeface="Arial Unicode MS" pitchFamily="34" charset="-128"/>
            </a:endParaRPr>
          </a:p>
        </p:txBody>
      </p:sp>
      <p:pic>
        <p:nvPicPr>
          <p:cNvPr id="7" name="Picture 6">
            <a:extLst>
              <a:ext uri="{FF2B5EF4-FFF2-40B4-BE49-F238E27FC236}">
                <a16:creationId xmlns:a16="http://schemas.microsoft.com/office/drawing/2014/main" id="{0092356B-5684-CF45-9620-A8C1FEA28462}"/>
              </a:ext>
            </a:extLst>
          </p:cNvPr>
          <p:cNvPicPr>
            <a:picLocks noChangeAspect="1"/>
          </p:cNvPicPr>
          <p:nvPr/>
        </p:nvPicPr>
        <p:blipFill>
          <a:blip r:embed="rId3"/>
          <a:stretch>
            <a:fillRect/>
          </a:stretch>
        </p:blipFill>
        <p:spPr>
          <a:xfrm>
            <a:off x="9333239" y="679965"/>
            <a:ext cx="383948" cy="383948"/>
          </a:xfrm>
          <a:prstGeom prst="rect">
            <a:avLst/>
          </a:prstGeom>
        </p:spPr>
      </p:pic>
      <p:sp>
        <p:nvSpPr>
          <p:cNvPr id="8" name="TextBox 7">
            <a:extLst>
              <a:ext uri="{FF2B5EF4-FFF2-40B4-BE49-F238E27FC236}">
                <a16:creationId xmlns:a16="http://schemas.microsoft.com/office/drawing/2014/main" id="{57C6965B-C8C6-1740-BDD6-7E087A22C0CB}"/>
              </a:ext>
            </a:extLst>
          </p:cNvPr>
          <p:cNvSpPr txBox="1"/>
          <p:nvPr/>
        </p:nvSpPr>
        <p:spPr>
          <a:xfrm>
            <a:off x="9812578" y="733475"/>
            <a:ext cx="2034478" cy="215388"/>
          </a:xfrm>
          <a:prstGeom prst="rect">
            <a:avLst/>
          </a:prstGeom>
          <a:noFill/>
        </p:spPr>
        <p:txBody>
          <a:bodyPr wrap="square" lIns="0" tIns="0" rIns="0" bIns="0">
            <a:spAutoFit/>
          </a:bodyPr>
          <a:lstStyle/>
          <a:p>
            <a:pPr fontAlgn="base">
              <a:spcBef>
                <a:spcPct val="50000"/>
              </a:spcBef>
              <a:spcAft>
                <a:spcPct val="0"/>
              </a:spcAft>
              <a:buClr>
                <a:srgbClr val="F0AB00"/>
              </a:buClr>
              <a:buSzPct val="80000"/>
              <a:defRPr sz="1400">
                <a:ea typeface="Arial Unicode MS" pitchFamily="34" charset="-128"/>
                <a:cs typeface="Arial Unicode MS" pitchFamily="34" charset="-128"/>
              </a:defRPr>
            </a:pPr>
            <a:r>
              <a:t>定制工作台</a:t>
            </a:r>
          </a:p>
        </p:txBody>
      </p:sp>
      <p:sp>
        <p:nvSpPr>
          <p:cNvPr id="9" name="TextBox 8">
            <a:extLst>
              <a:ext uri="{FF2B5EF4-FFF2-40B4-BE49-F238E27FC236}">
                <a16:creationId xmlns:a16="http://schemas.microsoft.com/office/drawing/2014/main" id="{C4EC92A3-A822-CB48-AE4E-1242DDDCD746}"/>
              </a:ext>
            </a:extLst>
          </p:cNvPr>
          <p:cNvSpPr txBox="1"/>
          <p:nvPr/>
        </p:nvSpPr>
        <p:spPr>
          <a:xfrm>
            <a:off x="9793058" y="1102807"/>
            <a:ext cx="2053998" cy="3046988"/>
          </a:xfrm>
          <a:prstGeom prst="rect">
            <a:avLst/>
          </a:prstGeom>
          <a:noFill/>
        </p:spPr>
        <p:txBody>
          <a:bodyPr wrap="square" lIns="0" tIns="0" rIns="0" bIns="0">
            <a:spAutoFit/>
          </a:bodyPr>
          <a:lstStyle/>
          <a:p>
            <a:pPr fontAlgn="base">
              <a:spcBef>
                <a:spcPct val="50000"/>
              </a:spcBef>
              <a:spcAft>
                <a:spcPct val="0"/>
              </a:spcAft>
              <a:buClr>
                <a:srgbClr val="F0AB00"/>
              </a:buClr>
              <a:buSzPct val="80000"/>
              <a:defRPr sz="1200"/>
            </a:pPr>
            <a:r>
              <a:rPr dirty="0" err="1"/>
              <a:t>工作台上的定制图标将调出编辑工作台页面。在此页面上，您可以添加、移除和重新排序磁贴</a:t>
            </a:r>
            <a:r>
              <a:rPr dirty="0"/>
              <a:t>。</a:t>
            </a:r>
          </a:p>
          <a:p>
            <a:pPr fontAlgn="base">
              <a:spcBef>
                <a:spcPct val="50000"/>
              </a:spcBef>
              <a:spcAft>
                <a:spcPct val="0"/>
              </a:spcAft>
              <a:buClr>
                <a:srgbClr val="F0AB00"/>
              </a:buClr>
              <a:buSzPct val="80000"/>
              <a:defRPr sz="1200"/>
            </a:pPr>
            <a:r>
              <a:rPr dirty="0" err="1"/>
              <a:t>要添加磁贴，请单击</a:t>
            </a:r>
            <a:r>
              <a:rPr dirty="0"/>
              <a:t>“+”</a:t>
            </a:r>
            <a:r>
              <a:rPr dirty="0" err="1"/>
              <a:t>图标。这将调出可用功能板块的列表。再次单击</a:t>
            </a:r>
            <a:r>
              <a:rPr dirty="0"/>
              <a:t>“+”</a:t>
            </a:r>
            <a:r>
              <a:rPr dirty="0" err="1"/>
              <a:t>符号添加磁贴。工作台最多可支持</a:t>
            </a:r>
            <a:r>
              <a:rPr dirty="0"/>
              <a:t> 25 </a:t>
            </a:r>
            <a:r>
              <a:rPr dirty="0" err="1"/>
              <a:t>个拼贴</a:t>
            </a:r>
            <a:r>
              <a:rPr dirty="0"/>
              <a:t>。</a:t>
            </a:r>
          </a:p>
          <a:p>
            <a:pPr fontAlgn="base">
              <a:spcBef>
                <a:spcPct val="50000"/>
              </a:spcBef>
              <a:spcAft>
                <a:spcPct val="0"/>
              </a:spcAft>
              <a:buClr>
                <a:srgbClr val="F0AB00"/>
              </a:buClr>
              <a:buSzPct val="80000"/>
              <a:defRPr sz="1200"/>
            </a:pPr>
            <a:r>
              <a:rPr dirty="0" err="1"/>
              <a:t>要移除磁贴，请单击磁贴右上角的“x”图标</a:t>
            </a:r>
            <a:r>
              <a:rPr dirty="0"/>
              <a:t>。</a:t>
            </a:r>
          </a:p>
          <a:p>
            <a:pPr fontAlgn="base">
              <a:spcBef>
                <a:spcPct val="50000"/>
              </a:spcBef>
              <a:spcAft>
                <a:spcPct val="0"/>
              </a:spcAft>
              <a:buClr>
                <a:srgbClr val="F0AB00"/>
              </a:buClr>
              <a:buSzPct val="80000"/>
              <a:defRPr sz="1200"/>
            </a:pPr>
            <a:r>
              <a:rPr dirty="0" err="1"/>
              <a:t>要对磁贴重新排序，请拖动每个磁贴顶部的两个水平线并拖放到所需位置。磁贴的顺序是其在主页上的显示方式</a:t>
            </a:r>
            <a:r>
              <a:rPr dirty="0"/>
              <a:t>。</a:t>
            </a:r>
          </a:p>
        </p:txBody>
      </p:sp>
      <p:cxnSp>
        <p:nvCxnSpPr>
          <p:cNvPr id="14" name="Elbow Connector 13">
            <a:extLst>
              <a:ext uri="{FF2B5EF4-FFF2-40B4-BE49-F238E27FC236}">
                <a16:creationId xmlns:a16="http://schemas.microsoft.com/office/drawing/2014/main" id="{03FA9356-4283-3541-A2F3-6F519917CF2C}"/>
              </a:ext>
            </a:extLst>
          </p:cNvPr>
          <p:cNvCxnSpPr>
            <a:cxnSpLocks/>
          </p:cNvCxnSpPr>
          <p:nvPr/>
        </p:nvCxnSpPr>
        <p:spPr>
          <a:xfrm rot="16200000" flipH="1">
            <a:off x="6943047" y="1739568"/>
            <a:ext cx="1034826" cy="916382"/>
          </a:xfrm>
          <a:prstGeom prst="bentConnector3">
            <a:avLst>
              <a:gd name="adj1" fmla="val 65885"/>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186D5150-59A0-4A21-A783-6780C4E7BC5F}"/>
              </a:ext>
            </a:extLst>
          </p:cNvPr>
          <p:cNvSpPr>
            <a:spLocks noGrp="1"/>
          </p:cNvSpPr>
          <p:nvPr>
            <p:ph type="title"/>
          </p:nvPr>
        </p:nvSpPr>
        <p:spPr/>
        <p:txBody>
          <a:bodyPr/>
          <a:lstStyle/>
          <a:p>
            <a:r>
              <a:t>工作台</a:t>
            </a:r>
          </a:p>
        </p:txBody>
      </p:sp>
      <p:sp>
        <p:nvSpPr>
          <p:cNvPr id="6" name="Rectangle 5">
            <a:extLst>
              <a:ext uri="{FF2B5EF4-FFF2-40B4-BE49-F238E27FC236}">
                <a16:creationId xmlns:a16="http://schemas.microsoft.com/office/drawing/2014/main" id="{59AACE72-2313-3DC0-8F4A-B8381B54BC17}"/>
              </a:ext>
            </a:extLst>
          </p:cNvPr>
          <p:cNvSpPr/>
          <p:nvPr/>
        </p:nvSpPr>
        <p:spPr bwMode="gray">
          <a:xfrm>
            <a:off x="1006182" y="3267268"/>
            <a:ext cx="945502" cy="113524"/>
          </a:xfrm>
          <a:prstGeom prst="rect">
            <a:avLst/>
          </a:prstGeom>
          <a:solidFill>
            <a:schemeClr val="bg1"/>
          </a:solidFill>
          <a:ln w="25400" algn="ctr">
            <a:solidFill>
              <a:schemeClr val="bg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pPr>
            <a:endParaRPr sz="1800" kern="0">
              <a:ea typeface="Arial Unicode MS" pitchFamily="34" charset="-128"/>
              <a:cs typeface="Arial Unicode MS" pitchFamily="34" charset="-128"/>
            </a:endParaRPr>
          </a:p>
        </p:txBody>
      </p:sp>
      <p:pic>
        <p:nvPicPr>
          <p:cNvPr id="15" name="Picture 14">
            <a:extLst>
              <a:ext uri="{FF2B5EF4-FFF2-40B4-BE49-F238E27FC236}">
                <a16:creationId xmlns:a16="http://schemas.microsoft.com/office/drawing/2014/main" id="{29A0F80E-596B-B6AE-DA18-EDB5FEF095D1}"/>
              </a:ext>
            </a:extLst>
          </p:cNvPr>
          <p:cNvPicPr>
            <a:picLocks noChangeAspect="1"/>
          </p:cNvPicPr>
          <p:nvPr/>
        </p:nvPicPr>
        <p:blipFill>
          <a:blip r:embed="rId4"/>
          <a:stretch>
            <a:fillRect/>
          </a:stretch>
        </p:blipFill>
        <p:spPr>
          <a:xfrm>
            <a:off x="297951" y="1010859"/>
            <a:ext cx="6586899" cy="3476862"/>
          </a:xfrm>
          <a:prstGeom prst="rect">
            <a:avLst/>
          </a:prstGeom>
        </p:spPr>
      </p:pic>
      <p:sp>
        <p:nvSpPr>
          <p:cNvPr id="16" name="Rectangle 15">
            <a:extLst>
              <a:ext uri="{FF2B5EF4-FFF2-40B4-BE49-F238E27FC236}">
                <a16:creationId xmlns:a16="http://schemas.microsoft.com/office/drawing/2014/main" id="{0E4BB93D-3632-58C7-5E5F-1EC05EC3C84E}"/>
              </a:ext>
            </a:extLst>
          </p:cNvPr>
          <p:cNvSpPr/>
          <p:nvPr/>
        </p:nvSpPr>
        <p:spPr bwMode="gray">
          <a:xfrm>
            <a:off x="6256371" y="1632301"/>
            <a:ext cx="596193" cy="243199"/>
          </a:xfrm>
          <a:prstGeom prst="rect">
            <a:avLst/>
          </a:prstGeom>
          <a:noFill/>
          <a:ln w="25400" algn="ctr">
            <a:solidFill>
              <a:schemeClr val="accent1"/>
            </a:solidFill>
            <a:miter lim="800000"/>
            <a:headEnd/>
            <a:tailEnd/>
          </a:ln>
        </p:spPr>
        <p:txBody>
          <a:bodyPr lIns="89977" tIns="71981" rIns="89977" bIns="71981" anchor="ctr"/>
          <a:lstStyle/>
          <a:p>
            <a:pPr algn="ctr" defTabSz="914126" fontAlgn="base">
              <a:spcBef>
                <a:spcPct val="50000"/>
              </a:spcBef>
              <a:spcAft>
                <a:spcPct val="0"/>
              </a:spcAft>
              <a:buClr>
                <a:srgbClr val="F0AB00"/>
              </a:buClr>
              <a:buSzPct val="80000"/>
            </a:pPr>
            <a:endParaRPr sz="1799" kern="0">
              <a:ea typeface="Arial Unicode MS" pitchFamily="34" charset="-128"/>
              <a:cs typeface="Arial Unicode MS" pitchFamily="34" charset="-128"/>
            </a:endParaRPr>
          </a:p>
        </p:txBody>
      </p:sp>
      <p:pic>
        <p:nvPicPr>
          <p:cNvPr id="24" name="Picture 23">
            <a:extLst>
              <a:ext uri="{FF2B5EF4-FFF2-40B4-BE49-F238E27FC236}">
                <a16:creationId xmlns:a16="http://schemas.microsoft.com/office/drawing/2014/main" id="{396EB29D-DB5B-90DF-7BEC-8AE0B3568715}"/>
              </a:ext>
            </a:extLst>
          </p:cNvPr>
          <p:cNvPicPr>
            <a:picLocks noChangeAspect="1"/>
          </p:cNvPicPr>
          <p:nvPr/>
        </p:nvPicPr>
        <p:blipFill>
          <a:blip r:embed="rId5"/>
          <a:stretch>
            <a:fillRect/>
          </a:stretch>
        </p:blipFill>
        <p:spPr>
          <a:xfrm>
            <a:off x="1511424" y="2750728"/>
            <a:ext cx="7344637" cy="3195366"/>
          </a:xfrm>
          <a:prstGeom prst="rect">
            <a:avLst/>
          </a:prstGeom>
        </p:spPr>
      </p:pic>
      <p:pic>
        <p:nvPicPr>
          <p:cNvPr id="26" name="Picture 25">
            <a:extLst>
              <a:ext uri="{FF2B5EF4-FFF2-40B4-BE49-F238E27FC236}">
                <a16:creationId xmlns:a16="http://schemas.microsoft.com/office/drawing/2014/main" id="{DC9F16E2-AE84-0855-2FF1-1A706294AB7A}"/>
              </a:ext>
            </a:extLst>
          </p:cNvPr>
          <p:cNvPicPr>
            <a:picLocks noChangeAspect="1"/>
          </p:cNvPicPr>
          <p:nvPr/>
        </p:nvPicPr>
        <p:blipFill>
          <a:blip r:embed="rId6"/>
          <a:stretch>
            <a:fillRect/>
          </a:stretch>
        </p:blipFill>
        <p:spPr>
          <a:xfrm>
            <a:off x="4676149" y="4422978"/>
            <a:ext cx="5568621" cy="2349924"/>
          </a:xfrm>
          <a:prstGeom prst="rect">
            <a:avLst/>
          </a:prstGeom>
        </p:spPr>
      </p:pic>
      <p:sp>
        <p:nvSpPr>
          <p:cNvPr id="27" name="Rectangle 26">
            <a:extLst>
              <a:ext uri="{FF2B5EF4-FFF2-40B4-BE49-F238E27FC236}">
                <a16:creationId xmlns:a16="http://schemas.microsoft.com/office/drawing/2014/main" id="{735226FC-6C7A-CE99-F083-619CC641FDD7}"/>
              </a:ext>
            </a:extLst>
          </p:cNvPr>
          <p:cNvSpPr/>
          <p:nvPr/>
        </p:nvSpPr>
        <p:spPr bwMode="gray">
          <a:xfrm>
            <a:off x="7390091" y="3590399"/>
            <a:ext cx="1106595" cy="859189"/>
          </a:xfrm>
          <a:prstGeom prst="rect">
            <a:avLst/>
          </a:prstGeom>
          <a:noFill/>
          <a:ln w="25400" algn="ctr">
            <a:solidFill>
              <a:schemeClr val="accent1"/>
            </a:solidFill>
            <a:miter lim="800000"/>
            <a:headEnd/>
            <a:tailEnd/>
          </a:ln>
        </p:spPr>
        <p:txBody>
          <a:bodyPr lIns="89977" tIns="71981" rIns="89977" bIns="71981" anchor="ctr"/>
          <a:lstStyle/>
          <a:p>
            <a:pPr algn="ctr" defTabSz="914126" fontAlgn="base">
              <a:spcBef>
                <a:spcPct val="50000"/>
              </a:spcBef>
              <a:spcAft>
                <a:spcPct val="0"/>
              </a:spcAft>
              <a:buClr>
                <a:srgbClr val="F0AB00"/>
              </a:buClr>
              <a:buSzPct val="80000"/>
            </a:pPr>
            <a:endParaRPr sz="1799" kern="0">
              <a:ea typeface="Arial Unicode MS" pitchFamily="34" charset="-128"/>
              <a:cs typeface="Arial Unicode MS" pitchFamily="34" charset="-128"/>
            </a:endParaRPr>
          </a:p>
        </p:txBody>
      </p:sp>
      <p:sp>
        <p:nvSpPr>
          <p:cNvPr id="29" name="Rectangle 28">
            <a:extLst>
              <a:ext uri="{FF2B5EF4-FFF2-40B4-BE49-F238E27FC236}">
                <a16:creationId xmlns:a16="http://schemas.microsoft.com/office/drawing/2014/main" id="{9FBE43F6-792B-CAEC-04E9-8A6546A2FDBB}"/>
              </a:ext>
            </a:extLst>
          </p:cNvPr>
          <p:cNvSpPr/>
          <p:nvPr/>
        </p:nvSpPr>
        <p:spPr bwMode="gray">
          <a:xfrm>
            <a:off x="4752171" y="5559807"/>
            <a:ext cx="5460341" cy="1261515"/>
          </a:xfrm>
          <a:prstGeom prst="rect">
            <a:avLst/>
          </a:prstGeom>
          <a:noFill/>
          <a:ln w="25400" algn="ctr">
            <a:solidFill>
              <a:schemeClr val="accent1"/>
            </a:solidFill>
            <a:miter lim="800000"/>
            <a:headEnd/>
            <a:tailEnd/>
          </a:ln>
        </p:spPr>
        <p:txBody>
          <a:bodyPr lIns="89977" tIns="71981" rIns="89977" bIns="71981" anchor="ctr"/>
          <a:lstStyle/>
          <a:p>
            <a:pPr algn="ctr" defTabSz="914126" fontAlgn="base">
              <a:spcBef>
                <a:spcPct val="50000"/>
              </a:spcBef>
              <a:spcAft>
                <a:spcPct val="0"/>
              </a:spcAft>
              <a:buClr>
                <a:srgbClr val="F0AB00"/>
              </a:buClr>
              <a:buSzPct val="80000"/>
            </a:pPr>
            <a:endParaRPr sz="1799" kern="0">
              <a:ea typeface="Arial Unicode MS" pitchFamily="34" charset="-128"/>
              <a:cs typeface="Arial Unicode MS" pitchFamily="34" charset="-128"/>
            </a:endParaRPr>
          </a:p>
        </p:txBody>
      </p:sp>
      <p:cxnSp>
        <p:nvCxnSpPr>
          <p:cNvPr id="34" name="Elbow Connector 13">
            <a:extLst>
              <a:ext uri="{FF2B5EF4-FFF2-40B4-BE49-F238E27FC236}">
                <a16:creationId xmlns:a16="http://schemas.microsoft.com/office/drawing/2014/main" id="{4EE4AD03-5538-C872-AE45-F0170927C344}"/>
              </a:ext>
            </a:extLst>
          </p:cNvPr>
          <p:cNvCxnSpPr>
            <a:cxnSpLocks/>
          </p:cNvCxnSpPr>
          <p:nvPr/>
        </p:nvCxnSpPr>
        <p:spPr>
          <a:xfrm rot="16200000" flipH="1">
            <a:off x="7860069" y="4593065"/>
            <a:ext cx="977289" cy="761447"/>
          </a:xfrm>
          <a:prstGeom prst="bentConnector3">
            <a:avLst>
              <a:gd name="adj1" fmla="val 50000"/>
            </a:avLst>
          </a:prstGeom>
          <a:ln w="25400">
            <a:solidFill>
              <a:schemeClr val="tx1"/>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9446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79158C-6D86-4F88-B7B6-6263B29DAFAC}"/>
              </a:ext>
            </a:extLst>
          </p:cNvPr>
          <p:cNvSpPr>
            <a:spLocks noGrp="1"/>
          </p:cNvSpPr>
          <p:nvPr>
            <p:ph type="body" sz="quarter" idx="10"/>
          </p:nvPr>
        </p:nvSpPr>
        <p:spPr>
          <a:xfrm>
            <a:off x="505455" y="1620000"/>
            <a:ext cx="8514719" cy="4716000"/>
          </a:xfrm>
        </p:spPr>
        <p:txBody>
          <a:bodyPr>
            <a:normAutofit/>
          </a:bodyPr>
          <a:lstStyle/>
          <a:p>
            <a:pPr>
              <a:defRPr sz="1300" kern="0">
                <a:ea typeface="Arial Unicode MS" pitchFamily="34" charset="-128"/>
                <a:cs typeface="Arial Unicode MS" pitchFamily="34" charset="-128"/>
              </a:defRPr>
            </a:pPr>
            <a:r>
              <a:rPr dirty="0" err="1"/>
              <a:t>也可以使用客户名称或订单编号从门户主页搜索</a:t>
            </a:r>
            <a:r>
              <a:rPr dirty="0"/>
              <a:t> PO。</a:t>
            </a:r>
            <a:endParaRPr lang="en-US" dirty="0"/>
          </a:p>
          <a:p>
            <a:pPr>
              <a:defRPr sz="1300" kern="0">
                <a:ea typeface="Arial Unicode MS" pitchFamily="34" charset="-128"/>
                <a:cs typeface="Arial Unicode MS" pitchFamily="34" charset="-128"/>
              </a:defRPr>
            </a:pPr>
            <a:endParaRPr lang="en-US" dirty="0"/>
          </a:p>
          <a:p>
            <a:pPr>
              <a:defRPr sz="1300" kern="0">
                <a:ea typeface="Arial Unicode MS" pitchFamily="34" charset="-128"/>
                <a:cs typeface="Arial Unicode MS" pitchFamily="34" charset="-128"/>
              </a:defRPr>
            </a:pPr>
            <a:endParaRPr lang="en-US" dirty="0"/>
          </a:p>
          <a:p>
            <a:pPr>
              <a:defRPr sz="1300" kern="0">
                <a:ea typeface="Arial Unicode MS" pitchFamily="34" charset="-128"/>
                <a:cs typeface="Arial Unicode MS" pitchFamily="34" charset="-128"/>
              </a:defRPr>
            </a:pPr>
            <a:endParaRPr dirty="0"/>
          </a:p>
          <a:p>
            <a:pPr>
              <a:defRPr sz="1300" kern="0">
                <a:ea typeface="Arial Unicode MS" pitchFamily="34" charset="-128"/>
                <a:cs typeface="Arial Unicode MS" pitchFamily="34" charset="-128"/>
              </a:defRPr>
            </a:pPr>
            <a:r>
              <a:rPr b="1" dirty="0" err="1">
                <a:solidFill>
                  <a:schemeClr val="accent1"/>
                </a:solidFill>
              </a:rPr>
              <a:t>注意：</a:t>
            </a:r>
            <a:r>
              <a:rPr dirty="0" err="1"/>
              <a:t>如果无法在搜索中找到订单，请查看</a:t>
            </a:r>
            <a:r>
              <a:rPr dirty="0"/>
              <a:t> PO </a:t>
            </a:r>
            <a:r>
              <a:rPr dirty="0" err="1"/>
              <a:t>说明或联系</a:t>
            </a:r>
            <a:r>
              <a:rPr lang="zh-CN" altLang="en-US" dirty="0"/>
              <a:t>奥赛能</a:t>
            </a:r>
            <a:r>
              <a:rPr dirty="0"/>
              <a:t>。</a:t>
            </a:r>
          </a:p>
          <a:p>
            <a:endParaRPr sz="1300" kern="0" dirty="0">
              <a:ea typeface="Arial Unicode MS" pitchFamily="34" charset="-128"/>
              <a:cs typeface="Arial Unicode MS" pitchFamily="34" charset="-128"/>
            </a:endParaRPr>
          </a:p>
          <a:p>
            <a:endParaRPr sz="1300" dirty="0"/>
          </a:p>
        </p:txBody>
      </p:sp>
      <p:sp>
        <p:nvSpPr>
          <p:cNvPr id="4" name="Title 4">
            <a:extLst>
              <a:ext uri="{FF2B5EF4-FFF2-40B4-BE49-F238E27FC236}">
                <a16:creationId xmlns:a16="http://schemas.microsoft.com/office/drawing/2014/main" id="{7B6EE521-4487-4042-B07A-763873455644}"/>
              </a:ext>
            </a:extLst>
          </p:cNvPr>
          <p:cNvSpPr txBox="1">
            <a:spLocks/>
          </p:cNvSpPr>
          <p:nvPr/>
        </p:nvSpPr>
        <p:spPr bwMode="black">
          <a:xfrm>
            <a:off x="505805" y="518567"/>
            <a:ext cx="11183564" cy="676980"/>
          </a:xfrm>
          <a:prstGeom prst="rect">
            <a:avLst/>
          </a:prstGeom>
        </p:spPr>
        <p:txBody>
          <a:bodyPr vert="horz" wrap="square" lIns="0" tIns="0" rIns="0" bIns="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pPr>
              <a:defRPr>
                <a:latin typeface="Arial"/>
              </a:defRPr>
            </a:pPr>
            <a:r>
              <a:t>订购单</a:t>
            </a:r>
            <a:br>
              <a:rPr lang="en-US">
                <a:solidFill>
                  <a:srgbClr val="FFFFFF"/>
                </a:solidFill>
                <a:latin typeface="Arial"/>
              </a:rPr>
            </a:br>
            <a:r>
              <a:t> </a:t>
            </a:r>
            <a:r>
              <a:rPr sz="2000">
                <a:solidFill>
                  <a:srgbClr val="F0AB00"/>
                </a:solidFill>
              </a:rPr>
              <a:t>搜索和查找订购单（从主页）</a:t>
            </a:r>
          </a:p>
        </p:txBody>
      </p:sp>
      <p:pic>
        <p:nvPicPr>
          <p:cNvPr id="4100" name="Picture 4">
            <a:extLst>
              <a:ext uri="{FF2B5EF4-FFF2-40B4-BE49-F238E27FC236}">
                <a16:creationId xmlns:a16="http://schemas.microsoft.com/office/drawing/2014/main" id="{CD4468B2-8B88-9413-383B-865078B83B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455" y="2209800"/>
            <a:ext cx="8086725" cy="609600"/>
          </a:xfrm>
          <a:prstGeom prst="rect">
            <a:avLst/>
          </a:prstGeom>
          <a:noFill/>
          <a:ln>
            <a:solidFill>
              <a:schemeClr val="accent3">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2095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9BA0BF4A-3008-47FB-99AF-FA59E4EFA018}"/>
              </a:ext>
            </a:extLst>
          </p:cNvPr>
          <p:cNvSpPr txBox="1">
            <a:spLocks/>
          </p:cNvSpPr>
          <p:nvPr/>
        </p:nvSpPr>
        <p:spPr bwMode="black">
          <a:xfrm>
            <a:off x="505805" y="518567"/>
            <a:ext cx="11183564" cy="676980"/>
          </a:xfrm>
          <a:prstGeom prst="rect">
            <a:avLst/>
          </a:prstGeom>
        </p:spPr>
        <p:txBody>
          <a:bodyPr vert="horz" wrap="square" lIns="0" tIns="0" rIns="0" bIns="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pPr>
              <a:defRPr>
                <a:latin typeface="Arial"/>
              </a:defRPr>
            </a:pPr>
            <a:r>
              <a:t>采购订单</a:t>
            </a:r>
            <a:br>
              <a:rPr lang="en-US">
                <a:solidFill>
                  <a:srgbClr val="FFFFFF"/>
                </a:solidFill>
                <a:latin typeface="Arial"/>
              </a:rPr>
            </a:br>
            <a:r>
              <a:t> </a:t>
            </a:r>
            <a:r>
              <a:rPr sz="2000">
                <a:solidFill>
                  <a:srgbClr val="F0AB00"/>
                </a:solidFill>
              </a:rPr>
              <a:t>查看订单详细信息</a:t>
            </a:r>
          </a:p>
        </p:txBody>
      </p:sp>
      <p:sp>
        <p:nvSpPr>
          <p:cNvPr id="15" name="Rectangle 14">
            <a:extLst>
              <a:ext uri="{FF2B5EF4-FFF2-40B4-BE49-F238E27FC236}">
                <a16:creationId xmlns:a16="http://schemas.microsoft.com/office/drawing/2014/main" id="{50785F49-2828-4243-9CD0-FB2783CA90BD}"/>
              </a:ext>
            </a:extLst>
          </p:cNvPr>
          <p:cNvSpPr/>
          <p:nvPr/>
        </p:nvSpPr>
        <p:spPr>
          <a:xfrm>
            <a:off x="218855" y="1631475"/>
            <a:ext cx="4139849" cy="3477875"/>
          </a:xfrm>
          <a:prstGeom prst="rect">
            <a:avLst/>
          </a:prstGeom>
        </p:spPr>
        <p:txBody>
          <a:bodyPr wrap="square">
            <a:spAutoFit/>
          </a:bodyPr>
          <a:lstStyle/>
          <a:p>
            <a:pPr marL="548640" indent="-342900" defTabSz="914400">
              <a:spcAft>
                <a:spcPts val="600"/>
              </a:spcAft>
              <a:buClr>
                <a:srgbClr val="F0AB00"/>
              </a:buClr>
              <a:buSzPct val="100000"/>
              <a:buFontTx/>
              <a:buAutoNum type="arabicPeriod"/>
              <a:defRPr sz="1300"/>
            </a:pPr>
            <a:r>
              <a:rPr dirty="0" err="1"/>
              <a:t>查看订单详细信息和允许的操作</a:t>
            </a:r>
            <a:r>
              <a:rPr dirty="0"/>
              <a:t>。</a:t>
            </a:r>
          </a:p>
          <a:p>
            <a:pPr marL="548640" indent="-342900" defTabSz="914400">
              <a:spcAft>
                <a:spcPts val="600"/>
              </a:spcAft>
              <a:buClr>
                <a:srgbClr val="F0AB00"/>
              </a:buClr>
              <a:buSzPct val="100000"/>
              <a:buFontTx/>
              <a:buAutoNum type="arabicPeriod"/>
              <a:defRPr sz="1300"/>
            </a:pPr>
            <a:r>
              <a:rPr dirty="0" err="1"/>
              <a:t>从采购订单抬头访问订单跟踪，以查找有关采购订单的状态、历史记录和执行的信息</a:t>
            </a:r>
            <a:r>
              <a:rPr dirty="0"/>
              <a:t>。</a:t>
            </a:r>
          </a:p>
          <a:p>
            <a:pPr marL="548640" indent="-342900" defTabSz="914400">
              <a:spcAft>
                <a:spcPts val="600"/>
              </a:spcAft>
              <a:buClr>
                <a:srgbClr val="F0AB00"/>
              </a:buClr>
              <a:buSzPct val="100000"/>
              <a:buFontTx/>
              <a:buAutoNum type="arabicPeriod"/>
              <a:defRPr sz="1300">
                <a:ea typeface="Arial Unicode MS" pitchFamily="34" charset="-128"/>
                <a:cs typeface="Arial Unicode MS" pitchFamily="34" charset="-128"/>
              </a:defRPr>
            </a:pPr>
            <a:r>
              <a:rPr dirty="0" err="1"/>
              <a:t>行项目部分描述订购的项目</a:t>
            </a:r>
            <a:r>
              <a:rPr dirty="0"/>
              <a:t>。</a:t>
            </a:r>
          </a:p>
          <a:p>
            <a:pPr marL="548640" indent="-342900" defTabSz="914400">
              <a:spcAft>
                <a:spcPts val="600"/>
              </a:spcAft>
              <a:buClr>
                <a:srgbClr val="F0AB00"/>
              </a:buClr>
              <a:buSzPct val="100000"/>
              <a:buFontTx/>
              <a:buAutoNum type="arabicPeriod"/>
              <a:defRPr sz="1300">
                <a:ea typeface="Arial Unicode MS" pitchFamily="34" charset="-128"/>
                <a:cs typeface="Arial Unicode MS" pitchFamily="34" charset="-128"/>
              </a:defRPr>
            </a:pPr>
            <a:r>
              <a:rPr dirty="0" err="1"/>
              <a:t>单击</a:t>
            </a:r>
            <a:r>
              <a:rPr b="1" dirty="0" err="1"/>
              <a:t>详细信息或显示项目详细信息</a:t>
            </a:r>
            <a:r>
              <a:rPr dirty="0" err="1"/>
              <a:t>以查看有关订单的详细信息，例如控制键、计划行等</a:t>
            </a:r>
            <a:r>
              <a:rPr dirty="0"/>
              <a:t>。</a:t>
            </a:r>
          </a:p>
          <a:p>
            <a:pPr marL="548640" indent="-342900" defTabSz="914400">
              <a:spcAft>
                <a:spcPts val="600"/>
              </a:spcAft>
              <a:buClr>
                <a:srgbClr val="F0AB00"/>
              </a:buClr>
              <a:buSzPct val="100000"/>
              <a:buFontTx/>
              <a:buAutoNum type="arabicPeriod"/>
              <a:defRPr sz="1300">
                <a:ea typeface="Arial Unicode MS" pitchFamily="34" charset="-128"/>
                <a:cs typeface="Arial Unicode MS" pitchFamily="34" charset="-128"/>
              </a:defRPr>
            </a:pPr>
            <a:r>
              <a:rPr dirty="0" err="1"/>
              <a:t>您可以通过单击配置图标来配置视图</a:t>
            </a:r>
            <a:r>
              <a:rPr dirty="0"/>
              <a:t>。</a:t>
            </a:r>
          </a:p>
          <a:p>
            <a:pPr marL="548640" indent="-342900">
              <a:spcAft>
                <a:spcPts val="600"/>
              </a:spcAft>
              <a:buClr>
                <a:srgbClr val="F0AB00"/>
              </a:buClr>
              <a:buSzPct val="100000"/>
              <a:buFontTx/>
              <a:buAutoNum type="arabicPeriod"/>
              <a:defRPr sz="1300">
                <a:ea typeface="Arial Unicode MS" pitchFamily="34" charset="-128"/>
                <a:cs typeface="Arial Unicode MS" pitchFamily="34" charset="-128"/>
              </a:defRPr>
            </a:pPr>
            <a:r>
              <a:rPr dirty="0" err="1"/>
              <a:t>如果客户允许，您将在采购订单的左上角看到</a:t>
            </a:r>
            <a:r>
              <a:rPr b="1" dirty="0" err="1"/>
              <a:t>客户</a:t>
            </a:r>
            <a:r>
              <a:rPr dirty="0" err="1"/>
              <a:t>标题地址</a:t>
            </a:r>
            <a:r>
              <a:rPr dirty="0"/>
              <a:t>。</a:t>
            </a:r>
            <a:endParaRPr sz="1300" dirty="0"/>
          </a:p>
        </p:txBody>
      </p:sp>
      <p:pic>
        <p:nvPicPr>
          <p:cNvPr id="3" name="Picture 2">
            <a:extLst>
              <a:ext uri="{FF2B5EF4-FFF2-40B4-BE49-F238E27FC236}">
                <a16:creationId xmlns:a16="http://schemas.microsoft.com/office/drawing/2014/main" id="{473BF120-BB2D-679A-8A2E-DD48AD4F7A01}"/>
              </a:ext>
            </a:extLst>
          </p:cNvPr>
          <p:cNvPicPr>
            <a:picLocks noChangeAspect="1"/>
          </p:cNvPicPr>
          <p:nvPr/>
        </p:nvPicPr>
        <p:blipFill>
          <a:blip r:embed="rId3"/>
          <a:stretch>
            <a:fillRect/>
          </a:stretch>
        </p:blipFill>
        <p:spPr>
          <a:xfrm>
            <a:off x="4358704" y="1358664"/>
            <a:ext cx="7836471" cy="1732598"/>
          </a:xfrm>
          <a:prstGeom prst="rect">
            <a:avLst/>
          </a:prstGeom>
          <a:ln>
            <a:solidFill>
              <a:schemeClr val="accent3">
                <a:lumMod val="40000"/>
                <a:lumOff val="60000"/>
              </a:schemeClr>
            </a:solidFill>
          </a:ln>
        </p:spPr>
      </p:pic>
      <p:pic>
        <p:nvPicPr>
          <p:cNvPr id="5" name="Picture 4">
            <a:extLst>
              <a:ext uri="{FF2B5EF4-FFF2-40B4-BE49-F238E27FC236}">
                <a16:creationId xmlns:a16="http://schemas.microsoft.com/office/drawing/2014/main" id="{93166957-D617-7E99-984B-12EE70DDEE7A}"/>
              </a:ext>
            </a:extLst>
          </p:cNvPr>
          <p:cNvPicPr>
            <a:picLocks noChangeAspect="1"/>
          </p:cNvPicPr>
          <p:nvPr/>
        </p:nvPicPr>
        <p:blipFill>
          <a:blip r:embed="rId4"/>
          <a:stretch>
            <a:fillRect/>
          </a:stretch>
        </p:blipFill>
        <p:spPr>
          <a:xfrm>
            <a:off x="4358704" y="1649876"/>
            <a:ext cx="7463278" cy="323116"/>
          </a:xfrm>
          <a:prstGeom prst="rect">
            <a:avLst/>
          </a:prstGeom>
        </p:spPr>
      </p:pic>
      <p:pic>
        <p:nvPicPr>
          <p:cNvPr id="6" name="Picture 5">
            <a:extLst>
              <a:ext uri="{FF2B5EF4-FFF2-40B4-BE49-F238E27FC236}">
                <a16:creationId xmlns:a16="http://schemas.microsoft.com/office/drawing/2014/main" id="{0EB080E3-C458-87C4-8FFE-17C16E067BA4}"/>
              </a:ext>
            </a:extLst>
          </p:cNvPr>
          <p:cNvPicPr>
            <a:picLocks noChangeAspect="1"/>
          </p:cNvPicPr>
          <p:nvPr/>
        </p:nvPicPr>
        <p:blipFill>
          <a:blip r:embed="rId5"/>
          <a:stretch>
            <a:fillRect/>
          </a:stretch>
        </p:blipFill>
        <p:spPr>
          <a:xfrm>
            <a:off x="4084360" y="1359454"/>
            <a:ext cx="274344" cy="323116"/>
          </a:xfrm>
          <a:prstGeom prst="rect">
            <a:avLst/>
          </a:prstGeom>
        </p:spPr>
      </p:pic>
      <p:pic>
        <p:nvPicPr>
          <p:cNvPr id="7" name="Picture 6">
            <a:extLst>
              <a:ext uri="{FF2B5EF4-FFF2-40B4-BE49-F238E27FC236}">
                <a16:creationId xmlns:a16="http://schemas.microsoft.com/office/drawing/2014/main" id="{37230BA5-15E7-5F75-4076-F9D644FC177C}"/>
              </a:ext>
            </a:extLst>
          </p:cNvPr>
          <p:cNvPicPr>
            <a:picLocks noChangeAspect="1"/>
          </p:cNvPicPr>
          <p:nvPr/>
        </p:nvPicPr>
        <p:blipFill>
          <a:blip r:embed="rId6"/>
          <a:stretch>
            <a:fillRect/>
          </a:stretch>
        </p:blipFill>
        <p:spPr>
          <a:xfrm>
            <a:off x="5714154" y="2321065"/>
            <a:ext cx="274344" cy="323116"/>
          </a:xfrm>
          <a:prstGeom prst="rect">
            <a:avLst/>
          </a:prstGeom>
        </p:spPr>
      </p:pic>
      <p:pic>
        <p:nvPicPr>
          <p:cNvPr id="8" name="Picture 7">
            <a:extLst>
              <a:ext uri="{FF2B5EF4-FFF2-40B4-BE49-F238E27FC236}">
                <a16:creationId xmlns:a16="http://schemas.microsoft.com/office/drawing/2014/main" id="{C3D79747-9644-A30E-C98F-40159452BCF1}"/>
              </a:ext>
            </a:extLst>
          </p:cNvPr>
          <p:cNvPicPr>
            <a:picLocks noChangeAspect="1"/>
          </p:cNvPicPr>
          <p:nvPr/>
        </p:nvPicPr>
        <p:blipFill>
          <a:blip r:embed="rId7"/>
          <a:stretch>
            <a:fillRect/>
          </a:stretch>
        </p:blipFill>
        <p:spPr>
          <a:xfrm>
            <a:off x="10927943" y="2637690"/>
            <a:ext cx="274344" cy="323116"/>
          </a:xfrm>
          <a:prstGeom prst="rect">
            <a:avLst/>
          </a:prstGeom>
        </p:spPr>
      </p:pic>
      <p:pic>
        <p:nvPicPr>
          <p:cNvPr id="10" name="Picture 9" descr="A picture containing text, receipt, screenshot&#10;&#10;Description automatically generated">
            <a:extLst>
              <a:ext uri="{FF2B5EF4-FFF2-40B4-BE49-F238E27FC236}">
                <a16:creationId xmlns:a16="http://schemas.microsoft.com/office/drawing/2014/main" id="{9A87E608-EFC9-8A63-A64E-3B7798525395}"/>
              </a:ext>
            </a:extLst>
          </p:cNvPr>
          <p:cNvPicPr>
            <a:picLocks noChangeAspect="1"/>
          </p:cNvPicPr>
          <p:nvPr/>
        </p:nvPicPr>
        <p:blipFill>
          <a:blip r:embed="rId8"/>
          <a:stretch>
            <a:fillRect/>
          </a:stretch>
        </p:blipFill>
        <p:spPr>
          <a:xfrm>
            <a:off x="218855" y="4265034"/>
            <a:ext cx="11840066" cy="1848759"/>
          </a:xfrm>
          <a:prstGeom prst="rect">
            <a:avLst/>
          </a:prstGeom>
          <a:ln>
            <a:solidFill>
              <a:schemeClr val="accent3">
                <a:lumMod val="40000"/>
                <a:lumOff val="60000"/>
              </a:schemeClr>
            </a:solidFill>
          </a:ln>
        </p:spPr>
      </p:pic>
      <p:pic>
        <p:nvPicPr>
          <p:cNvPr id="11" name="Picture 10">
            <a:extLst>
              <a:ext uri="{FF2B5EF4-FFF2-40B4-BE49-F238E27FC236}">
                <a16:creationId xmlns:a16="http://schemas.microsoft.com/office/drawing/2014/main" id="{FBFA20E9-315D-878E-C32A-6C189B71A7B9}"/>
              </a:ext>
            </a:extLst>
          </p:cNvPr>
          <p:cNvPicPr>
            <a:picLocks noChangeAspect="1"/>
          </p:cNvPicPr>
          <p:nvPr/>
        </p:nvPicPr>
        <p:blipFill>
          <a:blip r:embed="rId9"/>
          <a:stretch>
            <a:fillRect/>
          </a:stretch>
        </p:blipFill>
        <p:spPr>
          <a:xfrm>
            <a:off x="10476581" y="4226243"/>
            <a:ext cx="274344" cy="329213"/>
          </a:xfrm>
          <a:prstGeom prst="rect">
            <a:avLst/>
          </a:prstGeom>
        </p:spPr>
      </p:pic>
      <p:pic>
        <p:nvPicPr>
          <p:cNvPr id="12" name="Picture 11">
            <a:extLst>
              <a:ext uri="{FF2B5EF4-FFF2-40B4-BE49-F238E27FC236}">
                <a16:creationId xmlns:a16="http://schemas.microsoft.com/office/drawing/2014/main" id="{A5B6F19E-AAB1-8DF7-1709-16904291667D}"/>
              </a:ext>
            </a:extLst>
          </p:cNvPr>
          <p:cNvPicPr>
            <a:picLocks noChangeAspect="1"/>
          </p:cNvPicPr>
          <p:nvPr/>
        </p:nvPicPr>
        <p:blipFill>
          <a:blip r:embed="rId10"/>
          <a:stretch>
            <a:fillRect/>
          </a:stretch>
        </p:blipFill>
        <p:spPr>
          <a:xfrm>
            <a:off x="655583" y="4252729"/>
            <a:ext cx="274344" cy="329213"/>
          </a:xfrm>
          <a:prstGeom prst="rect">
            <a:avLst/>
          </a:prstGeom>
        </p:spPr>
      </p:pic>
      <p:pic>
        <p:nvPicPr>
          <p:cNvPr id="13" name="Picture 12">
            <a:extLst>
              <a:ext uri="{FF2B5EF4-FFF2-40B4-BE49-F238E27FC236}">
                <a16:creationId xmlns:a16="http://schemas.microsoft.com/office/drawing/2014/main" id="{9069494E-5FDD-2F6E-D1E2-E99258A99604}"/>
              </a:ext>
            </a:extLst>
          </p:cNvPr>
          <p:cNvPicPr>
            <a:picLocks noChangeAspect="1"/>
          </p:cNvPicPr>
          <p:nvPr/>
        </p:nvPicPr>
        <p:blipFill>
          <a:blip r:embed="rId11"/>
          <a:stretch>
            <a:fillRect/>
          </a:stretch>
        </p:blipFill>
        <p:spPr>
          <a:xfrm>
            <a:off x="11856402" y="4252729"/>
            <a:ext cx="274344" cy="323116"/>
          </a:xfrm>
          <a:prstGeom prst="rect">
            <a:avLst/>
          </a:prstGeom>
        </p:spPr>
      </p:pic>
    </p:spTree>
    <p:extLst>
      <p:ext uri="{BB962C8B-B14F-4D97-AF65-F5344CB8AC3E}">
        <p14:creationId xmlns:p14="http://schemas.microsoft.com/office/powerpoint/2010/main" val="11289451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9BA0BF4A-3008-47FB-99AF-FA59E4EFA018}"/>
              </a:ext>
            </a:extLst>
          </p:cNvPr>
          <p:cNvSpPr txBox="1">
            <a:spLocks/>
          </p:cNvSpPr>
          <p:nvPr/>
        </p:nvSpPr>
        <p:spPr bwMode="black">
          <a:xfrm>
            <a:off x="505805" y="518567"/>
            <a:ext cx="11183564" cy="676980"/>
          </a:xfrm>
          <a:prstGeom prst="rect">
            <a:avLst/>
          </a:prstGeom>
        </p:spPr>
        <p:txBody>
          <a:bodyPr vert="horz" wrap="square" lIns="0" tIns="0" rIns="0" bIns="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pPr>
              <a:defRPr>
                <a:latin typeface="Arial"/>
              </a:defRPr>
            </a:pPr>
            <a:r>
              <a:t>订购单</a:t>
            </a:r>
            <a:br>
              <a:rPr lang="en-US">
                <a:solidFill>
                  <a:srgbClr val="FFFFFF"/>
                </a:solidFill>
                <a:latin typeface="Arial"/>
              </a:rPr>
            </a:br>
            <a:r>
              <a:t> </a:t>
            </a:r>
            <a:r>
              <a:rPr sz="2000">
                <a:solidFill>
                  <a:srgbClr val="F0AB00"/>
                </a:solidFill>
              </a:rPr>
              <a:t>查看订购单详细信息 — 行级</a:t>
            </a:r>
          </a:p>
        </p:txBody>
      </p:sp>
      <p:sp>
        <p:nvSpPr>
          <p:cNvPr id="15" name="Rectangle 14">
            <a:extLst>
              <a:ext uri="{FF2B5EF4-FFF2-40B4-BE49-F238E27FC236}">
                <a16:creationId xmlns:a16="http://schemas.microsoft.com/office/drawing/2014/main" id="{50785F49-2828-4243-9CD0-FB2783CA90BD}"/>
              </a:ext>
            </a:extLst>
          </p:cNvPr>
          <p:cNvSpPr/>
          <p:nvPr/>
        </p:nvSpPr>
        <p:spPr>
          <a:xfrm>
            <a:off x="505805" y="1441273"/>
            <a:ext cx="2534850" cy="4474430"/>
          </a:xfrm>
          <a:prstGeom prst="rect">
            <a:avLst/>
          </a:prstGeom>
        </p:spPr>
        <p:txBody>
          <a:bodyPr wrap="square">
            <a:spAutoFit/>
          </a:bodyPr>
          <a:lstStyle/>
          <a:p>
            <a:pPr defTabSz="914400">
              <a:lnSpc>
                <a:spcPts val="1700"/>
              </a:lnSpc>
              <a:spcAft>
                <a:spcPts val="600"/>
              </a:spcAft>
              <a:buClr>
                <a:srgbClr val="F0AB00"/>
              </a:buClr>
              <a:buSzPct val="100000"/>
              <a:defRPr sz="1300">
                <a:solidFill>
                  <a:srgbClr val="000000"/>
                </a:solidFill>
              </a:defRPr>
            </a:pPr>
            <a:r>
              <a:rPr dirty="0" err="1"/>
              <a:t>要查看行级的详细信息</a:t>
            </a:r>
            <a:r>
              <a:rPr dirty="0"/>
              <a:t>：</a:t>
            </a:r>
          </a:p>
          <a:p>
            <a:pPr marL="274320" indent="-274320" defTabSz="914400">
              <a:lnSpc>
                <a:spcPts val="1700"/>
              </a:lnSpc>
              <a:spcAft>
                <a:spcPts val="600"/>
              </a:spcAft>
              <a:buClr>
                <a:srgbClr val="F0AB00"/>
              </a:buClr>
              <a:buSzPct val="100000"/>
              <a:buFont typeface="+mj-lt"/>
              <a:buAutoNum type="arabicPeriod"/>
            </a:pPr>
            <a:endParaRPr sz="1300" dirty="0">
              <a:solidFill>
                <a:srgbClr val="000000"/>
              </a:solidFill>
            </a:endParaRPr>
          </a:p>
          <a:p>
            <a:pPr marL="274320" indent="-274320" defTabSz="914400">
              <a:lnSpc>
                <a:spcPts val="1700"/>
              </a:lnSpc>
              <a:spcAft>
                <a:spcPts val="600"/>
              </a:spcAft>
              <a:buClr>
                <a:srgbClr val="F0AB00"/>
              </a:buClr>
              <a:buSzPct val="100000"/>
              <a:buFont typeface="+mj-lt"/>
              <a:buAutoNum type="arabicPeriod"/>
              <a:defRPr sz="1300">
                <a:solidFill>
                  <a:srgbClr val="000000"/>
                </a:solidFill>
              </a:defRPr>
            </a:pPr>
            <a:r>
              <a:rPr dirty="0" err="1"/>
              <a:t>单击</a:t>
            </a:r>
            <a:r>
              <a:rPr b="1" dirty="0" err="1"/>
              <a:t>显示项目详细信息</a:t>
            </a:r>
            <a:r>
              <a:rPr dirty="0" err="1"/>
              <a:t>或</a:t>
            </a:r>
            <a:r>
              <a:rPr b="1" dirty="0" err="1"/>
              <a:t>详细信息</a:t>
            </a:r>
            <a:endParaRPr b="1" dirty="0"/>
          </a:p>
          <a:p>
            <a:pPr marL="274320" indent="-274320" defTabSz="914400">
              <a:lnSpc>
                <a:spcPts val="1700"/>
              </a:lnSpc>
              <a:spcAft>
                <a:spcPts val="600"/>
              </a:spcAft>
              <a:buClr>
                <a:srgbClr val="F0AB00"/>
              </a:buClr>
              <a:buSzPct val="100000"/>
              <a:buFont typeface="+mj-lt"/>
              <a:buAutoNum type="arabicPeriod"/>
              <a:defRPr sz="1300">
                <a:solidFill>
                  <a:srgbClr val="000000"/>
                </a:solidFill>
              </a:defRPr>
            </a:pPr>
            <a:r>
              <a:rPr dirty="0" err="1"/>
              <a:t>项目状态的详细信息</a:t>
            </a:r>
            <a:r>
              <a:rPr dirty="0" err="1">
                <a:ea typeface="Arial Unicode MS" pitchFamily="34" charset="-128"/>
                <a:cs typeface="Arial Unicode MS" pitchFamily="34" charset="-128"/>
              </a:rPr>
              <a:t>（之前已确认或之前发货的项目</a:t>
            </a:r>
            <a:r>
              <a:rPr dirty="0">
                <a:ea typeface="Arial Unicode MS" pitchFamily="34" charset="-128"/>
                <a:cs typeface="Arial Unicode MS" pitchFamily="34" charset="-128"/>
              </a:rPr>
              <a:t>）。</a:t>
            </a:r>
          </a:p>
          <a:p>
            <a:pPr marL="274320" indent="-274320" defTabSz="914400">
              <a:lnSpc>
                <a:spcPts val="1700"/>
              </a:lnSpc>
              <a:spcAft>
                <a:spcPts val="600"/>
              </a:spcAft>
              <a:buClr>
                <a:srgbClr val="F0AB00"/>
              </a:buClr>
              <a:buSzPct val="100000"/>
              <a:buFont typeface="+mj-lt"/>
              <a:buAutoNum type="arabicPeriod"/>
              <a:defRPr sz="1300">
                <a:solidFill>
                  <a:srgbClr val="000000"/>
                </a:solidFill>
                <a:ea typeface="Arial Unicode MS" pitchFamily="34" charset="-128"/>
                <a:cs typeface="Arial Unicode MS" pitchFamily="34" charset="-128"/>
              </a:defRPr>
            </a:pPr>
            <a:r>
              <a:rPr dirty="0" err="1"/>
              <a:t>控制键显示允许对此行项目执行的操作。采购订单指示预期来自供应商的内容</a:t>
            </a:r>
            <a:r>
              <a:rPr dirty="0"/>
              <a:t>。</a:t>
            </a:r>
          </a:p>
          <a:p>
            <a:pPr marL="274320" indent="-274320" defTabSz="914400">
              <a:lnSpc>
                <a:spcPts val="1700"/>
              </a:lnSpc>
              <a:spcAft>
                <a:spcPts val="600"/>
              </a:spcAft>
              <a:buClr>
                <a:srgbClr val="F0AB00"/>
              </a:buClr>
              <a:buSzPct val="100000"/>
              <a:buFont typeface="+mj-lt"/>
              <a:buAutoNum type="arabicPeriod"/>
              <a:defRPr sz="1300">
                <a:solidFill>
                  <a:srgbClr val="000000"/>
                </a:solidFill>
                <a:ea typeface="Arial Unicode MS" pitchFamily="34" charset="-128"/>
                <a:cs typeface="Arial Unicode MS" pitchFamily="34" charset="-128"/>
              </a:defRPr>
            </a:pPr>
            <a:r>
              <a:rPr lang="zh-CN" altLang="en-US" dirty="0"/>
              <a:t>控制键下方－可能有客户注释。</a:t>
            </a:r>
          </a:p>
          <a:p>
            <a:pPr marL="274320" indent="-274320" defTabSz="914400">
              <a:lnSpc>
                <a:spcPts val="1700"/>
              </a:lnSpc>
              <a:spcAft>
                <a:spcPts val="600"/>
              </a:spcAft>
              <a:buClr>
                <a:srgbClr val="F0AB00"/>
              </a:buClr>
              <a:buSzPct val="100000"/>
              <a:buFont typeface="+mj-lt"/>
              <a:buAutoNum type="arabicPeriod"/>
              <a:defRPr sz="1300">
                <a:solidFill>
                  <a:srgbClr val="000000"/>
                </a:solidFill>
                <a:ea typeface="Arial Unicode MS" pitchFamily="34" charset="-128"/>
                <a:cs typeface="Arial Unicode MS" pitchFamily="34" charset="-128"/>
              </a:defRPr>
            </a:pPr>
            <a:r>
              <a:rPr dirty="0" err="1"/>
              <a:t>计划行详细说明为指定交货日期计划的数量</a:t>
            </a:r>
            <a:r>
              <a:rPr dirty="0"/>
              <a:t>。</a:t>
            </a:r>
          </a:p>
          <a:p>
            <a:pPr marL="342900" indent="-342900" defTabSz="914400">
              <a:lnSpc>
                <a:spcPts val="1700"/>
              </a:lnSpc>
              <a:spcAft>
                <a:spcPts val="600"/>
              </a:spcAft>
              <a:buClr>
                <a:srgbClr val="F0AB00"/>
              </a:buClr>
              <a:buSzPct val="90000"/>
              <a:buFont typeface="+mj-lt"/>
              <a:buAutoNum type="arabicPeriod"/>
            </a:pPr>
            <a:endParaRPr sz="1300" kern="0" dirty="0">
              <a:solidFill>
                <a:srgbClr val="000000"/>
              </a:solidFill>
              <a:ea typeface="Arial Unicode MS" pitchFamily="34" charset="-128"/>
              <a:cs typeface="Arial Unicode MS" pitchFamily="34" charset="-128"/>
            </a:endParaRPr>
          </a:p>
          <a:p>
            <a:pPr marL="342900" indent="-342900" defTabSz="914400">
              <a:lnSpc>
                <a:spcPts val="1700"/>
              </a:lnSpc>
              <a:spcAft>
                <a:spcPts val="600"/>
              </a:spcAft>
              <a:buClr>
                <a:srgbClr val="F0AB00"/>
              </a:buClr>
              <a:buSzPct val="90000"/>
              <a:buFont typeface="+mj-lt"/>
              <a:buAutoNum type="arabicPeriod"/>
            </a:pPr>
            <a:endParaRPr sz="1300" kern="0" dirty="0">
              <a:solidFill>
                <a:srgbClr val="000000"/>
              </a:solidFill>
              <a:ea typeface="Arial Unicode MS" pitchFamily="34" charset="-128"/>
              <a:cs typeface="Arial Unicode MS" pitchFamily="34" charset="-128"/>
            </a:endParaRPr>
          </a:p>
          <a:p>
            <a:pPr defTabSz="914400">
              <a:lnSpc>
                <a:spcPts val="1700"/>
              </a:lnSpc>
              <a:spcAft>
                <a:spcPts val="600"/>
              </a:spcAft>
              <a:buClr>
                <a:srgbClr val="F0AB00"/>
              </a:buClr>
              <a:buSzPct val="90000"/>
            </a:pPr>
            <a:endParaRPr sz="1300" dirty="0">
              <a:solidFill>
                <a:srgbClr val="FFFFFF"/>
              </a:solidFill>
            </a:endParaRPr>
          </a:p>
        </p:txBody>
      </p:sp>
      <p:pic>
        <p:nvPicPr>
          <p:cNvPr id="5" name="Picture 4">
            <a:extLst>
              <a:ext uri="{FF2B5EF4-FFF2-40B4-BE49-F238E27FC236}">
                <a16:creationId xmlns:a16="http://schemas.microsoft.com/office/drawing/2014/main" id="{FACAEA5D-DE6E-EEF0-35DC-8DD2C57B3594}"/>
              </a:ext>
            </a:extLst>
          </p:cNvPr>
          <p:cNvPicPr>
            <a:picLocks noChangeAspect="1"/>
          </p:cNvPicPr>
          <p:nvPr/>
        </p:nvPicPr>
        <p:blipFill>
          <a:blip r:embed="rId3"/>
          <a:stretch>
            <a:fillRect/>
          </a:stretch>
        </p:blipFill>
        <p:spPr>
          <a:xfrm>
            <a:off x="7810477" y="785102"/>
            <a:ext cx="1838582" cy="1076475"/>
          </a:xfrm>
          <a:prstGeom prst="rect">
            <a:avLst/>
          </a:prstGeom>
          <a:ln>
            <a:solidFill>
              <a:schemeClr val="accent3">
                <a:lumMod val="40000"/>
                <a:lumOff val="60000"/>
              </a:schemeClr>
            </a:solidFill>
          </a:ln>
        </p:spPr>
      </p:pic>
      <p:pic>
        <p:nvPicPr>
          <p:cNvPr id="6" name="Picture 5">
            <a:extLst>
              <a:ext uri="{FF2B5EF4-FFF2-40B4-BE49-F238E27FC236}">
                <a16:creationId xmlns:a16="http://schemas.microsoft.com/office/drawing/2014/main" id="{18DC8646-36EF-FEEB-DB01-AAF6115C9917}"/>
              </a:ext>
            </a:extLst>
          </p:cNvPr>
          <p:cNvPicPr>
            <a:picLocks noChangeAspect="1"/>
          </p:cNvPicPr>
          <p:nvPr/>
        </p:nvPicPr>
        <p:blipFill>
          <a:blip r:embed="rId4"/>
          <a:stretch>
            <a:fillRect/>
          </a:stretch>
        </p:blipFill>
        <p:spPr>
          <a:xfrm>
            <a:off x="7810477" y="870333"/>
            <a:ext cx="1169607" cy="402742"/>
          </a:xfrm>
          <a:prstGeom prst="rect">
            <a:avLst/>
          </a:prstGeom>
        </p:spPr>
      </p:pic>
      <p:pic>
        <p:nvPicPr>
          <p:cNvPr id="7" name="Picture 6">
            <a:extLst>
              <a:ext uri="{FF2B5EF4-FFF2-40B4-BE49-F238E27FC236}">
                <a16:creationId xmlns:a16="http://schemas.microsoft.com/office/drawing/2014/main" id="{17481BA7-296B-42A7-5BFD-1EEC29B468AA}"/>
              </a:ext>
            </a:extLst>
          </p:cNvPr>
          <p:cNvPicPr>
            <a:picLocks noChangeAspect="1"/>
          </p:cNvPicPr>
          <p:nvPr/>
        </p:nvPicPr>
        <p:blipFill>
          <a:blip r:embed="rId5"/>
          <a:stretch>
            <a:fillRect/>
          </a:stretch>
        </p:blipFill>
        <p:spPr>
          <a:xfrm>
            <a:off x="7395432" y="748588"/>
            <a:ext cx="274344" cy="323116"/>
          </a:xfrm>
          <a:prstGeom prst="rect">
            <a:avLst/>
          </a:prstGeom>
        </p:spPr>
      </p:pic>
      <p:pic>
        <p:nvPicPr>
          <p:cNvPr id="10" name="Picture 9" descr="A screenshot of a computer&#10;&#10;Description automatically generated with medium confidence">
            <a:extLst>
              <a:ext uri="{FF2B5EF4-FFF2-40B4-BE49-F238E27FC236}">
                <a16:creationId xmlns:a16="http://schemas.microsoft.com/office/drawing/2014/main" id="{913F0773-2483-169D-F4A0-4E5BA2C28F1F}"/>
              </a:ext>
            </a:extLst>
          </p:cNvPr>
          <p:cNvPicPr>
            <a:picLocks noChangeAspect="1"/>
          </p:cNvPicPr>
          <p:nvPr/>
        </p:nvPicPr>
        <p:blipFill rotWithShape="1">
          <a:blip r:embed="rId6"/>
          <a:srcRect r="15037"/>
          <a:stretch/>
        </p:blipFill>
        <p:spPr>
          <a:xfrm>
            <a:off x="3146490" y="2164340"/>
            <a:ext cx="8746852" cy="3123755"/>
          </a:xfrm>
          <a:prstGeom prst="rect">
            <a:avLst/>
          </a:prstGeom>
          <a:ln>
            <a:solidFill>
              <a:schemeClr val="accent3">
                <a:lumMod val="40000"/>
                <a:lumOff val="60000"/>
              </a:schemeClr>
            </a:solidFill>
          </a:ln>
        </p:spPr>
      </p:pic>
      <p:pic>
        <p:nvPicPr>
          <p:cNvPr id="11" name="Picture 10">
            <a:extLst>
              <a:ext uri="{FF2B5EF4-FFF2-40B4-BE49-F238E27FC236}">
                <a16:creationId xmlns:a16="http://schemas.microsoft.com/office/drawing/2014/main" id="{7A33DC43-3AD2-B09C-AD21-4C2C13CF9F5A}"/>
              </a:ext>
            </a:extLst>
          </p:cNvPr>
          <p:cNvPicPr>
            <a:picLocks noChangeAspect="1"/>
          </p:cNvPicPr>
          <p:nvPr/>
        </p:nvPicPr>
        <p:blipFill>
          <a:blip r:embed="rId7"/>
          <a:stretch>
            <a:fillRect/>
          </a:stretch>
        </p:blipFill>
        <p:spPr>
          <a:xfrm>
            <a:off x="3309360" y="3068533"/>
            <a:ext cx="274344" cy="323116"/>
          </a:xfrm>
          <a:prstGeom prst="rect">
            <a:avLst/>
          </a:prstGeom>
        </p:spPr>
      </p:pic>
      <p:pic>
        <p:nvPicPr>
          <p:cNvPr id="16" name="Picture 15">
            <a:extLst>
              <a:ext uri="{FF2B5EF4-FFF2-40B4-BE49-F238E27FC236}">
                <a16:creationId xmlns:a16="http://schemas.microsoft.com/office/drawing/2014/main" id="{8C029999-452C-50CF-549F-1C5D731B617E}"/>
              </a:ext>
            </a:extLst>
          </p:cNvPr>
          <p:cNvPicPr>
            <a:picLocks noChangeAspect="1"/>
          </p:cNvPicPr>
          <p:nvPr/>
        </p:nvPicPr>
        <p:blipFill>
          <a:blip r:embed="rId8"/>
          <a:stretch>
            <a:fillRect/>
          </a:stretch>
        </p:blipFill>
        <p:spPr>
          <a:xfrm>
            <a:off x="3309360" y="3650726"/>
            <a:ext cx="274344" cy="329213"/>
          </a:xfrm>
          <a:prstGeom prst="rect">
            <a:avLst/>
          </a:prstGeom>
        </p:spPr>
      </p:pic>
      <p:pic>
        <p:nvPicPr>
          <p:cNvPr id="21" name="Picture 20">
            <a:extLst>
              <a:ext uri="{FF2B5EF4-FFF2-40B4-BE49-F238E27FC236}">
                <a16:creationId xmlns:a16="http://schemas.microsoft.com/office/drawing/2014/main" id="{3A481391-E470-21D4-3D61-124E500FAC34}"/>
              </a:ext>
            </a:extLst>
          </p:cNvPr>
          <p:cNvPicPr>
            <a:picLocks noChangeAspect="1"/>
          </p:cNvPicPr>
          <p:nvPr/>
        </p:nvPicPr>
        <p:blipFill>
          <a:blip r:embed="rId9"/>
          <a:stretch>
            <a:fillRect/>
          </a:stretch>
        </p:blipFill>
        <p:spPr>
          <a:xfrm>
            <a:off x="3309360" y="4255067"/>
            <a:ext cx="274344" cy="329213"/>
          </a:xfrm>
          <a:prstGeom prst="rect">
            <a:avLst/>
          </a:prstGeom>
        </p:spPr>
      </p:pic>
      <p:pic>
        <p:nvPicPr>
          <p:cNvPr id="22" name="Picture 21">
            <a:extLst>
              <a:ext uri="{FF2B5EF4-FFF2-40B4-BE49-F238E27FC236}">
                <a16:creationId xmlns:a16="http://schemas.microsoft.com/office/drawing/2014/main" id="{C5E8DB1C-7186-09A9-9DB1-757EFDA3263C}"/>
              </a:ext>
            </a:extLst>
          </p:cNvPr>
          <p:cNvPicPr>
            <a:picLocks noChangeAspect="1"/>
          </p:cNvPicPr>
          <p:nvPr/>
        </p:nvPicPr>
        <p:blipFill>
          <a:blip r:embed="rId10"/>
          <a:stretch>
            <a:fillRect/>
          </a:stretch>
        </p:blipFill>
        <p:spPr>
          <a:xfrm>
            <a:off x="7562236" y="4557315"/>
            <a:ext cx="274344" cy="329213"/>
          </a:xfrm>
          <a:prstGeom prst="rect">
            <a:avLst/>
          </a:prstGeom>
        </p:spPr>
      </p:pic>
    </p:spTree>
    <p:extLst>
      <p:ext uri="{BB962C8B-B14F-4D97-AF65-F5344CB8AC3E}">
        <p14:creationId xmlns:p14="http://schemas.microsoft.com/office/powerpoint/2010/main" val="39010283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5CF686F-139C-45F8-85DA-5773002FF3FE}"/>
              </a:ext>
            </a:extLst>
          </p:cNvPr>
          <p:cNvGraphicFramePr>
            <a:graphicFrameLocks noGrp="1"/>
          </p:cNvGraphicFramePr>
          <p:nvPr/>
        </p:nvGraphicFramePr>
        <p:xfrm>
          <a:off x="505453" y="1420925"/>
          <a:ext cx="10531079" cy="1371744"/>
        </p:xfrm>
        <a:graphic>
          <a:graphicData uri="http://schemas.openxmlformats.org/drawingml/2006/table">
            <a:tbl>
              <a:tblPr firstRow="1" bandRow="1">
                <a:tableStyleId>{6E25E649-3F16-4E02-A733-19D2CDBF48F0}</a:tableStyleId>
              </a:tblPr>
              <a:tblGrid>
                <a:gridCol w="1069970">
                  <a:extLst>
                    <a:ext uri="{9D8B030D-6E8A-4147-A177-3AD203B41FA5}">
                      <a16:colId xmlns:a16="http://schemas.microsoft.com/office/drawing/2014/main" val="4121459072"/>
                    </a:ext>
                  </a:extLst>
                </a:gridCol>
                <a:gridCol w="1658394">
                  <a:extLst>
                    <a:ext uri="{9D8B030D-6E8A-4147-A177-3AD203B41FA5}">
                      <a16:colId xmlns:a16="http://schemas.microsoft.com/office/drawing/2014/main" val="462276800"/>
                    </a:ext>
                  </a:extLst>
                </a:gridCol>
                <a:gridCol w="5426579">
                  <a:extLst>
                    <a:ext uri="{9D8B030D-6E8A-4147-A177-3AD203B41FA5}">
                      <a16:colId xmlns:a16="http://schemas.microsoft.com/office/drawing/2014/main" val="3668374838"/>
                    </a:ext>
                  </a:extLst>
                </a:gridCol>
                <a:gridCol w="2376136">
                  <a:extLst>
                    <a:ext uri="{9D8B030D-6E8A-4147-A177-3AD203B41FA5}">
                      <a16:colId xmlns:a16="http://schemas.microsoft.com/office/drawing/2014/main" val="2139757062"/>
                    </a:ext>
                  </a:extLst>
                </a:gridCol>
              </a:tblGrid>
              <a:tr h="274464">
                <a:tc>
                  <a:txBody>
                    <a:bodyPr/>
                    <a:lstStyle/>
                    <a:p>
                      <a:pPr>
                        <a:defRPr sz="1200"/>
                      </a:pPr>
                      <a:r>
                        <a:t>级别</a:t>
                      </a:r>
                    </a:p>
                  </a:txBody>
                  <a:tcPr/>
                </a:tc>
                <a:tc>
                  <a:txBody>
                    <a:bodyPr/>
                    <a:lstStyle/>
                    <a:p>
                      <a:pPr>
                        <a:defRPr sz="1200"/>
                      </a:pPr>
                      <a:r>
                        <a:t>字段</a:t>
                      </a:r>
                    </a:p>
                  </a:txBody>
                  <a:tcPr/>
                </a:tc>
                <a:tc>
                  <a:txBody>
                    <a:bodyPr/>
                    <a:lstStyle/>
                    <a:p>
                      <a:pPr>
                        <a:defRPr sz="1200"/>
                      </a:pPr>
                      <a:r>
                        <a:t>描述</a:t>
                      </a:r>
                    </a:p>
                  </a:txBody>
                  <a:tcPr/>
                </a:tc>
                <a:tc>
                  <a:txBody>
                    <a:bodyPr/>
                    <a:lstStyle/>
                    <a:p>
                      <a:pPr>
                        <a:defRPr sz="1200"/>
                      </a:pPr>
                      <a:r>
                        <a:t>数据源</a:t>
                      </a:r>
                    </a:p>
                  </a:txBody>
                  <a:tcPr/>
                </a:tc>
                <a:extLst>
                  <a:ext uri="{0D108BD9-81ED-4DB2-BD59-A6C34878D82A}">
                    <a16:rowId xmlns:a16="http://schemas.microsoft.com/office/drawing/2014/main" val="4086142013"/>
                  </a:ext>
                </a:extLst>
              </a:tr>
              <a:tr h="266391">
                <a:tc>
                  <a:txBody>
                    <a:bodyPr/>
                    <a:lstStyle/>
                    <a:p>
                      <a:pPr>
                        <a:defRPr sz="1200"/>
                      </a:pPr>
                      <a:r>
                        <a:t>抬头</a:t>
                      </a:r>
                    </a:p>
                  </a:txBody>
                  <a:tcPr/>
                </a:tc>
                <a:tc>
                  <a:txBody>
                    <a:bodyPr/>
                    <a:lstStyle/>
                    <a:p>
                      <a:pPr>
                        <a:defRPr sz="1200"/>
                      </a:pPr>
                      <a:r>
                        <a:t>发件人</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sz="1200"/>
                      </a:pPr>
                      <a:r>
                        <a:t>采购商帐户</a:t>
                      </a:r>
                    </a:p>
                  </a:txBody>
                  <a:tcPr/>
                </a:tc>
                <a:tc>
                  <a:txBody>
                    <a:bodyPr/>
                    <a:lstStyle/>
                    <a:p>
                      <a:pPr>
                        <a:defRPr sz="1200"/>
                      </a:pPr>
                      <a:r>
                        <a:t>网络</a:t>
                      </a:r>
                    </a:p>
                  </a:txBody>
                  <a:tcPr/>
                </a:tc>
                <a:extLst>
                  <a:ext uri="{0D108BD9-81ED-4DB2-BD59-A6C34878D82A}">
                    <a16:rowId xmlns:a16="http://schemas.microsoft.com/office/drawing/2014/main" val="3248743233"/>
                  </a:ext>
                </a:extLst>
              </a:tr>
              <a:tr h="266391">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sz="1200"/>
                      </a:pPr>
                      <a:r>
                        <a:t>抬头</a:t>
                      </a:r>
                    </a:p>
                  </a:txBody>
                  <a:tcPr/>
                </a:tc>
                <a:tc>
                  <a:txBody>
                    <a:bodyPr/>
                    <a:lstStyle/>
                    <a:p>
                      <a:pPr>
                        <a:defRPr sz="1200"/>
                      </a:pPr>
                      <a:r>
                        <a:t>收件人</a:t>
                      </a:r>
                    </a:p>
                  </a:txBody>
                  <a:tcPr/>
                </a:tc>
                <a:tc>
                  <a:txBody>
                    <a:bodyPr/>
                    <a:lstStyle/>
                    <a:p>
                      <a:pPr>
                        <a:defRPr sz="1200"/>
                      </a:pPr>
                      <a:r>
                        <a:t>供应商科目</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sz="1200"/>
                      </a:pPr>
                      <a:r>
                        <a:t>网络</a:t>
                      </a:r>
                    </a:p>
                  </a:txBody>
                  <a:tcPr/>
                </a:tc>
                <a:extLst>
                  <a:ext uri="{0D108BD9-81ED-4DB2-BD59-A6C34878D82A}">
                    <a16:rowId xmlns:a16="http://schemas.microsoft.com/office/drawing/2014/main" val="3110212555"/>
                  </a:ext>
                </a:extLst>
              </a:tr>
              <a:tr h="266391">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sz="1200"/>
                      </a:pPr>
                      <a:r>
                        <a:t>抬头</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sz="1200"/>
                      </a:pPr>
                      <a:r>
                        <a:t>采购订单</a:t>
                      </a:r>
                    </a:p>
                  </a:txBody>
                  <a:tcPr/>
                </a:tc>
                <a:tc>
                  <a:txBody>
                    <a:bodyPr/>
                    <a:lstStyle/>
                    <a:p>
                      <a:pPr>
                        <a:defRPr sz="1200"/>
                      </a:pPr>
                      <a:r>
                        <a:t>来自客户 ERP 的订单编号</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sz="1200"/>
                      </a:pPr>
                      <a:r>
                        <a:t>客户 ERP</a:t>
                      </a:r>
                    </a:p>
                  </a:txBody>
                  <a:tcPr/>
                </a:tc>
                <a:extLst>
                  <a:ext uri="{0D108BD9-81ED-4DB2-BD59-A6C34878D82A}">
                    <a16:rowId xmlns:a16="http://schemas.microsoft.com/office/drawing/2014/main" val="1782079135"/>
                  </a:ext>
                </a:extLst>
              </a:tr>
              <a:tr h="266391">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sz="1200"/>
                      </a:pPr>
                      <a:r>
                        <a:t>抬头</a:t>
                      </a:r>
                    </a:p>
                  </a:txBody>
                  <a:tcPr/>
                </a:tc>
                <a:tc>
                  <a:txBody>
                    <a:bodyPr/>
                    <a:lstStyle/>
                    <a:p>
                      <a:pPr>
                        <a:defRPr sz="1200"/>
                      </a:pPr>
                      <a:r>
                        <a:t>付款条件</a:t>
                      </a:r>
                    </a:p>
                  </a:txBody>
                  <a:tcPr/>
                </a:tc>
                <a:tc>
                  <a:txBody>
                    <a:bodyPr/>
                    <a:lstStyle/>
                    <a:p>
                      <a:pPr>
                        <a:defRPr sz="1200"/>
                      </a:pPr>
                      <a:r>
                        <a:t>来自客户 ERP 的付款条件</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sz="1200"/>
                      </a:pPr>
                      <a:r>
                        <a:t>客户 ERP</a:t>
                      </a:r>
                    </a:p>
                  </a:txBody>
                  <a:tcPr/>
                </a:tc>
                <a:extLst>
                  <a:ext uri="{0D108BD9-81ED-4DB2-BD59-A6C34878D82A}">
                    <a16:rowId xmlns:a16="http://schemas.microsoft.com/office/drawing/2014/main" val="828662091"/>
                  </a:ext>
                </a:extLst>
              </a:tr>
            </a:tbl>
          </a:graphicData>
        </a:graphic>
      </p:graphicFrame>
      <p:sp>
        <p:nvSpPr>
          <p:cNvPr id="7" name="Title 4">
            <a:extLst>
              <a:ext uri="{FF2B5EF4-FFF2-40B4-BE49-F238E27FC236}">
                <a16:creationId xmlns:a16="http://schemas.microsoft.com/office/drawing/2014/main" id="{207568ED-1375-4DF8-8E4B-F8A425F3B47B}"/>
              </a:ext>
            </a:extLst>
          </p:cNvPr>
          <p:cNvSpPr txBox="1">
            <a:spLocks/>
          </p:cNvSpPr>
          <p:nvPr/>
        </p:nvSpPr>
        <p:spPr bwMode="black">
          <a:xfrm>
            <a:off x="505805" y="518567"/>
            <a:ext cx="11183564" cy="676980"/>
          </a:xfrm>
          <a:prstGeom prst="rect">
            <a:avLst/>
          </a:prstGeom>
        </p:spPr>
        <p:txBody>
          <a:bodyPr vert="horz" wrap="square" lIns="0" tIns="0" rIns="0" bIns="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pPr>
              <a:defRPr>
                <a:latin typeface="Arial"/>
              </a:defRPr>
            </a:pPr>
            <a:r>
              <a:t>订购单</a:t>
            </a:r>
            <a:br>
              <a:rPr lang="en-US">
                <a:solidFill>
                  <a:srgbClr val="FFFFFF"/>
                </a:solidFill>
                <a:latin typeface="Arial"/>
              </a:rPr>
            </a:br>
            <a:r>
              <a:rPr sz="2000">
                <a:solidFill>
                  <a:schemeClr val="accent1"/>
                </a:solidFill>
              </a:rPr>
              <a:t>订购单</a:t>
            </a:r>
            <a:r>
              <a:rPr sz="2000">
                <a:solidFill>
                  <a:srgbClr val="F0AB00"/>
                </a:solidFill>
              </a:rPr>
              <a:t>内容</a:t>
            </a:r>
          </a:p>
        </p:txBody>
      </p:sp>
      <p:sp>
        <p:nvSpPr>
          <p:cNvPr id="8" name="TextBox 7">
            <a:extLst>
              <a:ext uri="{FF2B5EF4-FFF2-40B4-BE49-F238E27FC236}">
                <a16:creationId xmlns:a16="http://schemas.microsoft.com/office/drawing/2014/main" id="{3B3486CF-A0D8-4199-88AD-7724B1D5C181}"/>
              </a:ext>
            </a:extLst>
          </p:cNvPr>
          <p:cNvSpPr txBox="1"/>
          <p:nvPr/>
        </p:nvSpPr>
        <p:spPr>
          <a:xfrm>
            <a:off x="698297" y="4271633"/>
            <a:ext cx="5395708" cy="200055"/>
          </a:xfrm>
          <a:prstGeom prst="rect">
            <a:avLst/>
          </a:prstGeom>
          <a:noFill/>
        </p:spPr>
        <p:txBody>
          <a:bodyPr wrap="none" lIns="0" tIns="0" rIns="0" bIns="0">
            <a:spAutoFit/>
          </a:bodyPr>
          <a:lstStyle/>
          <a:p>
            <a:pPr fontAlgn="base">
              <a:spcBef>
                <a:spcPct val="50000"/>
              </a:spcBef>
              <a:spcAft>
                <a:spcPct val="0"/>
              </a:spcAft>
              <a:buClr>
                <a:srgbClr val="F0AB00"/>
              </a:buClr>
              <a:buSzPct val="80000"/>
              <a:defRPr sz="1300">
                <a:ea typeface="Arial Unicode MS" pitchFamily="34" charset="-128"/>
                <a:cs typeface="Arial Unicode MS" pitchFamily="34" charset="-128"/>
              </a:defRPr>
            </a:pPr>
            <a:r>
              <a:rPr b="1">
                <a:solidFill>
                  <a:schemeClr val="accent1"/>
                </a:solidFill>
              </a:rPr>
              <a:t>注意：</a:t>
            </a:r>
            <a:r>
              <a:t>剩余的 PO 内容在嵌入式 Excel 文件中可用。</a:t>
            </a:r>
          </a:p>
        </p:txBody>
      </p:sp>
      <p:graphicFrame>
        <p:nvGraphicFramePr>
          <p:cNvPr id="9" name="Object 8">
            <a:extLst>
              <a:ext uri="{FF2B5EF4-FFF2-40B4-BE49-F238E27FC236}">
                <a16:creationId xmlns:a16="http://schemas.microsoft.com/office/drawing/2014/main" id="{E85D26EA-8265-4889-A3A8-8BAA247FB725}"/>
              </a:ext>
            </a:extLst>
          </p:cNvPr>
          <p:cNvGraphicFramePr>
            <a:graphicFrameLocks noChangeAspect="1"/>
          </p:cNvGraphicFramePr>
          <p:nvPr>
            <p:extLst>
              <p:ext uri="{D42A27DB-BD31-4B8C-83A1-F6EECF244321}">
                <p14:modId xmlns:p14="http://schemas.microsoft.com/office/powerpoint/2010/main" val="762041359"/>
              </p:ext>
            </p:extLst>
          </p:nvPr>
        </p:nvGraphicFramePr>
        <p:xfrm>
          <a:off x="5625656" y="3996212"/>
          <a:ext cx="1304611" cy="1130211"/>
        </p:xfrm>
        <a:graphic>
          <a:graphicData uri="http://schemas.openxmlformats.org/presentationml/2006/ole">
            <mc:AlternateContent xmlns:mc="http://schemas.openxmlformats.org/markup-compatibility/2006">
              <mc:Choice xmlns:v="urn:schemas-microsoft-com:vml" Requires="v">
                <p:oleObj name="Worksheet" showAsIcon="1" r:id="rId3" imgW="914400" imgH="792360" progId="Excel.Sheet.12">
                  <p:embed/>
                </p:oleObj>
              </mc:Choice>
              <mc:Fallback>
                <p:oleObj name="Worksheet" showAsIcon="1" r:id="rId3" imgW="914400" imgH="792360" progId="Excel.Sheet.12">
                  <p:embed/>
                  <p:pic>
                    <p:nvPicPr>
                      <p:cNvPr id="9" name="Object 8">
                        <a:extLst>
                          <a:ext uri="{FF2B5EF4-FFF2-40B4-BE49-F238E27FC236}">
                            <a16:creationId xmlns:a16="http://schemas.microsoft.com/office/drawing/2014/main" id="{E85D26EA-8265-4889-A3A8-8BAA247FB725}"/>
                          </a:ext>
                        </a:extLst>
                      </p:cNvPr>
                      <p:cNvPicPr/>
                      <p:nvPr/>
                    </p:nvPicPr>
                    <p:blipFill>
                      <a:blip r:embed="rId4"/>
                      <a:stretch>
                        <a:fillRect/>
                      </a:stretch>
                    </p:blipFill>
                    <p:spPr>
                      <a:xfrm>
                        <a:off x="5625656" y="3996212"/>
                        <a:ext cx="1304611" cy="1130211"/>
                      </a:xfrm>
                      <a:prstGeom prst="rect">
                        <a:avLst/>
                      </a:prstGeom>
                    </p:spPr>
                  </p:pic>
                </p:oleObj>
              </mc:Fallback>
            </mc:AlternateContent>
          </a:graphicData>
        </a:graphic>
      </p:graphicFrame>
    </p:spTree>
    <p:extLst>
      <p:ext uri="{BB962C8B-B14F-4D97-AF65-F5344CB8AC3E}">
        <p14:creationId xmlns:p14="http://schemas.microsoft.com/office/powerpoint/2010/main" val="1138787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a:xfrm>
            <a:off x="639793" y="810098"/>
            <a:ext cx="11182288" cy="677108"/>
          </a:xfrm>
        </p:spPr>
        <p:txBody>
          <a:bodyPr/>
          <a:lstStyle/>
          <a:p>
            <a:r>
              <a:rPr lang="en-US" altLang="zh-CN" sz="4000">
                <a:solidFill>
                  <a:schemeClr val="accent1"/>
                </a:solidFill>
              </a:rPr>
              <a:t>SAP Business Network </a:t>
            </a:r>
            <a:r>
              <a:rPr lang="zh-CN" altLang="en-US" sz="4000">
                <a:solidFill>
                  <a:schemeClr val="accent1"/>
                </a:solidFill>
              </a:rPr>
              <a:t>账户管理</a:t>
            </a:r>
            <a:br>
              <a:rPr lang="en-US">
                <a:solidFill>
                  <a:srgbClr val="FFC000"/>
                </a:solidFill>
              </a:rPr>
            </a:br>
            <a:r>
              <a:rPr sz="3200"/>
              <a:t> </a:t>
            </a:r>
            <a:r>
              <a:rPr sz="3200" err="1"/>
              <a:t>在本章中，您将了解以下内容</a:t>
            </a:r>
            <a:endParaRPr sz="3200">
              <a:solidFill>
                <a:srgbClr val="FFC000"/>
              </a:solidFill>
            </a:endParaRPr>
          </a:p>
        </p:txBody>
      </p:sp>
      <p:sp>
        <p:nvSpPr>
          <p:cNvPr id="3" name="TextBox 2">
            <a:extLst>
              <a:ext uri="{FF2B5EF4-FFF2-40B4-BE49-F238E27FC236}">
                <a16:creationId xmlns:a16="http://schemas.microsoft.com/office/drawing/2014/main" id="{10CAE891-16F3-405E-AA2D-6982F8843F60}"/>
              </a:ext>
            </a:extLst>
          </p:cNvPr>
          <p:cNvSpPr txBox="1"/>
          <p:nvPr/>
        </p:nvSpPr>
        <p:spPr>
          <a:xfrm>
            <a:off x="711497" y="2094348"/>
            <a:ext cx="3359381" cy="1215717"/>
          </a:xfrm>
          <a:prstGeom prst="rect">
            <a:avLst/>
          </a:prstGeom>
          <a:noFill/>
        </p:spPr>
        <p:txBody>
          <a:bodyPr wrap="none" lIns="0" tIns="0" rIns="0" bIns="0">
            <a:spAutoFit/>
          </a:bodyPr>
          <a:lstStyle/>
          <a:p>
            <a:pPr defTabSz="914400">
              <a:spcBef>
                <a:spcPts val="600"/>
              </a:spcBef>
              <a:defRPr sz="1600"/>
            </a:pPr>
            <a:r>
              <a:rPr lang="en-US" altLang="zh-CN"/>
              <a:t>…</a:t>
            </a:r>
            <a:r>
              <a:rPr lang="zh-CN" altLang="en-US"/>
              <a:t>如何设置系统语言</a:t>
            </a:r>
            <a:endParaRPr lang="en-US" altLang="zh-CN"/>
          </a:p>
          <a:p>
            <a:pPr defTabSz="914400">
              <a:spcBef>
                <a:spcPts val="600"/>
              </a:spcBef>
              <a:defRPr sz="1600"/>
            </a:pPr>
            <a:r>
              <a:rPr lang="en-US"/>
              <a:t>…</a:t>
            </a:r>
            <a:r>
              <a:rPr lang="zh-CN" altLang="en-US"/>
              <a:t>如何访问</a:t>
            </a:r>
            <a:r>
              <a:rPr lang="en-US" altLang="zh-CN"/>
              <a:t>SAP Business Network</a:t>
            </a:r>
            <a:endParaRPr/>
          </a:p>
          <a:p>
            <a:pPr defTabSz="914400">
              <a:spcBef>
                <a:spcPts val="600"/>
              </a:spcBef>
              <a:defRPr sz="1600"/>
            </a:pPr>
            <a:r>
              <a:t>...</a:t>
            </a:r>
            <a:r>
              <a:rPr lang="en-US"/>
              <a:t> </a:t>
            </a:r>
            <a:r>
              <a:rPr lang="en-US" altLang="zh-CN"/>
              <a:t>SAP Business Network</a:t>
            </a:r>
            <a:r>
              <a:rPr lang="zh-CN" altLang="en-US"/>
              <a:t>主页和搜索</a:t>
            </a:r>
            <a:endParaRPr lang="en-US" altLang="zh-CN"/>
          </a:p>
          <a:p>
            <a:pPr defTabSz="914400">
              <a:spcBef>
                <a:spcPts val="600"/>
              </a:spcBef>
              <a:defRPr sz="1600"/>
            </a:pPr>
            <a:r>
              <a:rPr lang="en-US"/>
              <a:t>... </a:t>
            </a:r>
            <a:r>
              <a:rPr lang="en-US" altLang="zh-CN"/>
              <a:t>SAP Business Network</a:t>
            </a:r>
            <a:r>
              <a:rPr lang="zh-CN" altLang="en-US"/>
              <a:t>管理员任务</a:t>
            </a:r>
          </a:p>
        </p:txBody>
      </p:sp>
    </p:spTree>
    <p:extLst>
      <p:ext uri="{BB962C8B-B14F-4D97-AF65-F5344CB8AC3E}">
        <p14:creationId xmlns:p14="http://schemas.microsoft.com/office/powerpoint/2010/main" val="3070665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a:xfrm>
            <a:off x="506443" y="708987"/>
            <a:ext cx="11182288" cy="677108"/>
          </a:xfrm>
        </p:spPr>
        <p:txBody>
          <a:bodyPr/>
          <a:lstStyle/>
          <a:p>
            <a:r>
              <a:rPr sz="3600" err="1">
                <a:solidFill>
                  <a:schemeClr val="accent1"/>
                </a:solidFill>
              </a:rPr>
              <a:t>订单确认</a:t>
            </a:r>
            <a:br>
              <a:rPr lang="en-US" sz="3800">
                <a:solidFill>
                  <a:schemeClr val="accent1"/>
                </a:solidFill>
              </a:rPr>
            </a:br>
            <a:r>
              <a:rPr sz="2800"/>
              <a:t> </a:t>
            </a:r>
            <a:r>
              <a:rPr sz="2800" err="1"/>
              <a:t>在本章中，您将了解以下内容</a:t>
            </a:r>
            <a:endParaRPr sz="2800">
              <a:solidFill>
                <a:schemeClr val="accent1"/>
              </a:solidFill>
            </a:endParaRPr>
          </a:p>
        </p:txBody>
      </p:sp>
      <p:sp>
        <p:nvSpPr>
          <p:cNvPr id="3" name="TextBox 2">
            <a:extLst>
              <a:ext uri="{FF2B5EF4-FFF2-40B4-BE49-F238E27FC236}">
                <a16:creationId xmlns:a16="http://schemas.microsoft.com/office/drawing/2014/main" id="{BCFC94D9-FA9D-4B05-9A28-5D1BE3913B4D}"/>
              </a:ext>
            </a:extLst>
          </p:cNvPr>
          <p:cNvSpPr txBox="1"/>
          <p:nvPr/>
        </p:nvSpPr>
        <p:spPr>
          <a:xfrm>
            <a:off x="506443" y="1989574"/>
            <a:ext cx="2635337" cy="1215717"/>
          </a:xfrm>
          <a:prstGeom prst="rect">
            <a:avLst/>
          </a:prstGeom>
          <a:noFill/>
        </p:spPr>
        <p:txBody>
          <a:bodyPr wrap="none" lIns="0" tIns="0" rIns="0" bIns="0">
            <a:spAutoFit/>
          </a:bodyPr>
          <a:lstStyle/>
          <a:p>
            <a:pPr defTabSz="914400">
              <a:spcBef>
                <a:spcPts val="600"/>
              </a:spcBef>
              <a:defRPr sz="1600"/>
            </a:pPr>
            <a:r>
              <a:rPr lang="en-US" dirty="0"/>
              <a:t>...</a:t>
            </a:r>
            <a:r>
              <a:rPr dirty="0" err="1"/>
              <a:t>如何管理订单确认</a:t>
            </a:r>
            <a:endParaRPr dirty="0"/>
          </a:p>
          <a:p>
            <a:pPr defTabSz="914400">
              <a:spcBef>
                <a:spcPts val="600"/>
              </a:spcBef>
              <a:defRPr sz="1600"/>
            </a:pPr>
            <a:r>
              <a:rPr lang="en-US" dirty="0"/>
              <a:t>...</a:t>
            </a:r>
            <a:r>
              <a:rPr dirty="0" err="1"/>
              <a:t>如何批量上载订单确认</a:t>
            </a:r>
            <a:endParaRPr/>
          </a:p>
          <a:p>
            <a:pPr defTabSz="914400">
              <a:spcBef>
                <a:spcPts val="600"/>
              </a:spcBef>
              <a:defRPr sz="1600"/>
            </a:pPr>
            <a:r>
              <a:rPr dirty="0"/>
              <a:t>...</a:t>
            </a:r>
            <a:r>
              <a:rPr dirty="0" err="1"/>
              <a:t>在哪里查看提交的订单确认</a:t>
            </a:r>
            <a:endParaRPr/>
          </a:p>
          <a:p>
            <a:pPr defTabSz="914400">
              <a:spcBef>
                <a:spcPts val="600"/>
              </a:spcBef>
              <a:defRPr sz="1600"/>
            </a:pPr>
            <a:r>
              <a:rPr lang="en-US" dirty="0"/>
              <a:t>...</a:t>
            </a:r>
            <a:r>
              <a:rPr dirty="0" err="1"/>
              <a:t>订单确认内容和字段说明</a:t>
            </a:r>
            <a:endParaRPr dirty="0"/>
          </a:p>
        </p:txBody>
      </p:sp>
    </p:spTree>
    <p:extLst>
      <p:ext uri="{BB962C8B-B14F-4D97-AF65-F5344CB8AC3E}">
        <p14:creationId xmlns:p14="http://schemas.microsoft.com/office/powerpoint/2010/main" val="5290836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19C863C-392D-4C7C-8EFA-19702597F213}"/>
              </a:ext>
            </a:extLst>
          </p:cNvPr>
          <p:cNvSpPr>
            <a:spLocks noGrp="1"/>
          </p:cNvSpPr>
          <p:nvPr>
            <p:ph type="body" sz="quarter" idx="10"/>
          </p:nvPr>
        </p:nvSpPr>
        <p:spPr>
          <a:xfrm>
            <a:off x="648527" y="1435729"/>
            <a:ext cx="9691379" cy="4357567"/>
          </a:xfrm>
        </p:spPr>
        <p:txBody>
          <a:bodyPr>
            <a:normAutofit/>
          </a:bodyPr>
          <a:lstStyle/>
          <a:p>
            <a:pPr marL="171450" indent="-171450">
              <a:spcBef>
                <a:spcPts val="0"/>
              </a:spcBef>
              <a:spcAft>
                <a:spcPts val="600"/>
              </a:spcAft>
              <a:buFont typeface="Arial" panose="020B0604020202020204" pitchFamily="34" charset="0"/>
              <a:buChar char="•"/>
              <a:defRPr sz="1300"/>
            </a:pPr>
            <a:r>
              <a:rPr err="1"/>
              <a:t>订单确认文档由供应商发送作为订购单的接受</a:t>
            </a:r>
            <a:r>
              <a:t>。</a:t>
            </a:r>
          </a:p>
          <a:p>
            <a:pPr marL="171450" indent="-171450">
              <a:spcBef>
                <a:spcPts val="0"/>
              </a:spcBef>
              <a:spcAft>
                <a:spcPts val="600"/>
              </a:spcAft>
              <a:buFont typeface="Arial" panose="020B0604020202020204" pitchFamily="34" charset="0"/>
              <a:buChar char="•"/>
              <a:defRPr sz="1300"/>
            </a:pPr>
            <a:r>
              <a:rPr err="1"/>
              <a:t>订单确认是履行采购商建议的订单的协议</a:t>
            </a:r>
            <a:r>
              <a:t>。</a:t>
            </a:r>
          </a:p>
          <a:p>
            <a:pPr marL="171450" indent="-171450">
              <a:spcBef>
                <a:spcPts val="0"/>
              </a:spcBef>
              <a:spcAft>
                <a:spcPts val="600"/>
              </a:spcAft>
              <a:buFont typeface="Arial" panose="020B0604020202020204" pitchFamily="34" charset="0"/>
              <a:buChar char="•"/>
            </a:pPr>
            <a:endParaRPr sz="1300"/>
          </a:p>
          <a:p>
            <a:pPr>
              <a:spcBef>
                <a:spcPts val="0"/>
              </a:spcBef>
            </a:pPr>
            <a:endParaRPr sz="1300"/>
          </a:p>
          <a:p>
            <a:endParaRPr sz="1300"/>
          </a:p>
        </p:txBody>
      </p:sp>
      <p:sp>
        <p:nvSpPr>
          <p:cNvPr id="2" name="Title 1">
            <a:extLst>
              <a:ext uri="{FF2B5EF4-FFF2-40B4-BE49-F238E27FC236}">
                <a16:creationId xmlns:a16="http://schemas.microsoft.com/office/drawing/2014/main" id="{64C85228-6B79-4B14-B0DA-9A456FB5941E}"/>
              </a:ext>
            </a:extLst>
          </p:cNvPr>
          <p:cNvSpPr>
            <a:spLocks noGrp="1"/>
          </p:cNvSpPr>
          <p:nvPr>
            <p:ph type="title"/>
          </p:nvPr>
        </p:nvSpPr>
        <p:spPr>
          <a:xfrm>
            <a:off x="648526" y="438685"/>
            <a:ext cx="11183564" cy="676980"/>
          </a:xfrm>
        </p:spPr>
        <p:txBody>
          <a:bodyPr/>
          <a:lstStyle/>
          <a:p>
            <a:r>
              <a:t>订单确认</a:t>
            </a:r>
            <a:br>
              <a:rPr lang="en-US"/>
            </a:br>
            <a:r>
              <a:t> </a:t>
            </a:r>
            <a:r>
              <a:rPr sz="2000">
                <a:solidFill>
                  <a:schemeClr val="accent1"/>
                </a:solidFill>
              </a:rPr>
              <a:t>一般注意事项</a:t>
            </a:r>
          </a:p>
        </p:txBody>
      </p:sp>
    </p:spTree>
    <p:extLst>
      <p:ext uri="{BB962C8B-B14F-4D97-AF65-F5344CB8AC3E}">
        <p14:creationId xmlns:p14="http://schemas.microsoft.com/office/powerpoint/2010/main" val="3248482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644" y="460079"/>
            <a:ext cx="8496000" cy="953979"/>
          </a:xfrm>
        </p:spPr>
        <p:txBody>
          <a:bodyPr/>
          <a:lstStyle/>
          <a:p>
            <a:pPr>
              <a:defRPr spc="50">
                <a:latin typeface="Arial"/>
                <a:cs typeface="Arial" panose="020B0604020202020204" pitchFamily="34" charset="0"/>
              </a:defRPr>
            </a:pPr>
            <a:r>
              <a:t>订单确认</a:t>
            </a:r>
            <a:br>
              <a:rPr lang="en-US" spc="50">
                <a:latin typeface="Arial"/>
                <a:cs typeface="Arial" panose="020B0604020202020204" pitchFamily="34" charset="0"/>
              </a:rPr>
            </a:br>
            <a:r>
              <a:rPr sz="2000">
                <a:solidFill>
                  <a:schemeClr val="accent1"/>
                </a:solidFill>
              </a:rPr>
              <a:t>允许的操作</a:t>
            </a:r>
            <a:br>
              <a:rPr lang="en-US" spc="50">
                <a:latin typeface="Arial"/>
                <a:cs typeface="Arial" panose="020B0604020202020204" pitchFamily="34" charset="0"/>
              </a:rPr>
            </a:br>
            <a:endParaRPr sz="1800" spc="50">
              <a:solidFill>
                <a:schemeClr val="accent1"/>
              </a:solidFill>
              <a:latin typeface="Arial"/>
              <a:cs typeface="Arial" panose="020B0604020202020204" pitchFamily="34" charset="0"/>
            </a:endParaRPr>
          </a:p>
        </p:txBody>
      </p:sp>
      <p:sp>
        <p:nvSpPr>
          <p:cNvPr id="4" name="TextBox 3">
            <a:extLst>
              <a:ext uri="{FF2B5EF4-FFF2-40B4-BE49-F238E27FC236}">
                <a16:creationId xmlns:a16="http://schemas.microsoft.com/office/drawing/2014/main" id="{2CEB6C79-BF7B-4091-9A99-121D7724C55E}"/>
              </a:ext>
            </a:extLst>
          </p:cNvPr>
          <p:cNvSpPr txBox="1"/>
          <p:nvPr/>
        </p:nvSpPr>
        <p:spPr>
          <a:xfrm>
            <a:off x="632046" y="1474953"/>
            <a:ext cx="10481489" cy="4655121"/>
          </a:xfrm>
          <a:prstGeom prst="rect">
            <a:avLst/>
          </a:prstGeom>
          <a:noFill/>
        </p:spPr>
        <p:txBody>
          <a:bodyPr wrap="square" lIns="0" tIns="0" rIns="0" bIns="0">
            <a:spAutoFit/>
          </a:bodyPr>
          <a:lstStyle/>
          <a:p>
            <a:pPr marL="0" lvl="1">
              <a:spcAft>
                <a:spcPts val="600"/>
              </a:spcAft>
              <a:buClr>
                <a:schemeClr val="accent1"/>
              </a:buClr>
              <a:buNone/>
              <a:defRPr sz="1300">
                <a:cs typeface="Arial" pitchFamily="34" charset="0"/>
              </a:defRPr>
            </a:pPr>
            <a:r>
              <a:t>SAP Business Network </a:t>
            </a:r>
            <a:r>
              <a:rPr err="1"/>
              <a:t>提供了多个用于确认订单的选项</a:t>
            </a:r>
            <a:r>
              <a:t>：</a:t>
            </a:r>
          </a:p>
          <a:p>
            <a:pPr marL="0" lvl="1" indent="-365760">
              <a:spcAft>
                <a:spcPts val="600"/>
              </a:spcAft>
              <a:buClr>
                <a:schemeClr val="accent1"/>
              </a:buClr>
            </a:pPr>
            <a:endParaRPr sz="1300">
              <a:cs typeface="Arial" pitchFamily="34" charset="0"/>
            </a:endParaRPr>
          </a:p>
          <a:p>
            <a:pPr marL="91440" lvl="2" indent="-228600">
              <a:spcAft>
                <a:spcPts val="600"/>
              </a:spcAft>
              <a:buClr>
                <a:schemeClr val="accent1"/>
              </a:buClr>
              <a:buFont typeface="+mj-lt"/>
              <a:buAutoNum type="arabicPeriod"/>
              <a:defRPr sz="1300" b="1">
                <a:cs typeface="Arial" pitchFamily="34" charset="0"/>
              </a:defRPr>
            </a:pPr>
            <a:r>
              <a:rPr err="1"/>
              <a:t>单个采购订单管理</a:t>
            </a:r>
            <a:endParaRPr/>
          </a:p>
          <a:p>
            <a:pPr marL="0" lvl="2">
              <a:spcAft>
                <a:spcPts val="600"/>
              </a:spcAft>
              <a:buClr>
                <a:schemeClr val="accent1"/>
              </a:buClr>
              <a:buNone/>
              <a:defRPr sz="1300">
                <a:cs typeface="Arial" pitchFamily="34" charset="0"/>
              </a:defRPr>
            </a:pPr>
            <a:r>
              <a:rPr err="1"/>
              <a:t>订购单数量较少时，您只需转到每个订购单，单击“Order</a:t>
            </a:r>
            <a:r>
              <a:t> Confirmation”（</a:t>
            </a:r>
            <a:r>
              <a:rPr err="1"/>
              <a:t>订单确认）按钮，即可全部或部分确认订购单。系统将建议以下按钮</a:t>
            </a:r>
            <a:r>
              <a:t>：</a:t>
            </a:r>
          </a:p>
          <a:p>
            <a:pPr marL="171450" indent="-171450">
              <a:spcAft>
                <a:spcPts val="600"/>
              </a:spcAft>
              <a:buClr>
                <a:schemeClr val="accent1"/>
              </a:buClr>
              <a:buFont typeface="Arial" panose="020B0604020202020204" pitchFamily="34" charset="0"/>
              <a:buChar char="•"/>
              <a:defRPr sz="1300">
                <a:cs typeface="Arial" pitchFamily="34" charset="0"/>
              </a:defRPr>
            </a:pPr>
            <a:r>
              <a:rPr b="1" err="1"/>
              <a:t>确认整个订单</a:t>
            </a:r>
            <a:r>
              <a:t>： </a:t>
            </a:r>
            <a:r>
              <a:rPr err="1"/>
              <a:t>将只提出有限的操作，以便快速确认订单而不进行任何更改</a:t>
            </a:r>
            <a:r>
              <a:t>。</a:t>
            </a:r>
          </a:p>
          <a:p>
            <a:pPr marL="171450" indent="-171450">
              <a:spcAft>
                <a:spcPts val="600"/>
              </a:spcAft>
              <a:buClr>
                <a:schemeClr val="accent1"/>
              </a:buClr>
              <a:buFont typeface="Arial" panose="020B0604020202020204" pitchFamily="34" charset="0"/>
              <a:buChar char="•"/>
              <a:defRPr sz="1300">
                <a:cs typeface="Arial" pitchFamily="34" charset="0"/>
              </a:defRPr>
            </a:pPr>
            <a:r>
              <a:rPr b="1" err="1"/>
              <a:t>更新行项目</a:t>
            </a:r>
            <a:r>
              <a:rPr err="1"/>
              <a:t>：此选项允许您修改抬头级和行级的信息，以更</a:t>
            </a:r>
            <a:r>
              <a:rPr lang="zh-CN" altLang="en-US"/>
              <a:t>新</a:t>
            </a:r>
            <a:r>
              <a:rPr err="1"/>
              <a:t>日期</a:t>
            </a:r>
            <a:r>
              <a:t>。</a:t>
            </a:r>
          </a:p>
          <a:p>
            <a:pPr marL="171450" indent="-171450">
              <a:spcAft>
                <a:spcPts val="600"/>
              </a:spcAft>
              <a:buClr>
                <a:schemeClr val="accent1"/>
              </a:buClr>
              <a:buFont typeface="Arial" panose="020B0604020202020204" pitchFamily="34" charset="0"/>
              <a:buChar char="•"/>
              <a:defRPr sz="1300"/>
            </a:pPr>
            <a:r>
              <a:rPr b="1" err="1"/>
              <a:t>拆分</a:t>
            </a:r>
            <a:r>
              <a:rPr err="1"/>
              <a:t>操作允许根据需要添加（或删除）拆分行。供应商可以根据您的拆分理由调整日期和数量</a:t>
            </a:r>
            <a:r>
              <a:t>。</a:t>
            </a:r>
            <a:r>
              <a:rPr lang="zh-CN" altLang="en-US"/>
              <a:t>所有拆分的行项目数量总和必须与订单需求数量保持一致。</a:t>
            </a:r>
            <a:endParaRPr sz="1300">
              <a:cs typeface="Arial" pitchFamily="34" charset="0"/>
            </a:endParaRPr>
          </a:p>
          <a:p>
            <a:pPr marL="91440" lvl="2" indent="-228600">
              <a:spcAft>
                <a:spcPts val="600"/>
              </a:spcAft>
              <a:buClr>
                <a:schemeClr val="accent1"/>
              </a:buClr>
              <a:buFont typeface="+mj-lt"/>
              <a:buAutoNum type="arabicPeriod" startAt="2"/>
            </a:pPr>
            <a:endParaRPr sz="1300" b="1">
              <a:cs typeface="Arial" pitchFamily="34" charset="0"/>
            </a:endParaRPr>
          </a:p>
          <a:p>
            <a:pPr marL="91440" lvl="2" indent="-228600">
              <a:spcAft>
                <a:spcPts val="600"/>
              </a:spcAft>
              <a:buClr>
                <a:schemeClr val="accent1"/>
              </a:buClr>
              <a:buFont typeface="+mj-lt"/>
              <a:buAutoNum type="arabicPeriod" startAt="2"/>
              <a:defRPr sz="1300" b="1">
                <a:cs typeface="Arial" pitchFamily="34" charset="0"/>
              </a:defRPr>
            </a:pPr>
            <a:r>
              <a:rPr err="1"/>
              <a:t>需要管理多个订购单：一步式确认</a:t>
            </a:r>
            <a:endParaRPr/>
          </a:p>
          <a:p>
            <a:pPr marL="0" lvl="2">
              <a:spcAft>
                <a:spcPts val="600"/>
              </a:spcAft>
              <a:buClr>
                <a:schemeClr val="accent1"/>
              </a:buClr>
              <a:buNone/>
              <a:defRPr sz="1300">
                <a:cs typeface="Arial" pitchFamily="34" charset="0"/>
              </a:defRPr>
            </a:pPr>
            <a:r>
              <a:rPr err="1"/>
              <a:t>如果要同时确认多个订购单，则应使用“Items</a:t>
            </a:r>
            <a:r>
              <a:t> to Confirm”（</a:t>
            </a:r>
            <a:r>
              <a:rPr err="1"/>
              <a:t>待确认项目）子选项卡执行一步式操作</a:t>
            </a:r>
            <a:r>
              <a:t>。</a:t>
            </a:r>
          </a:p>
          <a:p>
            <a:pPr marL="0" lvl="2">
              <a:spcAft>
                <a:spcPts val="600"/>
              </a:spcAft>
              <a:buClr>
                <a:schemeClr val="accent1"/>
              </a:buClr>
              <a:buNone/>
              <a:defRPr sz="1300"/>
            </a:pPr>
            <a:r>
              <a:rPr b="1" err="1">
                <a:solidFill>
                  <a:schemeClr val="accent1"/>
                </a:solidFill>
                <a:cs typeface="Arial" pitchFamily="34" charset="0"/>
              </a:rPr>
              <a:t>注意</a:t>
            </a:r>
            <a:r>
              <a:rPr i="1" err="1">
                <a:solidFill>
                  <a:schemeClr val="accent1"/>
                </a:solidFill>
                <a:cs typeface="Arial" pitchFamily="34" charset="0"/>
              </a:rPr>
              <a:t>：</a:t>
            </a:r>
            <a:r>
              <a:rPr err="1">
                <a:cs typeface="Arial" pitchFamily="34" charset="0"/>
              </a:rPr>
              <a:t>无法通过此选项将单个采购订单行拆分为多个确认</a:t>
            </a:r>
            <a:r>
              <a:rPr>
                <a:cs typeface="Arial" pitchFamily="34" charset="0"/>
              </a:rPr>
              <a:t>。</a:t>
            </a:r>
          </a:p>
          <a:p>
            <a:pPr marL="91440" lvl="2" indent="-228600">
              <a:spcAft>
                <a:spcPts val="600"/>
              </a:spcAft>
              <a:buClr>
                <a:schemeClr val="accent1"/>
              </a:buClr>
              <a:buFont typeface="+mj-lt"/>
              <a:buAutoNum type="arabicPeriod" startAt="3"/>
            </a:pPr>
            <a:endParaRPr sz="1300" b="1">
              <a:cs typeface="Arial" pitchFamily="34" charset="0"/>
            </a:endParaRPr>
          </a:p>
          <a:p>
            <a:pPr marL="91440" lvl="2" indent="-228600">
              <a:spcAft>
                <a:spcPts val="600"/>
              </a:spcAft>
              <a:buClr>
                <a:schemeClr val="accent1"/>
              </a:buClr>
              <a:buFont typeface="+mj-lt"/>
              <a:buAutoNum type="arabicPeriod" startAt="3"/>
              <a:defRPr sz="1300" b="1">
                <a:cs typeface="Arial" pitchFamily="34" charset="0"/>
              </a:defRPr>
            </a:pPr>
            <a:r>
              <a:rPr err="1"/>
              <a:t>批量上载订单确认</a:t>
            </a:r>
            <a:endParaRPr/>
          </a:p>
          <a:p>
            <a:pPr marL="0" lvl="2">
              <a:spcAft>
                <a:spcPts val="600"/>
              </a:spcAft>
              <a:buClr>
                <a:schemeClr val="accent1"/>
              </a:buClr>
              <a:buNone/>
              <a:defRPr sz="1300">
                <a:cs typeface="Arial" pitchFamily="34" charset="0"/>
              </a:defRPr>
            </a:pPr>
            <a:r>
              <a:rPr err="1"/>
              <a:t>如果要同时确认大量订购单行，您可以选择通过批量确认（文件上载）进行确认</a:t>
            </a:r>
            <a:r>
              <a:t>。</a:t>
            </a:r>
          </a:p>
          <a:p>
            <a:pPr marL="0" lvl="2">
              <a:spcAft>
                <a:spcPts val="600"/>
              </a:spcAft>
              <a:buClr>
                <a:schemeClr val="accent1"/>
              </a:buClr>
              <a:buNone/>
              <a:defRPr sz="1300">
                <a:cs typeface="Arial" pitchFamily="34" charset="0"/>
              </a:defRPr>
            </a:pPr>
            <a:r>
              <a:rPr err="1"/>
              <a:t>选择此选项后，您将能够更新行项目</a:t>
            </a:r>
            <a:r>
              <a:t>。</a:t>
            </a:r>
          </a:p>
          <a:p>
            <a:pPr fontAlgn="base">
              <a:spcBef>
                <a:spcPct val="50000"/>
              </a:spcBef>
              <a:spcAft>
                <a:spcPct val="0"/>
              </a:spcAft>
              <a:buClr>
                <a:srgbClr val="F0AB00"/>
              </a:buClr>
              <a:buSzPct val="80000"/>
            </a:pPr>
            <a:endParaRPr sz="1300" kern="0">
              <a:ea typeface="Arial Unicode MS" pitchFamily="34" charset="-128"/>
              <a:cs typeface="Arial Unicode MS" pitchFamily="34" charset="-128"/>
            </a:endParaRPr>
          </a:p>
        </p:txBody>
      </p:sp>
    </p:spTree>
    <p:extLst>
      <p:ext uri="{BB962C8B-B14F-4D97-AF65-F5344CB8AC3E}">
        <p14:creationId xmlns:p14="http://schemas.microsoft.com/office/powerpoint/2010/main" val="5088280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AF17CB-E1C3-4924-84EF-68C947767630}"/>
              </a:ext>
            </a:extLst>
          </p:cNvPr>
          <p:cNvSpPr>
            <a:spLocks noGrp="1"/>
          </p:cNvSpPr>
          <p:nvPr>
            <p:ph type="body" sz="quarter" idx="10"/>
          </p:nvPr>
        </p:nvSpPr>
        <p:spPr>
          <a:xfrm>
            <a:off x="781133" y="1267924"/>
            <a:ext cx="3979398" cy="4373136"/>
          </a:xfrm>
        </p:spPr>
        <p:txBody>
          <a:bodyPr>
            <a:normAutofit/>
          </a:bodyPr>
          <a:lstStyle/>
          <a:p>
            <a:pPr>
              <a:spcBef>
                <a:spcPts val="0"/>
              </a:spcBef>
              <a:spcAft>
                <a:spcPts val="600"/>
              </a:spcAft>
              <a:defRPr sz="1300"/>
            </a:pPr>
            <a:r>
              <a:rPr dirty="0" err="1"/>
              <a:t>您可以确认、更新</a:t>
            </a:r>
            <a:r>
              <a:rPr lang="zh-CN" altLang="en-US" dirty="0"/>
              <a:t>订单</a:t>
            </a:r>
            <a:r>
              <a:rPr dirty="0"/>
              <a:t>。</a:t>
            </a:r>
          </a:p>
          <a:p>
            <a:pPr>
              <a:spcBef>
                <a:spcPts val="0"/>
              </a:spcBef>
              <a:spcAft>
                <a:spcPts val="600"/>
              </a:spcAft>
              <a:defRPr sz="1300"/>
            </a:pPr>
            <a:r>
              <a:rPr dirty="0" err="1"/>
              <a:t>从</a:t>
            </a:r>
            <a:r>
              <a:rPr b="1" dirty="0" err="1"/>
              <a:t>工作台</a:t>
            </a:r>
            <a:endParaRPr b="1" dirty="0"/>
          </a:p>
          <a:p>
            <a:pPr>
              <a:spcBef>
                <a:spcPts val="0"/>
              </a:spcBef>
              <a:spcAft>
                <a:spcPts val="600"/>
              </a:spcAft>
              <a:defRPr sz="1300"/>
            </a:pPr>
            <a:r>
              <a:rPr dirty="0" err="1"/>
              <a:t>或者</a:t>
            </a:r>
            <a:endParaRPr dirty="0"/>
          </a:p>
          <a:p>
            <a:pPr>
              <a:spcBef>
                <a:spcPts val="0"/>
              </a:spcBef>
              <a:spcAft>
                <a:spcPts val="600"/>
              </a:spcAft>
              <a:defRPr sz="1300"/>
            </a:pPr>
            <a:r>
              <a:rPr dirty="0"/>
              <a:t>在 </a:t>
            </a:r>
            <a:r>
              <a:rPr b="1" dirty="0" err="1"/>
              <a:t>订单</a:t>
            </a:r>
            <a:r>
              <a:rPr b="1" dirty="0"/>
              <a:t> &gt; </a:t>
            </a:r>
            <a:r>
              <a:rPr b="1" dirty="0" err="1"/>
              <a:t>订单和</a:t>
            </a:r>
            <a:r>
              <a:rPr lang="zh-CN" altLang="en-US" b="1" dirty="0"/>
              <a:t>交货计划</a:t>
            </a:r>
            <a:r>
              <a:rPr b="1" dirty="0"/>
              <a:t>：</a:t>
            </a:r>
            <a:endParaRPr sz="1300" dirty="0"/>
          </a:p>
          <a:p>
            <a:pPr marL="228600" indent="-228600">
              <a:spcBef>
                <a:spcPts val="0"/>
              </a:spcBef>
              <a:spcAft>
                <a:spcPts val="600"/>
              </a:spcAft>
              <a:buAutoNum type="arabicPeriod"/>
              <a:defRPr sz="1300"/>
            </a:pPr>
            <a:r>
              <a:rPr dirty="0" err="1"/>
              <a:t>选择</a:t>
            </a:r>
            <a:r>
              <a:rPr b="1" dirty="0" err="1"/>
              <a:t>订单</a:t>
            </a:r>
            <a:r>
              <a:rPr dirty="0" err="1"/>
              <a:t>拼贴</a:t>
            </a:r>
            <a:r>
              <a:rPr dirty="0"/>
              <a:t>。</a:t>
            </a:r>
          </a:p>
          <a:p>
            <a:pPr marL="228600" indent="-228600">
              <a:spcBef>
                <a:spcPts val="0"/>
              </a:spcBef>
              <a:spcAft>
                <a:spcPts val="600"/>
              </a:spcAft>
              <a:buAutoNum type="arabicPeriod"/>
              <a:defRPr sz="1300"/>
            </a:pPr>
            <a:r>
              <a:rPr dirty="0" err="1"/>
              <a:t>确定正确的文档，然后单击</a:t>
            </a:r>
            <a:r>
              <a:rPr b="1" dirty="0" err="1"/>
              <a:t>“操作”下的</a:t>
            </a:r>
            <a:r>
              <a:rPr lang="en-US" b="1" dirty="0"/>
              <a:t>         </a:t>
            </a:r>
            <a:r>
              <a:rPr b="1" dirty="0"/>
              <a:t> 。</a:t>
            </a:r>
            <a:endParaRPr sz="1300" dirty="0"/>
          </a:p>
          <a:p>
            <a:pPr marL="228600" indent="-228600">
              <a:spcBef>
                <a:spcPts val="0"/>
              </a:spcBef>
              <a:spcAft>
                <a:spcPts val="600"/>
              </a:spcAft>
              <a:buAutoNum type="arabicPeriod"/>
              <a:defRPr sz="1300"/>
            </a:pPr>
            <a:r>
              <a:rPr dirty="0" err="1"/>
              <a:t>选择操作</a:t>
            </a:r>
            <a:r>
              <a:rPr dirty="0"/>
              <a:t>。</a:t>
            </a:r>
          </a:p>
          <a:p>
            <a:pPr marL="228600" indent="-228600">
              <a:spcBef>
                <a:spcPts val="0"/>
              </a:spcBef>
              <a:spcAft>
                <a:spcPts val="600"/>
              </a:spcAft>
              <a:buAutoNum type="arabicPeriod"/>
              <a:defRPr sz="1300"/>
            </a:pPr>
            <a:r>
              <a:rPr dirty="0" err="1"/>
              <a:t>可以从</a:t>
            </a:r>
            <a:r>
              <a:rPr dirty="0"/>
              <a:t> </a:t>
            </a:r>
            <a:r>
              <a:rPr b="1" dirty="0"/>
              <a:t>PO </a:t>
            </a:r>
            <a:r>
              <a:rPr b="1" dirty="0" err="1"/>
              <a:t>屏幕执行相同的操作。</a:t>
            </a:r>
            <a:r>
              <a:rPr dirty="0" err="1"/>
              <a:t>单击</a:t>
            </a:r>
            <a:r>
              <a:rPr dirty="0"/>
              <a:t> </a:t>
            </a:r>
            <a:r>
              <a:rPr b="1" dirty="0" err="1"/>
              <a:t>创建订单确认</a:t>
            </a:r>
            <a:r>
              <a:rPr dirty="0"/>
              <a:t> </a:t>
            </a:r>
            <a:r>
              <a:rPr dirty="0" err="1"/>
              <a:t>按钮</a:t>
            </a:r>
            <a:r>
              <a:rPr dirty="0"/>
              <a:t>。</a:t>
            </a:r>
          </a:p>
          <a:p>
            <a:pPr marL="228600" indent="-228600">
              <a:spcBef>
                <a:spcPts val="0"/>
              </a:spcBef>
              <a:spcAft>
                <a:spcPts val="600"/>
              </a:spcAft>
              <a:buAutoNum type="arabicPeriod"/>
            </a:pPr>
            <a:endParaRPr sz="1300" dirty="0"/>
          </a:p>
          <a:p>
            <a:pPr>
              <a:spcBef>
                <a:spcPts val="0"/>
              </a:spcBef>
              <a:spcAft>
                <a:spcPts val="600"/>
              </a:spcAft>
            </a:pPr>
            <a:endParaRPr sz="1300" dirty="0"/>
          </a:p>
          <a:p>
            <a:pPr marL="342900" indent="-342900">
              <a:spcBef>
                <a:spcPts val="0"/>
              </a:spcBef>
              <a:spcAft>
                <a:spcPts val="600"/>
              </a:spcAft>
              <a:buFont typeface="+mj-lt"/>
              <a:buAutoNum type="arabicPeriod" startAt="5"/>
            </a:pPr>
            <a:endParaRPr sz="1300" dirty="0"/>
          </a:p>
        </p:txBody>
      </p:sp>
      <p:sp>
        <p:nvSpPr>
          <p:cNvPr id="3" name="Title 2">
            <a:extLst>
              <a:ext uri="{FF2B5EF4-FFF2-40B4-BE49-F238E27FC236}">
                <a16:creationId xmlns:a16="http://schemas.microsoft.com/office/drawing/2014/main" id="{296881A0-D134-453D-BD4A-4B4874E8ECEF}"/>
              </a:ext>
            </a:extLst>
          </p:cNvPr>
          <p:cNvSpPr>
            <a:spLocks noGrp="1"/>
          </p:cNvSpPr>
          <p:nvPr>
            <p:ph type="title"/>
          </p:nvPr>
        </p:nvSpPr>
        <p:spPr>
          <a:xfrm>
            <a:off x="505457" y="494475"/>
            <a:ext cx="11183564" cy="702428"/>
          </a:xfrm>
        </p:spPr>
        <p:txBody>
          <a:bodyPr/>
          <a:lstStyle/>
          <a:p>
            <a:pPr>
              <a:defRPr spc="50">
                <a:cs typeface="Arial" panose="020B0604020202020204" pitchFamily="34" charset="0"/>
              </a:defRPr>
            </a:pPr>
            <a:r>
              <a:rPr dirty="0" err="1"/>
              <a:t>订单确认</a:t>
            </a:r>
            <a:br>
              <a:rPr lang="en-US" spc="50" dirty="0">
                <a:cs typeface="Arial" panose="020B0604020202020204" pitchFamily="34" charset="0"/>
              </a:rPr>
            </a:br>
            <a:r>
              <a:rPr sz="2000" dirty="0" err="1">
                <a:solidFill>
                  <a:schemeClr val="accent1"/>
                </a:solidFill>
              </a:rPr>
              <a:t>允许的操作</a:t>
            </a:r>
            <a:endParaRPr sz="2000" dirty="0">
              <a:solidFill>
                <a:schemeClr val="accent1"/>
              </a:solidFill>
            </a:endParaRPr>
          </a:p>
        </p:txBody>
      </p:sp>
      <p:pic>
        <p:nvPicPr>
          <p:cNvPr id="6" name="Picture 5">
            <a:extLst>
              <a:ext uri="{FF2B5EF4-FFF2-40B4-BE49-F238E27FC236}">
                <a16:creationId xmlns:a16="http://schemas.microsoft.com/office/drawing/2014/main" id="{29D6FD38-30E8-4A1A-985B-C1FC8C7F5E5A}"/>
              </a:ext>
            </a:extLst>
          </p:cNvPr>
          <p:cNvPicPr>
            <a:picLocks noChangeAspect="1"/>
          </p:cNvPicPr>
          <p:nvPr/>
        </p:nvPicPr>
        <p:blipFill>
          <a:blip r:embed="rId2"/>
          <a:stretch>
            <a:fillRect/>
          </a:stretch>
        </p:blipFill>
        <p:spPr>
          <a:xfrm>
            <a:off x="3866860" y="2584512"/>
            <a:ext cx="365792" cy="274344"/>
          </a:xfrm>
          <a:prstGeom prst="rect">
            <a:avLst/>
          </a:prstGeom>
        </p:spPr>
      </p:pic>
      <p:pic>
        <p:nvPicPr>
          <p:cNvPr id="32" name="Picture 31">
            <a:extLst>
              <a:ext uri="{FF2B5EF4-FFF2-40B4-BE49-F238E27FC236}">
                <a16:creationId xmlns:a16="http://schemas.microsoft.com/office/drawing/2014/main" id="{3D880C0D-36E4-4316-8711-CDFBD0D245CA}"/>
              </a:ext>
            </a:extLst>
          </p:cNvPr>
          <p:cNvPicPr>
            <a:picLocks noChangeAspect="1"/>
          </p:cNvPicPr>
          <p:nvPr/>
        </p:nvPicPr>
        <p:blipFill>
          <a:blip r:embed="rId3"/>
          <a:stretch>
            <a:fillRect/>
          </a:stretch>
        </p:blipFill>
        <p:spPr>
          <a:xfrm>
            <a:off x="5064149" y="1924111"/>
            <a:ext cx="274344" cy="329213"/>
          </a:xfrm>
          <a:prstGeom prst="rect">
            <a:avLst/>
          </a:prstGeom>
        </p:spPr>
      </p:pic>
      <p:pic>
        <p:nvPicPr>
          <p:cNvPr id="4" name="Picture 3">
            <a:extLst>
              <a:ext uri="{FF2B5EF4-FFF2-40B4-BE49-F238E27FC236}">
                <a16:creationId xmlns:a16="http://schemas.microsoft.com/office/drawing/2014/main" id="{5B5D7F2C-BF72-ED2A-1525-0AECD7B4B577}"/>
              </a:ext>
            </a:extLst>
          </p:cNvPr>
          <p:cNvPicPr>
            <a:picLocks noChangeAspect="1"/>
          </p:cNvPicPr>
          <p:nvPr/>
        </p:nvPicPr>
        <p:blipFill>
          <a:blip r:embed="rId4"/>
          <a:stretch>
            <a:fillRect/>
          </a:stretch>
        </p:blipFill>
        <p:spPr>
          <a:xfrm>
            <a:off x="5491797" y="315943"/>
            <a:ext cx="4343623" cy="1314518"/>
          </a:xfrm>
          <a:prstGeom prst="rect">
            <a:avLst/>
          </a:prstGeom>
          <a:ln>
            <a:solidFill>
              <a:schemeClr val="accent3">
                <a:lumMod val="40000"/>
                <a:lumOff val="60000"/>
              </a:schemeClr>
            </a:solidFill>
          </a:ln>
        </p:spPr>
      </p:pic>
      <p:sp>
        <p:nvSpPr>
          <p:cNvPr id="5" name="Rectangle 4">
            <a:extLst>
              <a:ext uri="{FF2B5EF4-FFF2-40B4-BE49-F238E27FC236}">
                <a16:creationId xmlns:a16="http://schemas.microsoft.com/office/drawing/2014/main" id="{274757F6-3B39-8C8B-CC21-2B18FAE01015}"/>
              </a:ext>
            </a:extLst>
          </p:cNvPr>
          <p:cNvSpPr/>
          <p:nvPr/>
        </p:nvSpPr>
        <p:spPr bwMode="gray">
          <a:xfrm>
            <a:off x="6770670" y="807936"/>
            <a:ext cx="770561" cy="388967"/>
          </a:xfrm>
          <a:prstGeom prst="rect">
            <a:avLst/>
          </a:prstGeom>
          <a:noFill/>
          <a:ln w="28575">
            <a:solidFill>
              <a:schemeClr val="accent1"/>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
        <p:nvSpPr>
          <p:cNvPr id="11" name="Rectangle 10">
            <a:extLst>
              <a:ext uri="{FF2B5EF4-FFF2-40B4-BE49-F238E27FC236}">
                <a16:creationId xmlns:a16="http://schemas.microsoft.com/office/drawing/2014/main" id="{E1632309-7DF7-FCED-5B81-22BA275A88F4}"/>
              </a:ext>
            </a:extLst>
          </p:cNvPr>
          <p:cNvSpPr/>
          <p:nvPr/>
        </p:nvSpPr>
        <p:spPr bwMode="gray">
          <a:xfrm>
            <a:off x="8274088" y="792227"/>
            <a:ext cx="770561" cy="388967"/>
          </a:xfrm>
          <a:prstGeom prst="rect">
            <a:avLst/>
          </a:prstGeom>
          <a:noFill/>
          <a:ln w="28575">
            <a:solidFill>
              <a:schemeClr val="accent1"/>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
        <p:nvSpPr>
          <p:cNvPr id="13" name="Rectangle 12">
            <a:extLst>
              <a:ext uri="{FF2B5EF4-FFF2-40B4-BE49-F238E27FC236}">
                <a16:creationId xmlns:a16="http://schemas.microsoft.com/office/drawing/2014/main" id="{D2038E25-D773-1B50-4523-1CE6F254F995}"/>
              </a:ext>
            </a:extLst>
          </p:cNvPr>
          <p:cNvSpPr/>
          <p:nvPr/>
        </p:nvSpPr>
        <p:spPr bwMode="gray">
          <a:xfrm>
            <a:off x="8427326" y="1259402"/>
            <a:ext cx="1128704" cy="371060"/>
          </a:xfrm>
          <a:prstGeom prst="rect">
            <a:avLst/>
          </a:prstGeom>
          <a:noFill/>
          <a:ln w="28575">
            <a:solidFill>
              <a:schemeClr val="accent1"/>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pic>
        <p:nvPicPr>
          <p:cNvPr id="15" name="Picture 14">
            <a:extLst>
              <a:ext uri="{FF2B5EF4-FFF2-40B4-BE49-F238E27FC236}">
                <a16:creationId xmlns:a16="http://schemas.microsoft.com/office/drawing/2014/main" id="{457F0DD2-5ABC-B5F6-F144-97BE8E7FCF24}"/>
              </a:ext>
            </a:extLst>
          </p:cNvPr>
          <p:cNvPicPr>
            <a:picLocks noChangeAspect="1"/>
          </p:cNvPicPr>
          <p:nvPr/>
        </p:nvPicPr>
        <p:blipFill>
          <a:blip r:embed="rId5"/>
          <a:stretch>
            <a:fillRect/>
          </a:stretch>
        </p:blipFill>
        <p:spPr>
          <a:xfrm>
            <a:off x="5491796" y="1995452"/>
            <a:ext cx="6582241" cy="1306361"/>
          </a:xfrm>
          <a:prstGeom prst="rect">
            <a:avLst/>
          </a:prstGeom>
          <a:ln>
            <a:solidFill>
              <a:schemeClr val="accent3">
                <a:lumMod val="40000"/>
                <a:lumOff val="60000"/>
              </a:schemeClr>
            </a:solidFill>
          </a:ln>
        </p:spPr>
      </p:pic>
      <p:pic>
        <p:nvPicPr>
          <p:cNvPr id="17" name="Picture 16">
            <a:extLst>
              <a:ext uri="{FF2B5EF4-FFF2-40B4-BE49-F238E27FC236}">
                <a16:creationId xmlns:a16="http://schemas.microsoft.com/office/drawing/2014/main" id="{394A8FED-8049-1BDC-34F0-9F7FC31D14F8}"/>
              </a:ext>
            </a:extLst>
          </p:cNvPr>
          <p:cNvPicPr>
            <a:picLocks noChangeAspect="1"/>
          </p:cNvPicPr>
          <p:nvPr/>
        </p:nvPicPr>
        <p:blipFill>
          <a:blip r:embed="rId6"/>
          <a:stretch>
            <a:fillRect/>
          </a:stretch>
        </p:blipFill>
        <p:spPr>
          <a:xfrm>
            <a:off x="835021" y="3715638"/>
            <a:ext cx="10854000" cy="1183379"/>
          </a:xfrm>
          <a:prstGeom prst="rect">
            <a:avLst/>
          </a:prstGeom>
          <a:ln>
            <a:solidFill>
              <a:schemeClr val="accent3">
                <a:lumMod val="40000"/>
                <a:lumOff val="60000"/>
              </a:schemeClr>
            </a:solidFill>
          </a:ln>
        </p:spPr>
      </p:pic>
      <p:pic>
        <p:nvPicPr>
          <p:cNvPr id="18" name="Picture 17">
            <a:extLst>
              <a:ext uri="{FF2B5EF4-FFF2-40B4-BE49-F238E27FC236}">
                <a16:creationId xmlns:a16="http://schemas.microsoft.com/office/drawing/2014/main" id="{A6E330D7-26C4-F1F3-F43C-872A9513C6BA}"/>
              </a:ext>
            </a:extLst>
          </p:cNvPr>
          <p:cNvPicPr>
            <a:picLocks noChangeAspect="1"/>
          </p:cNvPicPr>
          <p:nvPr/>
        </p:nvPicPr>
        <p:blipFill>
          <a:blip r:embed="rId7"/>
          <a:stretch>
            <a:fillRect/>
          </a:stretch>
        </p:blipFill>
        <p:spPr>
          <a:xfrm>
            <a:off x="11414677" y="4000273"/>
            <a:ext cx="274344" cy="323116"/>
          </a:xfrm>
          <a:prstGeom prst="rect">
            <a:avLst/>
          </a:prstGeom>
        </p:spPr>
      </p:pic>
      <p:sp>
        <p:nvSpPr>
          <p:cNvPr id="22" name="Oval 21">
            <a:extLst>
              <a:ext uri="{FF2B5EF4-FFF2-40B4-BE49-F238E27FC236}">
                <a16:creationId xmlns:a16="http://schemas.microsoft.com/office/drawing/2014/main" id="{EB068CA0-011B-F312-D910-49B581FBEB65}"/>
              </a:ext>
            </a:extLst>
          </p:cNvPr>
          <p:cNvSpPr/>
          <p:nvPr/>
        </p:nvSpPr>
        <p:spPr bwMode="gray">
          <a:xfrm>
            <a:off x="9044649" y="4088253"/>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3</a:t>
            </a:r>
          </a:p>
        </p:txBody>
      </p:sp>
      <p:pic>
        <p:nvPicPr>
          <p:cNvPr id="24" name="Picture 23">
            <a:extLst>
              <a:ext uri="{FF2B5EF4-FFF2-40B4-BE49-F238E27FC236}">
                <a16:creationId xmlns:a16="http://schemas.microsoft.com/office/drawing/2014/main" id="{83DD94C1-D90B-DC25-2736-AEFE952A688F}"/>
              </a:ext>
            </a:extLst>
          </p:cNvPr>
          <p:cNvPicPr>
            <a:picLocks noChangeAspect="1"/>
          </p:cNvPicPr>
          <p:nvPr/>
        </p:nvPicPr>
        <p:blipFill>
          <a:blip r:embed="rId8"/>
          <a:stretch>
            <a:fillRect/>
          </a:stretch>
        </p:blipFill>
        <p:spPr>
          <a:xfrm>
            <a:off x="781133" y="5024741"/>
            <a:ext cx="4557360" cy="1445127"/>
          </a:xfrm>
          <a:prstGeom prst="rect">
            <a:avLst/>
          </a:prstGeom>
          <a:ln>
            <a:solidFill>
              <a:schemeClr val="accent3">
                <a:lumMod val="40000"/>
                <a:lumOff val="60000"/>
              </a:schemeClr>
            </a:solidFill>
          </a:ln>
        </p:spPr>
      </p:pic>
      <p:pic>
        <p:nvPicPr>
          <p:cNvPr id="25" name="Picture 24">
            <a:extLst>
              <a:ext uri="{FF2B5EF4-FFF2-40B4-BE49-F238E27FC236}">
                <a16:creationId xmlns:a16="http://schemas.microsoft.com/office/drawing/2014/main" id="{7D4892D8-A9D9-6654-41FE-E839F4C76727}"/>
              </a:ext>
            </a:extLst>
          </p:cNvPr>
          <p:cNvPicPr>
            <a:picLocks noChangeAspect="1"/>
          </p:cNvPicPr>
          <p:nvPr/>
        </p:nvPicPr>
        <p:blipFill>
          <a:blip r:embed="rId9"/>
          <a:stretch>
            <a:fillRect/>
          </a:stretch>
        </p:blipFill>
        <p:spPr>
          <a:xfrm>
            <a:off x="781133" y="5317944"/>
            <a:ext cx="274344" cy="323116"/>
          </a:xfrm>
          <a:prstGeom prst="rect">
            <a:avLst/>
          </a:prstGeom>
        </p:spPr>
      </p:pic>
    </p:spTree>
    <p:extLst>
      <p:ext uri="{BB962C8B-B14F-4D97-AF65-F5344CB8AC3E}">
        <p14:creationId xmlns:p14="http://schemas.microsoft.com/office/powerpoint/2010/main" val="34146915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644" y="460079"/>
            <a:ext cx="8496000" cy="1323183"/>
          </a:xfrm>
        </p:spPr>
        <p:txBody>
          <a:bodyPr/>
          <a:lstStyle/>
          <a:p>
            <a:r>
              <a:rPr spc="50" dirty="0" err="1">
                <a:latin typeface="Arial"/>
                <a:cs typeface="Arial" panose="020B0604020202020204" pitchFamily="34" charset="0"/>
              </a:rPr>
              <a:t>订单确认</a:t>
            </a:r>
            <a:br>
              <a:rPr lang="en-US" spc="50" dirty="0">
                <a:latin typeface="Arial"/>
                <a:cs typeface="Arial" panose="020B0604020202020204" pitchFamily="34" charset="0"/>
              </a:rPr>
            </a:br>
            <a:r>
              <a:rPr sz="2000" dirty="0"/>
              <a:t> </a:t>
            </a:r>
            <a:r>
              <a:rPr sz="2000" dirty="0" err="1">
                <a:solidFill>
                  <a:schemeClr val="accent1"/>
                </a:solidFill>
              </a:rPr>
              <a:t>管理</a:t>
            </a:r>
            <a:r>
              <a:rPr sz="2000" dirty="0"/>
              <a:t> </a:t>
            </a:r>
            <a:r>
              <a:rPr sz="2000" spc="50" dirty="0" err="1">
                <a:solidFill>
                  <a:schemeClr val="accent1"/>
                </a:solidFill>
                <a:cs typeface="Arial" panose="020B0604020202020204" pitchFamily="34" charset="0"/>
              </a:rPr>
              <a:t>单个订购单</a:t>
            </a:r>
            <a:r>
              <a:rPr sz="2000" spc="50" dirty="0">
                <a:solidFill>
                  <a:schemeClr val="accent1"/>
                </a:solidFill>
                <a:cs typeface="Arial" panose="020B0604020202020204" pitchFamily="34" charset="0"/>
              </a:rPr>
              <a:t> —</a:t>
            </a:r>
            <a:r>
              <a:rPr sz="2000" dirty="0"/>
              <a:t> </a:t>
            </a:r>
            <a:r>
              <a:rPr sz="2000" dirty="0" err="1">
                <a:solidFill>
                  <a:schemeClr val="accent1"/>
                </a:solidFill>
                <a:cs typeface="Arial" pitchFamily="34" charset="0"/>
              </a:rPr>
              <a:t>确认整个订单</a:t>
            </a:r>
            <a:br>
              <a:rPr lang="en-US" dirty="0">
                <a:cs typeface="Arial" pitchFamily="34" charset="0"/>
              </a:rPr>
            </a:br>
            <a:br>
              <a:rPr lang="en-US" spc="50" dirty="0">
                <a:latin typeface="Arial"/>
                <a:cs typeface="Arial" panose="020B0604020202020204" pitchFamily="34" charset="0"/>
              </a:rPr>
            </a:br>
            <a:endParaRPr sz="1800" spc="50" dirty="0">
              <a:solidFill>
                <a:schemeClr val="accent1"/>
              </a:solidFill>
              <a:latin typeface="Arial"/>
              <a:cs typeface="Arial" panose="020B0604020202020204" pitchFamily="34" charset="0"/>
            </a:endParaRPr>
          </a:p>
        </p:txBody>
      </p:sp>
      <p:sp>
        <p:nvSpPr>
          <p:cNvPr id="5" name="TextBox 4">
            <a:extLst>
              <a:ext uri="{FF2B5EF4-FFF2-40B4-BE49-F238E27FC236}">
                <a16:creationId xmlns:a16="http://schemas.microsoft.com/office/drawing/2014/main" id="{598ED333-7A8B-4F8C-8AB8-C103ACA718D1}"/>
              </a:ext>
            </a:extLst>
          </p:cNvPr>
          <p:cNvSpPr txBox="1"/>
          <p:nvPr/>
        </p:nvSpPr>
        <p:spPr>
          <a:xfrm>
            <a:off x="572644" y="1392752"/>
            <a:ext cx="4646627" cy="3070316"/>
          </a:xfrm>
          <a:prstGeom prst="rect">
            <a:avLst/>
          </a:prstGeom>
          <a:noFill/>
        </p:spPr>
        <p:txBody>
          <a:bodyPr wrap="square" lIns="0" tIns="0" rIns="0" bIns="0">
            <a:noAutofit/>
          </a:bodyPr>
          <a:lstStyle/>
          <a:p>
            <a:pPr>
              <a:lnSpc>
                <a:spcPts val="1700"/>
              </a:lnSpc>
              <a:spcAft>
                <a:spcPts val="600"/>
              </a:spcAft>
              <a:buClr>
                <a:srgbClr val="F0AB00"/>
              </a:buClr>
              <a:buSzPct val="120000"/>
              <a:defRPr sz="1300"/>
            </a:pPr>
            <a:r>
              <a:rPr dirty="0" err="1"/>
              <a:t>此幻灯片介绍了如何</a:t>
            </a:r>
            <a:r>
              <a:rPr b="1" dirty="0" err="1"/>
              <a:t>确认整个订单</a:t>
            </a:r>
            <a:r>
              <a:rPr dirty="0"/>
              <a:t>。</a:t>
            </a:r>
          </a:p>
          <a:p>
            <a:pPr marL="342900" indent="-342900">
              <a:lnSpc>
                <a:spcPts val="1700"/>
              </a:lnSpc>
              <a:spcAft>
                <a:spcPts val="600"/>
              </a:spcAft>
              <a:buClr>
                <a:srgbClr val="F0AB00"/>
              </a:buClr>
              <a:buSzPct val="100000"/>
              <a:buFontTx/>
              <a:buAutoNum type="arabicPeriod"/>
              <a:defRPr sz="1300"/>
            </a:pPr>
            <a:r>
              <a:rPr dirty="0" err="1"/>
              <a:t>选择</a:t>
            </a:r>
            <a:r>
              <a:rPr b="1" dirty="0" err="1"/>
              <a:t>确认整个订单</a:t>
            </a:r>
            <a:r>
              <a:rPr dirty="0" err="1"/>
              <a:t>操作</a:t>
            </a:r>
            <a:r>
              <a:rPr dirty="0"/>
              <a:t>。</a:t>
            </a:r>
          </a:p>
          <a:p>
            <a:pPr marL="342900" indent="-342900">
              <a:lnSpc>
                <a:spcPts val="1700"/>
              </a:lnSpc>
              <a:spcAft>
                <a:spcPts val="600"/>
              </a:spcAft>
              <a:buClr>
                <a:srgbClr val="F0AB00"/>
              </a:buClr>
              <a:buSzPct val="100000"/>
              <a:buFontTx/>
              <a:buAutoNum type="arabicPeriod"/>
              <a:defRPr sz="1300"/>
            </a:pPr>
            <a:r>
              <a:rPr dirty="0" err="1"/>
              <a:t>完成</a:t>
            </a:r>
            <a:r>
              <a:rPr b="1" dirty="0" err="1"/>
              <a:t>订单确认抬头中的</a:t>
            </a:r>
            <a:r>
              <a:rPr dirty="0" err="1"/>
              <a:t>必填字段</a:t>
            </a:r>
            <a:r>
              <a:rPr lang="zh-CN" altLang="en-US" dirty="0"/>
              <a:t>，</a:t>
            </a:r>
            <a:r>
              <a:rPr lang="zh-CN" altLang="en-US" b="1" dirty="0"/>
              <a:t>确认编号命名规则为：</a:t>
            </a:r>
            <a:r>
              <a:rPr lang="en-US" altLang="zh-CN" b="1" dirty="0"/>
              <a:t>OC_</a:t>
            </a:r>
            <a:r>
              <a:rPr lang="zh-CN" altLang="en-US" b="1" dirty="0"/>
              <a:t>订单号</a:t>
            </a:r>
            <a:r>
              <a:rPr lang="en-US" altLang="zh-CN" b="1" dirty="0"/>
              <a:t>_V01/V02…(</a:t>
            </a:r>
            <a:r>
              <a:rPr lang="zh-CN" altLang="en-US" dirty="0"/>
              <a:t>例：</a:t>
            </a:r>
            <a:r>
              <a:rPr lang="en-US" altLang="zh-CN" dirty="0"/>
              <a:t>OC_4508047728_V01)</a:t>
            </a:r>
            <a:r>
              <a:rPr lang="zh-CN" altLang="en-US" dirty="0"/>
              <a:t>，</a:t>
            </a:r>
            <a:r>
              <a:rPr lang="zh-CN" altLang="en-US" sz="1400" b="1" dirty="0"/>
              <a:t>注意</a:t>
            </a:r>
            <a:r>
              <a:rPr lang="zh-CN" altLang="en-US" dirty="0"/>
              <a:t>：确认编号不能超过</a:t>
            </a:r>
            <a:r>
              <a:rPr lang="en-US" altLang="zh-CN" dirty="0"/>
              <a:t>20</a:t>
            </a:r>
            <a:r>
              <a:rPr lang="zh-CN" altLang="en-US" dirty="0"/>
              <a:t>个字符</a:t>
            </a:r>
            <a:r>
              <a:rPr dirty="0"/>
              <a:t>。</a:t>
            </a:r>
            <a:r>
              <a:rPr lang="zh-CN" altLang="en-US" b="1" dirty="0"/>
              <a:t>交付日期：日期填写限制为</a:t>
            </a:r>
            <a:r>
              <a:rPr lang="zh-CN" altLang="en-US" dirty="0"/>
              <a:t>到货日期的前</a:t>
            </a:r>
            <a:r>
              <a:rPr lang="en-US" altLang="zh-CN" dirty="0"/>
              <a:t>10</a:t>
            </a:r>
            <a:r>
              <a:rPr lang="zh-CN" altLang="en-US" dirty="0"/>
              <a:t>天直到到货日期的后</a:t>
            </a:r>
            <a:r>
              <a:rPr lang="en-US" altLang="zh-CN" dirty="0"/>
              <a:t>60</a:t>
            </a:r>
            <a:r>
              <a:rPr lang="zh-CN" altLang="en-US" dirty="0"/>
              <a:t>天。</a:t>
            </a:r>
            <a:endParaRPr sz="1300" dirty="0">
              <a:solidFill>
                <a:srgbClr val="FFFF00"/>
              </a:solidFill>
            </a:endParaRPr>
          </a:p>
          <a:p>
            <a:pPr marL="342900" indent="-342900">
              <a:lnSpc>
                <a:spcPts val="1700"/>
              </a:lnSpc>
              <a:spcAft>
                <a:spcPts val="600"/>
              </a:spcAft>
              <a:buClr>
                <a:srgbClr val="F0AB00"/>
              </a:buClr>
              <a:buSzPct val="100000"/>
              <a:buFontTx/>
              <a:buAutoNum type="arabicPeriod"/>
              <a:defRPr sz="1300"/>
            </a:pPr>
            <a:r>
              <a:rPr dirty="0" err="1"/>
              <a:t>检查</a:t>
            </a:r>
            <a:r>
              <a:rPr b="1" dirty="0" err="1"/>
              <a:t>行项目</a:t>
            </a:r>
            <a:r>
              <a:rPr dirty="0"/>
              <a:t>。</a:t>
            </a:r>
          </a:p>
          <a:p>
            <a:pPr marL="342900" indent="-342900">
              <a:lnSpc>
                <a:spcPts val="1700"/>
              </a:lnSpc>
              <a:spcAft>
                <a:spcPts val="600"/>
              </a:spcAft>
              <a:buClr>
                <a:srgbClr val="F0AB00"/>
              </a:buClr>
              <a:buSzPct val="100000"/>
              <a:buFontTx/>
              <a:buAutoNum type="arabicPeriod"/>
              <a:defRPr sz="1300"/>
            </a:pPr>
            <a:r>
              <a:rPr dirty="0" err="1"/>
              <a:t>完成后，单击屏幕底部的“</a:t>
            </a:r>
            <a:r>
              <a:rPr b="1" dirty="0" err="1"/>
              <a:t>下一步</a:t>
            </a:r>
            <a:r>
              <a:rPr dirty="0" err="1"/>
              <a:t>”按钮</a:t>
            </a:r>
            <a:r>
              <a:rPr dirty="0"/>
              <a:t>。</a:t>
            </a:r>
          </a:p>
          <a:p>
            <a:pPr marL="342900" indent="-342900">
              <a:lnSpc>
                <a:spcPts val="1700"/>
              </a:lnSpc>
              <a:spcAft>
                <a:spcPts val="600"/>
              </a:spcAft>
              <a:buClr>
                <a:srgbClr val="F0AB00"/>
              </a:buClr>
              <a:buSzPct val="100000"/>
              <a:buFontTx/>
              <a:buAutoNum type="arabicPeriod"/>
              <a:defRPr sz="1300"/>
            </a:pPr>
            <a:r>
              <a:rPr dirty="0" err="1"/>
              <a:t>复查订单确认并选择以下操作之一</a:t>
            </a:r>
            <a:r>
              <a:rPr dirty="0"/>
              <a:t>：</a:t>
            </a:r>
          </a:p>
          <a:p>
            <a:pPr marL="800100" lvl="1" indent="-342900">
              <a:lnSpc>
                <a:spcPts val="1700"/>
              </a:lnSpc>
              <a:spcAft>
                <a:spcPts val="600"/>
              </a:spcAft>
              <a:buClr>
                <a:srgbClr val="F0AB00"/>
              </a:buClr>
              <a:buSzPct val="120000"/>
              <a:buFont typeface="Arial" panose="020B0604020202020204" pitchFamily="34" charset="0"/>
              <a:buChar char="•"/>
              <a:defRPr sz="1300"/>
            </a:pPr>
            <a:r>
              <a:rPr dirty="0" err="1"/>
              <a:t>单击</a:t>
            </a:r>
            <a:r>
              <a:rPr b="1" dirty="0" err="1"/>
              <a:t>“上一步</a:t>
            </a:r>
            <a:r>
              <a:rPr dirty="0" err="1"/>
              <a:t>”转到上一页</a:t>
            </a:r>
            <a:r>
              <a:rPr dirty="0"/>
              <a:t>。</a:t>
            </a:r>
          </a:p>
          <a:p>
            <a:pPr marL="800100" lvl="1" indent="-342900">
              <a:lnSpc>
                <a:spcPts val="1700"/>
              </a:lnSpc>
              <a:spcAft>
                <a:spcPts val="600"/>
              </a:spcAft>
              <a:buClr>
                <a:srgbClr val="F0AB00"/>
              </a:buClr>
              <a:buSzPct val="120000"/>
              <a:buFont typeface="Arial" panose="020B0604020202020204" pitchFamily="34" charset="0"/>
              <a:buChar char="•"/>
              <a:defRPr sz="1300"/>
            </a:pPr>
            <a:r>
              <a:rPr dirty="0" err="1"/>
              <a:t>单击</a:t>
            </a:r>
            <a:r>
              <a:rPr b="1" dirty="0" err="1"/>
              <a:t>提交</a:t>
            </a:r>
            <a:r>
              <a:rPr dirty="0" err="1"/>
              <a:t>将订单确认发送给采购商</a:t>
            </a:r>
            <a:r>
              <a:rPr dirty="0"/>
              <a:t>。</a:t>
            </a:r>
          </a:p>
          <a:p>
            <a:pPr marL="800100" lvl="1" indent="-342900">
              <a:lnSpc>
                <a:spcPts val="1700"/>
              </a:lnSpc>
              <a:spcAft>
                <a:spcPts val="600"/>
              </a:spcAft>
              <a:buClr>
                <a:srgbClr val="F0AB00"/>
              </a:buClr>
              <a:buSzPct val="120000"/>
              <a:buFont typeface="Arial" panose="020B0604020202020204" pitchFamily="34" charset="0"/>
              <a:buChar char="•"/>
              <a:defRPr sz="1300"/>
            </a:pPr>
            <a:r>
              <a:rPr dirty="0" err="1"/>
              <a:t>单击</a:t>
            </a:r>
            <a:r>
              <a:rPr b="1" dirty="0" err="1"/>
              <a:t>退出</a:t>
            </a:r>
            <a:r>
              <a:rPr dirty="0" err="1"/>
              <a:t>离开页面而不保存任何更改</a:t>
            </a:r>
            <a:r>
              <a:rPr dirty="0"/>
              <a:t>。</a:t>
            </a:r>
          </a:p>
          <a:p>
            <a:pPr>
              <a:spcAft>
                <a:spcPts val="600"/>
              </a:spcAft>
              <a:defRPr sz="1300">
                <a:cs typeface="Arial" pitchFamily="34" charset="0"/>
              </a:defRPr>
            </a:pPr>
            <a:r>
              <a:rPr b="1" dirty="0" err="1">
                <a:solidFill>
                  <a:schemeClr val="accent1"/>
                </a:solidFill>
              </a:rPr>
              <a:t>注意：</a:t>
            </a:r>
            <a:r>
              <a:rPr dirty="0" err="1"/>
              <a:t>提交订单确认后，订单状态将显示为</a:t>
            </a:r>
            <a:r>
              <a:rPr b="1" dirty="0" err="1"/>
              <a:t>已确认</a:t>
            </a:r>
            <a:r>
              <a:rPr dirty="0"/>
              <a:t>。</a:t>
            </a:r>
          </a:p>
          <a:p>
            <a:pPr>
              <a:lnSpc>
                <a:spcPts val="1700"/>
              </a:lnSpc>
              <a:spcAft>
                <a:spcPts val="600"/>
              </a:spcAft>
              <a:buClr>
                <a:srgbClr val="F0AB00"/>
              </a:buClr>
              <a:buSzPct val="120000"/>
            </a:pPr>
            <a:endParaRPr sz="1300" b="1" dirty="0"/>
          </a:p>
          <a:p>
            <a:pPr>
              <a:lnSpc>
                <a:spcPts val="1700"/>
              </a:lnSpc>
              <a:spcAft>
                <a:spcPts val="600"/>
              </a:spcAft>
              <a:buClr>
                <a:srgbClr val="F0AB00"/>
              </a:buClr>
              <a:buSzPct val="120000"/>
            </a:pPr>
            <a:br>
              <a:rPr lang="en-US" sz="1300" dirty="0"/>
            </a:br>
            <a:endParaRPr sz="1300" b="1" dirty="0"/>
          </a:p>
        </p:txBody>
      </p:sp>
      <p:pic>
        <p:nvPicPr>
          <p:cNvPr id="3" name="Picture 2">
            <a:extLst>
              <a:ext uri="{FF2B5EF4-FFF2-40B4-BE49-F238E27FC236}">
                <a16:creationId xmlns:a16="http://schemas.microsoft.com/office/drawing/2014/main" id="{F1A194F6-D038-888C-8C15-6A50365F050A}"/>
              </a:ext>
            </a:extLst>
          </p:cNvPr>
          <p:cNvPicPr>
            <a:picLocks noChangeAspect="1"/>
          </p:cNvPicPr>
          <p:nvPr/>
        </p:nvPicPr>
        <p:blipFill>
          <a:blip r:embed="rId3"/>
          <a:stretch>
            <a:fillRect/>
          </a:stretch>
        </p:blipFill>
        <p:spPr>
          <a:xfrm>
            <a:off x="5432441" y="206064"/>
            <a:ext cx="4557360" cy="1445127"/>
          </a:xfrm>
          <a:prstGeom prst="rect">
            <a:avLst/>
          </a:prstGeom>
          <a:ln>
            <a:solidFill>
              <a:schemeClr val="accent3">
                <a:lumMod val="40000"/>
                <a:lumOff val="60000"/>
              </a:schemeClr>
            </a:solidFill>
          </a:ln>
        </p:spPr>
      </p:pic>
      <p:sp>
        <p:nvSpPr>
          <p:cNvPr id="4" name="Oval 3">
            <a:extLst>
              <a:ext uri="{FF2B5EF4-FFF2-40B4-BE49-F238E27FC236}">
                <a16:creationId xmlns:a16="http://schemas.microsoft.com/office/drawing/2014/main" id="{45B98DD3-72E6-4BA2-71D3-A7F693DCEE8B}"/>
              </a:ext>
            </a:extLst>
          </p:cNvPr>
          <p:cNvSpPr/>
          <p:nvPr/>
        </p:nvSpPr>
        <p:spPr bwMode="gray">
          <a:xfrm>
            <a:off x="5436137" y="652730"/>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1</a:t>
            </a:r>
          </a:p>
        </p:txBody>
      </p:sp>
      <p:sp>
        <p:nvSpPr>
          <p:cNvPr id="7" name="Rectangle 6">
            <a:extLst>
              <a:ext uri="{FF2B5EF4-FFF2-40B4-BE49-F238E27FC236}">
                <a16:creationId xmlns:a16="http://schemas.microsoft.com/office/drawing/2014/main" id="{EB06C89A-5E66-2BB6-D915-E7106F5BB350}"/>
              </a:ext>
            </a:extLst>
          </p:cNvPr>
          <p:cNvSpPr/>
          <p:nvPr/>
        </p:nvSpPr>
        <p:spPr bwMode="gray">
          <a:xfrm>
            <a:off x="5635309" y="1041509"/>
            <a:ext cx="1004946" cy="219075"/>
          </a:xfrm>
          <a:prstGeom prst="rect">
            <a:avLst/>
          </a:prstGeom>
          <a:noFill/>
          <a:ln w="28575">
            <a:solidFill>
              <a:srgbClr val="FFC000"/>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
        <p:nvSpPr>
          <p:cNvPr id="14" name="Oval 13">
            <a:extLst>
              <a:ext uri="{FF2B5EF4-FFF2-40B4-BE49-F238E27FC236}">
                <a16:creationId xmlns:a16="http://schemas.microsoft.com/office/drawing/2014/main" id="{61BECE5E-D785-8C65-B595-DE7879582754}"/>
              </a:ext>
            </a:extLst>
          </p:cNvPr>
          <p:cNvSpPr/>
          <p:nvPr/>
        </p:nvSpPr>
        <p:spPr bwMode="gray">
          <a:xfrm>
            <a:off x="182784" y="4850902"/>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3</a:t>
            </a:r>
          </a:p>
        </p:txBody>
      </p:sp>
      <p:pic>
        <p:nvPicPr>
          <p:cNvPr id="27" name="Picture 26">
            <a:extLst>
              <a:ext uri="{FF2B5EF4-FFF2-40B4-BE49-F238E27FC236}">
                <a16:creationId xmlns:a16="http://schemas.microsoft.com/office/drawing/2014/main" id="{8CA347D7-B699-BBDA-296F-742D05FD7F1E}"/>
              </a:ext>
            </a:extLst>
          </p:cNvPr>
          <p:cNvPicPr>
            <a:picLocks noChangeAspect="1"/>
          </p:cNvPicPr>
          <p:nvPr/>
        </p:nvPicPr>
        <p:blipFill>
          <a:blip r:embed="rId4"/>
          <a:stretch>
            <a:fillRect/>
          </a:stretch>
        </p:blipFill>
        <p:spPr>
          <a:xfrm>
            <a:off x="413673" y="4798928"/>
            <a:ext cx="5371438" cy="1931178"/>
          </a:xfrm>
          <a:prstGeom prst="rect">
            <a:avLst/>
          </a:prstGeom>
          <a:ln>
            <a:solidFill>
              <a:schemeClr val="accent3">
                <a:lumMod val="40000"/>
                <a:lumOff val="60000"/>
              </a:schemeClr>
            </a:solidFill>
          </a:ln>
        </p:spPr>
      </p:pic>
      <p:sp>
        <p:nvSpPr>
          <p:cNvPr id="28" name="Oval 27">
            <a:extLst>
              <a:ext uri="{FF2B5EF4-FFF2-40B4-BE49-F238E27FC236}">
                <a16:creationId xmlns:a16="http://schemas.microsoft.com/office/drawing/2014/main" id="{6C61FE20-5B17-F088-E1FA-59EBAE005238}"/>
              </a:ext>
            </a:extLst>
          </p:cNvPr>
          <p:cNvSpPr/>
          <p:nvPr/>
        </p:nvSpPr>
        <p:spPr bwMode="gray">
          <a:xfrm>
            <a:off x="5109137" y="6172986"/>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4</a:t>
            </a:r>
          </a:p>
        </p:txBody>
      </p:sp>
      <p:pic>
        <p:nvPicPr>
          <p:cNvPr id="30" name="Picture 29">
            <a:extLst>
              <a:ext uri="{FF2B5EF4-FFF2-40B4-BE49-F238E27FC236}">
                <a16:creationId xmlns:a16="http://schemas.microsoft.com/office/drawing/2014/main" id="{1E0498A0-FF90-D001-B7F4-8D49D47E6EEC}"/>
              </a:ext>
            </a:extLst>
          </p:cNvPr>
          <p:cNvPicPr>
            <a:picLocks noChangeAspect="1"/>
          </p:cNvPicPr>
          <p:nvPr/>
        </p:nvPicPr>
        <p:blipFill>
          <a:blip r:embed="rId5"/>
          <a:stretch>
            <a:fillRect/>
          </a:stretch>
        </p:blipFill>
        <p:spPr>
          <a:xfrm>
            <a:off x="5963121" y="4815517"/>
            <a:ext cx="5304271" cy="1914590"/>
          </a:xfrm>
          <a:prstGeom prst="rect">
            <a:avLst/>
          </a:prstGeom>
          <a:ln>
            <a:solidFill>
              <a:schemeClr val="accent3">
                <a:lumMod val="40000"/>
                <a:lumOff val="60000"/>
              </a:schemeClr>
            </a:solidFill>
          </a:ln>
        </p:spPr>
      </p:pic>
      <p:sp>
        <p:nvSpPr>
          <p:cNvPr id="31" name="Oval 30">
            <a:extLst>
              <a:ext uri="{FF2B5EF4-FFF2-40B4-BE49-F238E27FC236}">
                <a16:creationId xmlns:a16="http://schemas.microsoft.com/office/drawing/2014/main" id="{2FE66398-CDBF-E320-827B-5D08DDE792CC}"/>
              </a:ext>
            </a:extLst>
          </p:cNvPr>
          <p:cNvSpPr/>
          <p:nvPr/>
        </p:nvSpPr>
        <p:spPr bwMode="gray">
          <a:xfrm>
            <a:off x="10024868" y="6182955"/>
            <a:ext cx="220267" cy="209106"/>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5</a:t>
            </a:r>
          </a:p>
        </p:txBody>
      </p:sp>
      <p:pic>
        <p:nvPicPr>
          <p:cNvPr id="8" name="Picture 7">
            <a:extLst>
              <a:ext uri="{FF2B5EF4-FFF2-40B4-BE49-F238E27FC236}">
                <a16:creationId xmlns:a16="http://schemas.microsoft.com/office/drawing/2014/main" id="{010A8E1B-2BC6-D36C-02CA-A8BC407657AB}"/>
              </a:ext>
            </a:extLst>
          </p:cNvPr>
          <p:cNvPicPr>
            <a:picLocks noChangeAspect="1"/>
          </p:cNvPicPr>
          <p:nvPr/>
        </p:nvPicPr>
        <p:blipFill>
          <a:blip r:embed="rId6"/>
          <a:stretch>
            <a:fillRect/>
          </a:stretch>
        </p:blipFill>
        <p:spPr>
          <a:xfrm>
            <a:off x="5432441" y="1713483"/>
            <a:ext cx="5630171" cy="2867003"/>
          </a:xfrm>
          <a:prstGeom prst="rect">
            <a:avLst/>
          </a:prstGeom>
          <a:ln>
            <a:solidFill>
              <a:schemeClr val="accent3">
                <a:lumMod val="40000"/>
                <a:lumOff val="60000"/>
              </a:schemeClr>
            </a:solidFill>
          </a:ln>
        </p:spPr>
      </p:pic>
      <p:sp>
        <p:nvSpPr>
          <p:cNvPr id="9" name="Oval 8">
            <a:extLst>
              <a:ext uri="{FF2B5EF4-FFF2-40B4-BE49-F238E27FC236}">
                <a16:creationId xmlns:a16="http://schemas.microsoft.com/office/drawing/2014/main" id="{10006D74-9A2C-62ED-5800-C9F7D2874C87}"/>
              </a:ext>
            </a:extLst>
          </p:cNvPr>
          <p:cNvSpPr/>
          <p:nvPr/>
        </p:nvSpPr>
        <p:spPr bwMode="gray">
          <a:xfrm>
            <a:off x="7490854" y="2830411"/>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2</a:t>
            </a:r>
          </a:p>
        </p:txBody>
      </p:sp>
    </p:spTree>
    <p:extLst>
      <p:ext uri="{BB962C8B-B14F-4D97-AF65-F5344CB8AC3E}">
        <p14:creationId xmlns:p14="http://schemas.microsoft.com/office/powerpoint/2010/main" val="1405922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E4FC3F1-0608-4AAE-98D3-115AC17CB35B}"/>
              </a:ext>
            </a:extLst>
          </p:cNvPr>
          <p:cNvSpPr>
            <a:spLocks noGrp="1"/>
          </p:cNvSpPr>
          <p:nvPr>
            <p:ph type="body" sz="quarter" idx="10"/>
          </p:nvPr>
        </p:nvSpPr>
        <p:spPr>
          <a:xfrm>
            <a:off x="464119" y="1320244"/>
            <a:ext cx="5612800" cy="4716000"/>
          </a:xfrm>
        </p:spPr>
        <p:txBody>
          <a:bodyPr>
            <a:normAutofit/>
          </a:bodyPr>
          <a:lstStyle/>
          <a:p>
            <a:pPr marL="228600" indent="-228600">
              <a:lnSpc>
                <a:spcPts val="1700"/>
              </a:lnSpc>
              <a:spcBef>
                <a:spcPts val="0"/>
              </a:spcBef>
              <a:spcAft>
                <a:spcPts val="600"/>
              </a:spcAft>
              <a:buClr>
                <a:srgbClr val="F0AB00"/>
              </a:buClr>
              <a:buSzPct val="100000"/>
              <a:buFont typeface="+mj-lt"/>
              <a:buAutoNum type="arabicPeriod"/>
              <a:defRPr sz="1300"/>
            </a:pPr>
            <a:r>
              <a:rPr dirty="0" err="1"/>
              <a:t>如果选择</a:t>
            </a:r>
            <a:r>
              <a:rPr b="1" dirty="0" err="1"/>
              <a:t>更新行项目</a:t>
            </a:r>
            <a:r>
              <a:rPr dirty="0" err="1"/>
              <a:t>，则可以确认和更新行项目信息。订单确认具有</a:t>
            </a:r>
            <a:r>
              <a:rPr b="1" dirty="0" err="1"/>
              <a:t>抬头</a:t>
            </a:r>
            <a:r>
              <a:rPr dirty="0" err="1"/>
              <a:t>和</a:t>
            </a:r>
            <a:r>
              <a:rPr b="1" dirty="0" err="1"/>
              <a:t>行项目</a:t>
            </a:r>
            <a:r>
              <a:rPr dirty="0" err="1"/>
              <a:t>部分</a:t>
            </a:r>
            <a:r>
              <a:rPr dirty="0"/>
              <a:t>。</a:t>
            </a:r>
          </a:p>
          <a:p>
            <a:pPr marL="465660" lvl="1" indent="-285750">
              <a:lnSpc>
                <a:spcPts val="1700"/>
              </a:lnSpc>
              <a:spcBef>
                <a:spcPts val="0"/>
              </a:spcBef>
              <a:spcAft>
                <a:spcPts val="600"/>
              </a:spcAft>
              <a:buClr>
                <a:srgbClr val="F0AB00"/>
              </a:buClr>
              <a:buSzPct val="120000"/>
              <a:buFont typeface="Arial" panose="020B0604020202020204" pitchFamily="34" charset="0"/>
              <a:buChar char="•"/>
              <a:defRPr sz="1300"/>
            </a:pPr>
            <a:r>
              <a:rPr dirty="0" err="1"/>
              <a:t>在</a:t>
            </a:r>
            <a:r>
              <a:rPr b="1" dirty="0" err="1"/>
              <a:t>抬头</a:t>
            </a:r>
            <a:r>
              <a:rPr dirty="0" err="1"/>
              <a:t>级别，您</a:t>
            </a:r>
            <a:r>
              <a:rPr lang="zh-CN" altLang="en-US" dirty="0"/>
              <a:t>需要填写确认编号（</a:t>
            </a:r>
            <a:r>
              <a:rPr lang="zh-CN" altLang="en-US" b="1" dirty="0"/>
              <a:t>确认编号命名规则为：</a:t>
            </a:r>
            <a:r>
              <a:rPr lang="en-US" altLang="zh-CN" b="1" dirty="0"/>
              <a:t> OC_</a:t>
            </a:r>
            <a:r>
              <a:rPr lang="zh-CN" altLang="en-US" b="1" dirty="0"/>
              <a:t>订单号</a:t>
            </a:r>
            <a:r>
              <a:rPr lang="en-US" altLang="zh-CN" b="1" dirty="0"/>
              <a:t>_V01/V02…(</a:t>
            </a:r>
            <a:r>
              <a:rPr lang="zh-CN" altLang="en-US" dirty="0"/>
              <a:t>，</a:t>
            </a:r>
            <a:r>
              <a:rPr lang="zh-CN" altLang="en-US" sz="1400" b="1" dirty="0"/>
              <a:t>注意</a:t>
            </a:r>
            <a:r>
              <a:rPr lang="zh-CN" altLang="en-US" dirty="0"/>
              <a:t>：确认编号不能超过</a:t>
            </a:r>
            <a:r>
              <a:rPr lang="en-US" altLang="zh-CN" dirty="0"/>
              <a:t>20</a:t>
            </a:r>
            <a:r>
              <a:rPr lang="zh-CN" altLang="en-US" dirty="0"/>
              <a:t>个字符。 </a:t>
            </a:r>
            <a:r>
              <a:rPr lang="en-US" altLang="zh-CN" dirty="0"/>
              <a:t>)</a:t>
            </a:r>
            <a:r>
              <a:rPr dirty="0"/>
              <a:t>、</a:t>
            </a:r>
            <a:r>
              <a:rPr lang="zh-CN" altLang="en-US" dirty="0"/>
              <a:t>添加</a:t>
            </a:r>
            <a:r>
              <a:rPr dirty="0" err="1"/>
              <a:t>附件和其他订单确认详细信息</a:t>
            </a:r>
            <a:r>
              <a:rPr dirty="0"/>
              <a:t>。</a:t>
            </a:r>
          </a:p>
          <a:p>
            <a:pPr marL="465660" lvl="1" indent="-285750">
              <a:lnSpc>
                <a:spcPts val="1700"/>
              </a:lnSpc>
              <a:spcBef>
                <a:spcPts val="0"/>
              </a:spcBef>
              <a:spcAft>
                <a:spcPts val="600"/>
              </a:spcAft>
              <a:buClr>
                <a:srgbClr val="F0AB00"/>
              </a:buClr>
              <a:buSzPct val="120000"/>
              <a:buFont typeface="Arial" panose="020B0604020202020204" pitchFamily="34" charset="0"/>
              <a:buChar char="•"/>
              <a:defRPr sz="1300"/>
            </a:pPr>
            <a:r>
              <a:rPr dirty="0" err="1"/>
              <a:t>在</a:t>
            </a:r>
            <a:r>
              <a:rPr b="1" dirty="0" err="1"/>
              <a:t>行</a:t>
            </a:r>
            <a:r>
              <a:rPr dirty="0" err="1"/>
              <a:t>级别，您可以全部或部分确认项目</a:t>
            </a:r>
            <a:r>
              <a:rPr dirty="0"/>
              <a:t>。</a:t>
            </a:r>
          </a:p>
          <a:p>
            <a:pPr marL="228600" indent="-228600">
              <a:lnSpc>
                <a:spcPts val="1700"/>
              </a:lnSpc>
              <a:spcBef>
                <a:spcPts val="0"/>
              </a:spcBef>
              <a:spcAft>
                <a:spcPts val="600"/>
              </a:spcAft>
              <a:buClr>
                <a:srgbClr val="F0AB00"/>
              </a:buClr>
              <a:buSzPct val="100000"/>
              <a:buFont typeface="+mj-lt"/>
              <a:buAutoNum type="arabicPeriod"/>
              <a:defRPr sz="1300"/>
            </a:pPr>
            <a:r>
              <a:rPr dirty="0" err="1"/>
              <a:t>单击行级的</a:t>
            </a:r>
            <a:r>
              <a:rPr b="1" dirty="0"/>
              <a:t> </a:t>
            </a:r>
            <a:r>
              <a:rPr b="1" dirty="0" err="1"/>
              <a:t>详细信息</a:t>
            </a:r>
            <a:r>
              <a:rPr dirty="0"/>
              <a:t> </a:t>
            </a:r>
            <a:r>
              <a:rPr dirty="0" err="1"/>
              <a:t>按钮以修改有关发货和交付日期的信息或添加备注。完成后，单击</a:t>
            </a:r>
            <a:r>
              <a:rPr b="1" dirty="0" err="1"/>
              <a:t>“确定”</a:t>
            </a:r>
            <a:r>
              <a:rPr dirty="0" err="1"/>
              <a:t>返回到主屏幕</a:t>
            </a:r>
            <a:r>
              <a:rPr dirty="0"/>
              <a:t>。</a:t>
            </a:r>
          </a:p>
          <a:p>
            <a:pPr marL="228600" indent="-228600">
              <a:lnSpc>
                <a:spcPts val="1700"/>
              </a:lnSpc>
              <a:spcBef>
                <a:spcPts val="0"/>
              </a:spcBef>
              <a:spcAft>
                <a:spcPts val="600"/>
              </a:spcAft>
              <a:buClr>
                <a:srgbClr val="F0AB00"/>
              </a:buClr>
              <a:buSzPct val="100000"/>
              <a:buFont typeface="+mj-lt"/>
              <a:buAutoNum type="arabicPeriod"/>
              <a:defRPr sz="1300"/>
            </a:pPr>
            <a:r>
              <a:rPr dirty="0" err="1"/>
              <a:t>确认所有请求的项目后，单击屏幕底部的</a:t>
            </a:r>
            <a:r>
              <a:rPr dirty="0"/>
              <a:t> </a:t>
            </a:r>
            <a:r>
              <a:rPr b="1" dirty="0" err="1"/>
              <a:t>下一步</a:t>
            </a:r>
            <a:r>
              <a:rPr dirty="0"/>
              <a:t> </a:t>
            </a:r>
            <a:r>
              <a:rPr dirty="0" err="1"/>
              <a:t>按钮</a:t>
            </a:r>
            <a:r>
              <a:rPr dirty="0"/>
              <a:t>。</a:t>
            </a:r>
          </a:p>
          <a:p>
            <a:pPr marL="228600" indent="-228600">
              <a:lnSpc>
                <a:spcPts val="1700"/>
              </a:lnSpc>
              <a:spcBef>
                <a:spcPts val="0"/>
              </a:spcBef>
              <a:spcAft>
                <a:spcPts val="600"/>
              </a:spcAft>
              <a:buClr>
                <a:srgbClr val="F0AB00"/>
              </a:buClr>
              <a:buSzPct val="100000"/>
              <a:buFont typeface="+mj-lt"/>
              <a:buAutoNum type="arabicPeriod"/>
              <a:defRPr sz="1300"/>
            </a:pPr>
            <a:r>
              <a:rPr dirty="0" err="1"/>
              <a:t>复查订单确认，然后单击</a:t>
            </a:r>
            <a:r>
              <a:rPr b="1" dirty="0" err="1"/>
              <a:t>“提交</a:t>
            </a:r>
            <a:r>
              <a:rPr dirty="0" err="1"/>
              <a:t>”将其发送到采购商系统。单击</a:t>
            </a:r>
            <a:r>
              <a:rPr b="1" dirty="0" err="1"/>
              <a:t>退出</a:t>
            </a:r>
            <a:r>
              <a:rPr dirty="0" err="1"/>
              <a:t>离开页面而不保存任何更改。单击</a:t>
            </a:r>
            <a:r>
              <a:rPr dirty="0"/>
              <a:t> </a:t>
            </a:r>
            <a:r>
              <a:rPr b="1" dirty="0" err="1"/>
              <a:t>上一步</a:t>
            </a:r>
            <a:r>
              <a:rPr dirty="0"/>
              <a:t> </a:t>
            </a:r>
            <a:r>
              <a:rPr dirty="0" err="1"/>
              <a:t>返回行项目更新</a:t>
            </a:r>
            <a:r>
              <a:rPr dirty="0"/>
              <a:t>。</a:t>
            </a:r>
          </a:p>
          <a:p>
            <a:pPr marL="228600" indent="-228600">
              <a:lnSpc>
                <a:spcPts val="1700"/>
              </a:lnSpc>
              <a:spcBef>
                <a:spcPts val="0"/>
              </a:spcBef>
              <a:spcAft>
                <a:spcPts val="600"/>
              </a:spcAft>
              <a:buClr>
                <a:srgbClr val="F0AB00"/>
              </a:buClr>
              <a:buSzPct val="120000"/>
              <a:buFont typeface="+mj-lt"/>
              <a:buAutoNum type="arabicPeriod"/>
            </a:pPr>
            <a:endParaRPr sz="1300" dirty="0"/>
          </a:p>
          <a:p>
            <a:pPr>
              <a:lnSpc>
                <a:spcPts val="1700"/>
              </a:lnSpc>
              <a:spcBef>
                <a:spcPts val="0"/>
              </a:spcBef>
              <a:spcAft>
                <a:spcPts val="600"/>
              </a:spcAft>
              <a:buClr>
                <a:srgbClr val="F0AB00"/>
              </a:buClr>
              <a:buSzPct val="120000"/>
              <a:defRPr sz="1300"/>
            </a:pPr>
            <a:r>
              <a:rPr b="1" dirty="0" err="1">
                <a:solidFill>
                  <a:schemeClr val="accent1"/>
                </a:solidFill>
              </a:rPr>
              <a:t>注意：</a:t>
            </a:r>
            <a:r>
              <a:rPr dirty="0" err="1"/>
              <a:t>只有在确认所有请求的项目后，您才能提交订单确认。否则，您将收到错误消息</a:t>
            </a:r>
            <a:r>
              <a:rPr dirty="0"/>
              <a:t>。</a:t>
            </a:r>
          </a:p>
          <a:p>
            <a:pPr>
              <a:spcBef>
                <a:spcPts val="0"/>
              </a:spcBef>
            </a:pPr>
            <a:endParaRPr sz="1300" dirty="0"/>
          </a:p>
        </p:txBody>
      </p:sp>
      <p:sp>
        <p:nvSpPr>
          <p:cNvPr id="3" name="Title 2">
            <a:extLst>
              <a:ext uri="{FF2B5EF4-FFF2-40B4-BE49-F238E27FC236}">
                <a16:creationId xmlns:a16="http://schemas.microsoft.com/office/drawing/2014/main" id="{5039010F-577A-49AB-AB0A-C023210228A4}"/>
              </a:ext>
            </a:extLst>
          </p:cNvPr>
          <p:cNvSpPr>
            <a:spLocks noGrp="1"/>
          </p:cNvSpPr>
          <p:nvPr>
            <p:ph type="title"/>
          </p:nvPr>
        </p:nvSpPr>
        <p:spPr>
          <a:xfrm>
            <a:off x="505457" y="504000"/>
            <a:ext cx="11183564" cy="676980"/>
          </a:xfrm>
        </p:spPr>
        <p:txBody>
          <a:bodyPr/>
          <a:lstStyle/>
          <a:p>
            <a:r>
              <a:rPr err="1"/>
              <a:t>订单确认</a:t>
            </a:r>
            <a:br>
              <a:rPr lang="en-US"/>
            </a:br>
            <a:r>
              <a:t> </a:t>
            </a:r>
            <a:r>
              <a:rPr sz="2000" err="1">
                <a:solidFill>
                  <a:schemeClr val="accent1"/>
                </a:solidFill>
              </a:rPr>
              <a:t>管理</a:t>
            </a:r>
            <a:r>
              <a:t> </a:t>
            </a:r>
            <a:r>
              <a:rPr sz="2000" spc="50" err="1">
                <a:solidFill>
                  <a:schemeClr val="accent1"/>
                </a:solidFill>
                <a:cs typeface="Arial" panose="020B0604020202020204" pitchFamily="34" charset="0"/>
              </a:rPr>
              <a:t>单个订购单</a:t>
            </a:r>
            <a:r>
              <a:rPr sz="2000"/>
              <a:t> </a:t>
            </a:r>
            <a:r>
              <a:rPr sz="2000">
                <a:solidFill>
                  <a:schemeClr val="accent1"/>
                </a:solidFill>
              </a:rPr>
              <a:t>— </a:t>
            </a:r>
            <a:r>
              <a:rPr sz="2000" err="1">
                <a:solidFill>
                  <a:schemeClr val="accent1"/>
                </a:solidFill>
              </a:rPr>
              <a:t>更新行项目</a:t>
            </a:r>
            <a:endParaRPr sz="2000">
              <a:solidFill>
                <a:schemeClr val="accent1"/>
              </a:solidFill>
            </a:endParaRPr>
          </a:p>
        </p:txBody>
      </p:sp>
      <p:pic>
        <p:nvPicPr>
          <p:cNvPr id="11" name="Picture 10">
            <a:extLst>
              <a:ext uri="{FF2B5EF4-FFF2-40B4-BE49-F238E27FC236}">
                <a16:creationId xmlns:a16="http://schemas.microsoft.com/office/drawing/2014/main" id="{7E3BD036-7964-024F-FA33-C14AA57A719E}"/>
              </a:ext>
            </a:extLst>
          </p:cNvPr>
          <p:cNvPicPr>
            <a:picLocks noChangeAspect="1"/>
          </p:cNvPicPr>
          <p:nvPr/>
        </p:nvPicPr>
        <p:blipFill>
          <a:blip r:embed="rId3"/>
          <a:stretch>
            <a:fillRect/>
          </a:stretch>
        </p:blipFill>
        <p:spPr>
          <a:xfrm>
            <a:off x="6137782" y="99771"/>
            <a:ext cx="4557360" cy="1445127"/>
          </a:xfrm>
          <a:prstGeom prst="rect">
            <a:avLst/>
          </a:prstGeom>
          <a:ln>
            <a:solidFill>
              <a:schemeClr val="accent3">
                <a:lumMod val="40000"/>
                <a:lumOff val="60000"/>
              </a:schemeClr>
            </a:solidFill>
          </a:ln>
        </p:spPr>
      </p:pic>
      <p:sp>
        <p:nvSpPr>
          <p:cNvPr id="14" name="Oval 13">
            <a:extLst>
              <a:ext uri="{FF2B5EF4-FFF2-40B4-BE49-F238E27FC236}">
                <a16:creationId xmlns:a16="http://schemas.microsoft.com/office/drawing/2014/main" id="{C67CCFB7-E0FA-CEE9-C29A-19030B23534D}"/>
              </a:ext>
            </a:extLst>
          </p:cNvPr>
          <p:cNvSpPr/>
          <p:nvPr/>
        </p:nvSpPr>
        <p:spPr bwMode="gray">
          <a:xfrm>
            <a:off x="6118257" y="428672"/>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1</a:t>
            </a:r>
          </a:p>
        </p:txBody>
      </p:sp>
      <p:pic>
        <p:nvPicPr>
          <p:cNvPr id="25" name="Picture 24">
            <a:extLst>
              <a:ext uri="{FF2B5EF4-FFF2-40B4-BE49-F238E27FC236}">
                <a16:creationId xmlns:a16="http://schemas.microsoft.com/office/drawing/2014/main" id="{0AA33F29-017F-3E4F-4444-1AED6FC27BE3}"/>
              </a:ext>
            </a:extLst>
          </p:cNvPr>
          <p:cNvPicPr>
            <a:picLocks noChangeAspect="1"/>
          </p:cNvPicPr>
          <p:nvPr/>
        </p:nvPicPr>
        <p:blipFill>
          <a:blip r:embed="rId4"/>
          <a:stretch>
            <a:fillRect/>
          </a:stretch>
        </p:blipFill>
        <p:spPr>
          <a:xfrm>
            <a:off x="6118256" y="1627488"/>
            <a:ext cx="5923055" cy="3080913"/>
          </a:xfrm>
          <a:prstGeom prst="rect">
            <a:avLst/>
          </a:prstGeom>
          <a:ln>
            <a:solidFill>
              <a:schemeClr val="accent3">
                <a:lumMod val="40000"/>
                <a:lumOff val="60000"/>
              </a:schemeClr>
            </a:solidFill>
          </a:ln>
        </p:spPr>
      </p:pic>
      <p:pic>
        <p:nvPicPr>
          <p:cNvPr id="26" name="Picture 25">
            <a:extLst>
              <a:ext uri="{FF2B5EF4-FFF2-40B4-BE49-F238E27FC236}">
                <a16:creationId xmlns:a16="http://schemas.microsoft.com/office/drawing/2014/main" id="{6DE79C36-01CC-A77B-27F2-26B8E399D59B}"/>
              </a:ext>
            </a:extLst>
          </p:cNvPr>
          <p:cNvPicPr>
            <a:picLocks noChangeAspect="1"/>
          </p:cNvPicPr>
          <p:nvPr/>
        </p:nvPicPr>
        <p:blipFill>
          <a:blip r:embed="rId5"/>
          <a:stretch>
            <a:fillRect/>
          </a:stretch>
        </p:blipFill>
        <p:spPr>
          <a:xfrm>
            <a:off x="10101097" y="2438574"/>
            <a:ext cx="274344" cy="323116"/>
          </a:xfrm>
          <a:prstGeom prst="rect">
            <a:avLst/>
          </a:prstGeom>
        </p:spPr>
      </p:pic>
      <p:sp>
        <p:nvSpPr>
          <p:cNvPr id="27" name="Rectangle 26">
            <a:extLst>
              <a:ext uri="{FF2B5EF4-FFF2-40B4-BE49-F238E27FC236}">
                <a16:creationId xmlns:a16="http://schemas.microsoft.com/office/drawing/2014/main" id="{595B69E9-0A73-71CE-9133-A9199A5FE641}"/>
              </a:ext>
            </a:extLst>
          </p:cNvPr>
          <p:cNvSpPr/>
          <p:nvPr/>
        </p:nvSpPr>
        <p:spPr bwMode="gray">
          <a:xfrm>
            <a:off x="6338524" y="1113661"/>
            <a:ext cx="966402" cy="206583"/>
          </a:xfrm>
          <a:prstGeom prst="rect">
            <a:avLst/>
          </a:prstGeom>
          <a:noFill/>
          <a:ln w="28575">
            <a:solidFill>
              <a:srgbClr val="FFC000"/>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
        <p:nvSpPr>
          <p:cNvPr id="28" name="Rectangle 27">
            <a:extLst>
              <a:ext uri="{FF2B5EF4-FFF2-40B4-BE49-F238E27FC236}">
                <a16:creationId xmlns:a16="http://schemas.microsoft.com/office/drawing/2014/main" id="{816D5F6C-5322-2EFB-353E-456CD6D64878}"/>
              </a:ext>
            </a:extLst>
          </p:cNvPr>
          <p:cNvSpPr/>
          <p:nvPr/>
        </p:nvSpPr>
        <p:spPr bwMode="gray">
          <a:xfrm>
            <a:off x="10376899" y="2661006"/>
            <a:ext cx="523982" cy="284689"/>
          </a:xfrm>
          <a:prstGeom prst="rect">
            <a:avLst/>
          </a:prstGeom>
          <a:noFill/>
          <a:ln w="28575">
            <a:solidFill>
              <a:srgbClr val="FFC000"/>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pic>
        <p:nvPicPr>
          <p:cNvPr id="29" name="Picture 28">
            <a:extLst>
              <a:ext uri="{FF2B5EF4-FFF2-40B4-BE49-F238E27FC236}">
                <a16:creationId xmlns:a16="http://schemas.microsoft.com/office/drawing/2014/main" id="{2A0BEF40-B713-6147-A1DA-F99FBA69FCBA}"/>
              </a:ext>
            </a:extLst>
          </p:cNvPr>
          <p:cNvPicPr>
            <a:picLocks noChangeAspect="1"/>
          </p:cNvPicPr>
          <p:nvPr/>
        </p:nvPicPr>
        <p:blipFill>
          <a:blip r:embed="rId6"/>
          <a:stretch>
            <a:fillRect/>
          </a:stretch>
        </p:blipFill>
        <p:spPr>
          <a:xfrm>
            <a:off x="11302674" y="4082792"/>
            <a:ext cx="274344" cy="323116"/>
          </a:xfrm>
          <a:prstGeom prst="rect">
            <a:avLst/>
          </a:prstGeom>
        </p:spPr>
      </p:pic>
      <p:sp>
        <p:nvSpPr>
          <p:cNvPr id="31" name="Rectangle 30">
            <a:extLst>
              <a:ext uri="{FF2B5EF4-FFF2-40B4-BE49-F238E27FC236}">
                <a16:creationId xmlns:a16="http://schemas.microsoft.com/office/drawing/2014/main" id="{9BC28107-CFAD-AA68-1713-786F81DFBD6D}"/>
              </a:ext>
            </a:extLst>
          </p:cNvPr>
          <p:cNvSpPr/>
          <p:nvPr/>
        </p:nvSpPr>
        <p:spPr bwMode="gray">
          <a:xfrm>
            <a:off x="11527604" y="4426319"/>
            <a:ext cx="513707" cy="282081"/>
          </a:xfrm>
          <a:prstGeom prst="rect">
            <a:avLst/>
          </a:prstGeom>
          <a:noFill/>
          <a:ln w="28575">
            <a:solidFill>
              <a:srgbClr val="FFC000"/>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pic>
        <p:nvPicPr>
          <p:cNvPr id="33" name="Picture 32">
            <a:extLst>
              <a:ext uri="{FF2B5EF4-FFF2-40B4-BE49-F238E27FC236}">
                <a16:creationId xmlns:a16="http://schemas.microsoft.com/office/drawing/2014/main" id="{1E5F4C15-CE8B-F6BC-F5E7-B987CD6A644C}"/>
              </a:ext>
            </a:extLst>
          </p:cNvPr>
          <p:cNvPicPr>
            <a:picLocks noChangeAspect="1"/>
          </p:cNvPicPr>
          <p:nvPr/>
        </p:nvPicPr>
        <p:blipFill>
          <a:blip r:embed="rId7"/>
          <a:stretch>
            <a:fillRect/>
          </a:stretch>
        </p:blipFill>
        <p:spPr>
          <a:xfrm>
            <a:off x="4243227" y="4790991"/>
            <a:ext cx="7284377" cy="1986580"/>
          </a:xfrm>
          <a:prstGeom prst="rect">
            <a:avLst/>
          </a:prstGeom>
          <a:ln>
            <a:solidFill>
              <a:schemeClr val="accent3">
                <a:lumMod val="40000"/>
                <a:lumOff val="60000"/>
              </a:schemeClr>
            </a:solidFill>
          </a:ln>
        </p:spPr>
      </p:pic>
      <p:pic>
        <p:nvPicPr>
          <p:cNvPr id="34" name="Picture 33">
            <a:extLst>
              <a:ext uri="{FF2B5EF4-FFF2-40B4-BE49-F238E27FC236}">
                <a16:creationId xmlns:a16="http://schemas.microsoft.com/office/drawing/2014/main" id="{8647FD15-AD0E-4641-A19A-445B8124E304}"/>
              </a:ext>
            </a:extLst>
          </p:cNvPr>
          <p:cNvPicPr>
            <a:picLocks noChangeAspect="1"/>
          </p:cNvPicPr>
          <p:nvPr/>
        </p:nvPicPr>
        <p:blipFill>
          <a:blip r:embed="rId8"/>
          <a:stretch>
            <a:fillRect/>
          </a:stretch>
        </p:blipFill>
        <p:spPr>
          <a:xfrm>
            <a:off x="10238269" y="6191789"/>
            <a:ext cx="274344" cy="323116"/>
          </a:xfrm>
          <a:prstGeom prst="rect">
            <a:avLst/>
          </a:prstGeom>
        </p:spPr>
      </p:pic>
      <p:sp>
        <p:nvSpPr>
          <p:cNvPr id="35" name="Rectangle 34">
            <a:extLst>
              <a:ext uri="{FF2B5EF4-FFF2-40B4-BE49-F238E27FC236}">
                <a16:creationId xmlns:a16="http://schemas.microsoft.com/office/drawing/2014/main" id="{A7856112-4A2C-BB79-279B-822348ED5FE2}"/>
              </a:ext>
            </a:extLst>
          </p:cNvPr>
          <p:cNvSpPr/>
          <p:nvPr/>
        </p:nvSpPr>
        <p:spPr bwMode="gray">
          <a:xfrm>
            <a:off x="10438288" y="6510831"/>
            <a:ext cx="513707" cy="282081"/>
          </a:xfrm>
          <a:prstGeom prst="rect">
            <a:avLst/>
          </a:prstGeom>
          <a:noFill/>
          <a:ln w="28575">
            <a:solidFill>
              <a:srgbClr val="FFC000"/>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779976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3D281245-D729-42C4-8CCD-B19A7FB5877F}"/>
              </a:ext>
            </a:extLst>
          </p:cNvPr>
          <p:cNvSpPr txBox="1">
            <a:spLocks/>
          </p:cNvSpPr>
          <p:nvPr/>
        </p:nvSpPr>
        <p:spPr bwMode="black">
          <a:xfrm>
            <a:off x="505457" y="504000"/>
            <a:ext cx="11183564" cy="676980"/>
          </a:xfrm>
          <a:prstGeom prst="rect">
            <a:avLst/>
          </a:prstGeom>
        </p:spPr>
        <p:txBody>
          <a:bodyPr vert="horz" wrap="square" lIns="0" tIns="0" rIns="0" bIns="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t>订单确认</a:t>
            </a:r>
            <a:br>
              <a:rPr lang="en-US"/>
            </a:br>
            <a:r>
              <a:t> </a:t>
            </a:r>
            <a:r>
              <a:rPr sz="2000" spc="50">
                <a:solidFill>
                  <a:schemeClr val="accent1"/>
                </a:solidFill>
                <a:cs typeface="Arial" panose="020B0604020202020204" pitchFamily="34" charset="0"/>
              </a:rPr>
              <a:t>管理多个订购单</a:t>
            </a:r>
            <a:endParaRPr sz="2000">
              <a:solidFill>
                <a:schemeClr val="accent1"/>
              </a:solidFill>
            </a:endParaRPr>
          </a:p>
        </p:txBody>
      </p:sp>
      <p:sp>
        <p:nvSpPr>
          <p:cNvPr id="5" name="Text Placeholder 4">
            <a:extLst>
              <a:ext uri="{FF2B5EF4-FFF2-40B4-BE49-F238E27FC236}">
                <a16:creationId xmlns:a16="http://schemas.microsoft.com/office/drawing/2014/main" id="{95B3CAD0-9E0E-4004-A6C8-CB9299D271E8}"/>
              </a:ext>
            </a:extLst>
          </p:cNvPr>
          <p:cNvSpPr txBox="1">
            <a:spLocks noGrp="1"/>
          </p:cNvSpPr>
          <p:nvPr>
            <p:ph type="body" sz="quarter" idx="10"/>
          </p:nvPr>
        </p:nvSpPr>
        <p:spPr>
          <a:xfrm>
            <a:off x="374804" y="1401103"/>
            <a:ext cx="4683873" cy="4893273"/>
          </a:xfrm>
          <a:prstGeom prst="rect">
            <a:avLst/>
          </a:prstGeom>
          <a:noFill/>
        </p:spPr>
        <p:txBody>
          <a:bodyPr vert="horz" wrap="square" lIns="0" tIns="0" rIns="0" bIns="0">
            <a:noAutofit/>
          </a:bodyPr>
          <a:lstStyle/>
          <a:p>
            <a:pPr marL="0" lvl="2" indent="0" defTabSz="914400">
              <a:spcBef>
                <a:spcPts val="0"/>
              </a:spcBef>
              <a:spcAft>
                <a:spcPts val="600"/>
              </a:spcAft>
              <a:buClr>
                <a:srgbClr val="000000"/>
              </a:buClr>
              <a:buSzPct val="80000"/>
              <a:buNone/>
              <a:defRPr sz="1300"/>
            </a:pPr>
            <a:r>
              <a:rPr dirty="0" err="1">
                <a:cs typeface="Arial" pitchFamily="34" charset="0"/>
              </a:rPr>
              <a:t>如果要同时确认</a:t>
            </a:r>
            <a:r>
              <a:rPr b="1" dirty="0" err="1">
                <a:cs typeface="Arial" pitchFamily="34" charset="0"/>
              </a:rPr>
              <a:t>多个订购单</a:t>
            </a:r>
            <a:r>
              <a:rPr dirty="0" err="1">
                <a:cs typeface="Arial" pitchFamily="34" charset="0"/>
              </a:rPr>
              <a:t>，则应使用</a:t>
            </a:r>
            <a:r>
              <a:rPr b="1" dirty="0" err="1">
                <a:cs typeface="Arial" pitchFamily="34" charset="0"/>
              </a:rPr>
              <a:t>“待确认项目”</a:t>
            </a:r>
            <a:r>
              <a:rPr dirty="0" err="1">
                <a:cs typeface="Arial" pitchFamily="34" charset="0"/>
              </a:rPr>
              <a:t>拼贴。</a:t>
            </a:r>
            <a:r>
              <a:rPr dirty="0" err="1"/>
              <a:t>它汇总了不同采购订单的所有行项目，并使您能够一次确认多个行</a:t>
            </a:r>
            <a:r>
              <a:rPr dirty="0"/>
              <a:t>。</a:t>
            </a:r>
          </a:p>
          <a:p>
            <a:pPr marL="0" lvl="2" indent="0" defTabSz="914400">
              <a:spcBef>
                <a:spcPts val="0"/>
              </a:spcBef>
              <a:spcAft>
                <a:spcPts val="600"/>
              </a:spcAft>
              <a:buClr>
                <a:srgbClr val="000000"/>
              </a:buClr>
              <a:buSzPct val="80000"/>
              <a:buNone/>
              <a:defRPr sz="1300">
                <a:cs typeface="Arial" pitchFamily="34" charset="0"/>
              </a:defRPr>
            </a:pPr>
            <a:r>
              <a:rPr dirty="0" err="1"/>
              <a:t>从</a:t>
            </a:r>
            <a:r>
              <a:rPr b="1" dirty="0" err="1"/>
              <a:t>工作台</a:t>
            </a:r>
            <a:endParaRPr b="1" dirty="0"/>
          </a:p>
          <a:p>
            <a:pPr marL="0" lvl="2" indent="0" defTabSz="914400">
              <a:spcBef>
                <a:spcPts val="0"/>
              </a:spcBef>
              <a:spcAft>
                <a:spcPts val="600"/>
              </a:spcAft>
              <a:buClr>
                <a:srgbClr val="000000"/>
              </a:buClr>
              <a:buSzPct val="80000"/>
              <a:buNone/>
              <a:defRPr sz="1300">
                <a:cs typeface="Arial" pitchFamily="34" charset="0"/>
              </a:defRPr>
            </a:pPr>
            <a:r>
              <a:rPr dirty="0" err="1"/>
              <a:t>或者</a:t>
            </a:r>
            <a:endParaRPr dirty="0"/>
          </a:p>
          <a:p>
            <a:pPr marL="0" lvl="2" indent="0" defTabSz="914400">
              <a:spcBef>
                <a:spcPts val="0"/>
              </a:spcBef>
              <a:spcAft>
                <a:spcPts val="600"/>
              </a:spcAft>
              <a:buClr>
                <a:srgbClr val="000000"/>
              </a:buClr>
              <a:buSzPct val="80000"/>
              <a:buNone/>
              <a:defRPr sz="1300">
                <a:cs typeface="Arial" pitchFamily="34" charset="0"/>
              </a:defRPr>
            </a:pPr>
            <a:r>
              <a:rPr dirty="0" err="1"/>
              <a:t>从</a:t>
            </a:r>
            <a:r>
              <a:rPr b="1" dirty="0" err="1"/>
              <a:t>订单</a:t>
            </a:r>
            <a:r>
              <a:rPr b="1" dirty="0"/>
              <a:t>&gt;</a:t>
            </a:r>
            <a:r>
              <a:rPr b="1" dirty="0" err="1"/>
              <a:t>订单和发布</a:t>
            </a:r>
            <a:r>
              <a:rPr dirty="0"/>
              <a:t>：</a:t>
            </a:r>
          </a:p>
          <a:p>
            <a:pPr marL="228600" lvl="2" indent="-228600">
              <a:spcBef>
                <a:spcPts val="0"/>
              </a:spcBef>
              <a:spcAft>
                <a:spcPts val="600"/>
              </a:spcAft>
              <a:buClr>
                <a:schemeClr val="accent1"/>
              </a:buClr>
              <a:buFont typeface="+mj-lt"/>
              <a:buAutoNum type="arabicPeriod"/>
              <a:defRPr sz="1300">
                <a:cs typeface="Arial" pitchFamily="34" charset="0"/>
              </a:defRPr>
            </a:pPr>
            <a:r>
              <a:rPr dirty="0" err="1"/>
              <a:t>单击</a:t>
            </a:r>
            <a:r>
              <a:rPr dirty="0"/>
              <a:t> </a:t>
            </a:r>
            <a:r>
              <a:rPr b="1" dirty="0" err="1"/>
              <a:t>待确认项目</a:t>
            </a:r>
            <a:r>
              <a:rPr dirty="0"/>
              <a:t> </a:t>
            </a:r>
            <a:r>
              <a:rPr dirty="0" err="1"/>
              <a:t>拼贴</a:t>
            </a:r>
            <a:r>
              <a:rPr dirty="0"/>
              <a:t>。</a:t>
            </a:r>
          </a:p>
          <a:p>
            <a:pPr marL="228600" lvl="2" indent="-228600">
              <a:spcBef>
                <a:spcPts val="0"/>
              </a:spcBef>
              <a:spcAft>
                <a:spcPts val="600"/>
              </a:spcAft>
              <a:buClr>
                <a:schemeClr val="accent1"/>
              </a:buClr>
              <a:buFont typeface="+mj-lt"/>
              <a:buAutoNum type="arabicPeriod"/>
              <a:defRPr sz="1300">
                <a:cs typeface="Arial" pitchFamily="34" charset="0"/>
              </a:defRPr>
            </a:pPr>
            <a:r>
              <a:rPr dirty="0" err="1"/>
              <a:t>使用</a:t>
            </a:r>
            <a:r>
              <a:rPr b="1" dirty="0" err="1"/>
              <a:t>过滤器</a:t>
            </a:r>
            <a:r>
              <a:rPr dirty="0" err="1"/>
              <a:t>识别正确的项目</a:t>
            </a:r>
            <a:r>
              <a:rPr dirty="0"/>
              <a:t>。</a:t>
            </a:r>
          </a:p>
          <a:p>
            <a:pPr marL="228600" lvl="2" indent="-228600">
              <a:spcBef>
                <a:spcPts val="0"/>
              </a:spcBef>
              <a:spcAft>
                <a:spcPts val="600"/>
              </a:spcAft>
              <a:buClr>
                <a:schemeClr val="accent1"/>
              </a:buClr>
              <a:buFont typeface="+mj-lt"/>
              <a:buAutoNum type="arabicPeriod"/>
              <a:defRPr sz="1300">
                <a:cs typeface="Arial" pitchFamily="34" charset="0"/>
              </a:defRPr>
            </a:pPr>
            <a:r>
              <a:rPr dirty="0" err="1"/>
              <a:t>选择要确认的项目并单击</a:t>
            </a:r>
            <a:r>
              <a:rPr b="1" dirty="0" err="1"/>
              <a:t>确认</a:t>
            </a:r>
            <a:r>
              <a:rPr lang="en-US" b="1" dirty="0"/>
              <a:t>(</a:t>
            </a:r>
            <a:r>
              <a:rPr lang="zh-CN" altLang="en-US" b="1" dirty="0"/>
              <a:t>此操作只能确认整个订单）</a:t>
            </a:r>
            <a:r>
              <a:rPr b="1" dirty="0"/>
              <a:t>。</a:t>
            </a:r>
          </a:p>
          <a:p>
            <a:pPr marL="228600" lvl="2" indent="-228600">
              <a:spcBef>
                <a:spcPts val="0"/>
              </a:spcBef>
              <a:spcAft>
                <a:spcPts val="600"/>
              </a:spcAft>
              <a:buClr>
                <a:schemeClr val="accent1"/>
              </a:buClr>
              <a:buFont typeface="+mj-lt"/>
              <a:buAutoNum type="arabicPeriod"/>
              <a:defRPr sz="1300" kern="0">
                <a:ea typeface="Arial Unicode MS" pitchFamily="34" charset="-128"/>
                <a:cs typeface="Arial" pitchFamily="34" charset="0"/>
              </a:defRPr>
            </a:pPr>
            <a:r>
              <a:rPr dirty="0" err="1"/>
              <a:t>从下拉列表中选择任意操作</a:t>
            </a:r>
            <a:r>
              <a:rPr dirty="0"/>
              <a:t>。</a:t>
            </a:r>
            <a:endParaRPr lang="en-US" dirty="0"/>
          </a:p>
          <a:p>
            <a:pPr marL="228600" lvl="2" indent="-228600">
              <a:spcBef>
                <a:spcPts val="0"/>
              </a:spcBef>
              <a:spcAft>
                <a:spcPts val="600"/>
              </a:spcAft>
              <a:buClr>
                <a:schemeClr val="accent1"/>
              </a:buClr>
              <a:buFont typeface="+mj-lt"/>
              <a:buAutoNum type="arabicPeriod"/>
              <a:defRPr sz="1300" kern="0">
                <a:ea typeface="Arial Unicode MS" pitchFamily="34" charset="-128"/>
                <a:cs typeface="Arial" pitchFamily="34" charset="0"/>
              </a:defRPr>
            </a:pPr>
            <a:r>
              <a:rPr lang="zh-CN" altLang="en-US" sz="1300" b="1" kern="0" dirty="0">
                <a:ea typeface="Arial Unicode MS" pitchFamily="34" charset="-128"/>
                <a:cs typeface="Arial Unicode MS" pitchFamily="34" charset="-128"/>
              </a:rPr>
              <a:t>确认编号</a:t>
            </a:r>
            <a:r>
              <a:rPr lang="zh-CN" altLang="en-US" sz="1300" kern="0" dirty="0">
                <a:ea typeface="Arial Unicode MS" pitchFamily="34" charset="-128"/>
                <a:cs typeface="Arial Unicode MS" pitchFamily="34" charset="-128"/>
              </a:rPr>
              <a:t>，</a:t>
            </a:r>
            <a:r>
              <a:rPr lang="zh-CN" altLang="en-US" dirty="0"/>
              <a:t>确认编号命名规则为：</a:t>
            </a:r>
            <a:r>
              <a:rPr lang="en-US" altLang="zh-CN" b="1" dirty="0"/>
              <a:t> OC_</a:t>
            </a:r>
            <a:r>
              <a:rPr lang="zh-CN" altLang="en-US" b="1" dirty="0"/>
              <a:t>订单号</a:t>
            </a:r>
            <a:r>
              <a:rPr lang="en-US" altLang="zh-CN" b="1" dirty="0"/>
              <a:t>_V01/V02…(</a:t>
            </a:r>
            <a:r>
              <a:rPr lang="zh-CN" altLang="en-US" dirty="0"/>
              <a:t>例：</a:t>
            </a:r>
            <a:r>
              <a:rPr lang="en-US" altLang="zh-CN" dirty="0"/>
              <a:t>OC_4508047728_V01) </a:t>
            </a:r>
            <a:r>
              <a:rPr lang="zh-CN" altLang="en-US" dirty="0"/>
              <a:t>，</a:t>
            </a:r>
            <a:r>
              <a:rPr lang="zh-CN" altLang="en-US" sz="1000" b="1" dirty="0"/>
              <a:t>注意</a:t>
            </a:r>
            <a:r>
              <a:rPr lang="zh-CN" altLang="en-US" dirty="0"/>
              <a:t>：确认编号不能超过</a:t>
            </a:r>
            <a:r>
              <a:rPr lang="en-US" altLang="zh-CN" dirty="0"/>
              <a:t>20</a:t>
            </a:r>
            <a:r>
              <a:rPr lang="zh-CN" altLang="en-US" dirty="0"/>
              <a:t>个字符。</a:t>
            </a:r>
            <a:endParaRPr sz="1300" kern="0" dirty="0">
              <a:ea typeface="Arial Unicode MS" pitchFamily="34" charset="-128"/>
              <a:cs typeface="Arial Unicode MS" pitchFamily="34" charset="-128"/>
            </a:endParaRPr>
          </a:p>
          <a:p>
            <a:pPr marL="228600" lvl="2" indent="-228600">
              <a:spcBef>
                <a:spcPts val="0"/>
              </a:spcBef>
              <a:spcAft>
                <a:spcPts val="600"/>
              </a:spcAft>
              <a:buClr>
                <a:schemeClr val="accent1"/>
              </a:buClr>
              <a:buFont typeface="+mj-lt"/>
              <a:buAutoNum type="arabicPeriod"/>
              <a:defRPr sz="1300" kern="0">
                <a:ea typeface="Arial Unicode MS" pitchFamily="34" charset="-128"/>
                <a:cs typeface="Arial Unicode MS" pitchFamily="34" charset="-128"/>
              </a:defRPr>
            </a:pPr>
            <a:r>
              <a:rPr dirty="0" err="1"/>
              <a:t>复查确认并单击</a:t>
            </a:r>
            <a:r>
              <a:rPr b="1" dirty="0" err="1"/>
              <a:t>提交</a:t>
            </a:r>
            <a:r>
              <a:rPr dirty="0" err="1"/>
              <a:t>以将其发送到采购商系统</a:t>
            </a:r>
            <a:r>
              <a:rPr dirty="0"/>
              <a:t>。</a:t>
            </a:r>
          </a:p>
          <a:p>
            <a:pPr>
              <a:lnSpc>
                <a:spcPts val="1700"/>
              </a:lnSpc>
              <a:spcBef>
                <a:spcPts val="0"/>
              </a:spcBef>
              <a:spcAft>
                <a:spcPts val="600"/>
              </a:spcAft>
              <a:buClr>
                <a:srgbClr val="F0AB00"/>
              </a:buClr>
              <a:buSzPct val="120000"/>
              <a:defRPr sz="1300">
                <a:cs typeface="Arial" pitchFamily="34" charset="0"/>
              </a:defRPr>
            </a:pPr>
            <a:r>
              <a:rPr b="1" dirty="0" err="1">
                <a:solidFill>
                  <a:schemeClr val="accent1"/>
                </a:solidFill>
              </a:rPr>
              <a:t>注释</a:t>
            </a:r>
            <a:r>
              <a:rPr b="1" dirty="0">
                <a:solidFill>
                  <a:schemeClr val="accent1"/>
                </a:solidFill>
              </a:rPr>
              <a:t>：</a:t>
            </a:r>
          </a:p>
          <a:p>
            <a:pPr marL="285750" indent="-285750">
              <a:lnSpc>
                <a:spcPts val="1700"/>
              </a:lnSpc>
              <a:spcBef>
                <a:spcPts val="0"/>
              </a:spcBef>
              <a:spcAft>
                <a:spcPts val="600"/>
              </a:spcAft>
              <a:buClr>
                <a:srgbClr val="F0AB00"/>
              </a:buClr>
              <a:buSzPct val="120000"/>
              <a:buFont typeface="Arial" panose="020B0604020202020204" pitchFamily="34" charset="0"/>
              <a:buChar char="•"/>
              <a:defRPr sz="1300"/>
            </a:pPr>
            <a:r>
              <a:rPr dirty="0" err="1">
                <a:cs typeface="Arial" pitchFamily="34" charset="0"/>
              </a:rPr>
              <a:t>无法通过此选项将单个采购订单行拆分为多个确认</a:t>
            </a:r>
            <a:r>
              <a:rPr dirty="0">
                <a:cs typeface="Arial" pitchFamily="34" charset="0"/>
              </a:rPr>
              <a:t>。</a:t>
            </a:r>
          </a:p>
          <a:p>
            <a:pPr marL="285750" indent="-285750">
              <a:lnSpc>
                <a:spcPts val="1700"/>
              </a:lnSpc>
              <a:spcBef>
                <a:spcPts val="0"/>
              </a:spcBef>
              <a:spcAft>
                <a:spcPts val="600"/>
              </a:spcAft>
              <a:buClr>
                <a:srgbClr val="F0AB00"/>
              </a:buClr>
              <a:buSzPct val="120000"/>
              <a:buFont typeface="Arial" panose="020B0604020202020204" pitchFamily="34" charset="0"/>
              <a:buChar char="•"/>
              <a:defRPr sz="1300" kern="0">
                <a:ea typeface="Arial Unicode MS" pitchFamily="34" charset="-128"/>
                <a:cs typeface="Arial Unicode MS" pitchFamily="34" charset="-128"/>
              </a:defRPr>
            </a:pPr>
            <a:r>
              <a:rPr dirty="0" err="1"/>
              <a:t>有关如何管理工作台和创建特定磁贴的详细信息，请参阅</a:t>
            </a:r>
            <a:r>
              <a:rPr dirty="0"/>
              <a:t> </a:t>
            </a:r>
            <a:r>
              <a:rPr b="1" dirty="0"/>
              <a:t>SCC </a:t>
            </a:r>
            <a:r>
              <a:rPr b="1" dirty="0" err="1"/>
              <a:t>常规功能指南</a:t>
            </a:r>
            <a:r>
              <a:rPr b="1" dirty="0"/>
              <a:t>。</a:t>
            </a:r>
            <a:endParaRPr sz="1300" kern="0" dirty="0">
              <a:ea typeface="Arial Unicode MS" pitchFamily="34" charset="-128"/>
              <a:cs typeface="Arial Unicode MS" pitchFamily="34" charset="-128"/>
            </a:endParaRPr>
          </a:p>
          <a:p>
            <a:pPr>
              <a:lnSpc>
                <a:spcPts val="1700"/>
              </a:lnSpc>
              <a:spcBef>
                <a:spcPts val="0"/>
              </a:spcBef>
              <a:spcAft>
                <a:spcPts val="600"/>
              </a:spcAft>
              <a:buClr>
                <a:srgbClr val="F0AB00"/>
              </a:buClr>
              <a:buSzPct val="120000"/>
            </a:pPr>
            <a:endParaRPr sz="1300" dirty="0">
              <a:cs typeface="Arial" pitchFamily="34" charset="0"/>
            </a:endParaRPr>
          </a:p>
          <a:p>
            <a:pPr marL="342900" indent="-342900">
              <a:lnSpc>
                <a:spcPts val="1700"/>
              </a:lnSpc>
              <a:spcBef>
                <a:spcPts val="0"/>
              </a:spcBef>
              <a:spcAft>
                <a:spcPts val="600"/>
              </a:spcAft>
              <a:buClr>
                <a:srgbClr val="F0AB00"/>
              </a:buClr>
              <a:buSzPct val="120000"/>
              <a:buAutoNum type="arabicPeriod"/>
            </a:pPr>
            <a:endParaRPr sz="1300" dirty="0">
              <a:latin typeface="+mj-lt"/>
            </a:endParaRPr>
          </a:p>
          <a:p>
            <a:pPr marL="342900" indent="-342900">
              <a:lnSpc>
                <a:spcPts val="1700"/>
              </a:lnSpc>
              <a:spcAft>
                <a:spcPts val="600"/>
              </a:spcAft>
              <a:buClr>
                <a:srgbClr val="F0AB00"/>
              </a:buClr>
              <a:buSzPct val="120000"/>
              <a:buFontTx/>
              <a:buAutoNum type="arabicPeriod"/>
            </a:pPr>
            <a:endParaRPr sz="1300" dirty="0">
              <a:latin typeface="+mj-lt"/>
            </a:endParaRPr>
          </a:p>
        </p:txBody>
      </p:sp>
      <p:pic>
        <p:nvPicPr>
          <p:cNvPr id="3" name="Picture 2">
            <a:extLst>
              <a:ext uri="{FF2B5EF4-FFF2-40B4-BE49-F238E27FC236}">
                <a16:creationId xmlns:a16="http://schemas.microsoft.com/office/drawing/2014/main" id="{4D1DBFE6-2B21-7433-488F-F5B5F7BE1DF2}"/>
              </a:ext>
            </a:extLst>
          </p:cNvPr>
          <p:cNvPicPr>
            <a:picLocks noChangeAspect="1"/>
          </p:cNvPicPr>
          <p:nvPr/>
        </p:nvPicPr>
        <p:blipFill>
          <a:blip r:embed="rId3"/>
          <a:stretch>
            <a:fillRect/>
          </a:stretch>
        </p:blipFill>
        <p:spPr>
          <a:xfrm>
            <a:off x="5491797" y="315943"/>
            <a:ext cx="4343623" cy="1314518"/>
          </a:xfrm>
          <a:prstGeom prst="rect">
            <a:avLst/>
          </a:prstGeom>
          <a:ln>
            <a:solidFill>
              <a:schemeClr val="accent3">
                <a:lumMod val="40000"/>
                <a:lumOff val="60000"/>
              </a:schemeClr>
            </a:solidFill>
          </a:ln>
        </p:spPr>
      </p:pic>
      <p:sp>
        <p:nvSpPr>
          <p:cNvPr id="15" name="Rectangle 14">
            <a:extLst>
              <a:ext uri="{FF2B5EF4-FFF2-40B4-BE49-F238E27FC236}">
                <a16:creationId xmlns:a16="http://schemas.microsoft.com/office/drawing/2014/main" id="{A5DA12F0-159A-18E1-A660-62AEADFE87C9}"/>
              </a:ext>
            </a:extLst>
          </p:cNvPr>
          <p:cNvSpPr/>
          <p:nvPr/>
        </p:nvSpPr>
        <p:spPr bwMode="gray">
          <a:xfrm>
            <a:off x="6770670" y="807936"/>
            <a:ext cx="770561" cy="388967"/>
          </a:xfrm>
          <a:prstGeom prst="rect">
            <a:avLst/>
          </a:prstGeom>
          <a:noFill/>
          <a:ln w="28575">
            <a:solidFill>
              <a:schemeClr val="accent1"/>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
        <p:nvSpPr>
          <p:cNvPr id="17" name="Rectangle 16">
            <a:extLst>
              <a:ext uri="{FF2B5EF4-FFF2-40B4-BE49-F238E27FC236}">
                <a16:creationId xmlns:a16="http://schemas.microsoft.com/office/drawing/2014/main" id="{58F2B448-A8C5-916B-3CB6-7D774415F961}"/>
              </a:ext>
            </a:extLst>
          </p:cNvPr>
          <p:cNvSpPr/>
          <p:nvPr/>
        </p:nvSpPr>
        <p:spPr bwMode="gray">
          <a:xfrm>
            <a:off x="8274088" y="792227"/>
            <a:ext cx="770561" cy="388967"/>
          </a:xfrm>
          <a:prstGeom prst="rect">
            <a:avLst/>
          </a:prstGeom>
          <a:noFill/>
          <a:ln w="28575">
            <a:solidFill>
              <a:schemeClr val="accent1"/>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
        <p:nvSpPr>
          <p:cNvPr id="19" name="Rectangle 18">
            <a:extLst>
              <a:ext uri="{FF2B5EF4-FFF2-40B4-BE49-F238E27FC236}">
                <a16:creationId xmlns:a16="http://schemas.microsoft.com/office/drawing/2014/main" id="{2C297C36-BA32-BC86-AF03-A78CA512C641}"/>
              </a:ext>
            </a:extLst>
          </p:cNvPr>
          <p:cNvSpPr/>
          <p:nvPr/>
        </p:nvSpPr>
        <p:spPr bwMode="gray">
          <a:xfrm>
            <a:off x="8427326" y="1259402"/>
            <a:ext cx="1128704" cy="371060"/>
          </a:xfrm>
          <a:prstGeom prst="rect">
            <a:avLst/>
          </a:prstGeom>
          <a:noFill/>
          <a:ln w="28575">
            <a:solidFill>
              <a:schemeClr val="accent1"/>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pic>
        <p:nvPicPr>
          <p:cNvPr id="21" name="Picture 20">
            <a:extLst>
              <a:ext uri="{FF2B5EF4-FFF2-40B4-BE49-F238E27FC236}">
                <a16:creationId xmlns:a16="http://schemas.microsoft.com/office/drawing/2014/main" id="{72AC9C2F-F491-217F-3866-E040AE9B91D4}"/>
              </a:ext>
            </a:extLst>
          </p:cNvPr>
          <p:cNvPicPr>
            <a:picLocks noChangeAspect="1"/>
          </p:cNvPicPr>
          <p:nvPr/>
        </p:nvPicPr>
        <p:blipFill>
          <a:blip r:embed="rId4"/>
          <a:stretch>
            <a:fillRect/>
          </a:stretch>
        </p:blipFill>
        <p:spPr>
          <a:xfrm>
            <a:off x="10051854" y="315943"/>
            <a:ext cx="1831365" cy="1333080"/>
          </a:xfrm>
          <a:prstGeom prst="rect">
            <a:avLst/>
          </a:prstGeom>
          <a:ln>
            <a:solidFill>
              <a:schemeClr val="accent3">
                <a:lumMod val="40000"/>
                <a:lumOff val="60000"/>
              </a:schemeClr>
            </a:solidFill>
          </a:ln>
        </p:spPr>
      </p:pic>
      <p:pic>
        <p:nvPicPr>
          <p:cNvPr id="22" name="Picture 21">
            <a:extLst>
              <a:ext uri="{FF2B5EF4-FFF2-40B4-BE49-F238E27FC236}">
                <a16:creationId xmlns:a16="http://schemas.microsoft.com/office/drawing/2014/main" id="{3F6FFE26-B0E2-26F5-4451-7D2F9EC125D3}"/>
              </a:ext>
            </a:extLst>
          </p:cNvPr>
          <p:cNvPicPr>
            <a:picLocks noChangeAspect="1"/>
          </p:cNvPicPr>
          <p:nvPr/>
        </p:nvPicPr>
        <p:blipFill>
          <a:blip r:embed="rId5"/>
          <a:stretch>
            <a:fillRect/>
          </a:stretch>
        </p:blipFill>
        <p:spPr>
          <a:xfrm>
            <a:off x="10152424" y="318536"/>
            <a:ext cx="274344" cy="329213"/>
          </a:xfrm>
          <a:prstGeom prst="rect">
            <a:avLst/>
          </a:prstGeom>
        </p:spPr>
      </p:pic>
      <p:pic>
        <p:nvPicPr>
          <p:cNvPr id="25" name="Picture 24">
            <a:extLst>
              <a:ext uri="{FF2B5EF4-FFF2-40B4-BE49-F238E27FC236}">
                <a16:creationId xmlns:a16="http://schemas.microsoft.com/office/drawing/2014/main" id="{8A18570C-3134-3F0B-2131-71C4285076AB}"/>
              </a:ext>
            </a:extLst>
          </p:cNvPr>
          <p:cNvPicPr>
            <a:picLocks noChangeAspect="1"/>
          </p:cNvPicPr>
          <p:nvPr/>
        </p:nvPicPr>
        <p:blipFill>
          <a:blip r:embed="rId6"/>
          <a:stretch>
            <a:fillRect/>
          </a:stretch>
        </p:blipFill>
        <p:spPr>
          <a:xfrm>
            <a:off x="5491798" y="1843769"/>
            <a:ext cx="6391421" cy="568451"/>
          </a:xfrm>
          <a:prstGeom prst="rect">
            <a:avLst/>
          </a:prstGeom>
          <a:ln>
            <a:solidFill>
              <a:schemeClr val="accent3">
                <a:lumMod val="40000"/>
                <a:lumOff val="60000"/>
              </a:schemeClr>
            </a:solidFill>
          </a:ln>
        </p:spPr>
      </p:pic>
      <p:pic>
        <p:nvPicPr>
          <p:cNvPr id="28" name="Picture 27">
            <a:extLst>
              <a:ext uri="{FF2B5EF4-FFF2-40B4-BE49-F238E27FC236}">
                <a16:creationId xmlns:a16="http://schemas.microsoft.com/office/drawing/2014/main" id="{B1846985-DABD-0D0E-794D-293E1A907592}"/>
              </a:ext>
            </a:extLst>
          </p:cNvPr>
          <p:cNvPicPr>
            <a:picLocks noChangeAspect="1"/>
          </p:cNvPicPr>
          <p:nvPr/>
        </p:nvPicPr>
        <p:blipFill>
          <a:blip r:embed="rId7"/>
          <a:stretch>
            <a:fillRect/>
          </a:stretch>
        </p:blipFill>
        <p:spPr>
          <a:xfrm>
            <a:off x="5111603" y="1849156"/>
            <a:ext cx="274344" cy="329213"/>
          </a:xfrm>
          <a:prstGeom prst="rect">
            <a:avLst/>
          </a:prstGeom>
        </p:spPr>
      </p:pic>
      <p:pic>
        <p:nvPicPr>
          <p:cNvPr id="30" name="Picture 29">
            <a:extLst>
              <a:ext uri="{FF2B5EF4-FFF2-40B4-BE49-F238E27FC236}">
                <a16:creationId xmlns:a16="http://schemas.microsoft.com/office/drawing/2014/main" id="{BCA6EE75-1C82-99F8-E96A-DA485BC38B23}"/>
              </a:ext>
            </a:extLst>
          </p:cNvPr>
          <p:cNvPicPr>
            <a:picLocks noChangeAspect="1"/>
          </p:cNvPicPr>
          <p:nvPr/>
        </p:nvPicPr>
        <p:blipFill>
          <a:blip r:embed="rId8"/>
          <a:stretch>
            <a:fillRect/>
          </a:stretch>
        </p:blipFill>
        <p:spPr>
          <a:xfrm>
            <a:off x="4862460" y="2464443"/>
            <a:ext cx="7020759" cy="2476686"/>
          </a:xfrm>
          <a:prstGeom prst="rect">
            <a:avLst/>
          </a:prstGeom>
          <a:ln>
            <a:solidFill>
              <a:schemeClr val="accent3">
                <a:lumMod val="40000"/>
                <a:lumOff val="60000"/>
              </a:schemeClr>
            </a:solidFill>
          </a:ln>
        </p:spPr>
      </p:pic>
      <p:sp>
        <p:nvSpPr>
          <p:cNvPr id="31" name="Oval 30">
            <a:extLst>
              <a:ext uri="{FF2B5EF4-FFF2-40B4-BE49-F238E27FC236}">
                <a16:creationId xmlns:a16="http://schemas.microsoft.com/office/drawing/2014/main" id="{6FDE7391-2DB9-DEDF-2F46-C8F87842E172}"/>
              </a:ext>
            </a:extLst>
          </p:cNvPr>
          <p:cNvSpPr/>
          <p:nvPr/>
        </p:nvSpPr>
        <p:spPr bwMode="gray">
          <a:xfrm>
            <a:off x="4752326" y="2412220"/>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3</a:t>
            </a:r>
          </a:p>
        </p:txBody>
      </p:sp>
      <p:sp>
        <p:nvSpPr>
          <p:cNvPr id="32" name="Oval 31">
            <a:extLst>
              <a:ext uri="{FF2B5EF4-FFF2-40B4-BE49-F238E27FC236}">
                <a16:creationId xmlns:a16="http://schemas.microsoft.com/office/drawing/2014/main" id="{EA04A4FF-C1F7-1C4A-C98A-8BA5DC9DB769}"/>
              </a:ext>
            </a:extLst>
          </p:cNvPr>
          <p:cNvSpPr/>
          <p:nvPr/>
        </p:nvSpPr>
        <p:spPr bwMode="gray">
          <a:xfrm>
            <a:off x="4752326" y="2917369"/>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4</a:t>
            </a:r>
          </a:p>
        </p:txBody>
      </p:sp>
      <p:sp>
        <p:nvSpPr>
          <p:cNvPr id="33" name="Rectangle 32">
            <a:extLst>
              <a:ext uri="{FF2B5EF4-FFF2-40B4-BE49-F238E27FC236}">
                <a16:creationId xmlns:a16="http://schemas.microsoft.com/office/drawing/2014/main" id="{BF5AC9CB-B73D-7836-AD17-39B997B10ACD}"/>
              </a:ext>
            </a:extLst>
          </p:cNvPr>
          <p:cNvSpPr/>
          <p:nvPr/>
        </p:nvSpPr>
        <p:spPr bwMode="gray">
          <a:xfrm>
            <a:off x="5026722" y="3429000"/>
            <a:ext cx="503236" cy="1154522"/>
          </a:xfrm>
          <a:prstGeom prst="rect">
            <a:avLst/>
          </a:prstGeom>
          <a:noFill/>
          <a:ln w="2540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pPr>
            <a:endParaRPr sz="1800" kern="0">
              <a:ea typeface="Arial Unicode MS" pitchFamily="34" charset="-128"/>
              <a:cs typeface="Arial Unicode MS" pitchFamily="34" charset="-128"/>
            </a:endParaRPr>
          </a:p>
        </p:txBody>
      </p:sp>
      <p:pic>
        <p:nvPicPr>
          <p:cNvPr id="6" name="Picture 5">
            <a:extLst>
              <a:ext uri="{FF2B5EF4-FFF2-40B4-BE49-F238E27FC236}">
                <a16:creationId xmlns:a16="http://schemas.microsoft.com/office/drawing/2014/main" id="{B62B733C-6752-28D7-7A51-67643230BF92}"/>
              </a:ext>
            </a:extLst>
          </p:cNvPr>
          <p:cNvPicPr>
            <a:picLocks noChangeAspect="1"/>
          </p:cNvPicPr>
          <p:nvPr/>
        </p:nvPicPr>
        <p:blipFill>
          <a:blip r:embed="rId9"/>
          <a:stretch>
            <a:fillRect/>
          </a:stretch>
        </p:blipFill>
        <p:spPr>
          <a:xfrm>
            <a:off x="5058677" y="5062018"/>
            <a:ext cx="6054989" cy="1751532"/>
          </a:xfrm>
          <a:prstGeom prst="rect">
            <a:avLst/>
          </a:prstGeom>
          <a:ln>
            <a:solidFill>
              <a:schemeClr val="accent3">
                <a:lumMod val="40000"/>
                <a:lumOff val="60000"/>
              </a:schemeClr>
            </a:solidFill>
          </a:ln>
        </p:spPr>
      </p:pic>
      <p:sp>
        <p:nvSpPr>
          <p:cNvPr id="7" name="Rectangle 6">
            <a:extLst>
              <a:ext uri="{FF2B5EF4-FFF2-40B4-BE49-F238E27FC236}">
                <a16:creationId xmlns:a16="http://schemas.microsoft.com/office/drawing/2014/main" id="{14A66475-9EBA-3568-0938-CB7D9F786BA9}"/>
              </a:ext>
            </a:extLst>
          </p:cNvPr>
          <p:cNvSpPr/>
          <p:nvPr/>
        </p:nvSpPr>
        <p:spPr bwMode="gray">
          <a:xfrm>
            <a:off x="7636430" y="5710176"/>
            <a:ext cx="912659" cy="294294"/>
          </a:xfrm>
          <a:prstGeom prst="rect">
            <a:avLst/>
          </a:prstGeom>
          <a:noFill/>
          <a:ln w="28575">
            <a:solidFill>
              <a:schemeClr val="accent1"/>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
        <p:nvSpPr>
          <p:cNvPr id="8" name="Oval 7">
            <a:extLst>
              <a:ext uri="{FF2B5EF4-FFF2-40B4-BE49-F238E27FC236}">
                <a16:creationId xmlns:a16="http://schemas.microsoft.com/office/drawing/2014/main" id="{82E0CB3F-052F-7AD0-7DAB-168EE1997205}"/>
              </a:ext>
            </a:extLst>
          </p:cNvPr>
          <p:cNvSpPr/>
          <p:nvPr/>
        </p:nvSpPr>
        <p:spPr bwMode="gray">
          <a:xfrm>
            <a:off x="7636430" y="5398677"/>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5</a:t>
            </a:r>
          </a:p>
        </p:txBody>
      </p:sp>
      <p:sp>
        <p:nvSpPr>
          <p:cNvPr id="9" name="Oval 8">
            <a:extLst>
              <a:ext uri="{FF2B5EF4-FFF2-40B4-BE49-F238E27FC236}">
                <a16:creationId xmlns:a16="http://schemas.microsoft.com/office/drawing/2014/main" id="{88E53034-3AB0-5D60-82D3-F0DF9C433D09}"/>
              </a:ext>
            </a:extLst>
          </p:cNvPr>
          <p:cNvSpPr/>
          <p:nvPr/>
        </p:nvSpPr>
        <p:spPr bwMode="gray">
          <a:xfrm>
            <a:off x="9720056" y="6490501"/>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dirty="0"/>
              <a:t>6</a:t>
            </a:r>
            <a:endParaRPr dirty="0"/>
          </a:p>
        </p:txBody>
      </p:sp>
      <p:sp>
        <p:nvSpPr>
          <p:cNvPr id="10" name="Rectangle 9">
            <a:extLst>
              <a:ext uri="{FF2B5EF4-FFF2-40B4-BE49-F238E27FC236}">
                <a16:creationId xmlns:a16="http://schemas.microsoft.com/office/drawing/2014/main" id="{CD3D8B01-0A45-FA11-589D-E5AC8ED66542}"/>
              </a:ext>
            </a:extLst>
          </p:cNvPr>
          <p:cNvSpPr/>
          <p:nvPr/>
        </p:nvSpPr>
        <p:spPr bwMode="gray">
          <a:xfrm>
            <a:off x="10152424" y="6539464"/>
            <a:ext cx="485309" cy="264635"/>
          </a:xfrm>
          <a:prstGeom prst="rect">
            <a:avLst/>
          </a:prstGeom>
          <a:noFill/>
          <a:ln w="28575">
            <a:solidFill>
              <a:schemeClr val="accent1"/>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65907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4822B71-E8A0-410D-A4BF-E1154E5A79AC}"/>
              </a:ext>
            </a:extLst>
          </p:cNvPr>
          <p:cNvSpPr>
            <a:spLocks noGrp="1"/>
          </p:cNvSpPr>
          <p:nvPr>
            <p:ph type="body" sz="quarter" idx="10"/>
          </p:nvPr>
        </p:nvSpPr>
        <p:spPr>
          <a:xfrm>
            <a:off x="505457" y="1704899"/>
            <a:ext cx="3766416" cy="4716000"/>
          </a:xfrm>
        </p:spPr>
        <p:txBody>
          <a:bodyPr>
            <a:normAutofit/>
          </a:bodyPr>
          <a:lstStyle/>
          <a:p>
            <a:pPr>
              <a:spcBef>
                <a:spcPts val="600"/>
              </a:spcBef>
              <a:buSzPct val="100000"/>
              <a:defRPr sz="1300"/>
            </a:pPr>
            <a:r>
              <a:rPr err="1"/>
              <a:t>从主页</a:t>
            </a:r>
            <a:r>
              <a:t>：</a:t>
            </a:r>
          </a:p>
          <a:p>
            <a:pPr marL="342900" indent="-342900">
              <a:spcBef>
                <a:spcPts val="600"/>
              </a:spcBef>
              <a:buSzPct val="100000"/>
              <a:buFont typeface="+mj-lt"/>
              <a:buAutoNum type="arabicPeriod"/>
              <a:defRPr sz="1300"/>
            </a:pPr>
            <a:r>
              <a:rPr err="1"/>
              <a:t>单击</a:t>
            </a:r>
            <a:r>
              <a:t> </a:t>
            </a:r>
            <a:r>
              <a:rPr lang="en-US"/>
              <a:t>       </a:t>
            </a:r>
            <a:r>
              <a:rPr err="1"/>
              <a:t>按钮并选择</a:t>
            </a:r>
            <a:r>
              <a:rPr b="1" err="1"/>
              <a:t>上载</a:t>
            </a:r>
            <a:r>
              <a:rPr b="1"/>
              <a:t>/</a:t>
            </a:r>
            <a:r>
              <a:rPr b="1" err="1"/>
              <a:t>下载</a:t>
            </a:r>
            <a:r>
              <a:rPr b="1"/>
              <a:t>。</a:t>
            </a:r>
            <a:endParaRPr sz="1300"/>
          </a:p>
          <a:p>
            <a:pPr indent="-342900">
              <a:spcBef>
                <a:spcPts val="600"/>
              </a:spcBef>
              <a:buSzPct val="100000"/>
              <a:buFont typeface="+mj-lt"/>
              <a:buAutoNum type="arabicPeriod"/>
              <a:defRPr sz="1300"/>
            </a:pPr>
            <a:r>
              <a:rPr err="1"/>
              <a:t>在作业部分中，单击</a:t>
            </a:r>
            <a:r>
              <a:rPr b="1" err="1"/>
              <a:t>创建</a:t>
            </a:r>
            <a:r>
              <a:rPr err="1"/>
              <a:t>按钮</a:t>
            </a:r>
            <a:r>
              <a:t>。</a:t>
            </a:r>
          </a:p>
          <a:p>
            <a:pPr marL="342900" indent="-342900">
              <a:spcBef>
                <a:spcPts val="600"/>
              </a:spcBef>
              <a:buSzPct val="100000"/>
              <a:buFont typeface="+mj-lt"/>
              <a:buAutoNum type="arabicPeriod"/>
              <a:defRPr sz="1300"/>
            </a:pPr>
            <a:r>
              <a:rPr err="1"/>
              <a:t>预填充所有必填字段。将类型设置为</a:t>
            </a:r>
            <a:r>
              <a:rPr b="1" err="1"/>
              <a:t>订单确认</a:t>
            </a:r>
            <a:r>
              <a:rPr err="1"/>
              <a:t>。完成后，将其</a:t>
            </a:r>
            <a:r>
              <a:rPr b="1" err="1"/>
              <a:t>保存</a:t>
            </a:r>
            <a:r>
              <a:t>。</a:t>
            </a:r>
          </a:p>
          <a:p>
            <a:pPr marL="342900" indent="-342900">
              <a:spcBef>
                <a:spcPts val="600"/>
              </a:spcBef>
              <a:buSzPct val="100000"/>
              <a:buFont typeface="+mj-lt"/>
              <a:buAutoNum type="arabicPeriod"/>
              <a:defRPr sz="1300"/>
            </a:pPr>
            <a:r>
              <a:rPr err="1"/>
              <a:t>报表将出现在“作业”列表中。将其选中，然后单击</a:t>
            </a:r>
            <a:r>
              <a:rPr b="1" err="1"/>
              <a:t>运行</a:t>
            </a:r>
            <a:r>
              <a:t>。</a:t>
            </a:r>
          </a:p>
          <a:p>
            <a:pPr indent="-342900">
              <a:spcBef>
                <a:spcPts val="600"/>
              </a:spcBef>
              <a:buSzPct val="100000"/>
              <a:buFont typeface="+mj-lt"/>
              <a:buAutoNum type="arabicPeriod"/>
            </a:pPr>
            <a:endParaRPr sz="1300"/>
          </a:p>
          <a:p>
            <a:pPr indent="-342900">
              <a:spcBef>
                <a:spcPts val="600"/>
              </a:spcBef>
              <a:buSzPct val="100000"/>
              <a:buFont typeface="+mj-lt"/>
              <a:buAutoNum type="arabicPeriod"/>
            </a:pPr>
            <a:endParaRPr sz="1300"/>
          </a:p>
          <a:p>
            <a:pPr indent="-342900">
              <a:spcBef>
                <a:spcPts val="600"/>
              </a:spcBef>
              <a:buSzPct val="100000"/>
              <a:buFont typeface="+mj-lt"/>
              <a:buAutoNum type="arabicPeriod"/>
            </a:pPr>
            <a:endParaRPr sz="1300"/>
          </a:p>
          <a:p>
            <a:pPr>
              <a:spcBef>
                <a:spcPts val="600"/>
              </a:spcBef>
              <a:defRPr sz="1300" b="1">
                <a:solidFill>
                  <a:schemeClr val="accent1"/>
                </a:solidFill>
              </a:defRPr>
            </a:pPr>
            <a:r>
              <a:rPr err="1"/>
              <a:t>注释</a:t>
            </a:r>
            <a:r>
              <a:t>：</a:t>
            </a:r>
          </a:p>
          <a:p>
            <a:pPr marL="285750" indent="-285750">
              <a:spcBef>
                <a:spcPts val="600"/>
              </a:spcBef>
              <a:buFont typeface="Arial" panose="020B0604020202020204" pitchFamily="34" charset="0"/>
              <a:buChar char="•"/>
              <a:defRPr sz="1300"/>
            </a:pPr>
            <a:r>
              <a:rPr err="1"/>
              <a:t>最多可提取</a:t>
            </a:r>
            <a:r>
              <a:t> 10000 </a:t>
            </a:r>
            <a:r>
              <a:rPr err="1"/>
              <a:t>行。在搜索筛选器中设置</a:t>
            </a:r>
            <a:r>
              <a:t> </a:t>
            </a:r>
            <a:r>
              <a:rPr b="1" err="1"/>
              <a:t>日期范围</a:t>
            </a:r>
            <a:r>
              <a:t> </a:t>
            </a:r>
            <a:r>
              <a:rPr err="1"/>
              <a:t>值以缩小搜索范围</a:t>
            </a:r>
            <a:r>
              <a:t>。</a:t>
            </a:r>
          </a:p>
          <a:p>
            <a:pPr marL="285750" indent="-285750">
              <a:spcBef>
                <a:spcPts val="600"/>
              </a:spcBef>
              <a:buFont typeface="Arial" panose="020B0604020202020204" pitchFamily="34" charset="0"/>
              <a:buChar char="•"/>
              <a:defRPr sz="1300"/>
            </a:pPr>
            <a:r>
              <a:rPr err="1"/>
              <a:t>生成的</a:t>
            </a:r>
            <a:r>
              <a:t> Excel </a:t>
            </a:r>
            <a:r>
              <a:rPr err="1"/>
              <a:t>文件现在</a:t>
            </a:r>
            <a:r>
              <a:rPr b="1" err="1"/>
              <a:t>排除</a:t>
            </a:r>
            <a:r>
              <a:rPr err="1"/>
              <a:t>已完全发货、已完全接收或同时处于这两种状态的项目</a:t>
            </a:r>
            <a:r>
              <a:t>。</a:t>
            </a:r>
          </a:p>
          <a:p>
            <a:endParaRPr sz="1300"/>
          </a:p>
        </p:txBody>
      </p:sp>
      <p:sp>
        <p:nvSpPr>
          <p:cNvPr id="4" name="Title 2">
            <a:extLst>
              <a:ext uri="{FF2B5EF4-FFF2-40B4-BE49-F238E27FC236}">
                <a16:creationId xmlns:a16="http://schemas.microsoft.com/office/drawing/2014/main" id="{115A09C0-0059-4609-92CE-CBA0BD9F4ECC}"/>
              </a:ext>
            </a:extLst>
          </p:cNvPr>
          <p:cNvSpPr txBox="1">
            <a:spLocks/>
          </p:cNvSpPr>
          <p:nvPr/>
        </p:nvSpPr>
        <p:spPr bwMode="black">
          <a:xfrm>
            <a:off x="505457" y="504000"/>
            <a:ext cx="11183564" cy="676980"/>
          </a:xfrm>
          <a:prstGeom prst="rect">
            <a:avLst/>
          </a:prstGeom>
        </p:spPr>
        <p:txBody>
          <a:bodyPr vert="horz" wrap="square" lIns="0" tIns="0" rIns="0" bIns="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err="1"/>
              <a:t>订单确认</a:t>
            </a:r>
            <a:br>
              <a:rPr lang="en-US"/>
            </a:br>
            <a:r>
              <a:t> </a:t>
            </a:r>
            <a:r>
              <a:rPr sz="2000" spc="50" err="1">
                <a:solidFill>
                  <a:schemeClr val="accent1"/>
                </a:solidFill>
                <a:cs typeface="Arial" panose="020B0604020202020204" pitchFamily="34" charset="0"/>
              </a:rPr>
              <a:t>批量上载订单确认</a:t>
            </a:r>
            <a:r>
              <a:rPr sz="2000" spc="50">
                <a:solidFill>
                  <a:schemeClr val="accent1"/>
                </a:solidFill>
                <a:cs typeface="Arial" panose="020B0604020202020204" pitchFamily="34" charset="0"/>
              </a:rPr>
              <a:t> — </a:t>
            </a:r>
            <a:r>
              <a:rPr sz="2000" spc="50" err="1">
                <a:solidFill>
                  <a:schemeClr val="accent1"/>
                </a:solidFill>
                <a:cs typeface="Arial" panose="020B0604020202020204" pitchFamily="34" charset="0"/>
              </a:rPr>
              <a:t>创建订单确认报告</a:t>
            </a:r>
            <a:endParaRPr sz="2000">
              <a:solidFill>
                <a:schemeClr val="accent1"/>
              </a:solidFill>
            </a:endParaRPr>
          </a:p>
        </p:txBody>
      </p:sp>
      <p:sp>
        <p:nvSpPr>
          <p:cNvPr id="19" name="Oval 18">
            <a:extLst>
              <a:ext uri="{FF2B5EF4-FFF2-40B4-BE49-F238E27FC236}">
                <a16:creationId xmlns:a16="http://schemas.microsoft.com/office/drawing/2014/main" id="{6419ADF1-92DA-424F-A285-3767CC1FC8C0}"/>
              </a:ext>
            </a:extLst>
          </p:cNvPr>
          <p:cNvSpPr/>
          <p:nvPr/>
        </p:nvSpPr>
        <p:spPr bwMode="gray">
          <a:xfrm>
            <a:off x="5155615" y="3486765"/>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3</a:t>
            </a:r>
          </a:p>
        </p:txBody>
      </p:sp>
      <p:pic>
        <p:nvPicPr>
          <p:cNvPr id="13" name="Picture 12">
            <a:extLst>
              <a:ext uri="{FF2B5EF4-FFF2-40B4-BE49-F238E27FC236}">
                <a16:creationId xmlns:a16="http://schemas.microsoft.com/office/drawing/2014/main" id="{84BF95EB-C024-4808-A82E-7A3FDA630656}"/>
              </a:ext>
            </a:extLst>
          </p:cNvPr>
          <p:cNvPicPr>
            <a:picLocks noChangeAspect="1"/>
          </p:cNvPicPr>
          <p:nvPr/>
        </p:nvPicPr>
        <p:blipFill>
          <a:blip r:embed="rId3"/>
          <a:stretch>
            <a:fillRect/>
          </a:stretch>
        </p:blipFill>
        <p:spPr>
          <a:xfrm>
            <a:off x="1198472" y="1888219"/>
            <a:ext cx="349268" cy="323867"/>
          </a:xfrm>
          <a:prstGeom prst="rect">
            <a:avLst/>
          </a:prstGeom>
        </p:spPr>
      </p:pic>
      <p:pic>
        <p:nvPicPr>
          <p:cNvPr id="5" name="Picture 4">
            <a:extLst>
              <a:ext uri="{FF2B5EF4-FFF2-40B4-BE49-F238E27FC236}">
                <a16:creationId xmlns:a16="http://schemas.microsoft.com/office/drawing/2014/main" id="{0307EC28-E36D-A05C-2488-E109BBEC0997}"/>
              </a:ext>
            </a:extLst>
          </p:cNvPr>
          <p:cNvPicPr>
            <a:picLocks noChangeAspect="1"/>
          </p:cNvPicPr>
          <p:nvPr/>
        </p:nvPicPr>
        <p:blipFill rotWithShape="1">
          <a:blip r:embed="rId4"/>
          <a:srcRect t="3578"/>
          <a:stretch/>
        </p:blipFill>
        <p:spPr>
          <a:xfrm>
            <a:off x="4271873" y="1304611"/>
            <a:ext cx="1987751" cy="1443919"/>
          </a:xfrm>
          <a:prstGeom prst="rect">
            <a:avLst/>
          </a:prstGeom>
          <a:ln>
            <a:solidFill>
              <a:schemeClr val="accent3">
                <a:lumMod val="40000"/>
                <a:lumOff val="60000"/>
              </a:schemeClr>
            </a:solidFill>
          </a:ln>
        </p:spPr>
      </p:pic>
      <p:sp>
        <p:nvSpPr>
          <p:cNvPr id="7" name="Oval 6">
            <a:extLst>
              <a:ext uri="{FF2B5EF4-FFF2-40B4-BE49-F238E27FC236}">
                <a16:creationId xmlns:a16="http://schemas.microsoft.com/office/drawing/2014/main" id="{F6FAC7DC-DF62-E844-FDB3-AB4F9DB5B7FE}"/>
              </a:ext>
            </a:extLst>
          </p:cNvPr>
          <p:cNvSpPr/>
          <p:nvPr/>
        </p:nvSpPr>
        <p:spPr bwMode="gray">
          <a:xfrm>
            <a:off x="5841403" y="1425062"/>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1</a:t>
            </a:r>
          </a:p>
        </p:txBody>
      </p:sp>
      <p:pic>
        <p:nvPicPr>
          <p:cNvPr id="9" name="Picture 8">
            <a:extLst>
              <a:ext uri="{FF2B5EF4-FFF2-40B4-BE49-F238E27FC236}">
                <a16:creationId xmlns:a16="http://schemas.microsoft.com/office/drawing/2014/main" id="{13667CB3-9EC3-B934-6354-DDF09CB7EAF3}"/>
              </a:ext>
            </a:extLst>
          </p:cNvPr>
          <p:cNvPicPr>
            <a:picLocks noChangeAspect="1"/>
          </p:cNvPicPr>
          <p:nvPr/>
        </p:nvPicPr>
        <p:blipFill rotWithShape="1">
          <a:blip r:embed="rId5"/>
          <a:srcRect b="1272"/>
          <a:stretch/>
        </p:blipFill>
        <p:spPr>
          <a:xfrm>
            <a:off x="6351846" y="622314"/>
            <a:ext cx="5337175" cy="2855675"/>
          </a:xfrm>
          <a:prstGeom prst="rect">
            <a:avLst/>
          </a:prstGeom>
          <a:ln>
            <a:solidFill>
              <a:schemeClr val="accent3">
                <a:lumMod val="40000"/>
                <a:lumOff val="60000"/>
              </a:schemeClr>
            </a:solidFill>
          </a:ln>
        </p:spPr>
      </p:pic>
      <p:sp>
        <p:nvSpPr>
          <p:cNvPr id="15" name="Oval 14">
            <a:extLst>
              <a:ext uri="{FF2B5EF4-FFF2-40B4-BE49-F238E27FC236}">
                <a16:creationId xmlns:a16="http://schemas.microsoft.com/office/drawing/2014/main" id="{5E7773A4-FCB9-781C-4688-15D5DFDB094D}"/>
              </a:ext>
            </a:extLst>
          </p:cNvPr>
          <p:cNvSpPr/>
          <p:nvPr/>
        </p:nvSpPr>
        <p:spPr bwMode="gray">
          <a:xfrm>
            <a:off x="6351846" y="3209925"/>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2</a:t>
            </a:r>
          </a:p>
        </p:txBody>
      </p:sp>
      <p:sp>
        <p:nvSpPr>
          <p:cNvPr id="16" name="Oval 15">
            <a:extLst>
              <a:ext uri="{FF2B5EF4-FFF2-40B4-BE49-F238E27FC236}">
                <a16:creationId xmlns:a16="http://schemas.microsoft.com/office/drawing/2014/main" id="{B5307268-C48E-A706-1DE0-548060451BA9}"/>
              </a:ext>
            </a:extLst>
          </p:cNvPr>
          <p:cNvSpPr/>
          <p:nvPr/>
        </p:nvSpPr>
        <p:spPr bwMode="gray">
          <a:xfrm>
            <a:off x="7490897" y="2998350"/>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4</a:t>
            </a:r>
          </a:p>
        </p:txBody>
      </p:sp>
      <p:pic>
        <p:nvPicPr>
          <p:cNvPr id="22" name="Picture 21">
            <a:extLst>
              <a:ext uri="{FF2B5EF4-FFF2-40B4-BE49-F238E27FC236}">
                <a16:creationId xmlns:a16="http://schemas.microsoft.com/office/drawing/2014/main" id="{1AD43176-0938-2F86-5973-7DB4E3791B74}"/>
              </a:ext>
            </a:extLst>
          </p:cNvPr>
          <p:cNvPicPr>
            <a:picLocks noChangeAspect="1"/>
          </p:cNvPicPr>
          <p:nvPr/>
        </p:nvPicPr>
        <p:blipFill>
          <a:blip r:embed="rId6"/>
          <a:stretch>
            <a:fillRect/>
          </a:stretch>
        </p:blipFill>
        <p:spPr>
          <a:xfrm>
            <a:off x="5457825" y="3596303"/>
            <a:ext cx="6087557" cy="2930062"/>
          </a:xfrm>
          <a:prstGeom prst="rect">
            <a:avLst/>
          </a:prstGeom>
          <a:ln>
            <a:solidFill>
              <a:schemeClr val="accent3">
                <a:lumMod val="40000"/>
                <a:lumOff val="60000"/>
              </a:schemeClr>
            </a:solidFill>
          </a:ln>
        </p:spPr>
      </p:pic>
      <p:sp>
        <p:nvSpPr>
          <p:cNvPr id="23" name="Rectangle 22">
            <a:extLst>
              <a:ext uri="{FF2B5EF4-FFF2-40B4-BE49-F238E27FC236}">
                <a16:creationId xmlns:a16="http://schemas.microsoft.com/office/drawing/2014/main" id="{4FBFE334-60A3-01FC-A843-7BB2EA44D561}"/>
              </a:ext>
            </a:extLst>
          </p:cNvPr>
          <p:cNvSpPr/>
          <p:nvPr/>
        </p:nvSpPr>
        <p:spPr bwMode="gray">
          <a:xfrm>
            <a:off x="9020176" y="3900973"/>
            <a:ext cx="1914524" cy="337651"/>
          </a:xfrm>
          <a:prstGeom prst="rect">
            <a:avLst/>
          </a:prstGeom>
          <a:noFill/>
          <a:ln w="2540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pPr>
            <a:endParaRPr sz="1800" kern="0">
              <a:ea typeface="Arial Unicode MS" pitchFamily="34" charset="-128"/>
              <a:cs typeface="Arial Unicode MS" pitchFamily="34" charset="-128"/>
            </a:endParaRPr>
          </a:p>
        </p:txBody>
      </p:sp>
    </p:spTree>
    <p:extLst>
      <p:ext uri="{BB962C8B-B14F-4D97-AF65-F5344CB8AC3E}">
        <p14:creationId xmlns:p14="http://schemas.microsoft.com/office/powerpoint/2010/main" val="19921306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9504BE-B913-468C-AE95-2155E99119E4}"/>
              </a:ext>
            </a:extLst>
          </p:cNvPr>
          <p:cNvSpPr>
            <a:spLocks noGrp="1"/>
          </p:cNvSpPr>
          <p:nvPr>
            <p:ph type="body" sz="quarter" idx="10"/>
          </p:nvPr>
        </p:nvSpPr>
        <p:spPr>
          <a:xfrm>
            <a:off x="528161" y="1418925"/>
            <a:ext cx="7735670" cy="4716000"/>
          </a:xfrm>
        </p:spPr>
        <p:txBody>
          <a:bodyPr>
            <a:normAutofit/>
          </a:bodyPr>
          <a:lstStyle/>
          <a:p>
            <a:pPr marL="114300" indent="-342900">
              <a:spcBef>
                <a:spcPts val="600"/>
              </a:spcBef>
              <a:buSzPct val="100000"/>
              <a:buFont typeface="+mj-lt"/>
              <a:buAutoNum type="arabicPeriod" startAt="5"/>
              <a:defRPr sz="1300"/>
            </a:pPr>
            <a:r>
              <a:rPr dirty="0" err="1"/>
              <a:t>报告将出现在</a:t>
            </a:r>
            <a:r>
              <a:rPr lang="zh-CN" altLang="en-US" b="1" dirty="0"/>
              <a:t>“</a:t>
            </a:r>
            <a:r>
              <a:rPr b="1" dirty="0"/>
              <a:t>Download”（</a:t>
            </a:r>
            <a:r>
              <a:rPr b="1" dirty="0" err="1"/>
              <a:t>下载</a:t>
            </a:r>
            <a:r>
              <a:rPr dirty="0" err="1"/>
              <a:t>）子选项卡中</a:t>
            </a:r>
            <a:r>
              <a:rPr dirty="0"/>
              <a:t>。</a:t>
            </a:r>
          </a:p>
          <a:p>
            <a:pPr marL="114300" indent="-342900">
              <a:spcBef>
                <a:spcPts val="600"/>
              </a:spcBef>
              <a:buSzPct val="100000"/>
              <a:buFont typeface="+mj-lt"/>
              <a:buAutoNum type="arabicPeriod" startAt="5"/>
              <a:defRPr sz="1300"/>
            </a:pPr>
            <a:r>
              <a:rPr dirty="0" err="1"/>
              <a:t>要下载报表，请单击屏幕右侧的图标</a:t>
            </a:r>
            <a:r>
              <a:rPr dirty="0"/>
              <a:t>。</a:t>
            </a:r>
          </a:p>
          <a:p>
            <a:pPr marL="114300" indent="-342900">
              <a:spcBef>
                <a:spcPts val="600"/>
              </a:spcBef>
              <a:buSzPct val="100000"/>
              <a:buFont typeface="+mj-lt"/>
              <a:buAutoNum type="arabicPeriod" startAt="5"/>
              <a:defRPr sz="1300"/>
            </a:pPr>
            <a:r>
              <a:rPr dirty="0"/>
              <a:t> </a:t>
            </a:r>
            <a:r>
              <a:rPr dirty="0" err="1"/>
              <a:t>使用</a:t>
            </a:r>
            <a:r>
              <a:rPr b="1" dirty="0" err="1"/>
              <a:t>刷新状态</a:t>
            </a:r>
            <a:r>
              <a:rPr dirty="0" err="1"/>
              <a:t>按钮将报告状态更新为已完成</a:t>
            </a:r>
            <a:r>
              <a:rPr dirty="0"/>
              <a:t>。</a:t>
            </a:r>
          </a:p>
        </p:txBody>
      </p:sp>
      <p:sp>
        <p:nvSpPr>
          <p:cNvPr id="4" name="Title 2">
            <a:extLst>
              <a:ext uri="{FF2B5EF4-FFF2-40B4-BE49-F238E27FC236}">
                <a16:creationId xmlns:a16="http://schemas.microsoft.com/office/drawing/2014/main" id="{0EFB3B41-5A94-4708-98E5-78A1AFB40BEC}"/>
              </a:ext>
            </a:extLst>
          </p:cNvPr>
          <p:cNvSpPr txBox="1">
            <a:spLocks/>
          </p:cNvSpPr>
          <p:nvPr/>
        </p:nvSpPr>
        <p:spPr bwMode="black">
          <a:xfrm>
            <a:off x="505457" y="504000"/>
            <a:ext cx="11183564" cy="676980"/>
          </a:xfrm>
          <a:prstGeom prst="rect">
            <a:avLst/>
          </a:prstGeom>
        </p:spPr>
        <p:txBody>
          <a:bodyPr vert="horz" wrap="square" lIns="0" tIns="0" rIns="0" bIns="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err="1"/>
              <a:t>订单确认</a:t>
            </a:r>
            <a:br>
              <a:rPr lang="en-US"/>
            </a:br>
            <a:r>
              <a:t> </a:t>
            </a:r>
            <a:r>
              <a:rPr sz="2000" spc="50" err="1">
                <a:solidFill>
                  <a:schemeClr val="accent1"/>
                </a:solidFill>
                <a:cs typeface="Arial" panose="020B0604020202020204" pitchFamily="34" charset="0"/>
              </a:rPr>
              <a:t>批量上载订单确认</a:t>
            </a:r>
            <a:r>
              <a:rPr sz="2000" spc="50">
                <a:solidFill>
                  <a:schemeClr val="accent1"/>
                </a:solidFill>
                <a:cs typeface="Arial" panose="020B0604020202020204" pitchFamily="34" charset="0"/>
              </a:rPr>
              <a:t> — </a:t>
            </a:r>
            <a:r>
              <a:rPr sz="2000" spc="50" err="1">
                <a:solidFill>
                  <a:schemeClr val="accent1"/>
                </a:solidFill>
                <a:cs typeface="Arial" panose="020B0604020202020204" pitchFamily="34" charset="0"/>
              </a:rPr>
              <a:t>运行订单确认报告</a:t>
            </a:r>
            <a:endParaRPr sz="2000">
              <a:solidFill>
                <a:schemeClr val="accent1"/>
              </a:solidFill>
            </a:endParaRPr>
          </a:p>
        </p:txBody>
      </p:sp>
      <p:pic>
        <p:nvPicPr>
          <p:cNvPr id="5" name="Picture 4">
            <a:extLst>
              <a:ext uri="{FF2B5EF4-FFF2-40B4-BE49-F238E27FC236}">
                <a16:creationId xmlns:a16="http://schemas.microsoft.com/office/drawing/2014/main" id="{98A2A6B6-EA69-4EB3-2019-D65C4A4DE1E5}"/>
              </a:ext>
            </a:extLst>
          </p:cNvPr>
          <p:cNvPicPr>
            <a:picLocks noChangeAspect="1"/>
          </p:cNvPicPr>
          <p:nvPr/>
        </p:nvPicPr>
        <p:blipFill>
          <a:blip r:embed="rId3"/>
          <a:stretch>
            <a:fillRect/>
          </a:stretch>
        </p:blipFill>
        <p:spPr>
          <a:xfrm>
            <a:off x="708233" y="2446834"/>
            <a:ext cx="7375525" cy="3797628"/>
          </a:xfrm>
          <a:prstGeom prst="rect">
            <a:avLst/>
          </a:prstGeom>
          <a:ln>
            <a:solidFill>
              <a:schemeClr val="accent3">
                <a:lumMod val="40000"/>
                <a:lumOff val="60000"/>
              </a:schemeClr>
            </a:solidFill>
          </a:ln>
        </p:spPr>
      </p:pic>
      <p:sp>
        <p:nvSpPr>
          <p:cNvPr id="10" name="Oval 9">
            <a:extLst>
              <a:ext uri="{FF2B5EF4-FFF2-40B4-BE49-F238E27FC236}">
                <a16:creationId xmlns:a16="http://schemas.microsoft.com/office/drawing/2014/main" id="{793BD000-98AF-8226-68B9-BABF59F6DEC4}"/>
              </a:ext>
            </a:extLst>
          </p:cNvPr>
          <p:cNvSpPr/>
          <p:nvPr/>
        </p:nvSpPr>
        <p:spPr bwMode="gray">
          <a:xfrm>
            <a:off x="1669067" y="2828826"/>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5</a:t>
            </a:r>
          </a:p>
        </p:txBody>
      </p:sp>
      <p:sp>
        <p:nvSpPr>
          <p:cNvPr id="11" name="Oval 10">
            <a:extLst>
              <a:ext uri="{FF2B5EF4-FFF2-40B4-BE49-F238E27FC236}">
                <a16:creationId xmlns:a16="http://schemas.microsoft.com/office/drawing/2014/main" id="{CC666F57-40B0-1443-2771-35ED1C7A4A58}"/>
              </a:ext>
            </a:extLst>
          </p:cNvPr>
          <p:cNvSpPr/>
          <p:nvPr/>
        </p:nvSpPr>
        <p:spPr bwMode="gray">
          <a:xfrm>
            <a:off x="1779200" y="6025387"/>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7</a:t>
            </a:r>
          </a:p>
        </p:txBody>
      </p:sp>
      <p:sp>
        <p:nvSpPr>
          <p:cNvPr id="12" name="Oval 11">
            <a:extLst>
              <a:ext uri="{FF2B5EF4-FFF2-40B4-BE49-F238E27FC236}">
                <a16:creationId xmlns:a16="http://schemas.microsoft.com/office/drawing/2014/main" id="{1768579A-A42F-E1D3-93AB-4C66E216662D}"/>
              </a:ext>
            </a:extLst>
          </p:cNvPr>
          <p:cNvSpPr/>
          <p:nvPr/>
        </p:nvSpPr>
        <p:spPr bwMode="gray">
          <a:xfrm>
            <a:off x="7506565" y="3667387"/>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6</a:t>
            </a:r>
          </a:p>
        </p:txBody>
      </p:sp>
    </p:spTree>
    <p:extLst>
      <p:ext uri="{BB962C8B-B14F-4D97-AF65-F5344CB8AC3E}">
        <p14:creationId xmlns:p14="http://schemas.microsoft.com/office/powerpoint/2010/main" val="2362692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6FB8B0D5-11CD-4190-A4B0-08896C0C6BC5}"/>
              </a:ext>
            </a:extLst>
          </p:cNvPr>
          <p:cNvSpPr txBox="1">
            <a:spLocks/>
          </p:cNvSpPr>
          <p:nvPr/>
        </p:nvSpPr>
        <p:spPr bwMode="black">
          <a:xfrm>
            <a:off x="505457" y="504000"/>
            <a:ext cx="11183564" cy="676980"/>
          </a:xfrm>
          <a:prstGeom prst="rect">
            <a:avLst/>
          </a:prstGeom>
        </p:spPr>
        <p:txBody>
          <a:bodyPr vert="horz" wrap="square" lIns="0" tIns="0" rIns="0" bIns="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err="1"/>
              <a:t>订单确认</a:t>
            </a:r>
            <a:br>
              <a:rPr lang="en-US"/>
            </a:br>
            <a:r>
              <a:t> </a:t>
            </a:r>
            <a:r>
              <a:rPr sz="2000" spc="50" err="1">
                <a:solidFill>
                  <a:schemeClr val="accent1"/>
                </a:solidFill>
                <a:cs typeface="Arial" panose="020B0604020202020204" pitchFamily="34" charset="0"/>
              </a:rPr>
              <a:t>批量上载订单确认</a:t>
            </a:r>
            <a:r>
              <a:rPr sz="2000" spc="50">
                <a:solidFill>
                  <a:schemeClr val="accent1"/>
                </a:solidFill>
                <a:cs typeface="Arial" panose="020B0604020202020204" pitchFamily="34" charset="0"/>
              </a:rPr>
              <a:t> — </a:t>
            </a:r>
            <a:r>
              <a:rPr sz="2000" spc="50" err="1">
                <a:solidFill>
                  <a:schemeClr val="accent1"/>
                </a:solidFill>
                <a:cs typeface="Arial" panose="020B0604020202020204" pitchFamily="34" charset="0"/>
              </a:rPr>
              <a:t>订单确认报告模板</a:t>
            </a:r>
            <a:endParaRPr sz="2000">
              <a:solidFill>
                <a:schemeClr val="accent1"/>
              </a:solidFill>
            </a:endParaRPr>
          </a:p>
        </p:txBody>
      </p:sp>
      <p:pic>
        <p:nvPicPr>
          <p:cNvPr id="8" name="Picture 7">
            <a:extLst>
              <a:ext uri="{FF2B5EF4-FFF2-40B4-BE49-F238E27FC236}">
                <a16:creationId xmlns:a16="http://schemas.microsoft.com/office/drawing/2014/main" id="{D02745C7-3C88-E744-11DE-8AE27F9B10DF}"/>
              </a:ext>
            </a:extLst>
          </p:cNvPr>
          <p:cNvPicPr>
            <a:picLocks noChangeAspect="1"/>
          </p:cNvPicPr>
          <p:nvPr/>
        </p:nvPicPr>
        <p:blipFill>
          <a:blip r:embed="rId3"/>
          <a:stretch>
            <a:fillRect/>
          </a:stretch>
        </p:blipFill>
        <p:spPr>
          <a:xfrm>
            <a:off x="505457" y="1636066"/>
            <a:ext cx="10925176" cy="1858955"/>
          </a:xfrm>
          <a:prstGeom prst="rect">
            <a:avLst/>
          </a:prstGeom>
          <a:ln>
            <a:solidFill>
              <a:schemeClr val="accent3">
                <a:lumMod val="40000"/>
                <a:lumOff val="60000"/>
              </a:schemeClr>
            </a:solidFill>
          </a:ln>
        </p:spPr>
      </p:pic>
      <p:sp>
        <p:nvSpPr>
          <p:cNvPr id="11" name="TextBox 10">
            <a:extLst>
              <a:ext uri="{FF2B5EF4-FFF2-40B4-BE49-F238E27FC236}">
                <a16:creationId xmlns:a16="http://schemas.microsoft.com/office/drawing/2014/main" id="{F2F9B441-208D-1895-CE91-6A71BD1CAABC}"/>
              </a:ext>
            </a:extLst>
          </p:cNvPr>
          <p:cNvSpPr txBox="1"/>
          <p:nvPr/>
        </p:nvSpPr>
        <p:spPr>
          <a:xfrm>
            <a:off x="600075" y="4292456"/>
            <a:ext cx="6096000" cy="292388"/>
          </a:xfrm>
          <a:prstGeom prst="rect">
            <a:avLst/>
          </a:prstGeom>
          <a:noFill/>
        </p:spPr>
        <p:txBody>
          <a:bodyPr wrap="square">
            <a:spAutoFit/>
          </a:bodyPr>
          <a:lstStyle/>
          <a:p>
            <a:pPr fontAlgn="base">
              <a:spcBef>
                <a:spcPct val="50000"/>
              </a:spcBef>
              <a:spcAft>
                <a:spcPct val="0"/>
              </a:spcAft>
              <a:buClr>
                <a:srgbClr val="F0AB00"/>
              </a:buClr>
              <a:buSzPct val="80000"/>
              <a:defRPr sz="1300">
                <a:ea typeface="Arial Unicode MS" pitchFamily="34" charset="-128"/>
                <a:cs typeface="Arial Unicode MS" pitchFamily="34" charset="-128"/>
              </a:defRPr>
            </a:pPr>
            <a:r>
              <a:rPr lang="zh-CN" altLang="en-US">
                <a:solidFill>
                  <a:schemeClr val="accent1"/>
                </a:solidFill>
              </a:rPr>
              <a:t>注意：</a:t>
            </a:r>
            <a:r>
              <a:rPr lang="zh-CN" altLang="en-US"/>
              <a:t>请确保使用门户提供的最新版本的模板。</a:t>
            </a:r>
          </a:p>
        </p:txBody>
      </p:sp>
    </p:spTree>
    <p:extLst>
      <p:ext uri="{BB962C8B-B14F-4D97-AF65-F5344CB8AC3E}">
        <p14:creationId xmlns:p14="http://schemas.microsoft.com/office/powerpoint/2010/main" val="3005520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7285584-171B-42C1-8DE3-C9F2939BB1AA}"/>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42BE9B57-45BE-D5D2-1D2B-EC66725CDB25}"/>
              </a:ext>
            </a:extLst>
          </p:cNvPr>
          <p:cNvSpPr>
            <a:spLocks noGrp="1"/>
          </p:cNvSpPr>
          <p:nvPr>
            <p:ph type="title"/>
          </p:nvPr>
        </p:nvSpPr>
        <p:spPr/>
        <p:txBody>
          <a:bodyPr/>
          <a:lstStyle/>
          <a:p>
            <a:r>
              <a:rPr lang="en-US" altLang="zh-CN"/>
              <a:t>1</a:t>
            </a:r>
            <a:r>
              <a:rPr lang="zh-CN" altLang="en-US"/>
              <a:t>、设置系统显示语言</a:t>
            </a:r>
            <a:endParaRPr lang="en-US"/>
          </a:p>
        </p:txBody>
      </p:sp>
      <p:pic>
        <p:nvPicPr>
          <p:cNvPr id="5" name="Picture 4">
            <a:extLst>
              <a:ext uri="{FF2B5EF4-FFF2-40B4-BE49-F238E27FC236}">
                <a16:creationId xmlns:a16="http://schemas.microsoft.com/office/drawing/2014/main" id="{1CEBBD7C-7934-CFE7-2459-7F86DCF1FF75}"/>
              </a:ext>
            </a:extLst>
          </p:cNvPr>
          <p:cNvPicPr>
            <a:picLocks noChangeAspect="1"/>
          </p:cNvPicPr>
          <p:nvPr/>
        </p:nvPicPr>
        <p:blipFill rotWithShape="1">
          <a:blip r:embed="rId2"/>
          <a:srcRect b="16729"/>
          <a:stretch/>
        </p:blipFill>
        <p:spPr>
          <a:xfrm>
            <a:off x="502725" y="1114248"/>
            <a:ext cx="11186476" cy="5239752"/>
          </a:xfrm>
          <a:prstGeom prst="rect">
            <a:avLst/>
          </a:prstGeom>
        </p:spPr>
      </p:pic>
      <p:pic>
        <p:nvPicPr>
          <p:cNvPr id="4" name="Picture 3">
            <a:extLst>
              <a:ext uri="{FF2B5EF4-FFF2-40B4-BE49-F238E27FC236}">
                <a16:creationId xmlns:a16="http://schemas.microsoft.com/office/drawing/2014/main" id="{302DDA34-0CF3-7D5F-0618-85566F68BC1E}"/>
              </a:ext>
            </a:extLst>
          </p:cNvPr>
          <p:cNvPicPr>
            <a:picLocks noChangeAspect="1"/>
          </p:cNvPicPr>
          <p:nvPr/>
        </p:nvPicPr>
        <p:blipFill>
          <a:blip r:embed="rId3"/>
          <a:stretch>
            <a:fillRect/>
          </a:stretch>
        </p:blipFill>
        <p:spPr>
          <a:xfrm>
            <a:off x="9345731" y="4407971"/>
            <a:ext cx="274344" cy="323116"/>
          </a:xfrm>
          <a:prstGeom prst="rect">
            <a:avLst/>
          </a:prstGeom>
        </p:spPr>
      </p:pic>
    </p:spTree>
    <p:extLst>
      <p:ext uri="{BB962C8B-B14F-4D97-AF65-F5344CB8AC3E}">
        <p14:creationId xmlns:p14="http://schemas.microsoft.com/office/powerpoint/2010/main" val="39348343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811FB2F1-FA4B-44F3-B48F-E298AF20ABE8}"/>
              </a:ext>
            </a:extLst>
          </p:cNvPr>
          <p:cNvSpPr txBox="1">
            <a:spLocks/>
          </p:cNvSpPr>
          <p:nvPr/>
        </p:nvSpPr>
        <p:spPr bwMode="black">
          <a:xfrm>
            <a:off x="505457" y="504000"/>
            <a:ext cx="11183564" cy="738407"/>
          </a:xfrm>
          <a:prstGeom prst="rect">
            <a:avLst/>
          </a:prstGeom>
        </p:spPr>
        <p:txBody>
          <a:bodyPr vert="horz" wrap="square" lIns="0" tIns="0" rIns="0" bIns="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err="1"/>
              <a:t>订单确认</a:t>
            </a:r>
            <a:br>
              <a:rPr lang="en-US"/>
            </a:br>
            <a:r>
              <a:t> </a:t>
            </a:r>
            <a:r>
              <a:rPr sz="2000" spc="50" err="1">
                <a:solidFill>
                  <a:schemeClr val="accent1"/>
                </a:solidFill>
                <a:cs typeface="Arial" panose="020B0604020202020204" pitchFamily="34" charset="0"/>
              </a:rPr>
              <a:t>批量上载订单确认</a:t>
            </a:r>
            <a:r>
              <a:rPr sz="2000" spc="50">
                <a:solidFill>
                  <a:schemeClr val="accent1"/>
                </a:solidFill>
                <a:cs typeface="Arial" panose="020B0604020202020204" pitchFamily="34" charset="0"/>
              </a:rPr>
              <a:t> — </a:t>
            </a:r>
            <a:r>
              <a:rPr sz="2000" spc="50" err="1">
                <a:solidFill>
                  <a:schemeClr val="accent1"/>
                </a:solidFill>
                <a:cs typeface="Arial" panose="020B0604020202020204" pitchFamily="34" charset="0"/>
              </a:rPr>
              <a:t>日期更新</a:t>
            </a:r>
            <a:endParaRPr sz="2000">
              <a:solidFill>
                <a:schemeClr val="accent1"/>
              </a:solidFill>
            </a:endParaRPr>
          </a:p>
        </p:txBody>
      </p:sp>
      <p:sp>
        <p:nvSpPr>
          <p:cNvPr id="5" name="Text Placeholder 4">
            <a:extLst>
              <a:ext uri="{FF2B5EF4-FFF2-40B4-BE49-F238E27FC236}">
                <a16:creationId xmlns:a16="http://schemas.microsoft.com/office/drawing/2014/main" id="{692171FD-54A7-4E5E-9271-3AD5E5483C76}"/>
              </a:ext>
            </a:extLst>
          </p:cNvPr>
          <p:cNvSpPr txBox="1">
            <a:spLocks noGrp="1"/>
          </p:cNvSpPr>
          <p:nvPr>
            <p:ph type="body" sz="quarter" idx="10"/>
          </p:nvPr>
        </p:nvSpPr>
        <p:spPr>
          <a:xfrm>
            <a:off x="505086" y="1499982"/>
            <a:ext cx="9563588" cy="2354491"/>
          </a:xfrm>
          <a:prstGeom prst="rect">
            <a:avLst/>
          </a:prstGeom>
          <a:noFill/>
        </p:spPr>
        <p:txBody>
          <a:bodyPr vert="horz" wrap="square" lIns="0" tIns="0" rIns="0" bIns="0">
            <a:spAutoFit/>
          </a:bodyPr>
          <a:lstStyle/>
          <a:p>
            <a:pPr>
              <a:spcBef>
                <a:spcPts val="0"/>
              </a:spcBef>
              <a:spcAft>
                <a:spcPts val="600"/>
              </a:spcAft>
              <a:defRPr sz="1300"/>
            </a:pPr>
            <a:r>
              <a:rPr dirty="0" err="1"/>
              <a:t>要仅更新整行的</a:t>
            </a:r>
            <a:r>
              <a:rPr b="1" dirty="0" err="1"/>
              <a:t>交付日期，</a:t>
            </a:r>
            <a:r>
              <a:rPr dirty="0" err="1"/>
              <a:t>请执行以下步骤</a:t>
            </a:r>
            <a:r>
              <a:rPr dirty="0"/>
              <a:t>：</a:t>
            </a:r>
          </a:p>
          <a:p>
            <a:pPr marL="342900" indent="-342900">
              <a:spcBef>
                <a:spcPts val="0"/>
              </a:spcBef>
              <a:spcAft>
                <a:spcPts val="600"/>
              </a:spcAft>
              <a:buSzPct val="100000"/>
              <a:buFont typeface="+mj-lt"/>
              <a:buAutoNum type="arabicPeriod"/>
              <a:defRPr sz="1300"/>
            </a:pPr>
            <a:r>
              <a:rPr dirty="0"/>
              <a:t> </a:t>
            </a:r>
            <a:r>
              <a:rPr dirty="0" err="1"/>
              <a:t>填写确认编号</a:t>
            </a:r>
            <a:r>
              <a:rPr dirty="0"/>
              <a:t>。</a:t>
            </a:r>
            <a:r>
              <a:rPr lang="zh-CN" altLang="en-US" b="1" dirty="0"/>
              <a:t>确认编号命名规则为：</a:t>
            </a:r>
            <a:r>
              <a:rPr lang="en-US" altLang="zh-CN" b="1" dirty="0"/>
              <a:t> OC_</a:t>
            </a:r>
            <a:r>
              <a:rPr lang="zh-CN" altLang="en-US" b="1" dirty="0"/>
              <a:t>订单号</a:t>
            </a:r>
            <a:r>
              <a:rPr lang="en-US" altLang="zh-CN" b="1" dirty="0"/>
              <a:t>_V01/V02…(</a:t>
            </a:r>
            <a:r>
              <a:rPr lang="zh-CN" altLang="en-US" dirty="0"/>
              <a:t>例：</a:t>
            </a:r>
            <a:r>
              <a:rPr lang="en-US" altLang="zh-CN" dirty="0"/>
              <a:t>OC_4508047728_V01) </a:t>
            </a:r>
            <a:r>
              <a:rPr lang="zh-CN" altLang="en-US" dirty="0"/>
              <a:t>，</a:t>
            </a:r>
            <a:r>
              <a:rPr lang="zh-CN" altLang="en-US" sz="1400" b="1" dirty="0">
                <a:solidFill>
                  <a:srgbClr val="FF0000"/>
                </a:solidFill>
              </a:rPr>
              <a:t>注意</a:t>
            </a:r>
            <a:r>
              <a:rPr lang="zh-CN" altLang="en-US" dirty="0"/>
              <a:t>：确认编号不能超过</a:t>
            </a:r>
            <a:r>
              <a:rPr lang="en-US" altLang="zh-CN" dirty="0"/>
              <a:t>20</a:t>
            </a:r>
            <a:r>
              <a:rPr lang="zh-CN" altLang="en-US" dirty="0"/>
              <a:t>个字符。</a:t>
            </a:r>
            <a:endParaRPr dirty="0"/>
          </a:p>
          <a:p>
            <a:pPr marL="342900" indent="-342900">
              <a:spcBef>
                <a:spcPts val="0"/>
              </a:spcBef>
              <a:spcAft>
                <a:spcPts val="600"/>
              </a:spcAft>
              <a:buSzPct val="100000"/>
              <a:buFont typeface="+mj-lt"/>
              <a:buAutoNum type="arabicPeriod"/>
              <a:defRPr sz="1300"/>
            </a:pPr>
            <a:r>
              <a:rPr dirty="0" err="1"/>
              <a:t>更改填充新日期的项目交付日期列</a:t>
            </a:r>
            <a:r>
              <a:rPr lang="zh-CN" altLang="en-US" dirty="0"/>
              <a:t>和项目数量列</a:t>
            </a:r>
            <a:r>
              <a:rPr dirty="0"/>
              <a:t>。</a:t>
            </a:r>
          </a:p>
          <a:p>
            <a:pPr marL="342900" indent="-342900">
              <a:spcBef>
                <a:spcPts val="0"/>
              </a:spcBef>
              <a:spcAft>
                <a:spcPts val="600"/>
              </a:spcAft>
              <a:buSzPct val="100000"/>
              <a:buFont typeface="+mj-lt"/>
              <a:buAutoNum type="arabicPeriod"/>
              <a:defRPr sz="1300"/>
            </a:pPr>
            <a:r>
              <a:rPr lang="zh-CN" altLang="en-US" dirty="0"/>
              <a:t>当前状态</a:t>
            </a:r>
            <a:r>
              <a:rPr dirty="0"/>
              <a:t>：</a:t>
            </a:r>
            <a:r>
              <a:rPr dirty="0" err="1"/>
              <a:t>将字段</a:t>
            </a:r>
            <a:r>
              <a:rPr lang="zh-CN" altLang="en-US" dirty="0"/>
              <a:t>填充</a:t>
            </a:r>
            <a:r>
              <a:rPr dirty="0" err="1"/>
              <a:t>为“接受</a:t>
            </a:r>
            <a:r>
              <a:rPr lang="en-US" dirty="0"/>
              <a:t>”</a:t>
            </a:r>
            <a:r>
              <a:rPr lang="zh-CN" altLang="en-US" dirty="0"/>
              <a:t>（</a:t>
            </a:r>
            <a:r>
              <a:rPr lang="en-US" altLang="zh-CN" dirty="0"/>
              <a:t>accept)</a:t>
            </a:r>
            <a:r>
              <a:rPr dirty="0"/>
              <a:t> 。</a:t>
            </a:r>
          </a:p>
          <a:p>
            <a:pPr marL="180000" lvl="1">
              <a:spcBef>
                <a:spcPts val="0"/>
              </a:spcBef>
              <a:spcAft>
                <a:spcPts val="600"/>
              </a:spcAft>
              <a:buNone/>
            </a:pPr>
            <a:endParaRPr sz="1300" dirty="0"/>
          </a:p>
          <a:p>
            <a:pPr>
              <a:spcBef>
                <a:spcPts val="0"/>
              </a:spcBef>
              <a:spcAft>
                <a:spcPts val="600"/>
              </a:spcAft>
            </a:pPr>
            <a:endParaRPr sz="1300" dirty="0"/>
          </a:p>
          <a:p>
            <a:pPr marL="0" lvl="1">
              <a:spcBef>
                <a:spcPts val="0"/>
              </a:spcBef>
              <a:spcAft>
                <a:spcPts val="600"/>
              </a:spcAft>
              <a:buNone/>
              <a:defRPr sz="1300"/>
            </a:pPr>
            <a:r>
              <a:rPr dirty="0" err="1"/>
              <a:t>其他列不作任何更改</a:t>
            </a:r>
            <a:r>
              <a:rPr dirty="0"/>
              <a:t>。</a:t>
            </a:r>
          </a:p>
          <a:p>
            <a:pPr marL="0" lvl="1">
              <a:spcBef>
                <a:spcPts val="0"/>
              </a:spcBef>
              <a:spcAft>
                <a:spcPts val="600"/>
              </a:spcAft>
              <a:buNone/>
              <a:defRPr sz="1300"/>
            </a:pPr>
            <a:r>
              <a:rPr b="1" dirty="0" err="1"/>
              <a:t>删除您暂时不想确认的行</a:t>
            </a:r>
            <a:r>
              <a:rPr dirty="0"/>
              <a:t>。</a:t>
            </a:r>
          </a:p>
        </p:txBody>
      </p:sp>
      <p:pic>
        <p:nvPicPr>
          <p:cNvPr id="7" name="Picture 6">
            <a:extLst>
              <a:ext uri="{FF2B5EF4-FFF2-40B4-BE49-F238E27FC236}">
                <a16:creationId xmlns:a16="http://schemas.microsoft.com/office/drawing/2014/main" id="{566F1841-0330-7D4F-B2E2-2B76716F590A}"/>
              </a:ext>
            </a:extLst>
          </p:cNvPr>
          <p:cNvPicPr>
            <a:picLocks noChangeAspect="1"/>
          </p:cNvPicPr>
          <p:nvPr/>
        </p:nvPicPr>
        <p:blipFill>
          <a:blip r:embed="rId3"/>
          <a:stretch>
            <a:fillRect/>
          </a:stretch>
        </p:blipFill>
        <p:spPr>
          <a:xfrm>
            <a:off x="95251" y="4003689"/>
            <a:ext cx="11830050" cy="2012922"/>
          </a:xfrm>
          <a:prstGeom prst="rect">
            <a:avLst/>
          </a:prstGeom>
        </p:spPr>
      </p:pic>
      <p:sp>
        <p:nvSpPr>
          <p:cNvPr id="10" name="Oval 9">
            <a:extLst>
              <a:ext uri="{FF2B5EF4-FFF2-40B4-BE49-F238E27FC236}">
                <a16:creationId xmlns:a16="http://schemas.microsoft.com/office/drawing/2014/main" id="{109E2A8A-BF44-8C65-B0C3-188D076BDDAF}"/>
              </a:ext>
            </a:extLst>
          </p:cNvPr>
          <p:cNvSpPr/>
          <p:nvPr/>
        </p:nvSpPr>
        <p:spPr bwMode="gray">
          <a:xfrm>
            <a:off x="49607" y="4791075"/>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1</a:t>
            </a:r>
          </a:p>
        </p:txBody>
      </p:sp>
      <p:sp>
        <p:nvSpPr>
          <p:cNvPr id="11" name="Oval 10">
            <a:extLst>
              <a:ext uri="{FF2B5EF4-FFF2-40B4-BE49-F238E27FC236}">
                <a16:creationId xmlns:a16="http://schemas.microsoft.com/office/drawing/2014/main" id="{11109D15-3B58-46CC-72A2-9847B98387FB}"/>
              </a:ext>
            </a:extLst>
          </p:cNvPr>
          <p:cNvSpPr/>
          <p:nvPr/>
        </p:nvSpPr>
        <p:spPr bwMode="gray">
          <a:xfrm>
            <a:off x="10999029" y="4681537"/>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2</a:t>
            </a:r>
          </a:p>
        </p:txBody>
      </p:sp>
      <p:sp>
        <p:nvSpPr>
          <p:cNvPr id="12" name="Oval 11">
            <a:extLst>
              <a:ext uri="{FF2B5EF4-FFF2-40B4-BE49-F238E27FC236}">
                <a16:creationId xmlns:a16="http://schemas.microsoft.com/office/drawing/2014/main" id="{F3A0AB6C-93A2-E926-3646-12ABDF236A37}"/>
              </a:ext>
            </a:extLst>
          </p:cNvPr>
          <p:cNvSpPr/>
          <p:nvPr/>
        </p:nvSpPr>
        <p:spPr bwMode="gray">
          <a:xfrm>
            <a:off x="10182890" y="4681536"/>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2</a:t>
            </a:r>
          </a:p>
        </p:txBody>
      </p:sp>
      <p:sp>
        <p:nvSpPr>
          <p:cNvPr id="13" name="Oval 12">
            <a:extLst>
              <a:ext uri="{FF2B5EF4-FFF2-40B4-BE49-F238E27FC236}">
                <a16:creationId xmlns:a16="http://schemas.microsoft.com/office/drawing/2014/main" id="{01EC02D4-37E9-1DC5-D0D2-505400FB2D27}"/>
              </a:ext>
            </a:extLst>
          </p:cNvPr>
          <p:cNvSpPr/>
          <p:nvPr/>
        </p:nvSpPr>
        <p:spPr bwMode="gray">
          <a:xfrm>
            <a:off x="7389054" y="4681536"/>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a:t>3</a:t>
            </a:r>
            <a:endParaRPr/>
          </a:p>
        </p:txBody>
      </p:sp>
    </p:spTree>
    <p:extLst>
      <p:ext uri="{BB962C8B-B14F-4D97-AF65-F5344CB8AC3E}">
        <p14:creationId xmlns:p14="http://schemas.microsoft.com/office/powerpoint/2010/main" val="19509365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2B7108D-515C-47D1-9A06-1653DE5F3267}"/>
              </a:ext>
            </a:extLst>
          </p:cNvPr>
          <p:cNvSpPr txBox="1">
            <a:spLocks/>
          </p:cNvSpPr>
          <p:nvPr/>
        </p:nvSpPr>
        <p:spPr bwMode="gray">
          <a:xfrm>
            <a:off x="517128" y="1430616"/>
            <a:ext cx="11579622" cy="3765801"/>
          </a:xfrm>
          <a:prstGeom prst="rect">
            <a:avLst/>
          </a:prstGeom>
        </p:spPr>
        <p:txBody>
          <a:bodyPr vert="horz" lIns="0" tIns="0" rIns="0" bIns="0">
            <a:noAutofit/>
          </a:bodyPr>
          <a:lstStyle>
            <a:lvl1pPr marL="0" marR="0" indent="0" algn="l" defTabSz="914400" rtl="0" eaLnBrk="1" fontAlgn="auto" latinLnBrk="0" hangingPunct="1">
              <a:lnSpc>
                <a:spcPct val="100000"/>
              </a:lnSpc>
              <a:spcBef>
                <a:spcPts val="1200"/>
              </a:spcBef>
              <a:spcAft>
                <a:spcPts val="0"/>
              </a:spcAft>
              <a:buClr>
                <a:schemeClr val="accent1"/>
              </a:buClr>
              <a:buSzPct val="80000"/>
              <a:buFontTx/>
              <a:buNone/>
              <a:tabLst/>
              <a:defRPr sz="1800" b="0" kern="1200">
                <a:solidFill>
                  <a:schemeClr val="tx1"/>
                </a:solidFill>
                <a:latin typeface="+mn-lt"/>
                <a:ea typeface="+mn-ea"/>
                <a:cs typeface="+mn-cs"/>
              </a:defRPr>
            </a:lvl1pPr>
            <a:lvl2pPr marL="180000" marR="0" indent="-180000" algn="l" defTabSz="914400" rtl="0" eaLnBrk="1" fontAlgn="auto" latinLnBrk="0" hangingPunct="1">
              <a:lnSpc>
                <a:spcPct val="100000"/>
              </a:lnSpc>
              <a:spcBef>
                <a:spcPts val="600"/>
              </a:spcBef>
              <a:spcAft>
                <a:spcPts val="0"/>
              </a:spcAft>
              <a:buClr>
                <a:schemeClr val="accent1"/>
              </a:buClr>
              <a:buSzPct val="100000"/>
              <a:buFont typeface="Wingdings" pitchFamily="2" charset="2"/>
              <a:buChar char=""/>
              <a:tabLst/>
              <a:defRPr sz="1800" kern="1200">
                <a:solidFill>
                  <a:schemeClr val="tx1"/>
                </a:solidFill>
                <a:latin typeface="+mn-lt"/>
                <a:ea typeface="+mn-ea"/>
                <a:cs typeface="+mn-cs"/>
              </a:defRPr>
            </a:lvl2pPr>
            <a:lvl3pPr marL="360000" marR="0" indent="-180975"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kern="1200">
                <a:solidFill>
                  <a:schemeClr val="tx1"/>
                </a:solidFill>
                <a:latin typeface="+mn-lt"/>
                <a:ea typeface="+mn-ea"/>
                <a:cs typeface="+mn-cs"/>
              </a:defRPr>
            </a:lvl3pPr>
            <a:lvl4pPr marL="533400" marR="0" indent="-177800" algn="l" defTabSz="914400" rtl="0" eaLnBrk="1" fontAlgn="auto" latinLnBrk="0" hangingPunct="1">
              <a:lnSpc>
                <a:spcPct val="100000"/>
              </a:lnSpc>
              <a:spcBef>
                <a:spcPts val="600"/>
              </a:spcBef>
              <a:spcAft>
                <a:spcPts val="0"/>
              </a:spcAft>
              <a:buClr>
                <a:schemeClr val="accent2"/>
              </a:buClr>
              <a:buSzPct val="100000"/>
              <a:buFont typeface="Arial" pitchFamily="34" charset="0"/>
              <a:buChar char="–"/>
              <a:tabLst/>
              <a:defRPr sz="1600" kern="1200">
                <a:solidFill>
                  <a:schemeClr val="tx1"/>
                </a:solidFill>
                <a:latin typeface="+mn-lt"/>
                <a:ea typeface="+mn-ea"/>
                <a:cs typeface="+mn-cs"/>
              </a:defRPr>
            </a:lvl4pPr>
            <a:lvl5pPr marL="540000" indent="-180000" algn="l" defTabSz="914400" rtl="0" eaLnBrk="1" latinLnBrk="0" hangingPunct="1">
              <a:spcBef>
                <a:spcPts val="250"/>
              </a:spcBef>
              <a:buClr>
                <a:schemeClr val="accent2"/>
              </a:buClr>
              <a:buSzPct val="100000"/>
              <a:buFont typeface="Courier New" pitchFamily="49" charset="0"/>
              <a:buChar char="o"/>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sz="1300"/>
            </a:pPr>
            <a:r>
              <a:rPr dirty="0" err="1"/>
              <a:t>如果您需要将行项目的数量拆分为多个交付日期，请按照以下步骤操作</a:t>
            </a:r>
            <a:r>
              <a:rPr dirty="0"/>
              <a:t>。</a:t>
            </a:r>
          </a:p>
          <a:p>
            <a:pPr>
              <a:defRPr sz="1300">
                <a:solidFill>
                  <a:schemeClr val="accent1"/>
                </a:solidFill>
              </a:defRPr>
            </a:pPr>
            <a:r>
              <a:rPr b="1" dirty="0" err="1"/>
              <a:t>示例：</a:t>
            </a:r>
            <a:r>
              <a:rPr dirty="0" err="1"/>
              <a:t>包含</a:t>
            </a:r>
            <a:r>
              <a:rPr dirty="0"/>
              <a:t> </a:t>
            </a:r>
            <a:r>
              <a:rPr lang="en-US" dirty="0"/>
              <a:t>320</a:t>
            </a:r>
            <a:r>
              <a:rPr dirty="0"/>
              <a:t> </a:t>
            </a:r>
            <a:r>
              <a:rPr sz="1300" dirty="0" err="1">
                <a:solidFill>
                  <a:schemeClr val="accent1"/>
                </a:solidFill>
              </a:rPr>
              <a:t>个项目的行项目将在</a:t>
            </a:r>
            <a:r>
              <a:rPr sz="1300" dirty="0">
                <a:solidFill>
                  <a:schemeClr val="accent1"/>
                </a:solidFill>
              </a:rPr>
              <a:t> </a:t>
            </a:r>
            <a:r>
              <a:rPr lang="en-US" sz="1300" dirty="0">
                <a:solidFill>
                  <a:schemeClr val="accent1"/>
                </a:solidFill>
              </a:rPr>
              <a:t>6</a:t>
            </a:r>
            <a:r>
              <a:rPr sz="1300" dirty="0">
                <a:solidFill>
                  <a:schemeClr val="accent1"/>
                </a:solidFill>
              </a:rPr>
              <a:t> 月 1</a:t>
            </a:r>
            <a:r>
              <a:rPr lang="en-US" sz="1300" dirty="0">
                <a:solidFill>
                  <a:schemeClr val="accent1"/>
                </a:solidFill>
              </a:rPr>
              <a:t>9</a:t>
            </a:r>
            <a:r>
              <a:rPr sz="1300" dirty="0">
                <a:solidFill>
                  <a:schemeClr val="accent1"/>
                </a:solidFill>
              </a:rPr>
              <a:t> </a:t>
            </a:r>
            <a:r>
              <a:rPr dirty="0"/>
              <a:t>日交付。</a:t>
            </a:r>
            <a:r>
              <a:rPr lang="en-US" dirty="0"/>
              <a:t>200</a:t>
            </a:r>
            <a:r>
              <a:rPr dirty="0"/>
              <a:t> </a:t>
            </a:r>
            <a:r>
              <a:rPr dirty="0" err="1"/>
              <a:t>个项目在</a:t>
            </a:r>
            <a:r>
              <a:rPr dirty="0"/>
              <a:t> </a:t>
            </a:r>
            <a:r>
              <a:rPr lang="en-US" dirty="0"/>
              <a:t>6</a:t>
            </a:r>
            <a:r>
              <a:rPr dirty="0"/>
              <a:t> 月 </a:t>
            </a:r>
            <a:r>
              <a:rPr sz="1300" dirty="0">
                <a:solidFill>
                  <a:schemeClr val="accent1"/>
                </a:solidFill>
              </a:rPr>
              <a:t>1</a:t>
            </a:r>
            <a:r>
              <a:rPr lang="en-US" sz="1300" dirty="0">
                <a:solidFill>
                  <a:schemeClr val="accent1"/>
                </a:solidFill>
              </a:rPr>
              <a:t>9</a:t>
            </a:r>
            <a:r>
              <a:rPr dirty="0"/>
              <a:t> 日交货，</a:t>
            </a:r>
            <a:r>
              <a:rPr lang="en-US" dirty="0"/>
              <a:t>120</a:t>
            </a:r>
            <a:r>
              <a:rPr dirty="0"/>
              <a:t> </a:t>
            </a:r>
            <a:r>
              <a:rPr dirty="0" err="1"/>
              <a:t>个项目在</a:t>
            </a:r>
            <a:r>
              <a:rPr dirty="0"/>
              <a:t> </a:t>
            </a:r>
            <a:r>
              <a:rPr lang="en-US" dirty="0"/>
              <a:t>6</a:t>
            </a:r>
            <a:r>
              <a:rPr dirty="0"/>
              <a:t> 月 </a:t>
            </a:r>
            <a:r>
              <a:rPr lang="en-US" sz="1300" dirty="0">
                <a:solidFill>
                  <a:schemeClr val="accent1"/>
                </a:solidFill>
              </a:rPr>
              <a:t>29</a:t>
            </a:r>
            <a:r>
              <a:rPr sz="1300" dirty="0">
                <a:solidFill>
                  <a:schemeClr val="accent1"/>
                </a:solidFill>
              </a:rPr>
              <a:t> </a:t>
            </a:r>
            <a:r>
              <a:rPr dirty="0" err="1"/>
              <a:t>日交货</a:t>
            </a:r>
            <a:r>
              <a:rPr dirty="0"/>
              <a:t>。</a:t>
            </a:r>
          </a:p>
          <a:p>
            <a:pPr marL="342900" indent="-342900">
              <a:spcBef>
                <a:spcPts val="600"/>
              </a:spcBef>
              <a:buSzPct val="100000"/>
              <a:buFont typeface="+mj-lt"/>
              <a:buAutoNum type="arabicPeriod"/>
              <a:defRPr sz="1300"/>
            </a:pPr>
            <a:r>
              <a:rPr dirty="0" err="1"/>
              <a:t>复制初始行</a:t>
            </a:r>
            <a:endParaRPr dirty="0"/>
          </a:p>
          <a:p>
            <a:pPr marL="342900" indent="-342900">
              <a:spcBef>
                <a:spcPts val="600"/>
              </a:spcBef>
              <a:buSzPct val="100000"/>
              <a:buFont typeface="+mj-lt"/>
              <a:buAutoNum type="arabicPeriod"/>
              <a:defRPr sz="1300"/>
            </a:pPr>
            <a:r>
              <a:rPr dirty="0" err="1"/>
              <a:t>在这两行中填写订单确认编号</a:t>
            </a:r>
            <a:r>
              <a:rPr dirty="0"/>
              <a:t>。</a:t>
            </a:r>
            <a:r>
              <a:rPr lang="zh-CN" altLang="en-US" b="1" dirty="0"/>
              <a:t>确认编号命名规则为：</a:t>
            </a:r>
            <a:r>
              <a:rPr lang="en-US" altLang="zh-CN" b="1" dirty="0"/>
              <a:t> OC_</a:t>
            </a:r>
            <a:r>
              <a:rPr lang="zh-CN" altLang="en-US" b="1" dirty="0"/>
              <a:t>订单号</a:t>
            </a:r>
            <a:r>
              <a:rPr lang="en-US" altLang="zh-CN" b="1" dirty="0"/>
              <a:t>_V01/V02…(</a:t>
            </a:r>
            <a:r>
              <a:rPr lang="zh-CN" altLang="en-US" dirty="0"/>
              <a:t>例：</a:t>
            </a:r>
            <a:r>
              <a:rPr lang="en-US" altLang="zh-CN" dirty="0"/>
              <a:t>OC_4508047728_V01) </a:t>
            </a:r>
            <a:r>
              <a:rPr lang="zh-CN" altLang="en-US" dirty="0"/>
              <a:t>，</a:t>
            </a:r>
            <a:r>
              <a:rPr lang="zh-CN" altLang="en-US" sz="1400" b="1" dirty="0">
                <a:solidFill>
                  <a:srgbClr val="FF0000"/>
                </a:solidFill>
              </a:rPr>
              <a:t>注意</a:t>
            </a:r>
            <a:r>
              <a:rPr lang="zh-CN" altLang="en-US" dirty="0"/>
              <a:t>：确认编号不能超过</a:t>
            </a:r>
            <a:r>
              <a:rPr lang="en-US" altLang="zh-CN" dirty="0"/>
              <a:t>20</a:t>
            </a:r>
            <a:r>
              <a:rPr lang="zh-CN" altLang="en-US" dirty="0"/>
              <a:t>个字符。</a:t>
            </a:r>
            <a:endParaRPr lang="en-US" dirty="0"/>
          </a:p>
          <a:p>
            <a:pPr marL="342900" indent="-342900">
              <a:spcBef>
                <a:spcPts val="600"/>
              </a:spcBef>
              <a:buSzPct val="100000"/>
              <a:buFont typeface="+mj-lt"/>
              <a:buAutoNum type="arabicPeriod"/>
              <a:defRPr sz="1300"/>
            </a:pPr>
            <a:r>
              <a:rPr dirty="0" err="1"/>
              <a:t>在初始行中写入</a:t>
            </a:r>
            <a:r>
              <a:rPr dirty="0"/>
              <a:t> </a:t>
            </a:r>
            <a:r>
              <a:rPr lang="en-US" dirty="0"/>
              <a:t>200</a:t>
            </a:r>
            <a:r>
              <a:rPr dirty="0"/>
              <a:t>，在复制的</a:t>
            </a:r>
            <a:r>
              <a:rPr lang="zh-CN" altLang="en-US" dirty="0"/>
              <a:t>第二行</a:t>
            </a:r>
            <a:r>
              <a:rPr dirty="0" err="1"/>
              <a:t>中写入</a:t>
            </a:r>
            <a:r>
              <a:rPr dirty="0"/>
              <a:t> </a:t>
            </a:r>
            <a:r>
              <a:rPr lang="en-US" dirty="0"/>
              <a:t>120</a:t>
            </a:r>
            <a:r>
              <a:rPr dirty="0"/>
              <a:t>。在项目数量字段中，输入每个交货日期要发货的项目数。</a:t>
            </a:r>
          </a:p>
          <a:p>
            <a:pPr marL="342900" indent="-342900">
              <a:spcBef>
                <a:spcPts val="600"/>
              </a:spcBef>
              <a:buSzPct val="100000"/>
              <a:buFont typeface="+mj-lt"/>
              <a:buAutoNum type="arabicPeriod"/>
              <a:defRPr sz="1300"/>
            </a:pPr>
            <a:r>
              <a:rPr dirty="0" err="1"/>
              <a:t>相应地调整每行的日期</a:t>
            </a:r>
            <a:r>
              <a:rPr dirty="0"/>
              <a:t>。</a:t>
            </a:r>
          </a:p>
          <a:p>
            <a:pPr marL="342900" indent="-342900">
              <a:spcBef>
                <a:spcPts val="600"/>
              </a:spcBef>
              <a:buFont typeface="+mj-lt"/>
              <a:buAutoNum type="arabicPeriod"/>
            </a:pPr>
            <a:endParaRPr sz="1300" dirty="0"/>
          </a:p>
          <a:p>
            <a:pPr>
              <a:lnSpc>
                <a:spcPts val="1700"/>
              </a:lnSpc>
              <a:spcBef>
                <a:spcPts val="600"/>
              </a:spcBef>
              <a:buClr>
                <a:srgbClr val="F0AB00"/>
              </a:buClr>
              <a:buSzPct val="120000"/>
              <a:defRPr sz="1300" b="1">
                <a:solidFill>
                  <a:schemeClr val="accent1"/>
                </a:solidFill>
              </a:defRPr>
            </a:pPr>
            <a:r>
              <a:rPr dirty="0" err="1"/>
              <a:t>注释</a:t>
            </a:r>
            <a:r>
              <a:rPr dirty="0"/>
              <a:t>：</a:t>
            </a:r>
          </a:p>
          <a:p>
            <a:pPr marL="171450" indent="-171450">
              <a:lnSpc>
                <a:spcPts val="1700"/>
              </a:lnSpc>
              <a:spcBef>
                <a:spcPts val="600"/>
              </a:spcBef>
              <a:buClr>
                <a:srgbClr val="F0AB00"/>
              </a:buClr>
              <a:buSzPct val="120000"/>
              <a:buFont typeface="Arial" panose="020B0604020202020204" pitchFamily="34" charset="0"/>
              <a:buChar char="•"/>
              <a:defRPr sz="1300" kern="0">
                <a:ea typeface="Arial Unicode MS" pitchFamily="34" charset="-128"/>
                <a:cs typeface="Arial Unicode MS" pitchFamily="34" charset="-128"/>
              </a:defRPr>
            </a:pPr>
            <a:r>
              <a:rPr dirty="0" err="1"/>
              <a:t>每行的数量总计必须始终等于初始订单行数量</a:t>
            </a:r>
            <a:r>
              <a:rPr dirty="0"/>
              <a:t>。</a:t>
            </a:r>
            <a:endParaRPr lang="en-US" dirty="0"/>
          </a:p>
          <a:p>
            <a:pPr>
              <a:spcBef>
                <a:spcPts val="600"/>
              </a:spcBef>
            </a:pPr>
            <a:endParaRPr lang="en-US" sz="1300" dirty="0"/>
          </a:p>
        </p:txBody>
      </p:sp>
      <p:sp>
        <p:nvSpPr>
          <p:cNvPr id="18" name="Title 2">
            <a:extLst>
              <a:ext uri="{FF2B5EF4-FFF2-40B4-BE49-F238E27FC236}">
                <a16:creationId xmlns:a16="http://schemas.microsoft.com/office/drawing/2014/main" id="{3F8DBEC7-97FE-410F-8710-02F8DCE45178}"/>
              </a:ext>
            </a:extLst>
          </p:cNvPr>
          <p:cNvSpPr txBox="1">
            <a:spLocks/>
          </p:cNvSpPr>
          <p:nvPr/>
        </p:nvSpPr>
        <p:spPr bwMode="black">
          <a:xfrm>
            <a:off x="505457" y="504000"/>
            <a:ext cx="11183564" cy="676980"/>
          </a:xfrm>
          <a:prstGeom prst="rect">
            <a:avLst/>
          </a:prstGeom>
        </p:spPr>
        <p:txBody>
          <a:bodyPr vert="horz" wrap="square" lIns="0" tIns="0" rIns="0" bIns="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t>订单确认</a:t>
            </a:r>
            <a:br>
              <a:rPr lang="en-US"/>
            </a:br>
            <a:r>
              <a:t> </a:t>
            </a:r>
            <a:r>
              <a:rPr sz="2000" spc="50">
                <a:solidFill>
                  <a:schemeClr val="accent1"/>
                </a:solidFill>
                <a:cs typeface="Arial" panose="020B0604020202020204" pitchFamily="34" charset="0"/>
              </a:rPr>
              <a:t>批量上载订单确认 —</a:t>
            </a:r>
            <a:r>
              <a:t> </a:t>
            </a:r>
            <a:r>
              <a:rPr sz="2000">
                <a:solidFill>
                  <a:schemeClr val="accent1"/>
                </a:solidFill>
              </a:rPr>
              <a:t>将一行拆分为多个交付日期</a:t>
            </a:r>
          </a:p>
        </p:txBody>
      </p:sp>
      <p:sp>
        <p:nvSpPr>
          <p:cNvPr id="16" name="Oval 15">
            <a:extLst>
              <a:ext uri="{FF2B5EF4-FFF2-40B4-BE49-F238E27FC236}">
                <a16:creationId xmlns:a16="http://schemas.microsoft.com/office/drawing/2014/main" id="{A8F78DE2-0113-4F7E-85B7-0FADE1388796}"/>
              </a:ext>
            </a:extLst>
          </p:cNvPr>
          <p:cNvSpPr/>
          <p:nvPr/>
        </p:nvSpPr>
        <p:spPr bwMode="gray">
          <a:xfrm>
            <a:off x="87509" y="5580247"/>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1</a:t>
            </a:r>
          </a:p>
        </p:txBody>
      </p:sp>
      <p:sp>
        <p:nvSpPr>
          <p:cNvPr id="19" name="Oval 18">
            <a:extLst>
              <a:ext uri="{FF2B5EF4-FFF2-40B4-BE49-F238E27FC236}">
                <a16:creationId xmlns:a16="http://schemas.microsoft.com/office/drawing/2014/main" id="{CFE3B2B2-B5C4-4CE3-9B67-D5D8E0727478}"/>
              </a:ext>
            </a:extLst>
          </p:cNvPr>
          <p:cNvSpPr/>
          <p:nvPr/>
        </p:nvSpPr>
        <p:spPr bwMode="gray">
          <a:xfrm>
            <a:off x="92967" y="5030231"/>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2</a:t>
            </a:r>
            <a:endParaRPr sz="1200" kern="0">
              <a:solidFill>
                <a:schemeClr val="bg1"/>
              </a:solidFill>
              <a:ea typeface="Arial Unicode MS" pitchFamily="34" charset="-128"/>
              <a:cs typeface="Arial Unicode MS" pitchFamily="34" charset="-128"/>
            </a:endParaRPr>
          </a:p>
        </p:txBody>
      </p:sp>
      <p:pic>
        <p:nvPicPr>
          <p:cNvPr id="12" name="Picture 11">
            <a:extLst>
              <a:ext uri="{FF2B5EF4-FFF2-40B4-BE49-F238E27FC236}">
                <a16:creationId xmlns:a16="http://schemas.microsoft.com/office/drawing/2014/main" id="{98A7DE0C-80E2-90A6-204B-BB4E3A47CA14}"/>
              </a:ext>
            </a:extLst>
          </p:cNvPr>
          <p:cNvPicPr>
            <a:picLocks noChangeAspect="1"/>
          </p:cNvPicPr>
          <p:nvPr/>
        </p:nvPicPr>
        <p:blipFill>
          <a:blip r:embed="rId3"/>
          <a:stretch>
            <a:fillRect/>
          </a:stretch>
        </p:blipFill>
        <p:spPr>
          <a:xfrm>
            <a:off x="307776" y="4179647"/>
            <a:ext cx="11579622" cy="1701168"/>
          </a:xfrm>
          <a:prstGeom prst="rect">
            <a:avLst/>
          </a:prstGeom>
        </p:spPr>
      </p:pic>
      <p:sp>
        <p:nvSpPr>
          <p:cNvPr id="13" name="Oval 12">
            <a:extLst>
              <a:ext uri="{FF2B5EF4-FFF2-40B4-BE49-F238E27FC236}">
                <a16:creationId xmlns:a16="http://schemas.microsoft.com/office/drawing/2014/main" id="{B9216FC6-21EF-FD69-90A8-F51AD7D8F5AA}"/>
              </a:ext>
            </a:extLst>
          </p:cNvPr>
          <p:cNvSpPr/>
          <p:nvPr/>
        </p:nvSpPr>
        <p:spPr bwMode="gray">
          <a:xfrm>
            <a:off x="9766786" y="4738032"/>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3</a:t>
            </a:r>
            <a:endParaRPr sz="1200" kern="0">
              <a:solidFill>
                <a:schemeClr val="bg1"/>
              </a:solidFill>
              <a:ea typeface="Arial Unicode MS" pitchFamily="34" charset="-128"/>
              <a:cs typeface="Arial Unicode MS" pitchFamily="34" charset="-128"/>
            </a:endParaRPr>
          </a:p>
        </p:txBody>
      </p:sp>
      <p:sp>
        <p:nvSpPr>
          <p:cNvPr id="14" name="Oval 13">
            <a:extLst>
              <a:ext uri="{FF2B5EF4-FFF2-40B4-BE49-F238E27FC236}">
                <a16:creationId xmlns:a16="http://schemas.microsoft.com/office/drawing/2014/main" id="{C73B1EC3-C906-8493-D3F7-300FE4176E25}"/>
              </a:ext>
            </a:extLst>
          </p:cNvPr>
          <p:cNvSpPr/>
          <p:nvPr/>
        </p:nvSpPr>
        <p:spPr bwMode="gray">
          <a:xfrm>
            <a:off x="10896839" y="4737268"/>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4</a:t>
            </a:r>
            <a:endParaRPr sz="1200" kern="0">
              <a:solidFill>
                <a:schemeClr val="bg1"/>
              </a:solidFill>
              <a:ea typeface="Arial Unicode MS" pitchFamily="34" charset="-128"/>
              <a:cs typeface="Arial Unicode MS" pitchFamily="34" charset="-128"/>
            </a:endParaRPr>
          </a:p>
        </p:txBody>
      </p:sp>
    </p:spTree>
    <p:extLst>
      <p:ext uri="{BB962C8B-B14F-4D97-AF65-F5344CB8AC3E}">
        <p14:creationId xmlns:p14="http://schemas.microsoft.com/office/powerpoint/2010/main" val="19419113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037C31-F27C-454E-BE4B-B3B1F95434C6}"/>
              </a:ext>
            </a:extLst>
          </p:cNvPr>
          <p:cNvSpPr>
            <a:spLocks noGrp="1"/>
          </p:cNvSpPr>
          <p:nvPr>
            <p:ph type="body" sz="quarter" idx="10"/>
          </p:nvPr>
        </p:nvSpPr>
        <p:spPr>
          <a:xfrm>
            <a:off x="539781" y="1513424"/>
            <a:ext cx="4563743" cy="4944530"/>
          </a:xfrm>
        </p:spPr>
        <p:txBody>
          <a:bodyPr>
            <a:normAutofit/>
          </a:bodyPr>
          <a:lstStyle/>
          <a:p>
            <a:pPr>
              <a:spcBef>
                <a:spcPts val="600"/>
              </a:spcBef>
              <a:buSzPct val="100000"/>
              <a:defRPr sz="1300"/>
            </a:pPr>
            <a:r>
              <a:t>在 </a:t>
            </a:r>
            <a:r>
              <a:rPr b="1"/>
              <a:t>上载/下载</a:t>
            </a:r>
            <a:r>
              <a:t> 屏幕中：</a:t>
            </a:r>
          </a:p>
          <a:p>
            <a:pPr marL="347472" indent="-347472">
              <a:spcBef>
                <a:spcPts val="600"/>
              </a:spcBef>
              <a:buSzPct val="100000"/>
              <a:buFont typeface="+mj-lt"/>
              <a:buAutoNum type="arabicPeriod"/>
              <a:defRPr sz="1300"/>
            </a:pPr>
            <a:r>
              <a:t>单击</a:t>
            </a:r>
            <a:r>
              <a:rPr b="1"/>
              <a:t>上载</a:t>
            </a:r>
            <a:r>
              <a:t>子选项卡。</a:t>
            </a:r>
          </a:p>
          <a:p>
            <a:pPr marL="347472" indent="-347472">
              <a:spcBef>
                <a:spcPts val="600"/>
              </a:spcBef>
              <a:buSzPct val="100000"/>
              <a:buFont typeface="+mj-lt"/>
              <a:buAutoNum type="arabicPeriod"/>
              <a:defRPr sz="1300"/>
            </a:pPr>
            <a:r>
              <a:t>单击</a:t>
            </a:r>
            <a:r>
              <a:rPr b="1"/>
              <a:t>上载</a:t>
            </a:r>
            <a:r>
              <a:t>按钮。将弹出一个新窗口。</a:t>
            </a:r>
          </a:p>
          <a:p>
            <a:pPr marL="347472" indent="-347472">
              <a:spcBef>
                <a:spcPts val="600"/>
              </a:spcBef>
              <a:buSzPct val="100000"/>
              <a:buFont typeface="+mj-lt"/>
              <a:buAutoNum type="arabicPeriod"/>
              <a:defRPr sz="1300"/>
            </a:pPr>
            <a:r>
              <a:t>填写文件上载的名称和客户名称。</a:t>
            </a:r>
          </a:p>
          <a:p>
            <a:pPr marL="347472" indent="-347472">
              <a:spcBef>
                <a:spcPts val="600"/>
              </a:spcBef>
              <a:buSzPct val="100000"/>
              <a:buFont typeface="+mj-lt"/>
              <a:buAutoNum type="arabicPeriod"/>
              <a:defRPr sz="1300"/>
            </a:pPr>
            <a:r>
              <a:t>在类型字段中，选择订单确认。</a:t>
            </a:r>
          </a:p>
          <a:p>
            <a:pPr marL="347472" indent="-347472">
              <a:spcBef>
                <a:spcPts val="600"/>
              </a:spcBef>
              <a:buSzPct val="100000"/>
              <a:buFont typeface="+mj-lt"/>
              <a:buAutoNum type="arabicPeriod"/>
              <a:defRPr sz="1300"/>
            </a:pPr>
            <a:r>
              <a:t>单击</a:t>
            </a:r>
            <a:r>
              <a:rPr b="1"/>
              <a:t>“选择文件</a:t>
            </a:r>
            <a:r>
              <a:t>”并选择文件。</a:t>
            </a:r>
          </a:p>
          <a:p>
            <a:pPr marL="347472" indent="-347472">
              <a:spcBef>
                <a:spcPts val="600"/>
              </a:spcBef>
              <a:buSzPct val="100000"/>
              <a:buFont typeface="+mj-lt"/>
              <a:buAutoNum type="arabicPeriod"/>
              <a:defRPr sz="1300"/>
            </a:pPr>
            <a:r>
              <a:t>单击</a:t>
            </a:r>
            <a:r>
              <a:rPr b="1"/>
              <a:t>上载</a:t>
            </a:r>
            <a:r>
              <a:t>。</a:t>
            </a:r>
          </a:p>
          <a:p>
            <a:pPr marL="347472" indent="-347472">
              <a:spcBef>
                <a:spcPts val="600"/>
              </a:spcBef>
              <a:buFont typeface="+mj-lt"/>
              <a:buAutoNum type="arabicPeriod"/>
            </a:pPr>
            <a:endParaRPr sz="1300"/>
          </a:p>
          <a:p>
            <a:pPr>
              <a:spcBef>
                <a:spcPts val="600"/>
              </a:spcBef>
              <a:defRPr sz="1300" b="1">
                <a:solidFill>
                  <a:schemeClr val="accent1"/>
                </a:solidFill>
              </a:defRPr>
            </a:pPr>
            <a:r>
              <a:t>注释：</a:t>
            </a:r>
          </a:p>
          <a:p>
            <a:pPr marL="285750" indent="-285750">
              <a:spcBef>
                <a:spcPts val="600"/>
              </a:spcBef>
              <a:buFont typeface="Arial" panose="020B0604020202020204" pitchFamily="34" charset="0"/>
              <a:buChar char="•"/>
              <a:defRPr sz="1300"/>
            </a:pPr>
            <a:r>
              <a:t>请勿使用“下载模板”链接。</a:t>
            </a:r>
          </a:p>
          <a:p>
            <a:pPr marL="285750" indent="-285750">
              <a:spcBef>
                <a:spcPts val="600"/>
              </a:spcBef>
              <a:buFont typeface="Arial" panose="020B0604020202020204" pitchFamily="34" charset="0"/>
              <a:buChar char="•"/>
              <a:defRPr sz="1300" kern="0">
                <a:ea typeface="Arial Unicode MS" pitchFamily="34" charset="-128"/>
                <a:cs typeface="Arial Unicode MS" pitchFamily="34" charset="-128"/>
              </a:defRPr>
            </a:pPr>
            <a:r>
              <a:t>如果您不想在上载时确认某些行，请不要忘记将其从上载文件中删除。</a:t>
            </a:r>
            <a:endParaRPr sz="1300"/>
          </a:p>
          <a:p>
            <a:pPr>
              <a:spcBef>
                <a:spcPts val="600"/>
              </a:spcBef>
            </a:pPr>
            <a:endParaRPr sz="1300" i="1"/>
          </a:p>
          <a:p>
            <a:pPr marL="347472" indent="-347472">
              <a:spcBef>
                <a:spcPts val="600"/>
              </a:spcBef>
              <a:buFont typeface="+mj-lt"/>
              <a:buAutoNum type="arabicPeriod"/>
            </a:pPr>
            <a:endParaRPr sz="1300"/>
          </a:p>
        </p:txBody>
      </p:sp>
      <p:sp>
        <p:nvSpPr>
          <p:cNvPr id="15" name="Title 2">
            <a:extLst>
              <a:ext uri="{FF2B5EF4-FFF2-40B4-BE49-F238E27FC236}">
                <a16:creationId xmlns:a16="http://schemas.microsoft.com/office/drawing/2014/main" id="{C2156844-57B4-42D7-BD4D-B85469F696A2}"/>
              </a:ext>
            </a:extLst>
          </p:cNvPr>
          <p:cNvSpPr txBox="1">
            <a:spLocks/>
          </p:cNvSpPr>
          <p:nvPr/>
        </p:nvSpPr>
        <p:spPr bwMode="black">
          <a:xfrm>
            <a:off x="505805" y="505568"/>
            <a:ext cx="11183564" cy="676980"/>
          </a:xfrm>
          <a:prstGeom prst="rect">
            <a:avLst/>
          </a:prstGeom>
        </p:spPr>
        <p:txBody>
          <a:bodyPr vert="horz" wrap="square" lIns="0" tIns="0" rIns="0" bIns="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t>订单确认</a:t>
            </a:r>
            <a:br>
              <a:rPr lang="en-US"/>
            </a:br>
            <a:r>
              <a:t> </a:t>
            </a:r>
            <a:r>
              <a:rPr sz="2000" spc="50">
                <a:solidFill>
                  <a:schemeClr val="accent1"/>
                </a:solidFill>
                <a:cs typeface="Arial" panose="020B0604020202020204" pitchFamily="34" charset="0"/>
              </a:rPr>
              <a:t>批量上载订单确认 —</a:t>
            </a:r>
            <a:r>
              <a:t> </a:t>
            </a:r>
            <a:r>
              <a:rPr sz="2000">
                <a:solidFill>
                  <a:schemeClr val="accent1"/>
                </a:solidFill>
              </a:rPr>
              <a:t>重新上载模板 1</a:t>
            </a:r>
          </a:p>
        </p:txBody>
      </p:sp>
      <p:pic>
        <p:nvPicPr>
          <p:cNvPr id="5" name="Picture 4">
            <a:extLst>
              <a:ext uri="{FF2B5EF4-FFF2-40B4-BE49-F238E27FC236}">
                <a16:creationId xmlns:a16="http://schemas.microsoft.com/office/drawing/2014/main" id="{28F400F6-1F21-128E-273A-BC746152A302}"/>
              </a:ext>
            </a:extLst>
          </p:cNvPr>
          <p:cNvPicPr>
            <a:picLocks noChangeAspect="1"/>
          </p:cNvPicPr>
          <p:nvPr/>
        </p:nvPicPr>
        <p:blipFill>
          <a:blip r:embed="rId3"/>
          <a:stretch>
            <a:fillRect/>
          </a:stretch>
        </p:blipFill>
        <p:spPr>
          <a:xfrm>
            <a:off x="4572000" y="1211163"/>
            <a:ext cx="7307869" cy="1540571"/>
          </a:xfrm>
          <a:prstGeom prst="rect">
            <a:avLst/>
          </a:prstGeom>
          <a:ln>
            <a:solidFill>
              <a:schemeClr val="accent3">
                <a:lumMod val="40000"/>
                <a:lumOff val="60000"/>
              </a:schemeClr>
            </a:solidFill>
          </a:ln>
        </p:spPr>
      </p:pic>
      <p:pic>
        <p:nvPicPr>
          <p:cNvPr id="12" name="Picture 11">
            <a:extLst>
              <a:ext uri="{FF2B5EF4-FFF2-40B4-BE49-F238E27FC236}">
                <a16:creationId xmlns:a16="http://schemas.microsoft.com/office/drawing/2014/main" id="{8F192477-A490-4AD3-A14C-206153523906}"/>
              </a:ext>
            </a:extLst>
          </p:cNvPr>
          <p:cNvPicPr>
            <a:picLocks noChangeAspect="1"/>
          </p:cNvPicPr>
          <p:nvPr/>
        </p:nvPicPr>
        <p:blipFill>
          <a:blip r:embed="rId4"/>
          <a:stretch>
            <a:fillRect/>
          </a:stretch>
        </p:blipFill>
        <p:spPr>
          <a:xfrm>
            <a:off x="4572000" y="2827005"/>
            <a:ext cx="5439534" cy="828791"/>
          </a:xfrm>
          <a:prstGeom prst="rect">
            <a:avLst/>
          </a:prstGeom>
          <a:ln>
            <a:solidFill>
              <a:schemeClr val="accent3">
                <a:lumMod val="40000"/>
                <a:lumOff val="60000"/>
              </a:schemeClr>
            </a:solidFill>
          </a:ln>
        </p:spPr>
      </p:pic>
      <p:sp>
        <p:nvSpPr>
          <p:cNvPr id="14" name="Oval 13">
            <a:extLst>
              <a:ext uri="{FF2B5EF4-FFF2-40B4-BE49-F238E27FC236}">
                <a16:creationId xmlns:a16="http://schemas.microsoft.com/office/drawing/2014/main" id="{520A3210-CD6D-5C91-17A9-2874FDB0BD21}"/>
              </a:ext>
            </a:extLst>
          </p:cNvPr>
          <p:cNvSpPr/>
          <p:nvPr/>
        </p:nvSpPr>
        <p:spPr bwMode="gray">
          <a:xfrm>
            <a:off x="5584902" y="1276048"/>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1</a:t>
            </a:r>
          </a:p>
        </p:txBody>
      </p:sp>
      <p:sp>
        <p:nvSpPr>
          <p:cNvPr id="16" name="Oval 15">
            <a:extLst>
              <a:ext uri="{FF2B5EF4-FFF2-40B4-BE49-F238E27FC236}">
                <a16:creationId xmlns:a16="http://schemas.microsoft.com/office/drawing/2014/main" id="{C2C59301-D2A1-9FE6-A6A2-B49109AA4F98}"/>
              </a:ext>
            </a:extLst>
          </p:cNvPr>
          <p:cNvSpPr/>
          <p:nvPr/>
        </p:nvSpPr>
        <p:spPr bwMode="gray">
          <a:xfrm>
            <a:off x="4679065" y="3235831"/>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a:t>2</a:t>
            </a:r>
            <a:endParaRPr/>
          </a:p>
        </p:txBody>
      </p:sp>
      <p:pic>
        <p:nvPicPr>
          <p:cNvPr id="18" name="Picture 17">
            <a:extLst>
              <a:ext uri="{FF2B5EF4-FFF2-40B4-BE49-F238E27FC236}">
                <a16:creationId xmlns:a16="http://schemas.microsoft.com/office/drawing/2014/main" id="{CD3CE777-FCBC-6218-73F4-CA316B9A888D}"/>
              </a:ext>
            </a:extLst>
          </p:cNvPr>
          <p:cNvPicPr>
            <a:picLocks noChangeAspect="1"/>
          </p:cNvPicPr>
          <p:nvPr/>
        </p:nvPicPr>
        <p:blipFill>
          <a:blip r:embed="rId5"/>
          <a:stretch>
            <a:fillRect/>
          </a:stretch>
        </p:blipFill>
        <p:spPr>
          <a:xfrm>
            <a:off x="5103523" y="3939003"/>
            <a:ext cx="6880225" cy="2281255"/>
          </a:xfrm>
          <a:prstGeom prst="rect">
            <a:avLst/>
          </a:prstGeom>
          <a:ln>
            <a:solidFill>
              <a:schemeClr val="accent3">
                <a:lumMod val="40000"/>
                <a:lumOff val="60000"/>
              </a:schemeClr>
            </a:solidFill>
          </a:ln>
        </p:spPr>
      </p:pic>
      <p:sp>
        <p:nvSpPr>
          <p:cNvPr id="19" name="Oval 18">
            <a:extLst>
              <a:ext uri="{FF2B5EF4-FFF2-40B4-BE49-F238E27FC236}">
                <a16:creationId xmlns:a16="http://schemas.microsoft.com/office/drawing/2014/main" id="{56B54125-388B-3E93-2E81-7E6F7883B3C9}"/>
              </a:ext>
            </a:extLst>
          </p:cNvPr>
          <p:cNvSpPr/>
          <p:nvPr/>
        </p:nvSpPr>
        <p:spPr bwMode="gray">
          <a:xfrm>
            <a:off x="5709004" y="4574736"/>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a:t>3</a:t>
            </a:r>
            <a:endParaRPr/>
          </a:p>
        </p:txBody>
      </p:sp>
      <p:sp>
        <p:nvSpPr>
          <p:cNvPr id="23" name="Oval 22">
            <a:extLst>
              <a:ext uri="{FF2B5EF4-FFF2-40B4-BE49-F238E27FC236}">
                <a16:creationId xmlns:a16="http://schemas.microsoft.com/office/drawing/2014/main" id="{FF08C721-5823-B685-4E27-1FFF3CB9B904}"/>
              </a:ext>
            </a:extLst>
          </p:cNvPr>
          <p:cNvSpPr/>
          <p:nvPr/>
        </p:nvSpPr>
        <p:spPr bwMode="gray">
          <a:xfrm>
            <a:off x="8984365" y="4574735"/>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a:t>4</a:t>
            </a:r>
            <a:endParaRPr/>
          </a:p>
        </p:txBody>
      </p:sp>
      <p:sp>
        <p:nvSpPr>
          <p:cNvPr id="24" name="Oval 23">
            <a:extLst>
              <a:ext uri="{FF2B5EF4-FFF2-40B4-BE49-F238E27FC236}">
                <a16:creationId xmlns:a16="http://schemas.microsoft.com/office/drawing/2014/main" id="{FDDFF5F2-3791-2CAB-C098-5C779FA899BC}"/>
              </a:ext>
            </a:extLst>
          </p:cNvPr>
          <p:cNvSpPr/>
          <p:nvPr/>
        </p:nvSpPr>
        <p:spPr bwMode="gray">
          <a:xfrm>
            <a:off x="7129073" y="5256323"/>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a:t>5</a:t>
            </a:r>
            <a:endParaRPr/>
          </a:p>
        </p:txBody>
      </p:sp>
      <p:sp>
        <p:nvSpPr>
          <p:cNvPr id="25" name="Oval 24">
            <a:extLst>
              <a:ext uri="{FF2B5EF4-FFF2-40B4-BE49-F238E27FC236}">
                <a16:creationId xmlns:a16="http://schemas.microsoft.com/office/drawing/2014/main" id="{6AB83F54-8E94-9281-2107-270B45801BC4}"/>
              </a:ext>
            </a:extLst>
          </p:cNvPr>
          <p:cNvSpPr/>
          <p:nvPr/>
        </p:nvSpPr>
        <p:spPr bwMode="gray">
          <a:xfrm>
            <a:off x="10403590" y="5868672"/>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a:t>6</a:t>
            </a:r>
            <a:endParaRPr/>
          </a:p>
        </p:txBody>
      </p:sp>
    </p:spTree>
    <p:extLst>
      <p:ext uri="{BB962C8B-B14F-4D97-AF65-F5344CB8AC3E}">
        <p14:creationId xmlns:p14="http://schemas.microsoft.com/office/powerpoint/2010/main" val="34511533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037C31-F27C-454E-BE4B-B3B1F95434C6}"/>
              </a:ext>
            </a:extLst>
          </p:cNvPr>
          <p:cNvSpPr>
            <a:spLocks noGrp="1"/>
          </p:cNvSpPr>
          <p:nvPr>
            <p:ph type="body" sz="quarter" idx="10"/>
          </p:nvPr>
        </p:nvSpPr>
        <p:spPr>
          <a:xfrm>
            <a:off x="505805" y="1566779"/>
            <a:ext cx="8341608" cy="1736502"/>
          </a:xfrm>
        </p:spPr>
        <p:txBody>
          <a:bodyPr>
            <a:normAutofit/>
          </a:bodyPr>
          <a:lstStyle/>
          <a:p>
            <a:pPr marL="342900" indent="-342900">
              <a:spcBef>
                <a:spcPts val="600"/>
              </a:spcBef>
              <a:buSzPct val="100000"/>
              <a:buFont typeface="+mj-lt"/>
              <a:buAutoNum type="arabicPeriod" startAt="7"/>
              <a:defRPr sz="1300"/>
            </a:pPr>
            <a:r>
              <a:rPr err="1"/>
              <a:t>状态列显示上载是否成功</a:t>
            </a:r>
            <a:r>
              <a:t>：</a:t>
            </a:r>
          </a:p>
          <a:p>
            <a:pPr marL="522810" lvl="1" indent="-342900">
              <a:buFont typeface="Arial" panose="020B0604020202020204" pitchFamily="34" charset="0"/>
              <a:buChar char="•"/>
              <a:defRPr sz="1300"/>
            </a:pPr>
            <a:r>
              <a:rPr err="1"/>
              <a:t>如果上载成功，状态将变为</a:t>
            </a:r>
            <a:r>
              <a:rPr b="1" err="1"/>
              <a:t>已完成</a:t>
            </a:r>
            <a:r>
              <a:rPr err="1"/>
              <a:t>。订单状态将使用确认的数量或日期进行更新</a:t>
            </a:r>
            <a:r>
              <a:t>。</a:t>
            </a:r>
          </a:p>
          <a:p>
            <a:pPr marL="522810" lvl="1" indent="-342900">
              <a:buFont typeface="Arial" panose="020B0604020202020204" pitchFamily="34" charset="0"/>
              <a:buChar char="•"/>
              <a:defRPr sz="1300"/>
            </a:pPr>
            <a:r>
              <a:rPr err="1"/>
              <a:t>如果状态更改为</a:t>
            </a:r>
            <a:r>
              <a:rPr b="1" err="1"/>
              <a:t>失败</a:t>
            </a:r>
            <a:r>
              <a:rPr err="1"/>
              <a:t>，则需要下载审计日志以查看错误</a:t>
            </a:r>
            <a:r>
              <a:t>。</a:t>
            </a:r>
          </a:p>
          <a:p>
            <a:pPr marL="522810" lvl="1" indent="-342900">
              <a:buFont typeface="Arial" panose="020B0604020202020204" pitchFamily="34" charset="0"/>
              <a:buChar char="•"/>
              <a:defRPr sz="1300"/>
            </a:pPr>
            <a:r>
              <a:rPr err="1"/>
              <a:t>如果状态更改为</a:t>
            </a:r>
            <a:r>
              <a:t> </a:t>
            </a:r>
            <a:r>
              <a:rPr b="1" err="1"/>
              <a:t>已完成，但有错误</a:t>
            </a:r>
            <a:r>
              <a:t> ，</a:t>
            </a:r>
            <a:r>
              <a:rPr err="1"/>
              <a:t>则需要下载审计日志以查看有错误的行</a:t>
            </a:r>
            <a:r>
              <a:t>。</a:t>
            </a:r>
          </a:p>
          <a:p>
            <a:pPr marL="342900" indent="-342900">
              <a:spcBef>
                <a:spcPts val="600"/>
              </a:spcBef>
              <a:buSzPct val="100000"/>
              <a:buFont typeface="+mj-lt"/>
              <a:buAutoNum type="arabicPeriod" startAt="8"/>
              <a:defRPr sz="1300"/>
            </a:pPr>
            <a:r>
              <a:rPr err="1"/>
              <a:t>您始终可以通过单击文件列中的蓝色箭头下载上载的文件。更正错误。按照先前步骤重新上载更正的文件</a:t>
            </a:r>
            <a:r>
              <a:t>。</a:t>
            </a:r>
          </a:p>
        </p:txBody>
      </p:sp>
      <p:sp>
        <p:nvSpPr>
          <p:cNvPr id="16" name="Title 2">
            <a:extLst>
              <a:ext uri="{FF2B5EF4-FFF2-40B4-BE49-F238E27FC236}">
                <a16:creationId xmlns:a16="http://schemas.microsoft.com/office/drawing/2014/main" id="{631AD8B8-62BE-4A6A-9EA1-BA7D1558C09E}"/>
              </a:ext>
            </a:extLst>
          </p:cNvPr>
          <p:cNvSpPr txBox="1">
            <a:spLocks/>
          </p:cNvSpPr>
          <p:nvPr/>
        </p:nvSpPr>
        <p:spPr bwMode="black">
          <a:xfrm>
            <a:off x="505805" y="505568"/>
            <a:ext cx="11183564" cy="676980"/>
          </a:xfrm>
          <a:prstGeom prst="rect">
            <a:avLst/>
          </a:prstGeom>
        </p:spPr>
        <p:txBody>
          <a:bodyPr vert="horz" wrap="square" lIns="0" tIns="0" rIns="0" bIns="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t>订单确认</a:t>
            </a:r>
            <a:br>
              <a:rPr lang="en-US"/>
            </a:br>
            <a:r>
              <a:t> </a:t>
            </a:r>
            <a:r>
              <a:rPr sz="2000" spc="50">
                <a:solidFill>
                  <a:schemeClr val="accent1"/>
                </a:solidFill>
                <a:cs typeface="Arial" panose="020B0604020202020204" pitchFamily="34" charset="0"/>
              </a:rPr>
              <a:t>批量上载订单确认 —</a:t>
            </a:r>
            <a:r>
              <a:t> </a:t>
            </a:r>
            <a:r>
              <a:rPr sz="2000">
                <a:solidFill>
                  <a:schemeClr val="accent1"/>
                </a:solidFill>
              </a:rPr>
              <a:t>重新上载模板 2</a:t>
            </a:r>
          </a:p>
        </p:txBody>
      </p:sp>
      <p:pic>
        <p:nvPicPr>
          <p:cNvPr id="4" name="Picture 3">
            <a:extLst>
              <a:ext uri="{FF2B5EF4-FFF2-40B4-BE49-F238E27FC236}">
                <a16:creationId xmlns:a16="http://schemas.microsoft.com/office/drawing/2014/main" id="{1AF2B0EC-B0D1-6168-4A51-9590252746BF}"/>
              </a:ext>
            </a:extLst>
          </p:cNvPr>
          <p:cNvPicPr>
            <a:picLocks noChangeAspect="1"/>
          </p:cNvPicPr>
          <p:nvPr/>
        </p:nvPicPr>
        <p:blipFill>
          <a:blip r:embed="rId3"/>
          <a:stretch>
            <a:fillRect/>
          </a:stretch>
        </p:blipFill>
        <p:spPr>
          <a:xfrm>
            <a:off x="976637" y="2917958"/>
            <a:ext cx="10118687" cy="3514791"/>
          </a:xfrm>
          <a:prstGeom prst="rect">
            <a:avLst/>
          </a:prstGeom>
          <a:ln>
            <a:solidFill>
              <a:schemeClr val="accent3">
                <a:lumMod val="40000"/>
                <a:lumOff val="60000"/>
              </a:schemeClr>
            </a:solidFill>
          </a:ln>
        </p:spPr>
      </p:pic>
      <p:sp>
        <p:nvSpPr>
          <p:cNvPr id="5" name="Oval 4">
            <a:extLst>
              <a:ext uri="{FF2B5EF4-FFF2-40B4-BE49-F238E27FC236}">
                <a16:creationId xmlns:a16="http://schemas.microsoft.com/office/drawing/2014/main" id="{747A5756-98AF-B7FF-A271-13F17FA0A67C}"/>
              </a:ext>
            </a:extLst>
          </p:cNvPr>
          <p:cNvSpPr/>
          <p:nvPr/>
        </p:nvSpPr>
        <p:spPr bwMode="gray">
          <a:xfrm>
            <a:off x="9551075" y="3810628"/>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7</a:t>
            </a:r>
            <a:endParaRPr sz="1200" kern="0" dirty="0">
              <a:solidFill>
                <a:schemeClr val="bg1"/>
              </a:solidFill>
              <a:ea typeface="Arial Unicode MS" pitchFamily="34" charset="-128"/>
              <a:cs typeface="Arial Unicode MS" pitchFamily="34" charset="-128"/>
            </a:endParaRPr>
          </a:p>
        </p:txBody>
      </p:sp>
      <p:sp>
        <p:nvSpPr>
          <p:cNvPr id="6" name="Oval 5">
            <a:extLst>
              <a:ext uri="{FF2B5EF4-FFF2-40B4-BE49-F238E27FC236}">
                <a16:creationId xmlns:a16="http://schemas.microsoft.com/office/drawing/2014/main" id="{6965E5F6-FBB9-1E3A-DB78-3649B9786A36}"/>
              </a:ext>
            </a:extLst>
          </p:cNvPr>
          <p:cNvSpPr/>
          <p:nvPr/>
        </p:nvSpPr>
        <p:spPr bwMode="gray">
          <a:xfrm>
            <a:off x="10213065" y="3810627"/>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8</a:t>
            </a:r>
            <a:endParaRPr sz="1200" kern="0" dirty="0">
              <a:solidFill>
                <a:schemeClr val="bg1"/>
              </a:solidFill>
              <a:ea typeface="Arial Unicode MS" pitchFamily="34" charset="-128"/>
              <a:cs typeface="Arial Unicode MS" pitchFamily="34" charset="-128"/>
            </a:endParaRPr>
          </a:p>
        </p:txBody>
      </p:sp>
      <p:sp>
        <p:nvSpPr>
          <p:cNvPr id="9" name="Rectangle 8">
            <a:extLst>
              <a:ext uri="{FF2B5EF4-FFF2-40B4-BE49-F238E27FC236}">
                <a16:creationId xmlns:a16="http://schemas.microsoft.com/office/drawing/2014/main" id="{EBFDF208-6F06-4A01-B281-760455E3EAE5}"/>
              </a:ext>
            </a:extLst>
          </p:cNvPr>
          <p:cNvSpPr/>
          <p:nvPr/>
        </p:nvSpPr>
        <p:spPr bwMode="gray">
          <a:xfrm>
            <a:off x="9477689" y="4353972"/>
            <a:ext cx="415458" cy="2053819"/>
          </a:xfrm>
          <a:prstGeom prst="rect">
            <a:avLst/>
          </a:prstGeom>
          <a:noFill/>
          <a:ln w="2540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pPr>
            <a:endParaRPr sz="1800" kern="0">
              <a:ea typeface="Arial Unicode MS" pitchFamily="34" charset="-128"/>
              <a:cs typeface="Arial Unicode MS" pitchFamily="34" charset="-128"/>
            </a:endParaRPr>
          </a:p>
        </p:txBody>
      </p:sp>
      <p:sp>
        <p:nvSpPr>
          <p:cNvPr id="10" name="Rectangle 9">
            <a:extLst>
              <a:ext uri="{FF2B5EF4-FFF2-40B4-BE49-F238E27FC236}">
                <a16:creationId xmlns:a16="http://schemas.microsoft.com/office/drawing/2014/main" id="{65507641-37FF-DD6C-0D3F-4F3666FDBB88}"/>
              </a:ext>
            </a:extLst>
          </p:cNvPr>
          <p:cNvSpPr/>
          <p:nvPr/>
        </p:nvSpPr>
        <p:spPr bwMode="gray">
          <a:xfrm>
            <a:off x="10078777" y="4378930"/>
            <a:ext cx="415458" cy="2053819"/>
          </a:xfrm>
          <a:prstGeom prst="rect">
            <a:avLst/>
          </a:prstGeom>
          <a:noFill/>
          <a:ln w="2540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pPr>
            <a:endParaRPr sz="1800" kern="0">
              <a:ea typeface="Arial Unicode MS" pitchFamily="34" charset="-128"/>
              <a:cs typeface="Arial Unicode MS" pitchFamily="34" charset="-128"/>
            </a:endParaRPr>
          </a:p>
        </p:txBody>
      </p:sp>
      <p:sp>
        <p:nvSpPr>
          <p:cNvPr id="13" name="Rectangle 12">
            <a:extLst>
              <a:ext uri="{FF2B5EF4-FFF2-40B4-BE49-F238E27FC236}">
                <a16:creationId xmlns:a16="http://schemas.microsoft.com/office/drawing/2014/main" id="{2CCD4C42-51DC-1094-9452-8E784BEB9ACC}"/>
              </a:ext>
            </a:extLst>
          </p:cNvPr>
          <p:cNvSpPr/>
          <p:nvPr/>
        </p:nvSpPr>
        <p:spPr bwMode="gray">
          <a:xfrm>
            <a:off x="10494235" y="4378929"/>
            <a:ext cx="415458" cy="2053819"/>
          </a:xfrm>
          <a:prstGeom prst="rect">
            <a:avLst/>
          </a:prstGeom>
          <a:noFill/>
          <a:ln w="2540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pPr>
            <a:endParaRPr sz="1800" kern="0">
              <a:ea typeface="Arial Unicode MS" pitchFamily="34" charset="-128"/>
              <a:cs typeface="Arial Unicode MS" pitchFamily="34" charset="-128"/>
            </a:endParaRPr>
          </a:p>
        </p:txBody>
      </p:sp>
    </p:spTree>
    <p:extLst>
      <p:ext uri="{BB962C8B-B14F-4D97-AF65-F5344CB8AC3E}">
        <p14:creationId xmlns:p14="http://schemas.microsoft.com/office/powerpoint/2010/main" val="5210490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4CEF9B0-CE35-48E9-B31C-008DE3E245C2}"/>
              </a:ext>
            </a:extLst>
          </p:cNvPr>
          <p:cNvPicPr>
            <a:picLocks noChangeAspect="1"/>
          </p:cNvPicPr>
          <p:nvPr/>
        </p:nvPicPr>
        <p:blipFill>
          <a:blip r:embed="rId3"/>
          <a:stretch>
            <a:fillRect/>
          </a:stretch>
        </p:blipFill>
        <p:spPr>
          <a:xfrm>
            <a:off x="5345077" y="1540581"/>
            <a:ext cx="2276418" cy="1156180"/>
          </a:xfrm>
          <a:prstGeom prst="rect">
            <a:avLst/>
          </a:prstGeom>
          <a:ln>
            <a:noFill/>
          </a:ln>
        </p:spPr>
        <p:style>
          <a:lnRef idx="2">
            <a:schemeClr val="accent2"/>
          </a:lnRef>
          <a:fillRef idx="1">
            <a:schemeClr val="lt1"/>
          </a:fillRef>
          <a:effectRef idx="0">
            <a:schemeClr val="accent2"/>
          </a:effectRef>
          <a:fontRef idx="minor">
            <a:schemeClr val="dk1"/>
          </a:fontRef>
        </p:style>
      </p:pic>
      <p:pic>
        <p:nvPicPr>
          <p:cNvPr id="5" name="Picture 4">
            <a:extLst>
              <a:ext uri="{FF2B5EF4-FFF2-40B4-BE49-F238E27FC236}">
                <a16:creationId xmlns:a16="http://schemas.microsoft.com/office/drawing/2014/main" id="{59B4437B-9D45-4BF9-880E-5333F12F45E0}"/>
              </a:ext>
            </a:extLst>
          </p:cNvPr>
          <p:cNvPicPr>
            <a:picLocks noChangeAspect="1"/>
          </p:cNvPicPr>
          <p:nvPr/>
        </p:nvPicPr>
        <p:blipFill>
          <a:blip r:embed="rId4"/>
          <a:stretch>
            <a:fillRect/>
          </a:stretch>
        </p:blipFill>
        <p:spPr>
          <a:xfrm>
            <a:off x="7683225" y="3483505"/>
            <a:ext cx="2540389" cy="1825429"/>
          </a:xfrm>
          <a:prstGeom prst="rect">
            <a:avLst/>
          </a:prstGeom>
          <a:ln>
            <a:noFill/>
          </a:ln>
        </p:spPr>
        <p:style>
          <a:lnRef idx="2">
            <a:schemeClr val="accent2"/>
          </a:lnRef>
          <a:fillRef idx="1">
            <a:schemeClr val="lt1"/>
          </a:fillRef>
          <a:effectRef idx="0">
            <a:schemeClr val="accent2"/>
          </a:effectRef>
          <a:fontRef idx="minor">
            <a:schemeClr val="dk1"/>
          </a:fontRef>
        </p:style>
      </p:pic>
      <p:pic>
        <p:nvPicPr>
          <p:cNvPr id="6" name="Picture 5">
            <a:extLst>
              <a:ext uri="{FF2B5EF4-FFF2-40B4-BE49-F238E27FC236}">
                <a16:creationId xmlns:a16="http://schemas.microsoft.com/office/drawing/2014/main" id="{A1F25243-5AE0-4A44-A0CC-899A42F5E734}"/>
              </a:ext>
            </a:extLst>
          </p:cNvPr>
          <p:cNvPicPr>
            <a:picLocks noChangeAspect="1"/>
          </p:cNvPicPr>
          <p:nvPr/>
        </p:nvPicPr>
        <p:blipFill>
          <a:blip r:embed="rId5"/>
          <a:stretch>
            <a:fillRect/>
          </a:stretch>
        </p:blipFill>
        <p:spPr>
          <a:xfrm>
            <a:off x="5328083" y="3652498"/>
            <a:ext cx="2276418" cy="1825430"/>
          </a:xfrm>
          <a:prstGeom prst="rect">
            <a:avLst/>
          </a:prstGeom>
          <a:ln>
            <a:noFill/>
          </a:ln>
        </p:spPr>
        <p:style>
          <a:lnRef idx="2">
            <a:schemeClr val="accent2"/>
          </a:lnRef>
          <a:fillRef idx="1">
            <a:schemeClr val="lt1"/>
          </a:fillRef>
          <a:effectRef idx="0">
            <a:schemeClr val="accent2"/>
          </a:effectRef>
          <a:fontRef idx="minor">
            <a:schemeClr val="dk1"/>
          </a:fontRef>
        </p:style>
      </p:pic>
      <p:pic>
        <p:nvPicPr>
          <p:cNvPr id="7" name="Picture 6">
            <a:extLst>
              <a:ext uri="{FF2B5EF4-FFF2-40B4-BE49-F238E27FC236}">
                <a16:creationId xmlns:a16="http://schemas.microsoft.com/office/drawing/2014/main" id="{78CDC410-9736-4413-BF5B-09A75E4A090E}"/>
              </a:ext>
            </a:extLst>
          </p:cNvPr>
          <p:cNvPicPr>
            <a:picLocks noChangeAspect="1"/>
          </p:cNvPicPr>
          <p:nvPr/>
        </p:nvPicPr>
        <p:blipFill>
          <a:blip r:embed="rId6"/>
          <a:stretch>
            <a:fillRect/>
          </a:stretch>
        </p:blipFill>
        <p:spPr>
          <a:xfrm>
            <a:off x="7694006" y="1353423"/>
            <a:ext cx="2538983" cy="2029975"/>
          </a:xfrm>
          <a:prstGeom prst="rect">
            <a:avLst/>
          </a:prstGeom>
          <a:ln>
            <a:noFill/>
          </a:ln>
        </p:spPr>
        <p:style>
          <a:lnRef idx="2">
            <a:schemeClr val="accent2"/>
          </a:lnRef>
          <a:fillRef idx="1">
            <a:schemeClr val="lt1"/>
          </a:fillRef>
          <a:effectRef idx="0">
            <a:schemeClr val="accent2"/>
          </a:effectRef>
          <a:fontRef idx="minor">
            <a:schemeClr val="dk1"/>
          </a:fontRef>
        </p:style>
      </p:pic>
      <p:sp>
        <p:nvSpPr>
          <p:cNvPr id="8" name="TextBox 7">
            <a:extLst>
              <a:ext uri="{FF2B5EF4-FFF2-40B4-BE49-F238E27FC236}">
                <a16:creationId xmlns:a16="http://schemas.microsoft.com/office/drawing/2014/main" id="{4C318139-3911-4604-A6B3-B3A868D6EF71}"/>
              </a:ext>
            </a:extLst>
          </p:cNvPr>
          <p:cNvSpPr txBox="1"/>
          <p:nvPr/>
        </p:nvSpPr>
        <p:spPr>
          <a:xfrm>
            <a:off x="683301" y="1540581"/>
            <a:ext cx="3939982" cy="3612787"/>
          </a:xfrm>
          <a:prstGeom prst="rect">
            <a:avLst/>
          </a:prstGeom>
          <a:noFill/>
        </p:spPr>
        <p:txBody>
          <a:bodyPr wrap="square" lIns="0" tIns="0" rIns="0" bIns="0">
            <a:noAutofit/>
          </a:bodyPr>
          <a:lstStyle/>
          <a:p>
            <a:pPr>
              <a:lnSpc>
                <a:spcPts val="1700"/>
              </a:lnSpc>
              <a:spcAft>
                <a:spcPts val="600"/>
              </a:spcAft>
              <a:buClr>
                <a:srgbClr val="F0AB00"/>
              </a:buClr>
              <a:buSzPct val="100000"/>
              <a:defRPr sz="1300"/>
            </a:pPr>
            <a:r>
              <a:rPr dirty="0" err="1"/>
              <a:t>使用</a:t>
            </a:r>
            <a:r>
              <a:rPr dirty="0"/>
              <a:t> Excel </a:t>
            </a:r>
            <a:r>
              <a:rPr dirty="0" err="1"/>
              <a:t>打开</a:t>
            </a:r>
            <a:r>
              <a:rPr dirty="0"/>
              <a:t> .csv </a:t>
            </a:r>
            <a:r>
              <a:rPr dirty="0" err="1"/>
              <a:t>文件。如果未正确填写列，请执行以下步骤</a:t>
            </a:r>
            <a:r>
              <a:rPr dirty="0"/>
              <a:t>：</a:t>
            </a:r>
          </a:p>
          <a:p>
            <a:pPr marL="342900" indent="-342900">
              <a:lnSpc>
                <a:spcPts val="1700"/>
              </a:lnSpc>
              <a:spcAft>
                <a:spcPts val="600"/>
              </a:spcAft>
              <a:buClr>
                <a:srgbClr val="F0AB00"/>
              </a:buClr>
              <a:buSzPct val="100000"/>
              <a:buAutoNum type="arabicPeriod"/>
              <a:defRPr sz="1300"/>
            </a:pPr>
            <a:r>
              <a:rPr dirty="0" err="1"/>
              <a:t>选择包含所有连接数据的第一列</a:t>
            </a:r>
            <a:r>
              <a:rPr dirty="0"/>
              <a:t>。</a:t>
            </a:r>
          </a:p>
          <a:p>
            <a:pPr marL="342900" indent="-342900">
              <a:lnSpc>
                <a:spcPts val="1700"/>
              </a:lnSpc>
              <a:spcAft>
                <a:spcPts val="600"/>
              </a:spcAft>
              <a:buClr>
                <a:srgbClr val="F0AB00"/>
              </a:buClr>
              <a:buSzPct val="100000"/>
              <a:buAutoNum type="arabicPeriod"/>
              <a:defRPr sz="1300"/>
            </a:pPr>
            <a:r>
              <a:rPr dirty="0" err="1"/>
              <a:t>单击“数据</a:t>
            </a:r>
            <a:r>
              <a:rPr dirty="0"/>
              <a:t>”&gt;“</a:t>
            </a:r>
            <a:r>
              <a:rPr dirty="0" err="1"/>
              <a:t>列文本</a:t>
            </a:r>
            <a:r>
              <a:rPr dirty="0"/>
              <a:t>”。</a:t>
            </a:r>
          </a:p>
          <a:p>
            <a:pPr marL="342900" indent="-342900">
              <a:lnSpc>
                <a:spcPts val="1700"/>
              </a:lnSpc>
              <a:spcAft>
                <a:spcPts val="600"/>
              </a:spcAft>
              <a:buClr>
                <a:srgbClr val="F0AB00"/>
              </a:buClr>
              <a:buSzPct val="100000"/>
              <a:buAutoNum type="arabicPeriod"/>
              <a:defRPr sz="1300"/>
            </a:pPr>
            <a:r>
              <a:rPr dirty="0" err="1"/>
              <a:t>选择“分隔</a:t>
            </a:r>
            <a:r>
              <a:rPr dirty="0"/>
              <a:t>”。</a:t>
            </a:r>
          </a:p>
          <a:p>
            <a:pPr marL="342900" indent="-342900">
              <a:lnSpc>
                <a:spcPts val="1700"/>
              </a:lnSpc>
              <a:spcAft>
                <a:spcPts val="600"/>
              </a:spcAft>
              <a:buClr>
                <a:srgbClr val="F0AB00"/>
              </a:buClr>
              <a:buSzPct val="100000"/>
              <a:buAutoNum type="arabicPeriod"/>
              <a:defRPr sz="1300"/>
            </a:pPr>
            <a:r>
              <a:rPr dirty="0" err="1"/>
              <a:t>单击“</a:t>
            </a:r>
            <a:r>
              <a:rPr b="1" dirty="0" err="1"/>
              <a:t>下一步</a:t>
            </a:r>
            <a:r>
              <a:rPr b="1" dirty="0"/>
              <a:t>”</a:t>
            </a:r>
            <a:r>
              <a:rPr dirty="0"/>
              <a:t>。</a:t>
            </a:r>
          </a:p>
          <a:p>
            <a:pPr marL="342900" indent="-342900">
              <a:lnSpc>
                <a:spcPts val="1700"/>
              </a:lnSpc>
              <a:spcAft>
                <a:spcPts val="600"/>
              </a:spcAft>
              <a:buClr>
                <a:srgbClr val="F0AB00"/>
              </a:buClr>
              <a:buSzPct val="100000"/>
              <a:buAutoNum type="arabicPeriod"/>
              <a:defRPr sz="1300"/>
            </a:pPr>
            <a:r>
              <a:rPr dirty="0"/>
              <a:t>在“分隔符”屏幕中，选择“</a:t>
            </a:r>
            <a:r>
              <a:rPr dirty="0" err="1"/>
              <a:t>逗号</a:t>
            </a:r>
            <a:r>
              <a:rPr dirty="0"/>
              <a:t>”，</a:t>
            </a:r>
            <a:r>
              <a:rPr dirty="0" err="1"/>
              <a:t>然后取消选择所有其他内容</a:t>
            </a:r>
            <a:r>
              <a:rPr dirty="0"/>
              <a:t>。</a:t>
            </a:r>
          </a:p>
          <a:p>
            <a:pPr marL="342900" indent="-342900">
              <a:lnSpc>
                <a:spcPts val="1700"/>
              </a:lnSpc>
              <a:spcAft>
                <a:spcPts val="600"/>
              </a:spcAft>
              <a:buClr>
                <a:srgbClr val="F0AB00"/>
              </a:buClr>
              <a:buSzPct val="100000"/>
              <a:buAutoNum type="arabicPeriod"/>
              <a:defRPr sz="1300"/>
            </a:pPr>
            <a:r>
              <a:rPr dirty="0" err="1"/>
              <a:t>单击“</a:t>
            </a:r>
            <a:r>
              <a:rPr b="1" dirty="0" err="1"/>
              <a:t>下一步</a:t>
            </a:r>
            <a:r>
              <a:rPr b="1" dirty="0"/>
              <a:t>”</a:t>
            </a:r>
            <a:r>
              <a:rPr dirty="0"/>
              <a:t>。</a:t>
            </a:r>
          </a:p>
          <a:p>
            <a:pPr marL="342900" indent="-342900">
              <a:lnSpc>
                <a:spcPts val="1700"/>
              </a:lnSpc>
              <a:spcAft>
                <a:spcPts val="600"/>
              </a:spcAft>
              <a:buClr>
                <a:srgbClr val="F0AB00"/>
              </a:buClr>
              <a:buSzPct val="100000"/>
              <a:buAutoNum type="arabicPeriod"/>
              <a:defRPr sz="1300"/>
            </a:pPr>
            <a:r>
              <a:rPr dirty="0" err="1"/>
              <a:t>不要编辑下一页。单击“</a:t>
            </a:r>
            <a:r>
              <a:rPr b="1" dirty="0" err="1"/>
              <a:t>完成</a:t>
            </a:r>
            <a:r>
              <a:rPr b="1" dirty="0"/>
              <a:t>”</a:t>
            </a:r>
            <a:r>
              <a:rPr dirty="0"/>
              <a:t>。</a:t>
            </a:r>
          </a:p>
          <a:p>
            <a:pPr marL="342900" indent="-342900">
              <a:lnSpc>
                <a:spcPts val="1700"/>
              </a:lnSpc>
              <a:spcAft>
                <a:spcPts val="600"/>
              </a:spcAft>
              <a:buClr>
                <a:srgbClr val="F0AB00"/>
              </a:buClr>
              <a:buSzPct val="100000"/>
              <a:buAutoNum type="arabicPeriod"/>
              <a:defRPr sz="1300"/>
            </a:pPr>
            <a:r>
              <a:rPr dirty="0" err="1"/>
              <a:t>数据将显示在列中</a:t>
            </a:r>
            <a:r>
              <a:rPr dirty="0"/>
              <a:t>。</a:t>
            </a:r>
          </a:p>
          <a:p>
            <a:pPr algn="just">
              <a:spcAft>
                <a:spcPts val="600"/>
              </a:spcAft>
            </a:pPr>
            <a:endParaRPr sz="1300" dirty="0"/>
          </a:p>
          <a:p>
            <a:pPr algn="just">
              <a:lnSpc>
                <a:spcPts val="1700"/>
              </a:lnSpc>
              <a:spcAft>
                <a:spcPts val="600"/>
              </a:spcAft>
              <a:buClr>
                <a:srgbClr val="F0AB00"/>
              </a:buClr>
              <a:buSzPct val="120000"/>
            </a:pPr>
            <a:endParaRPr sz="1300" dirty="0">
              <a:latin typeface="+mj-lt"/>
            </a:endParaRPr>
          </a:p>
        </p:txBody>
      </p:sp>
      <p:sp>
        <p:nvSpPr>
          <p:cNvPr id="9" name="Title 1">
            <a:extLst>
              <a:ext uri="{FF2B5EF4-FFF2-40B4-BE49-F238E27FC236}">
                <a16:creationId xmlns:a16="http://schemas.microsoft.com/office/drawing/2014/main" id="{A32BD4AB-D262-4B10-9539-1D25DD3D3FBF}"/>
              </a:ext>
            </a:extLst>
          </p:cNvPr>
          <p:cNvSpPr>
            <a:spLocks noGrp="1"/>
          </p:cNvSpPr>
          <p:nvPr>
            <p:ph type="title"/>
          </p:nvPr>
        </p:nvSpPr>
        <p:spPr>
          <a:xfrm>
            <a:off x="622405" y="398041"/>
            <a:ext cx="8496000" cy="676980"/>
          </a:xfrm>
        </p:spPr>
        <p:txBody>
          <a:bodyPr/>
          <a:lstStyle/>
          <a:p>
            <a:r>
              <a:rPr dirty="0" err="1"/>
              <a:t>订单确认</a:t>
            </a:r>
            <a:br>
              <a:rPr lang="en-US" dirty="0"/>
            </a:br>
            <a:r>
              <a:rPr dirty="0"/>
              <a:t> </a:t>
            </a:r>
            <a:r>
              <a:rPr sz="2000" spc="50" dirty="0" err="1">
                <a:solidFill>
                  <a:schemeClr val="accent1"/>
                </a:solidFill>
                <a:cs typeface="Arial" panose="020B0604020202020204" pitchFamily="34" charset="0"/>
              </a:rPr>
              <a:t>批量上载订单确认</a:t>
            </a:r>
            <a:r>
              <a:rPr sz="2000" spc="50" dirty="0">
                <a:solidFill>
                  <a:schemeClr val="accent1"/>
                </a:solidFill>
                <a:cs typeface="Arial" panose="020B0604020202020204" pitchFamily="34" charset="0"/>
              </a:rPr>
              <a:t> —</a:t>
            </a:r>
            <a:r>
              <a:rPr dirty="0"/>
              <a:t> </a:t>
            </a:r>
            <a:r>
              <a:rPr sz="2000" dirty="0">
                <a:solidFill>
                  <a:schemeClr val="accent1"/>
                </a:solidFill>
              </a:rPr>
              <a:t>以 </a:t>
            </a:r>
            <a:r>
              <a:rPr lang="en-US" sz="2000" dirty="0">
                <a:solidFill>
                  <a:schemeClr val="accent1"/>
                </a:solidFill>
              </a:rPr>
              <a:t>Excel </a:t>
            </a:r>
            <a:r>
              <a:rPr sz="2000" dirty="0" err="1">
                <a:solidFill>
                  <a:schemeClr val="accent1"/>
                </a:solidFill>
              </a:rPr>
              <a:t>格式打开</a:t>
            </a:r>
            <a:endParaRPr sz="2000" dirty="0">
              <a:solidFill>
                <a:schemeClr val="accent1"/>
              </a:solidFill>
            </a:endParaRPr>
          </a:p>
        </p:txBody>
      </p:sp>
      <p:pic>
        <p:nvPicPr>
          <p:cNvPr id="16" name="Picture 15">
            <a:extLst>
              <a:ext uri="{FF2B5EF4-FFF2-40B4-BE49-F238E27FC236}">
                <a16:creationId xmlns:a16="http://schemas.microsoft.com/office/drawing/2014/main" id="{D9682222-96FB-48D9-A6AA-D1840E913C99}"/>
              </a:ext>
            </a:extLst>
          </p:cNvPr>
          <p:cNvPicPr>
            <a:picLocks noChangeAspect="1"/>
          </p:cNvPicPr>
          <p:nvPr/>
        </p:nvPicPr>
        <p:blipFill>
          <a:blip r:embed="rId7"/>
          <a:stretch>
            <a:fillRect/>
          </a:stretch>
        </p:blipFill>
        <p:spPr>
          <a:xfrm>
            <a:off x="5351298" y="2874595"/>
            <a:ext cx="2276418" cy="706474"/>
          </a:xfrm>
          <a:prstGeom prst="rect">
            <a:avLst/>
          </a:prstGeom>
          <a:ln>
            <a:noFill/>
          </a:ln>
        </p:spPr>
        <p:style>
          <a:lnRef idx="2">
            <a:schemeClr val="accent2"/>
          </a:lnRef>
          <a:fillRef idx="1">
            <a:schemeClr val="lt1"/>
          </a:fillRef>
          <a:effectRef idx="0">
            <a:schemeClr val="accent2"/>
          </a:effectRef>
          <a:fontRef idx="minor">
            <a:schemeClr val="dk1"/>
          </a:fontRef>
        </p:style>
      </p:pic>
      <p:sp>
        <p:nvSpPr>
          <p:cNvPr id="17" name="Oval 16">
            <a:extLst>
              <a:ext uri="{FF2B5EF4-FFF2-40B4-BE49-F238E27FC236}">
                <a16:creationId xmlns:a16="http://schemas.microsoft.com/office/drawing/2014/main" id="{5C73B979-B77E-4D06-8980-59319AEB6223}"/>
              </a:ext>
            </a:extLst>
          </p:cNvPr>
          <p:cNvSpPr/>
          <p:nvPr/>
        </p:nvSpPr>
        <p:spPr bwMode="gray">
          <a:xfrm>
            <a:off x="5317799" y="1515469"/>
            <a:ext cx="249719" cy="214822"/>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1</a:t>
            </a:r>
          </a:p>
        </p:txBody>
      </p:sp>
      <p:sp>
        <p:nvSpPr>
          <p:cNvPr id="18" name="Oval 17">
            <a:extLst>
              <a:ext uri="{FF2B5EF4-FFF2-40B4-BE49-F238E27FC236}">
                <a16:creationId xmlns:a16="http://schemas.microsoft.com/office/drawing/2014/main" id="{B1471B83-5758-4DBC-8861-F1EC15943AB7}"/>
              </a:ext>
            </a:extLst>
          </p:cNvPr>
          <p:cNvSpPr/>
          <p:nvPr/>
        </p:nvSpPr>
        <p:spPr bwMode="gray">
          <a:xfrm>
            <a:off x="7119875" y="2897599"/>
            <a:ext cx="249719" cy="214822"/>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2</a:t>
            </a:r>
          </a:p>
        </p:txBody>
      </p:sp>
      <p:sp>
        <p:nvSpPr>
          <p:cNvPr id="19" name="Oval 18">
            <a:extLst>
              <a:ext uri="{FF2B5EF4-FFF2-40B4-BE49-F238E27FC236}">
                <a16:creationId xmlns:a16="http://schemas.microsoft.com/office/drawing/2014/main" id="{09C33D44-3279-4CAA-BB23-5F4C2500909D}"/>
              </a:ext>
            </a:extLst>
          </p:cNvPr>
          <p:cNvSpPr/>
          <p:nvPr/>
        </p:nvSpPr>
        <p:spPr bwMode="gray">
          <a:xfrm>
            <a:off x="7621496" y="1421428"/>
            <a:ext cx="249719" cy="214822"/>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3</a:t>
            </a:r>
          </a:p>
        </p:txBody>
      </p:sp>
      <p:sp>
        <p:nvSpPr>
          <p:cNvPr id="20" name="Oval 19">
            <a:extLst>
              <a:ext uri="{FF2B5EF4-FFF2-40B4-BE49-F238E27FC236}">
                <a16:creationId xmlns:a16="http://schemas.microsoft.com/office/drawing/2014/main" id="{E309EEFA-07E4-404E-9DD2-4ADF0BD60ED7}"/>
              </a:ext>
            </a:extLst>
          </p:cNvPr>
          <p:cNvSpPr/>
          <p:nvPr/>
        </p:nvSpPr>
        <p:spPr bwMode="gray">
          <a:xfrm>
            <a:off x="5163863" y="3827695"/>
            <a:ext cx="249719" cy="214822"/>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5</a:t>
            </a:r>
          </a:p>
        </p:txBody>
      </p:sp>
      <p:sp>
        <p:nvSpPr>
          <p:cNvPr id="21" name="Oval 20">
            <a:extLst>
              <a:ext uri="{FF2B5EF4-FFF2-40B4-BE49-F238E27FC236}">
                <a16:creationId xmlns:a16="http://schemas.microsoft.com/office/drawing/2014/main" id="{1185A8E8-4F12-48AC-B884-8260929ED2FC}"/>
              </a:ext>
            </a:extLst>
          </p:cNvPr>
          <p:cNvSpPr/>
          <p:nvPr/>
        </p:nvSpPr>
        <p:spPr bwMode="gray">
          <a:xfrm>
            <a:off x="9621330" y="4994838"/>
            <a:ext cx="249719" cy="214822"/>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7</a:t>
            </a:r>
          </a:p>
        </p:txBody>
      </p:sp>
      <p:sp>
        <p:nvSpPr>
          <p:cNvPr id="22" name="Oval 21">
            <a:extLst>
              <a:ext uri="{FF2B5EF4-FFF2-40B4-BE49-F238E27FC236}">
                <a16:creationId xmlns:a16="http://schemas.microsoft.com/office/drawing/2014/main" id="{90E8AB21-629D-4B5E-826B-326EC4E9B55B}"/>
              </a:ext>
            </a:extLst>
          </p:cNvPr>
          <p:cNvSpPr/>
          <p:nvPr/>
        </p:nvSpPr>
        <p:spPr bwMode="gray">
          <a:xfrm>
            <a:off x="9598816" y="3072274"/>
            <a:ext cx="249719" cy="214822"/>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4</a:t>
            </a:r>
          </a:p>
        </p:txBody>
      </p:sp>
      <p:pic>
        <p:nvPicPr>
          <p:cNvPr id="23" name="Picture 22">
            <a:extLst>
              <a:ext uri="{FF2B5EF4-FFF2-40B4-BE49-F238E27FC236}">
                <a16:creationId xmlns:a16="http://schemas.microsoft.com/office/drawing/2014/main" id="{4540A7F4-65AC-4B53-B87B-68A6902E2925}"/>
              </a:ext>
            </a:extLst>
          </p:cNvPr>
          <p:cNvPicPr>
            <a:picLocks noChangeAspect="1"/>
          </p:cNvPicPr>
          <p:nvPr/>
        </p:nvPicPr>
        <p:blipFill>
          <a:blip r:embed="rId8"/>
          <a:stretch>
            <a:fillRect/>
          </a:stretch>
        </p:blipFill>
        <p:spPr>
          <a:xfrm>
            <a:off x="7694005" y="5436572"/>
            <a:ext cx="2750434" cy="779170"/>
          </a:xfrm>
          <a:prstGeom prst="rect">
            <a:avLst/>
          </a:prstGeom>
          <a:ln>
            <a:noFill/>
          </a:ln>
        </p:spPr>
        <p:style>
          <a:lnRef idx="2">
            <a:schemeClr val="accent2"/>
          </a:lnRef>
          <a:fillRef idx="1">
            <a:schemeClr val="lt1"/>
          </a:fillRef>
          <a:effectRef idx="0">
            <a:schemeClr val="accent2"/>
          </a:effectRef>
          <a:fontRef idx="minor">
            <a:schemeClr val="dk1"/>
          </a:fontRef>
        </p:style>
      </p:pic>
      <p:sp>
        <p:nvSpPr>
          <p:cNvPr id="25" name="Oval 24">
            <a:extLst>
              <a:ext uri="{FF2B5EF4-FFF2-40B4-BE49-F238E27FC236}">
                <a16:creationId xmlns:a16="http://schemas.microsoft.com/office/drawing/2014/main" id="{E4C78359-5F3F-4DAF-BF2C-7806AA327CB0}"/>
              </a:ext>
            </a:extLst>
          </p:cNvPr>
          <p:cNvSpPr/>
          <p:nvPr/>
        </p:nvSpPr>
        <p:spPr bwMode="gray">
          <a:xfrm>
            <a:off x="6989393" y="5153367"/>
            <a:ext cx="249719" cy="214822"/>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6</a:t>
            </a:r>
          </a:p>
        </p:txBody>
      </p:sp>
      <p:pic>
        <p:nvPicPr>
          <p:cNvPr id="2" name="Picture 1">
            <a:extLst>
              <a:ext uri="{FF2B5EF4-FFF2-40B4-BE49-F238E27FC236}">
                <a16:creationId xmlns:a16="http://schemas.microsoft.com/office/drawing/2014/main" id="{930EB799-D3DB-4016-B756-5E061DEBA5E6}"/>
              </a:ext>
            </a:extLst>
          </p:cNvPr>
          <p:cNvPicPr>
            <a:picLocks noChangeAspect="1"/>
          </p:cNvPicPr>
          <p:nvPr/>
        </p:nvPicPr>
        <p:blipFill>
          <a:blip r:embed="rId9"/>
          <a:stretch>
            <a:fillRect/>
          </a:stretch>
        </p:blipFill>
        <p:spPr>
          <a:xfrm>
            <a:off x="7660010" y="5193302"/>
            <a:ext cx="274344" cy="329213"/>
          </a:xfrm>
          <a:prstGeom prst="rect">
            <a:avLst/>
          </a:prstGeom>
        </p:spPr>
      </p:pic>
    </p:spTree>
    <p:extLst>
      <p:ext uri="{BB962C8B-B14F-4D97-AF65-F5344CB8AC3E}">
        <p14:creationId xmlns:p14="http://schemas.microsoft.com/office/powerpoint/2010/main" val="25090482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4911C8-2C11-458C-B242-BEAFA4AC0CBB}"/>
              </a:ext>
            </a:extLst>
          </p:cNvPr>
          <p:cNvPicPr>
            <a:picLocks noChangeAspect="1"/>
          </p:cNvPicPr>
          <p:nvPr/>
        </p:nvPicPr>
        <p:blipFill>
          <a:blip r:embed="rId3"/>
          <a:stretch>
            <a:fillRect/>
          </a:stretch>
        </p:blipFill>
        <p:spPr>
          <a:xfrm>
            <a:off x="6097586" y="4049264"/>
            <a:ext cx="2176802" cy="1262756"/>
          </a:xfrm>
          <a:prstGeom prst="rect">
            <a:avLst/>
          </a:prstGeom>
          <a:ln>
            <a:noFill/>
          </a:ln>
        </p:spPr>
        <p:style>
          <a:lnRef idx="2">
            <a:schemeClr val="accent2"/>
          </a:lnRef>
          <a:fillRef idx="1">
            <a:schemeClr val="lt1"/>
          </a:fillRef>
          <a:effectRef idx="0">
            <a:schemeClr val="accent2"/>
          </a:effectRef>
          <a:fontRef idx="minor">
            <a:schemeClr val="dk1"/>
          </a:fontRef>
        </p:style>
      </p:pic>
      <p:pic>
        <p:nvPicPr>
          <p:cNvPr id="5" name="Picture 4">
            <a:extLst>
              <a:ext uri="{FF2B5EF4-FFF2-40B4-BE49-F238E27FC236}">
                <a16:creationId xmlns:a16="http://schemas.microsoft.com/office/drawing/2014/main" id="{AC264B43-1F61-499D-81E2-795AFF4FC2C1}"/>
              </a:ext>
            </a:extLst>
          </p:cNvPr>
          <p:cNvPicPr>
            <a:picLocks noChangeAspect="1"/>
          </p:cNvPicPr>
          <p:nvPr/>
        </p:nvPicPr>
        <p:blipFill>
          <a:blip r:embed="rId4"/>
          <a:stretch>
            <a:fillRect/>
          </a:stretch>
        </p:blipFill>
        <p:spPr>
          <a:xfrm>
            <a:off x="6097587" y="1545980"/>
            <a:ext cx="4361852" cy="2297150"/>
          </a:xfrm>
          <a:prstGeom prst="rect">
            <a:avLst/>
          </a:prstGeom>
          <a:ln>
            <a:noFill/>
          </a:ln>
        </p:spPr>
        <p:style>
          <a:lnRef idx="2">
            <a:schemeClr val="accent2"/>
          </a:lnRef>
          <a:fillRef idx="1">
            <a:schemeClr val="lt1"/>
          </a:fillRef>
          <a:effectRef idx="0">
            <a:schemeClr val="accent2"/>
          </a:effectRef>
          <a:fontRef idx="minor">
            <a:schemeClr val="dk1"/>
          </a:fontRef>
        </p:style>
      </p:pic>
      <p:sp>
        <p:nvSpPr>
          <p:cNvPr id="6" name="TextBox 5">
            <a:extLst>
              <a:ext uri="{FF2B5EF4-FFF2-40B4-BE49-F238E27FC236}">
                <a16:creationId xmlns:a16="http://schemas.microsoft.com/office/drawing/2014/main" id="{695ECC16-5500-4362-82E1-2FABCC094917}"/>
              </a:ext>
            </a:extLst>
          </p:cNvPr>
          <p:cNvSpPr txBox="1"/>
          <p:nvPr/>
        </p:nvSpPr>
        <p:spPr>
          <a:xfrm>
            <a:off x="776048" y="1477557"/>
            <a:ext cx="4702000" cy="4030718"/>
          </a:xfrm>
          <a:prstGeom prst="rect">
            <a:avLst/>
          </a:prstGeom>
          <a:noFill/>
        </p:spPr>
        <p:txBody>
          <a:bodyPr wrap="square" lIns="0" tIns="0" rIns="0" bIns="0">
            <a:noAutofit/>
          </a:bodyPr>
          <a:lstStyle/>
          <a:p>
            <a:pPr>
              <a:lnSpc>
                <a:spcPts val="1700"/>
              </a:lnSpc>
              <a:spcAft>
                <a:spcPts val="600"/>
              </a:spcAft>
              <a:buClr>
                <a:srgbClr val="F0AB00"/>
              </a:buClr>
              <a:buSzPct val="120000"/>
              <a:defRPr sz="1300"/>
            </a:pPr>
            <a:r>
              <a:rPr dirty="0" err="1"/>
              <a:t>如果您必须执行上一张幻灯片的步骤（在</a:t>
            </a:r>
            <a:r>
              <a:rPr dirty="0"/>
              <a:t> Excel </a:t>
            </a:r>
            <a:r>
              <a:rPr dirty="0" err="1"/>
              <a:t>中打开逗号分隔文件时出现问题</a:t>
            </a:r>
            <a:r>
              <a:rPr dirty="0"/>
              <a:t>），</a:t>
            </a:r>
            <a:r>
              <a:rPr dirty="0" err="1"/>
              <a:t>则需要按照以下步骤将保存的</a:t>
            </a:r>
            <a:r>
              <a:rPr dirty="0"/>
              <a:t> .csv </a:t>
            </a:r>
            <a:r>
              <a:rPr dirty="0" err="1"/>
              <a:t>文件重新上载到</a:t>
            </a:r>
            <a:r>
              <a:rPr dirty="0"/>
              <a:t> SAP Business Network。</a:t>
            </a:r>
          </a:p>
          <a:p>
            <a:pPr marL="342900" indent="-342900">
              <a:lnSpc>
                <a:spcPts val="1700"/>
              </a:lnSpc>
              <a:spcAft>
                <a:spcPts val="600"/>
              </a:spcAft>
              <a:buClr>
                <a:srgbClr val="F0AB00"/>
              </a:buClr>
              <a:buSzPct val="100000"/>
              <a:buAutoNum type="arabicPeriod"/>
              <a:defRPr sz="1300"/>
            </a:pPr>
            <a:r>
              <a:rPr dirty="0" err="1"/>
              <a:t>在记事本或类似文本编辑器中打开已保存的</a:t>
            </a:r>
            <a:r>
              <a:rPr dirty="0"/>
              <a:t> .csv </a:t>
            </a:r>
            <a:r>
              <a:rPr dirty="0" err="1"/>
              <a:t>文件。单击</a:t>
            </a:r>
            <a:r>
              <a:rPr dirty="0"/>
              <a:t> Ctrl + H</a:t>
            </a:r>
          </a:p>
          <a:p>
            <a:pPr marL="342900" indent="-342900">
              <a:lnSpc>
                <a:spcPts val="1700"/>
              </a:lnSpc>
              <a:spcAft>
                <a:spcPts val="600"/>
              </a:spcAft>
              <a:buClr>
                <a:srgbClr val="F0AB00"/>
              </a:buClr>
              <a:buSzPct val="100000"/>
              <a:buAutoNum type="arabicPeriod"/>
              <a:defRPr sz="1300"/>
            </a:pPr>
            <a:r>
              <a:rPr dirty="0"/>
              <a:t>在 </a:t>
            </a:r>
            <a:r>
              <a:rPr b="1" dirty="0" err="1"/>
              <a:t>查找内容</a:t>
            </a:r>
            <a:r>
              <a:rPr dirty="0"/>
              <a:t> </a:t>
            </a:r>
            <a:r>
              <a:rPr dirty="0" err="1"/>
              <a:t>字段中输入</a:t>
            </a:r>
            <a:r>
              <a:rPr dirty="0"/>
              <a:t> </a:t>
            </a:r>
            <a:r>
              <a:rPr b="1" dirty="0">
                <a:solidFill>
                  <a:schemeClr val="accent1"/>
                </a:solidFill>
              </a:rPr>
              <a:t>;</a:t>
            </a:r>
            <a:r>
              <a:rPr dirty="0"/>
              <a:t> （</a:t>
            </a:r>
            <a:r>
              <a:rPr dirty="0" err="1"/>
              <a:t>分号</a:t>
            </a:r>
            <a:r>
              <a:rPr dirty="0"/>
              <a:t>），在 </a:t>
            </a:r>
            <a:r>
              <a:rPr b="1" dirty="0" err="1"/>
              <a:t>替换为</a:t>
            </a:r>
            <a:r>
              <a:rPr dirty="0"/>
              <a:t> </a:t>
            </a:r>
            <a:r>
              <a:rPr dirty="0" err="1"/>
              <a:t>字段中输入</a:t>
            </a:r>
            <a:r>
              <a:rPr dirty="0"/>
              <a:t> </a:t>
            </a:r>
            <a:r>
              <a:rPr b="1" dirty="0">
                <a:solidFill>
                  <a:schemeClr val="accent1"/>
                </a:solidFill>
              </a:rPr>
              <a:t>,</a:t>
            </a:r>
            <a:r>
              <a:rPr dirty="0"/>
              <a:t> （</a:t>
            </a:r>
            <a:r>
              <a:rPr dirty="0" err="1"/>
              <a:t>逗号</a:t>
            </a:r>
            <a:r>
              <a:rPr dirty="0"/>
              <a:t>）。</a:t>
            </a:r>
          </a:p>
          <a:p>
            <a:pPr marL="342900" indent="-342900">
              <a:lnSpc>
                <a:spcPts val="1700"/>
              </a:lnSpc>
              <a:spcAft>
                <a:spcPts val="600"/>
              </a:spcAft>
              <a:buClr>
                <a:srgbClr val="F0AB00"/>
              </a:buClr>
              <a:buSzPct val="100000"/>
              <a:buAutoNum type="arabicPeriod"/>
              <a:defRPr sz="1300"/>
            </a:pPr>
            <a:r>
              <a:rPr dirty="0" err="1"/>
              <a:t>单击</a:t>
            </a:r>
            <a:r>
              <a:rPr b="1" dirty="0" err="1"/>
              <a:t>“全部替换</a:t>
            </a:r>
            <a:r>
              <a:rPr dirty="0"/>
              <a:t>”。</a:t>
            </a:r>
          </a:p>
          <a:p>
            <a:pPr marL="342900" indent="-342900">
              <a:lnSpc>
                <a:spcPts val="1700"/>
              </a:lnSpc>
              <a:spcAft>
                <a:spcPts val="600"/>
              </a:spcAft>
              <a:buClr>
                <a:srgbClr val="F0AB00"/>
              </a:buClr>
              <a:buSzPct val="100000"/>
              <a:buAutoNum type="arabicPeriod"/>
              <a:defRPr sz="1300"/>
            </a:pPr>
            <a:r>
              <a:rPr dirty="0"/>
              <a:t>单击</a:t>
            </a:r>
            <a:r>
              <a:rPr b="1" dirty="0"/>
              <a:t>“</a:t>
            </a:r>
            <a:r>
              <a:rPr b="1" dirty="0" err="1"/>
              <a:t>关闭</a:t>
            </a:r>
            <a:r>
              <a:rPr b="1" dirty="0"/>
              <a:t>”</a:t>
            </a:r>
            <a:r>
              <a:rPr dirty="0"/>
              <a:t>。</a:t>
            </a:r>
            <a:r>
              <a:rPr dirty="0" err="1"/>
              <a:t>保存文件并将其关闭</a:t>
            </a:r>
            <a:r>
              <a:rPr dirty="0"/>
              <a:t>。</a:t>
            </a:r>
          </a:p>
          <a:p>
            <a:pPr marL="342900" indent="-342900">
              <a:lnSpc>
                <a:spcPts val="1700"/>
              </a:lnSpc>
              <a:spcAft>
                <a:spcPts val="600"/>
              </a:spcAft>
              <a:buClr>
                <a:srgbClr val="F0AB00"/>
              </a:buClr>
              <a:buSzPct val="100000"/>
              <a:buAutoNum type="arabicPeriod"/>
              <a:defRPr sz="1300"/>
            </a:pPr>
            <a:r>
              <a:rPr dirty="0" err="1"/>
              <a:t>如果在</a:t>
            </a:r>
            <a:r>
              <a:rPr dirty="0"/>
              <a:t> Excel </a:t>
            </a:r>
            <a:r>
              <a:rPr dirty="0" err="1"/>
              <a:t>中重新打开文件，列将再次拼接（这是预期结果</a:t>
            </a:r>
            <a:r>
              <a:rPr dirty="0"/>
              <a:t>）。</a:t>
            </a:r>
            <a:r>
              <a:rPr dirty="0" err="1"/>
              <a:t>现在，您可以将</a:t>
            </a:r>
            <a:r>
              <a:rPr dirty="0"/>
              <a:t> .csv </a:t>
            </a:r>
            <a:r>
              <a:rPr dirty="0" err="1"/>
              <a:t>文件重新上载到</a:t>
            </a:r>
            <a:r>
              <a:rPr dirty="0"/>
              <a:t> SAP Business Network。</a:t>
            </a:r>
          </a:p>
          <a:p>
            <a:pPr marL="342900" indent="-342900">
              <a:lnSpc>
                <a:spcPts val="1700"/>
              </a:lnSpc>
              <a:spcAft>
                <a:spcPts val="600"/>
              </a:spcAft>
              <a:buClr>
                <a:srgbClr val="F0AB00"/>
              </a:buClr>
              <a:buSzPct val="120000"/>
              <a:buAutoNum type="arabicPeriod"/>
            </a:pPr>
            <a:endParaRPr sz="1300" dirty="0"/>
          </a:p>
          <a:p>
            <a:pPr algn="just">
              <a:spcAft>
                <a:spcPts val="600"/>
              </a:spcAft>
            </a:pPr>
            <a:endParaRPr sz="1300" dirty="0"/>
          </a:p>
          <a:p>
            <a:pPr algn="just">
              <a:lnSpc>
                <a:spcPts val="1700"/>
              </a:lnSpc>
              <a:spcAft>
                <a:spcPts val="600"/>
              </a:spcAft>
              <a:buClr>
                <a:srgbClr val="F0AB00"/>
              </a:buClr>
              <a:buSzPct val="120000"/>
            </a:pPr>
            <a:endParaRPr sz="1300" dirty="0">
              <a:latin typeface="+mj-lt"/>
            </a:endParaRPr>
          </a:p>
        </p:txBody>
      </p:sp>
      <p:sp>
        <p:nvSpPr>
          <p:cNvPr id="7" name="Title 1">
            <a:extLst>
              <a:ext uri="{FF2B5EF4-FFF2-40B4-BE49-F238E27FC236}">
                <a16:creationId xmlns:a16="http://schemas.microsoft.com/office/drawing/2014/main" id="{586D54C8-284E-4856-8091-D29EB7F7754A}"/>
              </a:ext>
            </a:extLst>
          </p:cNvPr>
          <p:cNvSpPr>
            <a:spLocks noGrp="1"/>
          </p:cNvSpPr>
          <p:nvPr>
            <p:ph type="title"/>
          </p:nvPr>
        </p:nvSpPr>
        <p:spPr>
          <a:xfrm>
            <a:off x="764716" y="472332"/>
            <a:ext cx="9192743" cy="984885"/>
          </a:xfrm>
        </p:spPr>
        <p:txBody>
          <a:bodyPr/>
          <a:lstStyle/>
          <a:p>
            <a:r>
              <a:rPr dirty="0" err="1"/>
              <a:t>订单确认</a:t>
            </a:r>
            <a:br>
              <a:rPr lang="en-US" dirty="0"/>
            </a:br>
            <a:r>
              <a:rPr dirty="0"/>
              <a:t> </a:t>
            </a:r>
            <a:r>
              <a:rPr sz="2000" spc="50" dirty="0" err="1">
                <a:solidFill>
                  <a:schemeClr val="accent1"/>
                </a:solidFill>
                <a:cs typeface="Arial" panose="020B0604020202020204" pitchFamily="34" charset="0"/>
              </a:rPr>
              <a:t>批量上载订单确认</a:t>
            </a:r>
            <a:r>
              <a:rPr sz="2000" spc="50" dirty="0">
                <a:solidFill>
                  <a:schemeClr val="accent1"/>
                </a:solidFill>
                <a:cs typeface="Arial" panose="020B0604020202020204" pitchFamily="34" charset="0"/>
              </a:rPr>
              <a:t> —</a:t>
            </a:r>
            <a:r>
              <a:rPr dirty="0"/>
              <a:t> </a:t>
            </a:r>
            <a:r>
              <a:rPr sz="2000" dirty="0">
                <a:solidFill>
                  <a:schemeClr val="accent1"/>
                </a:solidFill>
              </a:rPr>
              <a:t>以 SAP Business Network </a:t>
            </a:r>
            <a:r>
              <a:rPr sz="2000" dirty="0" err="1">
                <a:solidFill>
                  <a:schemeClr val="accent1"/>
                </a:solidFill>
              </a:rPr>
              <a:t>的正确格式重新上载</a:t>
            </a:r>
            <a:endParaRPr sz="2000" dirty="0">
              <a:solidFill>
                <a:schemeClr val="accent1"/>
              </a:solidFill>
            </a:endParaRPr>
          </a:p>
        </p:txBody>
      </p:sp>
      <p:sp>
        <p:nvSpPr>
          <p:cNvPr id="14" name="Oval 13">
            <a:extLst>
              <a:ext uri="{FF2B5EF4-FFF2-40B4-BE49-F238E27FC236}">
                <a16:creationId xmlns:a16="http://schemas.microsoft.com/office/drawing/2014/main" id="{91F90543-2154-41E0-9094-4741B265BE79}"/>
              </a:ext>
            </a:extLst>
          </p:cNvPr>
          <p:cNvSpPr/>
          <p:nvPr/>
        </p:nvSpPr>
        <p:spPr bwMode="gray">
          <a:xfrm>
            <a:off x="5972728" y="1498995"/>
            <a:ext cx="249719" cy="214822"/>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1</a:t>
            </a:r>
          </a:p>
        </p:txBody>
      </p:sp>
      <p:sp>
        <p:nvSpPr>
          <p:cNvPr id="15" name="Oval 14">
            <a:extLst>
              <a:ext uri="{FF2B5EF4-FFF2-40B4-BE49-F238E27FC236}">
                <a16:creationId xmlns:a16="http://schemas.microsoft.com/office/drawing/2014/main" id="{9A45F292-9071-45A6-9144-E32851F119AA}"/>
              </a:ext>
            </a:extLst>
          </p:cNvPr>
          <p:cNvSpPr/>
          <p:nvPr/>
        </p:nvSpPr>
        <p:spPr bwMode="gray">
          <a:xfrm>
            <a:off x="7254783" y="2294952"/>
            <a:ext cx="249719" cy="214822"/>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2</a:t>
            </a:r>
          </a:p>
        </p:txBody>
      </p:sp>
      <p:sp>
        <p:nvSpPr>
          <p:cNvPr id="16" name="Oval 15">
            <a:extLst>
              <a:ext uri="{FF2B5EF4-FFF2-40B4-BE49-F238E27FC236}">
                <a16:creationId xmlns:a16="http://schemas.microsoft.com/office/drawing/2014/main" id="{C2153B10-69E6-4395-8001-0942A10A5F93}"/>
              </a:ext>
            </a:extLst>
          </p:cNvPr>
          <p:cNvSpPr/>
          <p:nvPr/>
        </p:nvSpPr>
        <p:spPr bwMode="gray">
          <a:xfrm>
            <a:off x="8921341" y="2529652"/>
            <a:ext cx="249719" cy="214822"/>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3</a:t>
            </a:r>
          </a:p>
        </p:txBody>
      </p:sp>
      <p:sp>
        <p:nvSpPr>
          <p:cNvPr id="17" name="Oval 16">
            <a:extLst>
              <a:ext uri="{FF2B5EF4-FFF2-40B4-BE49-F238E27FC236}">
                <a16:creationId xmlns:a16="http://schemas.microsoft.com/office/drawing/2014/main" id="{623FA424-E8DE-48C7-9C6A-07110935CC46}"/>
              </a:ext>
            </a:extLst>
          </p:cNvPr>
          <p:cNvSpPr/>
          <p:nvPr/>
        </p:nvSpPr>
        <p:spPr bwMode="gray">
          <a:xfrm>
            <a:off x="5972728" y="3941853"/>
            <a:ext cx="249719" cy="214822"/>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5</a:t>
            </a:r>
          </a:p>
        </p:txBody>
      </p:sp>
      <p:sp>
        <p:nvSpPr>
          <p:cNvPr id="18" name="Oval 17">
            <a:extLst>
              <a:ext uri="{FF2B5EF4-FFF2-40B4-BE49-F238E27FC236}">
                <a16:creationId xmlns:a16="http://schemas.microsoft.com/office/drawing/2014/main" id="{FE32B3AF-08DF-422C-81A3-E07DA4F1CE36}"/>
              </a:ext>
            </a:extLst>
          </p:cNvPr>
          <p:cNvSpPr/>
          <p:nvPr/>
        </p:nvSpPr>
        <p:spPr bwMode="gray">
          <a:xfrm>
            <a:off x="8926559" y="2838257"/>
            <a:ext cx="249719" cy="214822"/>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4</a:t>
            </a:r>
          </a:p>
        </p:txBody>
      </p:sp>
    </p:spTree>
    <p:extLst>
      <p:ext uri="{BB962C8B-B14F-4D97-AF65-F5344CB8AC3E}">
        <p14:creationId xmlns:p14="http://schemas.microsoft.com/office/powerpoint/2010/main" val="15268923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ABD5A0C-D4BE-4288-8B3E-5CBE2526C7C2}"/>
              </a:ext>
            </a:extLst>
          </p:cNvPr>
          <p:cNvSpPr txBox="1"/>
          <p:nvPr/>
        </p:nvSpPr>
        <p:spPr>
          <a:xfrm>
            <a:off x="505806" y="1613665"/>
            <a:ext cx="3938433" cy="4358510"/>
          </a:xfrm>
          <a:prstGeom prst="rect">
            <a:avLst/>
          </a:prstGeom>
          <a:noFill/>
        </p:spPr>
        <p:txBody>
          <a:bodyPr wrap="square" lIns="0" tIns="0" rIns="0" bIns="0">
            <a:noAutofit/>
          </a:bodyPr>
          <a:lstStyle/>
          <a:p>
            <a:pPr>
              <a:lnSpc>
                <a:spcPts val="1700"/>
              </a:lnSpc>
              <a:spcAft>
                <a:spcPts val="600"/>
              </a:spcAft>
              <a:buClr>
                <a:srgbClr val="F0AB00"/>
              </a:buClr>
              <a:buSzPct val="120000"/>
              <a:defRPr sz="1300">
                <a:latin typeface="+mj-lt"/>
              </a:defRPr>
            </a:pPr>
            <a:r>
              <a:rPr dirty="0" err="1"/>
              <a:t>您可能需要重新确认订单，例如在延迟的情况下重新确认新的交货日期。此操作可在</a:t>
            </a:r>
            <a:r>
              <a:rPr dirty="0"/>
              <a:t> SAP Business Network </a:t>
            </a:r>
            <a:r>
              <a:rPr dirty="0" err="1"/>
              <a:t>上进行，并将向采购商重新发送新的确认</a:t>
            </a:r>
            <a:r>
              <a:rPr dirty="0"/>
              <a:t>。</a:t>
            </a:r>
          </a:p>
          <a:p>
            <a:pPr>
              <a:lnSpc>
                <a:spcPts val="1700"/>
              </a:lnSpc>
              <a:spcAft>
                <a:spcPts val="600"/>
              </a:spcAft>
              <a:buClr>
                <a:srgbClr val="F0AB00"/>
              </a:buClr>
              <a:buSzPct val="120000"/>
              <a:defRPr sz="1300">
                <a:latin typeface="+mj-lt"/>
              </a:defRPr>
            </a:pPr>
            <a:r>
              <a:rPr dirty="0" err="1"/>
              <a:t>从</a:t>
            </a:r>
            <a:r>
              <a:rPr b="1" dirty="0" err="1"/>
              <a:t>工作台</a:t>
            </a:r>
            <a:endParaRPr b="1" dirty="0"/>
          </a:p>
          <a:p>
            <a:pPr>
              <a:lnSpc>
                <a:spcPts val="1700"/>
              </a:lnSpc>
              <a:spcAft>
                <a:spcPts val="600"/>
              </a:spcAft>
              <a:buClr>
                <a:srgbClr val="F0AB00"/>
              </a:buClr>
              <a:buSzPct val="120000"/>
              <a:defRPr sz="1300">
                <a:latin typeface="+mj-lt"/>
              </a:defRPr>
            </a:pPr>
            <a:r>
              <a:rPr dirty="0" err="1"/>
              <a:t>或者</a:t>
            </a:r>
            <a:endParaRPr dirty="0"/>
          </a:p>
          <a:p>
            <a:pPr>
              <a:lnSpc>
                <a:spcPts val="1700"/>
              </a:lnSpc>
              <a:spcAft>
                <a:spcPts val="600"/>
              </a:spcAft>
              <a:buClr>
                <a:srgbClr val="F0AB00"/>
              </a:buClr>
              <a:buSzPct val="120000"/>
              <a:defRPr sz="1300">
                <a:latin typeface="+mj-lt"/>
              </a:defRPr>
            </a:pPr>
            <a:r>
              <a:rPr dirty="0" err="1"/>
              <a:t>从</a:t>
            </a:r>
            <a:r>
              <a:rPr b="1" dirty="0" err="1"/>
              <a:t>订单</a:t>
            </a:r>
            <a:r>
              <a:rPr b="1" dirty="0"/>
              <a:t>&gt;</a:t>
            </a:r>
            <a:r>
              <a:rPr b="1" dirty="0" err="1"/>
              <a:t>订单和</a:t>
            </a:r>
            <a:r>
              <a:rPr lang="zh-CN" altLang="en-US" b="1" dirty="0"/>
              <a:t>交货计划</a:t>
            </a:r>
            <a:r>
              <a:rPr dirty="0"/>
              <a:t>：</a:t>
            </a:r>
          </a:p>
          <a:p>
            <a:pPr marL="228600" indent="-228600">
              <a:lnSpc>
                <a:spcPts val="1700"/>
              </a:lnSpc>
              <a:spcAft>
                <a:spcPts val="600"/>
              </a:spcAft>
              <a:buClr>
                <a:srgbClr val="F0AB00"/>
              </a:buClr>
              <a:buSzPct val="100000"/>
              <a:buFont typeface="+mj-lt"/>
              <a:buAutoNum type="arabicPeriod"/>
              <a:defRPr sz="1300">
                <a:latin typeface="+mj-lt"/>
              </a:defRPr>
            </a:pPr>
            <a:r>
              <a:rPr dirty="0" err="1"/>
              <a:t>转到</a:t>
            </a:r>
            <a:r>
              <a:rPr dirty="0"/>
              <a:t> </a:t>
            </a:r>
            <a:r>
              <a:rPr lang="zh-CN" altLang="en-US" b="1" dirty="0"/>
              <a:t>订单</a:t>
            </a:r>
            <a:r>
              <a:rPr dirty="0"/>
              <a:t> </a:t>
            </a:r>
            <a:r>
              <a:rPr dirty="0" err="1"/>
              <a:t>拼贴</a:t>
            </a:r>
            <a:r>
              <a:rPr dirty="0"/>
              <a:t>。</a:t>
            </a:r>
          </a:p>
          <a:p>
            <a:pPr marL="228600" indent="-228600">
              <a:lnSpc>
                <a:spcPts val="1700"/>
              </a:lnSpc>
              <a:spcAft>
                <a:spcPts val="600"/>
              </a:spcAft>
              <a:buClr>
                <a:srgbClr val="F0AB00"/>
              </a:buClr>
              <a:buSzPct val="100000"/>
              <a:buFont typeface="+mj-lt"/>
              <a:buAutoNum type="arabicPeriod"/>
              <a:defRPr sz="1300">
                <a:latin typeface="+mj-lt"/>
              </a:defRPr>
            </a:pPr>
            <a:r>
              <a:rPr dirty="0" err="1"/>
              <a:t>使用筛选器识别已确认的行</a:t>
            </a:r>
            <a:r>
              <a:rPr dirty="0"/>
              <a:t>。</a:t>
            </a:r>
          </a:p>
          <a:p>
            <a:pPr marL="228600" indent="-228600">
              <a:lnSpc>
                <a:spcPts val="1700"/>
              </a:lnSpc>
              <a:spcAft>
                <a:spcPts val="600"/>
              </a:spcAft>
              <a:buClr>
                <a:srgbClr val="F0AB00"/>
              </a:buClr>
              <a:buSzPct val="100000"/>
              <a:buFont typeface="+mj-lt"/>
              <a:buAutoNum type="arabicPeriod"/>
              <a:defRPr sz="1300">
                <a:latin typeface="+mj-lt"/>
              </a:defRPr>
            </a:pPr>
            <a:r>
              <a:rPr dirty="0" err="1"/>
              <a:t>单击</a:t>
            </a:r>
            <a:r>
              <a:rPr dirty="0"/>
              <a:t> </a:t>
            </a:r>
            <a:r>
              <a:rPr dirty="0" err="1"/>
              <a:t>操作</a:t>
            </a:r>
            <a:r>
              <a:rPr dirty="0"/>
              <a:t> </a:t>
            </a:r>
            <a:r>
              <a:rPr dirty="0" err="1"/>
              <a:t>下的</a:t>
            </a:r>
            <a:r>
              <a:rPr dirty="0"/>
              <a:t> </a:t>
            </a:r>
            <a:r>
              <a:rPr lang="en-US" dirty="0"/>
              <a:t>        </a:t>
            </a:r>
            <a:r>
              <a:rPr dirty="0"/>
              <a:t>，</a:t>
            </a:r>
            <a:r>
              <a:rPr dirty="0" err="1"/>
              <a:t>然后选择</a:t>
            </a:r>
            <a:r>
              <a:rPr dirty="0"/>
              <a:t> </a:t>
            </a:r>
            <a:r>
              <a:rPr b="1" dirty="0" err="1"/>
              <a:t>更新行项目</a:t>
            </a:r>
            <a:r>
              <a:rPr b="1" dirty="0"/>
              <a:t> 。</a:t>
            </a:r>
          </a:p>
          <a:p>
            <a:pPr marL="228600" indent="-228600">
              <a:lnSpc>
                <a:spcPts val="1700"/>
              </a:lnSpc>
              <a:spcAft>
                <a:spcPts val="600"/>
              </a:spcAft>
              <a:buClr>
                <a:srgbClr val="F0AB00"/>
              </a:buClr>
              <a:buSzPct val="100000"/>
              <a:buFont typeface="+mj-lt"/>
              <a:buAutoNum type="arabicPeriod"/>
            </a:pPr>
            <a:endParaRPr sz="1300" dirty="0">
              <a:latin typeface="+mj-lt"/>
            </a:endParaRPr>
          </a:p>
          <a:p>
            <a:pPr>
              <a:lnSpc>
                <a:spcPts val="1700"/>
              </a:lnSpc>
              <a:spcAft>
                <a:spcPts val="600"/>
              </a:spcAft>
              <a:buClr>
                <a:srgbClr val="F0AB00"/>
              </a:buClr>
              <a:buSzPct val="120000"/>
              <a:defRPr sz="1300"/>
            </a:pPr>
            <a:r>
              <a:rPr b="1" dirty="0" err="1">
                <a:solidFill>
                  <a:schemeClr val="accent1"/>
                </a:solidFill>
                <a:cs typeface="Arial" pitchFamily="34" charset="0"/>
              </a:rPr>
              <a:t>注意：</a:t>
            </a:r>
            <a:r>
              <a:rPr dirty="0" err="1">
                <a:ea typeface="Arial Unicode MS" pitchFamily="34" charset="-128"/>
                <a:cs typeface="Arial Unicode MS" pitchFamily="34" charset="-128"/>
              </a:rPr>
              <a:t>有关如何管理工作台和创建特定磁贴的详细信息，请参阅</a:t>
            </a:r>
            <a:r>
              <a:rPr dirty="0">
                <a:ea typeface="Arial Unicode MS" pitchFamily="34" charset="-128"/>
                <a:cs typeface="Arial Unicode MS" pitchFamily="34" charset="-128"/>
              </a:rPr>
              <a:t> </a:t>
            </a:r>
            <a:r>
              <a:rPr b="1" dirty="0">
                <a:ea typeface="Arial Unicode MS" pitchFamily="34" charset="-128"/>
                <a:cs typeface="Arial Unicode MS" pitchFamily="34" charset="-128"/>
              </a:rPr>
              <a:t>SCC </a:t>
            </a:r>
            <a:r>
              <a:rPr b="1" dirty="0" err="1">
                <a:ea typeface="Arial Unicode MS" pitchFamily="34" charset="-128"/>
                <a:cs typeface="Arial Unicode MS" pitchFamily="34" charset="-128"/>
              </a:rPr>
              <a:t>常规功能指南</a:t>
            </a:r>
            <a:r>
              <a:rPr b="1" dirty="0">
                <a:ea typeface="Arial Unicode MS" pitchFamily="34" charset="-128"/>
                <a:cs typeface="Arial Unicode MS" pitchFamily="34" charset="-128"/>
              </a:rPr>
              <a:t>。</a:t>
            </a:r>
            <a:endParaRPr sz="1300" kern="0" dirty="0">
              <a:ea typeface="Arial Unicode MS" pitchFamily="34" charset="-128"/>
              <a:cs typeface="Arial Unicode MS" pitchFamily="34" charset="-128"/>
            </a:endParaRPr>
          </a:p>
          <a:p>
            <a:pPr marL="228600" indent="-228600">
              <a:lnSpc>
                <a:spcPts val="1700"/>
              </a:lnSpc>
              <a:spcAft>
                <a:spcPts val="600"/>
              </a:spcAft>
              <a:buClr>
                <a:srgbClr val="F0AB00"/>
              </a:buClr>
              <a:buSzPct val="100000"/>
              <a:buFont typeface="+mj-lt"/>
              <a:buAutoNum type="arabicPeriod"/>
            </a:pPr>
            <a:endParaRPr sz="1300" dirty="0">
              <a:latin typeface="+mj-lt"/>
            </a:endParaRPr>
          </a:p>
        </p:txBody>
      </p:sp>
      <p:sp>
        <p:nvSpPr>
          <p:cNvPr id="18" name="Title 2">
            <a:extLst>
              <a:ext uri="{FF2B5EF4-FFF2-40B4-BE49-F238E27FC236}">
                <a16:creationId xmlns:a16="http://schemas.microsoft.com/office/drawing/2014/main" id="{F15FEBC8-1BE3-4EAB-9F27-CA260A1BFF3E}"/>
              </a:ext>
            </a:extLst>
          </p:cNvPr>
          <p:cNvSpPr txBox="1">
            <a:spLocks/>
          </p:cNvSpPr>
          <p:nvPr/>
        </p:nvSpPr>
        <p:spPr bwMode="black">
          <a:xfrm>
            <a:off x="505805" y="505568"/>
            <a:ext cx="11183564" cy="676980"/>
          </a:xfrm>
          <a:prstGeom prst="rect">
            <a:avLst/>
          </a:prstGeom>
        </p:spPr>
        <p:txBody>
          <a:bodyPr vert="horz" wrap="square" lIns="0" tIns="0" rIns="0" bIns="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t>订单确认</a:t>
            </a:r>
            <a:br>
              <a:rPr lang="en-US"/>
            </a:br>
            <a:r>
              <a:t> </a:t>
            </a:r>
            <a:r>
              <a:rPr sz="2000">
                <a:solidFill>
                  <a:schemeClr val="accent1"/>
                </a:solidFill>
              </a:rPr>
              <a:t>重新确认 1</a:t>
            </a:r>
          </a:p>
        </p:txBody>
      </p:sp>
      <p:sp>
        <p:nvSpPr>
          <p:cNvPr id="14" name="Oval 13">
            <a:extLst>
              <a:ext uri="{FF2B5EF4-FFF2-40B4-BE49-F238E27FC236}">
                <a16:creationId xmlns:a16="http://schemas.microsoft.com/office/drawing/2014/main" id="{D0AF7BB6-3B7B-404C-962C-D1A5637E0939}"/>
              </a:ext>
            </a:extLst>
          </p:cNvPr>
          <p:cNvSpPr/>
          <p:nvPr/>
        </p:nvSpPr>
        <p:spPr bwMode="gray">
          <a:xfrm>
            <a:off x="4618927" y="3209925"/>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2</a:t>
            </a:r>
            <a:endParaRPr sz="1200" kern="0" dirty="0">
              <a:solidFill>
                <a:schemeClr val="bg1"/>
              </a:solidFill>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451DCB76-91BC-445A-B9A0-2E09905CECDB}"/>
              </a:ext>
            </a:extLst>
          </p:cNvPr>
          <p:cNvPicPr>
            <a:picLocks noChangeAspect="1"/>
          </p:cNvPicPr>
          <p:nvPr/>
        </p:nvPicPr>
        <p:blipFill>
          <a:blip r:embed="rId3"/>
          <a:stretch>
            <a:fillRect/>
          </a:stretch>
        </p:blipFill>
        <p:spPr>
          <a:xfrm>
            <a:off x="1897759" y="3745404"/>
            <a:ext cx="365792" cy="274344"/>
          </a:xfrm>
          <a:prstGeom prst="rect">
            <a:avLst/>
          </a:prstGeom>
        </p:spPr>
      </p:pic>
      <p:pic>
        <p:nvPicPr>
          <p:cNvPr id="8" name="Picture 7">
            <a:extLst>
              <a:ext uri="{FF2B5EF4-FFF2-40B4-BE49-F238E27FC236}">
                <a16:creationId xmlns:a16="http://schemas.microsoft.com/office/drawing/2014/main" id="{12F73FCB-CCC9-9FE9-2EA8-88FA47FAA3A5}"/>
              </a:ext>
            </a:extLst>
          </p:cNvPr>
          <p:cNvPicPr>
            <a:picLocks noChangeAspect="1"/>
          </p:cNvPicPr>
          <p:nvPr/>
        </p:nvPicPr>
        <p:blipFill>
          <a:blip r:embed="rId4"/>
          <a:stretch>
            <a:fillRect/>
          </a:stretch>
        </p:blipFill>
        <p:spPr>
          <a:xfrm>
            <a:off x="4380549" y="129075"/>
            <a:ext cx="6392167" cy="2867425"/>
          </a:xfrm>
          <a:prstGeom prst="rect">
            <a:avLst/>
          </a:prstGeom>
        </p:spPr>
      </p:pic>
      <p:sp>
        <p:nvSpPr>
          <p:cNvPr id="10" name="Rectangle 9">
            <a:extLst>
              <a:ext uri="{FF2B5EF4-FFF2-40B4-BE49-F238E27FC236}">
                <a16:creationId xmlns:a16="http://schemas.microsoft.com/office/drawing/2014/main" id="{A50D105C-160E-4E83-E2A2-85A5D21A96D5}"/>
              </a:ext>
            </a:extLst>
          </p:cNvPr>
          <p:cNvSpPr/>
          <p:nvPr/>
        </p:nvSpPr>
        <p:spPr bwMode="gray">
          <a:xfrm>
            <a:off x="6097587" y="1979986"/>
            <a:ext cx="1305748" cy="873383"/>
          </a:xfrm>
          <a:prstGeom prst="rect">
            <a:avLst/>
          </a:prstGeom>
          <a:noFill/>
          <a:ln w="28575">
            <a:solidFill>
              <a:srgbClr val="FFC000"/>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pic>
        <p:nvPicPr>
          <p:cNvPr id="12" name="Picture 11">
            <a:extLst>
              <a:ext uri="{FF2B5EF4-FFF2-40B4-BE49-F238E27FC236}">
                <a16:creationId xmlns:a16="http://schemas.microsoft.com/office/drawing/2014/main" id="{9901B473-3B02-CB5F-2260-F41F4EB0232A}"/>
              </a:ext>
            </a:extLst>
          </p:cNvPr>
          <p:cNvPicPr>
            <a:picLocks noChangeAspect="1"/>
          </p:cNvPicPr>
          <p:nvPr/>
        </p:nvPicPr>
        <p:blipFill>
          <a:blip r:embed="rId5"/>
          <a:stretch>
            <a:fillRect/>
          </a:stretch>
        </p:blipFill>
        <p:spPr>
          <a:xfrm>
            <a:off x="4971989" y="3091687"/>
            <a:ext cx="6446734" cy="722936"/>
          </a:xfrm>
          <a:prstGeom prst="rect">
            <a:avLst/>
          </a:prstGeom>
          <a:ln>
            <a:solidFill>
              <a:schemeClr val="accent3">
                <a:lumMod val="40000"/>
                <a:lumOff val="60000"/>
              </a:schemeClr>
            </a:solidFill>
          </a:ln>
        </p:spPr>
      </p:pic>
      <p:pic>
        <p:nvPicPr>
          <p:cNvPr id="13" name="Picture 12">
            <a:extLst>
              <a:ext uri="{FF2B5EF4-FFF2-40B4-BE49-F238E27FC236}">
                <a16:creationId xmlns:a16="http://schemas.microsoft.com/office/drawing/2014/main" id="{9EE9CC11-5D08-96E1-8FB8-2983B72E089E}"/>
              </a:ext>
            </a:extLst>
          </p:cNvPr>
          <p:cNvPicPr>
            <a:picLocks noChangeAspect="1"/>
          </p:cNvPicPr>
          <p:nvPr/>
        </p:nvPicPr>
        <p:blipFill>
          <a:blip r:embed="rId6"/>
          <a:stretch>
            <a:fillRect/>
          </a:stretch>
        </p:blipFill>
        <p:spPr>
          <a:xfrm>
            <a:off x="670587" y="5002221"/>
            <a:ext cx="10854000" cy="1183379"/>
          </a:xfrm>
          <a:prstGeom prst="rect">
            <a:avLst/>
          </a:prstGeom>
          <a:ln>
            <a:solidFill>
              <a:schemeClr val="accent3">
                <a:lumMod val="40000"/>
                <a:lumOff val="60000"/>
              </a:schemeClr>
            </a:solidFill>
          </a:ln>
        </p:spPr>
      </p:pic>
      <p:sp>
        <p:nvSpPr>
          <p:cNvPr id="15" name="Oval 14">
            <a:extLst>
              <a:ext uri="{FF2B5EF4-FFF2-40B4-BE49-F238E27FC236}">
                <a16:creationId xmlns:a16="http://schemas.microsoft.com/office/drawing/2014/main" id="{2314B31B-FD73-0392-189D-FB99E7DFE3D0}"/>
              </a:ext>
            </a:extLst>
          </p:cNvPr>
          <p:cNvSpPr/>
          <p:nvPr/>
        </p:nvSpPr>
        <p:spPr bwMode="gray">
          <a:xfrm>
            <a:off x="10647856" y="5379088"/>
            <a:ext cx="249719" cy="214822"/>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3</a:t>
            </a:r>
          </a:p>
        </p:txBody>
      </p:sp>
      <p:sp>
        <p:nvSpPr>
          <p:cNvPr id="23" name="Rectangle 22">
            <a:extLst>
              <a:ext uri="{FF2B5EF4-FFF2-40B4-BE49-F238E27FC236}">
                <a16:creationId xmlns:a16="http://schemas.microsoft.com/office/drawing/2014/main" id="{E4078E3C-B3F1-F9E6-A56D-452BC90702C0}"/>
              </a:ext>
            </a:extLst>
          </p:cNvPr>
          <p:cNvSpPr/>
          <p:nvPr/>
        </p:nvSpPr>
        <p:spPr bwMode="gray">
          <a:xfrm>
            <a:off x="9103355" y="5820344"/>
            <a:ext cx="1305748" cy="340109"/>
          </a:xfrm>
          <a:prstGeom prst="rect">
            <a:avLst/>
          </a:prstGeom>
          <a:noFill/>
          <a:ln w="28575">
            <a:solidFill>
              <a:srgbClr val="FFC000"/>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8549852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ABD5A0C-D4BE-4288-8B3E-5CBE2526C7C2}"/>
              </a:ext>
            </a:extLst>
          </p:cNvPr>
          <p:cNvSpPr txBox="1"/>
          <p:nvPr/>
        </p:nvSpPr>
        <p:spPr>
          <a:xfrm>
            <a:off x="505806" y="1590668"/>
            <a:ext cx="8786636" cy="2767156"/>
          </a:xfrm>
          <a:prstGeom prst="rect">
            <a:avLst/>
          </a:prstGeom>
          <a:noFill/>
        </p:spPr>
        <p:txBody>
          <a:bodyPr wrap="square" lIns="0" tIns="0" rIns="0" bIns="0">
            <a:noAutofit/>
          </a:bodyPr>
          <a:lstStyle/>
          <a:p>
            <a:pPr marL="342900" indent="-342900">
              <a:lnSpc>
                <a:spcPts val="1700"/>
              </a:lnSpc>
              <a:spcAft>
                <a:spcPts val="600"/>
              </a:spcAft>
              <a:buClr>
                <a:srgbClr val="F0AB00"/>
              </a:buClr>
              <a:buSzPct val="100000"/>
              <a:buFont typeface="+mj-lt"/>
              <a:buAutoNum type="arabicPeriod"/>
              <a:defRPr sz="1300">
                <a:latin typeface="+mj-lt"/>
              </a:defRPr>
            </a:pPr>
            <a:r>
              <a:rPr dirty="0" err="1"/>
              <a:t>再次查看采购订单时，您将看到之前确认数量的拆分</a:t>
            </a:r>
            <a:r>
              <a:rPr dirty="0"/>
              <a:t>。</a:t>
            </a:r>
          </a:p>
          <a:p>
            <a:pPr marL="342900" indent="-342900">
              <a:lnSpc>
                <a:spcPts val="1700"/>
              </a:lnSpc>
              <a:spcAft>
                <a:spcPts val="600"/>
              </a:spcAft>
              <a:buClr>
                <a:srgbClr val="F0AB00"/>
              </a:buClr>
              <a:buSzPct val="100000"/>
              <a:buFont typeface="+mj-lt"/>
              <a:buAutoNum type="arabicPeriod"/>
              <a:defRPr sz="1300">
                <a:latin typeface="+mj-lt"/>
              </a:defRPr>
            </a:pPr>
            <a:r>
              <a:rPr dirty="0" err="1"/>
              <a:t>您可以通过选择正确的行（蓝色圆圈）并单击</a:t>
            </a:r>
            <a:r>
              <a:rPr dirty="0"/>
              <a:t> </a:t>
            </a:r>
            <a:r>
              <a:rPr b="1" dirty="0" err="1"/>
              <a:t>详细信息</a:t>
            </a:r>
            <a:r>
              <a:rPr dirty="0"/>
              <a:t> </a:t>
            </a:r>
            <a:r>
              <a:rPr dirty="0" err="1"/>
              <a:t>再次更改日期</a:t>
            </a:r>
            <a:r>
              <a:rPr dirty="0"/>
              <a:t>。</a:t>
            </a:r>
          </a:p>
          <a:p>
            <a:pPr marL="342900" indent="-342900">
              <a:lnSpc>
                <a:spcPts val="1700"/>
              </a:lnSpc>
              <a:spcAft>
                <a:spcPts val="600"/>
              </a:spcAft>
              <a:buClr>
                <a:srgbClr val="F0AB00"/>
              </a:buClr>
              <a:buSzPct val="100000"/>
              <a:buFont typeface="+mj-lt"/>
              <a:buAutoNum type="arabicPeriod"/>
              <a:defRPr sz="1300">
                <a:latin typeface="+mj-lt"/>
              </a:defRPr>
            </a:pPr>
            <a:r>
              <a:rPr dirty="0" err="1"/>
              <a:t>只能部分重新确认该行并再次拆分该行。在单元格中填写数量</a:t>
            </a:r>
            <a:r>
              <a:rPr dirty="0"/>
              <a:t>。</a:t>
            </a:r>
          </a:p>
          <a:p>
            <a:pPr>
              <a:lnSpc>
                <a:spcPts val="1700"/>
              </a:lnSpc>
              <a:spcAft>
                <a:spcPts val="600"/>
              </a:spcAft>
              <a:buClr>
                <a:srgbClr val="F0AB00"/>
              </a:buClr>
              <a:buSzPct val="100000"/>
              <a:defRPr sz="1300">
                <a:latin typeface="+mj-lt"/>
              </a:defRPr>
            </a:pPr>
            <a:r>
              <a:rPr b="1" dirty="0" err="1">
                <a:solidFill>
                  <a:schemeClr val="accent1"/>
                </a:solidFill>
              </a:rPr>
              <a:t>示例：</a:t>
            </a:r>
            <a:r>
              <a:rPr dirty="0" err="1"/>
              <a:t>蓝色圆圈选择的</a:t>
            </a:r>
            <a:r>
              <a:rPr dirty="0"/>
              <a:t> </a:t>
            </a:r>
            <a:r>
              <a:rPr lang="en-US" dirty="0"/>
              <a:t>80</a:t>
            </a:r>
            <a:r>
              <a:rPr dirty="0"/>
              <a:t> </a:t>
            </a:r>
            <a:r>
              <a:rPr dirty="0" err="1"/>
              <a:t>个项目中的</a:t>
            </a:r>
            <a:r>
              <a:rPr dirty="0"/>
              <a:t> </a:t>
            </a:r>
            <a:r>
              <a:rPr lang="en-US" dirty="0"/>
              <a:t>40</a:t>
            </a:r>
            <a:r>
              <a:rPr dirty="0"/>
              <a:t> </a:t>
            </a:r>
            <a:r>
              <a:rPr dirty="0" err="1"/>
              <a:t>个。同时单击详细信息，仅更改这</a:t>
            </a:r>
            <a:r>
              <a:rPr dirty="0"/>
              <a:t> </a:t>
            </a:r>
            <a:r>
              <a:rPr lang="en-US" dirty="0"/>
              <a:t>40</a:t>
            </a:r>
            <a:r>
              <a:rPr dirty="0"/>
              <a:t> </a:t>
            </a:r>
            <a:r>
              <a:rPr dirty="0" err="1"/>
              <a:t>个项目的日期</a:t>
            </a:r>
            <a:r>
              <a:rPr dirty="0"/>
              <a:t>。</a:t>
            </a:r>
          </a:p>
          <a:p>
            <a:pPr marL="342900" indent="-342900">
              <a:lnSpc>
                <a:spcPts val="1700"/>
              </a:lnSpc>
              <a:spcAft>
                <a:spcPts val="600"/>
              </a:spcAft>
              <a:buClr>
                <a:srgbClr val="F0AB00"/>
              </a:buClr>
              <a:buSzPct val="100000"/>
              <a:buFont typeface="+mj-lt"/>
              <a:buAutoNum type="arabicPeriod" startAt="4"/>
              <a:defRPr sz="1300">
                <a:latin typeface="+mj-lt"/>
              </a:defRPr>
            </a:pPr>
            <a:r>
              <a:rPr dirty="0" err="1"/>
              <a:t>将更新订单确认</a:t>
            </a:r>
            <a:r>
              <a:rPr dirty="0"/>
              <a:t>。</a:t>
            </a:r>
          </a:p>
        </p:txBody>
      </p:sp>
      <p:sp>
        <p:nvSpPr>
          <p:cNvPr id="18" name="Title 2">
            <a:extLst>
              <a:ext uri="{FF2B5EF4-FFF2-40B4-BE49-F238E27FC236}">
                <a16:creationId xmlns:a16="http://schemas.microsoft.com/office/drawing/2014/main" id="{F792421A-4116-43DF-8C54-BF615A37A111}"/>
              </a:ext>
            </a:extLst>
          </p:cNvPr>
          <p:cNvSpPr txBox="1">
            <a:spLocks/>
          </p:cNvSpPr>
          <p:nvPr/>
        </p:nvSpPr>
        <p:spPr bwMode="black">
          <a:xfrm>
            <a:off x="505805" y="505568"/>
            <a:ext cx="11183564" cy="676980"/>
          </a:xfrm>
          <a:prstGeom prst="rect">
            <a:avLst/>
          </a:prstGeom>
        </p:spPr>
        <p:txBody>
          <a:bodyPr vert="horz" wrap="square" lIns="0" tIns="0" rIns="0" bIns="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t>订单确认</a:t>
            </a:r>
            <a:br>
              <a:rPr lang="en-US"/>
            </a:br>
            <a:r>
              <a:t> </a:t>
            </a:r>
            <a:r>
              <a:rPr sz="2000">
                <a:solidFill>
                  <a:schemeClr val="accent1"/>
                </a:solidFill>
              </a:rPr>
              <a:t>重新确认 2</a:t>
            </a:r>
          </a:p>
        </p:txBody>
      </p:sp>
      <p:pic>
        <p:nvPicPr>
          <p:cNvPr id="4" name="Picture 3">
            <a:extLst>
              <a:ext uri="{FF2B5EF4-FFF2-40B4-BE49-F238E27FC236}">
                <a16:creationId xmlns:a16="http://schemas.microsoft.com/office/drawing/2014/main" id="{6A602C75-31D8-EDCF-FAC5-27DA019E86BB}"/>
              </a:ext>
            </a:extLst>
          </p:cNvPr>
          <p:cNvPicPr>
            <a:picLocks noChangeAspect="1"/>
          </p:cNvPicPr>
          <p:nvPr/>
        </p:nvPicPr>
        <p:blipFill>
          <a:blip r:embed="rId3"/>
          <a:stretch>
            <a:fillRect/>
          </a:stretch>
        </p:blipFill>
        <p:spPr>
          <a:xfrm>
            <a:off x="115676" y="3107396"/>
            <a:ext cx="11963821" cy="3081241"/>
          </a:xfrm>
          <a:prstGeom prst="rect">
            <a:avLst/>
          </a:prstGeom>
          <a:ln>
            <a:solidFill>
              <a:schemeClr val="accent3">
                <a:lumMod val="40000"/>
                <a:lumOff val="60000"/>
              </a:schemeClr>
            </a:solidFill>
          </a:ln>
        </p:spPr>
      </p:pic>
      <p:sp>
        <p:nvSpPr>
          <p:cNvPr id="5" name="Rectangle 4">
            <a:extLst>
              <a:ext uri="{FF2B5EF4-FFF2-40B4-BE49-F238E27FC236}">
                <a16:creationId xmlns:a16="http://schemas.microsoft.com/office/drawing/2014/main" id="{C667522D-D40E-98B3-F732-304ED50AC610}"/>
              </a:ext>
            </a:extLst>
          </p:cNvPr>
          <p:cNvSpPr/>
          <p:nvPr/>
        </p:nvSpPr>
        <p:spPr bwMode="gray">
          <a:xfrm>
            <a:off x="8604173" y="3429000"/>
            <a:ext cx="2467779" cy="493005"/>
          </a:xfrm>
          <a:prstGeom prst="rect">
            <a:avLst/>
          </a:prstGeom>
          <a:ln>
            <a:no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
        <p:nvSpPr>
          <p:cNvPr id="6" name="Rectangle 5">
            <a:extLst>
              <a:ext uri="{FF2B5EF4-FFF2-40B4-BE49-F238E27FC236}">
                <a16:creationId xmlns:a16="http://schemas.microsoft.com/office/drawing/2014/main" id="{B6451A11-00FB-650B-2B5A-B8E4B18B88C1}"/>
              </a:ext>
            </a:extLst>
          </p:cNvPr>
          <p:cNvSpPr/>
          <p:nvPr/>
        </p:nvSpPr>
        <p:spPr bwMode="gray">
          <a:xfrm>
            <a:off x="505805" y="4605051"/>
            <a:ext cx="3052643" cy="749147"/>
          </a:xfrm>
          <a:prstGeom prst="rect">
            <a:avLst/>
          </a:prstGeom>
          <a:noFill/>
          <a:ln w="28575">
            <a:solidFill>
              <a:srgbClr val="FFC000"/>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
        <p:nvSpPr>
          <p:cNvPr id="7" name="Rectangle 6">
            <a:extLst>
              <a:ext uri="{FF2B5EF4-FFF2-40B4-BE49-F238E27FC236}">
                <a16:creationId xmlns:a16="http://schemas.microsoft.com/office/drawing/2014/main" id="{ED1C507A-DEFA-7B1D-1641-4B57AA1AA1EA}"/>
              </a:ext>
            </a:extLst>
          </p:cNvPr>
          <p:cNvSpPr/>
          <p:nvPr/>
        </p:nvSpPr>
        <p:spPr bwMode="gray">
          <a:xfrm>
            <a:off x="8769428" y="5267332"/>
            <a:ext cx="1145754" cy="605384"/>
          </a:xfrm>
          <a:prstGeom prst="rect">
            <a:avLst/>
          </a:prstGeom>
          <a:noFill/>
          <a:ln w="28575">
            <a:solidFill>
              <a:srgbClr val="FFC000"/>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
        <p:nvSpPr>
          <p:cNvPr id="8" name="Oval 7">
            <a:extLst>
              <a:ext uri="{FF2B5EF4-FFF2-40B4-BE49-F238E27FC236}">
                <a16:creationId xmlns:a16="http://schemas.microsoft.com/office/drawing/2014/main" id="{237DBDF2-3947-38D7-D222-90D4D0245C20}"/>
              </a:ext>
            </a:extLst>
          </p:cNvPr>
          <p:cNvSpPr/>
          <p:nvPr/>
        </p:nvSpPr>
        <p:spPr bwMode="gray">
          <a:xfrm>
            <a:off x="169108" y="4357824"/>
            <a:ext cx="205465" cy="214822"/>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1</a:t>
            </a:r>
          </a:p>
        </p:txBody>
      </p:sp>
      <p:sp>
        <p:nvSpPr>
          <p:cNvPr id="9" name="Oval 8">
            <a:extLst>
              <a:ext uri="{FF2B5EF4-FFF2-40B4-BE49-F238E27FC236}">
                <a16:creationId xmlns:a16="http://schemas.microsoft.com/office/drawing/2014/main" id="{E827D87B-BFB8-EBB5-48B4-03E2900B8631}"/>
              </a:ext>
            </a:extLst>
          </p:cNvPr>
          <p:cNvSpPr/>
          <p:nvPr/>
        </p:nvSpPr>
        <p:spPr bwMode="gray">
          <a:xfrm>
            <a:off x="8604173" y="4831513"/>
            <a:ext cx="238888" cy="280314"/>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dirty="0"/>
              <a:t>2</a:t>
            </a:r>
            <a:endParaRPr dirty="0"/>
          </a:p>
        </p:txBody>
      </p:sp>
      <p:sp>
        <p:nvSpPr>
          <p:cNvPr id="10" name="Oval 9">
            <a:extLst>
              <a:ext uri="{FF2B5EF4-FFF2-40B4-BE49-F238E27FC236}">
                <a16:creationId xmlns:a16="http://schemas.microsoft.com/office/drawing/2014/main" id="{A122BADF-7B96-3A12-8F12-8D2F7864D31E}"/>
              </a:ext>
            </a:extLst>
          </p:cNvPr>
          <p:cNvSpPr/>
          <p:nvPr/>
        </p:nvSpPr>
        <p:spPr bwMode="gray">
          <a:xfrm>
            <a:off x="2026790" y="5449184"/>
            <a:ext cx="253203" cy="246536"/>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dirty="0"/>
              <a:t>3</a:t>
            </a:r>
            <a:endParaRPr dirty="0"/>
          </a:p>
        </p:txBody>
      </p:sp>
    </p:spTree>
    <p:extLst>
      <p:ext uri="{BB962C8B-B14F-4D97-AF65-F5344CB8AC3E}">
        <p14:creationId xmlns:p14="http://schemas.microsoft.com/office/powerpoint/2010/main" val="29973829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6805FB3-5B91-4940-8F84-99D6AA06FAC2}"/>
              </a:ext>
            </a:extLst>
          </p:cNvPr>
          <p:cNvSpPr>
            <a:spLocks noGrp="1"/>
          </p:cNvSpPr>
          <p:nvPr>
            <p:ph type="body" sz="quarter" idx="10"/>
          </p:nvPr>
        </p:nvSpPr>
        <p:spPr>
          <a:xfrm>
            <a:off x="505456" y="1620000"/>
            <a:ext cx="4553907" cy="4444899"/>
          </a:xfrm>
        </p:spPr>
        <p:txBody>
          <a:bodyPr>
            <a:normAutofit/>
          </a:bodyPr>
          <a:lstStyle/>
          <a:p>
            <a:pPr marL="342900" indent="-342900">
              <a:spcBef>
                <a:spcPts val="600"/>
              </a:spcBef>
              <a:buSzPct val="90000"/>
              <a:buFont typeface="+mj-lt"/>
              <a:buAutoNum type="arabicPeriod" startAt="5"/>
              <a:defRPr sz="1300"/>
            </a:pPr>
            <a:r>
              <a:t>您将转到</a:t>
            </a:r>
            <a:r>
              <a:rPr b="1"/>
              <a:t>“Downloads”（下载</a:t>
            </a:r>
            <a:r>
              <a:t>）子选项卡。单击屏幕底部的 </a:t>
            </a:r>
            <a:r>
              <a:rPr b="1"/>
              <a:t>刷新状态</a:t>
            </a:r>
            <a:r>
              <a:t> 按钮，直到报告状态为 </a:t>
            </a:r>
            <a:r>
              <a:rPr b="1"/>
              <a:t>已完成</a:t>
            </a:r>
            <a:r>
              <a:t> 。</a:t>
            </a:r>
          </a:p>
          <a:p>
            <a:pPr marL="342900" indent="-342900">
              <a:spcBef>
                <a:spcPts val="600"/>
              </a:spcBef>
              <a:buSzPct val="90000"/>
              <a:buFont typeface="+mj-lt"/>
              <a:buAutoNum type="arabicPeriod" startAt="5"/>
              <a:defRPr sz="1300"/>
            </a:pPr>
            <a:r>
              <a:t>下载 Excel 报告并将其保存到计算机。</a:t>
            </a:r>
          </a:p>
          <a:p>
            <a:pPr>
              <a:spcBef>
                <a:spcPts val="600"/>
              </a:spcBef>
            </a:pPr>
            <a:endParaRPr sz="1300"/>
          </a:p>
          <a:p>
            <a:pPr>
              <a:spcBef>
                <a:spcPts val="600"/>
              </a:spcBef>
            </a:pPr>
            <a:endParaRPr sz="1300"/>
          </a:p>
          <a:p>
            <a:pPr>
              <a:spcBef>
                <a:spcPts val="600"/>
              </a:spcBef>
              <a:defRPr sz="1300" b="1">
                <a:solidFill>
                  <a:schemeClr val="accent1"/>
                </a:solidFill>
              </a:defRPr>
            </a:pPr>
            <a:r>
              <a:t>注释：</a:t>
            </a:r>
          </a:p>
          <a:p>
            <a:pPr>
              <a:spcBef>
                <a:spcPts val="600"/>
              </a:spcBef>
              <a:defRPr sz="1300"/>
            </a:pPr>
            <a:r>
              <a:t>在 Excel 文件中，您可以重新确认部分或完全确认的项目。</a:t>
            </a:r>
          </a:p>
          <a:p>
            <a:pPr>
              <a:spcBef>
                <a:spcPts val="600"/>
              </a:spcBef>
              <a:defRPr sz="1300"/>
            </a:pPr>
            <a:r>
              <a:t>有关如何通过 Excel 文件确认 OC 的详细信息，请参阅上述 </a:t>
            </a:r>
            <a:r>
              <a:rPr>
                <a:solidFill>
                  <a:schemeClr val="accent1"/>
                </a:solidFill>
                <a:hlinkClick r:id="rId2" action="ppaction://hlinksldjump">
                  <a:extLst>
                    <a:ext uri="{A12FA001-AC4F-418D-AE19-62706E023703}">
                      <ahyp:hlinkClr xmlns:ahyp="http://schemas.microsoft.com/office/drawing/2018/hyperlinkcolor" val="tx"/>
                    </a:ext>
                  </a:extLst>
                </a:hlinkClick>
              </a:rPr>
              <a:t>批量上载订单确认</a:t>
            </a:r>
            <a:r>
              <a:t> 章节。</a:t>
            </a:r>
          </a:p>
          <a:p>
            <a:pPr marL="342900" indent="-342900">
              <a:spcBef>
                <a:spcPts val="600"/>
              </a:spcBef>
              <a:buFont typeface="+mj-lt"/>
              <a:buAutoNum type="arabicPeriod" startAt="6"/>
            </a:pPr>
            <a:endParaRPr sz="1400"/>
          </a:p>
          <a:p>
            <a:pPr marL="342900" indent="-342900">
              <a:spcBef>
                <a:spcPts val="600"/>
              </a:spcBef>
              <a:buFont typeface="+mj-lt"/>
              <a:buAutoNum type="arabicPeriod" startAt="6"/>
            </a:pPr>
            <a:endParaRPr sz="1400"/>
          </a:p>
          <a:p>
            <a:pPr marL="342900" indent="-342900">
              <a:spcBef>
                <a:spcPts val="600"/>
              </a:spcBef>
              <a:buFont typeface="+mj-lt"/>
              <a:buAutoNum type="arabicPeriod" startAt="6"/>
            </a:pPr>
            <a:endParaRPr sz="1400"/>
          </a:p>
          <a:p>
            <a:endParaRPr sz="1400"/>
          </a:p>
        </p:txBody>
      </p:sp>
      <p:sp>
        <p:nvSpPr>
          <p:cNvPr id="3" name="Title 2">
            <a:extLst>
              <a:ext uri="{FF2B5EF4-FFF2-40B4-BE49-F238E27FC236}">
                <a16:creationId xmlns:a16="http://schemas.microsoft.com/office/drawing/2014/main" id="{1819891C-9264-4FD5-8946-6A2F5E138B01}"/>
              </a:ext>
            </a:extLst>
          </p:cNvPr>
          <p:cNvSpPr>
            <a:spLocks noGrp="1"/>
          </p:cNvSpPr>
          <p:nvPr>
            <p:ph type="title"/>
          </p:nvPr>
        </p:nvSpPr>
        <p:spPr>
          <a:xfrm>
            <a:off x="505457" y="504000"/>
            <a:ext cx="11183564" cy="676980"/>
          </a:xfrm>
        </p:spPr>
        <p:txBody>
          <a:bodyPr/>
          <a:lstStyle/>
          <a:p>
            <a:r>
              <a:rPr dirty="0" err="1"/>
              <a:t>订单确认</a:t>
            </a:r>
            <a:br>
              <a:rPr lang="en-US" dirty="0"/>
            </a:br>
            <a:r>
              <a:rPr dirty="0"/>
              <a:t> </a:t>
            </a:r>
            <a:r>
              <a:rPr sz="2000" dirty="0" err="1">
                <a:solidFill>
                  <a:schemeClr val="accent1"/>
                </a:solidFill>
              </a:rPr>
              <a:t>通过批量上载重新确认</a:t>
            </a:r>
            <a:r>
              <a:rPr sz="2000" dirty="0">
                <a:solidFill>
                  <a:schemeClr val="accent1"/>
                </a:solidFill>
              </a:rPr>
              <a:t> — </a:t>
            </a:r>
            <a:r>
              <a:rPr sz="2000" dirty="0" err="1">
                <a:solidFill>
                  <a:schemeClr val="accent1"/>
                </a:solidFill>
              </a:rPr>
              <a:t>运行订单确认报告</a:t>
            </a:r>
            <a:endParaRPr sz="2000" dirty="0"/>
          </a:p>
        </p:txBody>
      </p:sp>
      <p:pic>
        <p:nvPicPr>
          <p:cNvPr id="14" name="Picture 13">
            <a:extLst>
              <a:ext uri="{FF2B5EF4-FFF2-40B4-BE49-F238E27FC236}">
                <a16:creationId xmlns:a16="http://schemas.microsoft.com/office/drawing/2014/main" id="{619510F8-CC77-4789-8F22-AEEC0C614E0F}"/>
              </a:ext>
            </a:extLst>
          </p:cNvPr>
          <p:cNvPicPr>
            <a:picLocks noChangeAspect="1"/>
          </p:cNvPicPr>
          <p:nvPr/>
        </p:nvPicPr>
        <p:blipFill rotWithShape="1">
          <a:blip r:embed="rId3"/>
          <a:srcRect l="1984" t="5698" r="5025" b="6461"/>
          <a:stretch/>
        </p:blipFill>
        <p:spPr>
          <a:xfrm>
            <a:off x="6009141" y="1887038"/>
            <a:ext cx="5031048" cy="1480936"/>
          </a:xfrm>
          <a:prstGeom prst="rect">
            <a:avLst/>
          </a:prstGeom>
          <a:ln>
            <a:solidFill>
              <a:schemeClr val="bg2"/>
            </a:solidFill>
          </a:ln>
        </p:spPr>
      </p:pic>
      <p:pic>
        <p:nvPicPr>
          <p:cNvPr id="15" name="Picture 14">
            <a:extLst>
              <a:ext uri="{FF2B5EF4-FFF2-40B4-BE49-F238E27FC236}">
                <a16:creationId xmlns:a16="http://schemas.microsoft.com/office/drawing/2014/main" id="{050737BE-36C9-4B4D-81FE-E7200B36DCF6}"/>
              </a:ext>
            </a:extLst>
          </p:cNvPr>
          <p:cNvPicPr>
            <a:picLocks noChangeAspect="1"/>
          </p:cNvPicPr>
          <p:nvPr/>
        </p:nvPicPr>
        <p:blipFill>
          <a:blip r:embed="rId4"/>
          <a:stretch>
            <a:fillRect/>
          </a:stretch>
        </p:blipFill>
        <p:spPr>
          <a:xfrm>
            <a:off x="5983469" y="3371518"/>
            <a:ext cx="1301310" cy="292543"/>
          </a:xfrm>
          <a:prstGeom prst="rect">
            <a:avLst/>
          </a:prstGeom>
          <a:ln>
            <a:solidFill>
              <a:schemeClr val="bg2"/>
            </a:solidFill>
          </a:ln>
        </p:spPr>
      </p:pic>
      <p:sp>
        <p:nvSpPr>
          <p:cNvPr id="5" name="Oval 4">
            <a:extLst>
              <a:ext uri="{FF2B5EF4-FFF2-40B4-BE49-F238E27FC236}">
                <a16:creationId xmlns:a16="http://schemas.microsoft.com/office/drawing/2014/main" id="{A25EE0E1-B707-4CEC-9554-B94A0259DC03}"/>
              </a:ext>
            </a:extLst>
          </p:cNvPr>
          <p:cNvSpPr/>
          <p:nvPr/>
        </p:nvSpPr>
        <p:spPr bwMode="gray">
          <a:xfrm>
            <a:off x="5873336" y="3298714"/>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5</a:t>
            </a:r>
          </a:p>
        </p:txBody>
      </p:sp>
      <p:sp>
        <p:nvSpPr>
          <p:cNvPr id="17" name="Rectangle 16">
            <a:extLst>
              <a:ext uri="{FF2B5EF4-FFF2-40B4-BE49-F238E27FC236}">
                <a16:creationId xmlns:a16="http://schemas.microsoft.com/office/drawing/2014/main" id="{A095E691-0EE9-4688-988E-0CCC81ED1BAC}"/>
              </a:ext>
            </a:extLst>
          </p:cNvPr>
          <p:cNvSpPr/>
          <p:nvPr/>
        </p:nvSpPr>
        <p:spPr bwMode="gray">
          <a:xfrm>
            <a:off x="6519668" y="1851309"/>
            <a:ext cx="615821" cy="261728"/>
          </a:xfrm>
          <a:prstGeom prst="rect">
            <a:avLst/>
          </a:prstGeom>
          <a:noFill/>
          <a:ln w="2540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pPr>
            <a:endParaRPr sz="1800" kern="0">
              <a:ea typeface="Arial Unicode MS" pitchFamily="34" charset="-128"/>
              <a:cs typeface="Arial Unicode MS" pitchFamily="34" charset="-128"/>
            </a:endParaRPr>
          </a:p>
        </p:txBody>
      </p:sp>
      <p:sp>
        <p:nvSpPr>
          <p:cNvPr id="18" name="Rectangle 17">
            <a:extLst>
              <a:ext uri="{FF2B5EF4-FFF2-40B4-BE49-F238E27FC236}">
                <a16:creationId xmlns:a16="http://schemas.microsoft.com/office/drawing/2014/main" id="{056970D5-EA56-41D8-B2C5-E5D04E1BEFF6}"/>
              </a:ext>
            </a:extLst>
          </p:cNvPr>
          <p:cNvSpPr/>
          <p:nvPr/>
        </p:nvSpPr>
        <p:spPr bwMode="gray">
          <a:xfrm>
            <a:off x="9900461" y="3184357"/>
            <a:ext cx="690011" cy="187161"/>
          </a:xfrm>
          <a:prstGeom prst="rect">
            <a:avLst/>
          </a:prstGeom>
          <a:noFill/>
          <a:ln w="2540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pPr>
            <a:endParaRPr sz="1800" kern="0">
              <a:ea typeface="Arial Unicode MS" pitchFamily="34" charset="-128"/>
              <a:cs typeface="Arial Unicode MS" pitchFamily="34" charset="-128"/>
            </a:endParaRPr>
          </a:p>
        </p:txBody>
      </p:sp>
      <p:sp>
        <p:nvSpPr>
          <p:cNvPr id="6" name="Oval 5">
            <a:extLst>
              <a:ext uri="{FF2B5EF4-FFF2-40B4-BE49-F238E27FC236}">
                <a16:creationId xmlns:a16="http://schemas.microsoft.com/office/drawing/2014/main" id="{8D5260E7-9926-4B8B-9484-DE2B5DD6F2C1}"/>
              </a:ext>
            </a:extLst>
          </p:cNvPr>
          <p:cNvSpPr/>
          <p:nvPr/>
        </p:nvSpPr>
        <p:spPr bwMode="gray">
          <a:xfrm>
            <a:off x="10620851" y="3152443"/>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6</a:t>
            </a:r>
          </a:p>
        </p:txBody>
      </p:sp>
    </p:spTree>
    <p:extLst>
      <p:ext uri="{BB962C8B-B14F-4D97-AF65-F5344CB8AC3E}">
        <p14:creationId xmlns:p14="http://schemas.microsoft.com/office/powerpoint/2010/main" val="17168871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B8A06B-08DD-4456-9285-1A412C006A31}"/>
              </a:ext>
            </a:extLst>
          </p:cNvPr>
          <p:cNvPicPr>
            <a:picLocks noChangeAspect="1"/>
          </p:cNvPicPr>
          <p:nvPr/>
        </p:nvPicPr>
        <p:blipFill rotWithShape="1">
          <a:blip r:embed="rId3"/>
          <a:srcRect t="14617"/>
          <a:stretch/>
        </p:blipFill>
        <p:spPr>
          <a:xfrm>
            <a:off x="5738896" y="1852340"/>
            <a:ext cx="5120906" cy="2075564"/>
          </a:xfrm>
          <a:prstGeom prst="rect">
            <a:avLst/>
          </a:prstGeom>
          <a:ln>
            <a:solidFill>
              <a:schemeClr val="bg2"/>
            </a:solidFill>
          </a:ln>
        </p:spPr>
      </p:pic>
      <p:sp>
        <p:nvSpPr>
          <p:cNvPr id="3" name="Text Placeholder 2">
            <a:extLst>
              <a:ext uri="{FF2B5EF4-FFF2-40B4-BE49-F238E27FC236}">
                <a16:creationId xmlns:a16="http://schemas.microsoft.com/office/drawing/2014/main" id="{53037C31-F27C-454E-BE4B-B3B1F95434C6}"/>
              </a:ext>
            </a:extLst>
          </p:cNvPr>
          <p:cNvSpPr>
            <a:spLocks noGrp="1"/>
          </p:cNvSpPr>
          <p:nvPr>
            <p:ph type="body" sz="quarter" idx="10"/>
          </p:nvPr>
        </p:nvSpPr>
        <p:spPr>
          <a:xfrm>
            <a:off x="539781" y="1513425"/>
            <a:ext cx="4563743" cy="3120095"/>
          </a:xfrm>
        </p:spPr>
        <p:txBody>
          <a:bodyPr>
            <a:normAutofit/>
          </a:bodyPr>
          <a:lstStyle/>
          <a:p>
            <a:pPr>
              <a:spcBef>
                <a:spcPts val="600"/>
              </a:spcBef>
              <a:buSzPct val="100000"/>
              <a:defRPr sz="1300"/>
            </a:pPr>
            <a:r>
              <a:t>在</a:t>
            </a:r>
            <a:r>
              <a:rPr b="1"/>
              <a:t>上载/下载</a:t>
            </a:r>
            <a:r>
              <a:t>屏幕中：</a:t>
            </a:r>
          </a:p>
          <a:p>
            <a:pPr marL="347472" indent="-347472">
              <a:spcBef>
                <a:spcPts val="600"/>
              </a:spcBef>
              <a:buSzPct val="100000"/>
              <a:buFont typeface="+mj-lt"/>
              <a:buAutoNum type="arabicPeriod"/>
              <a:defRPr sz="1300"/>
            </a:pPr>
            <a:r>
              <a:t>转到</a:t>
            </a:r>
            <a:r>
              <a:rPr b="1"/>
              <a:t>“上载</a:t>
            </a:r>
            <a:r>
              <a:t>”子选项卡。</a:t>
            </a:r>
          </a:p>
          <a:p>
            <a:pPr marL="347472" indent="-347472">
              <a:spcBef>
                <a:spcPts val="600"/>
              </a:spcBef>
              <a:buSzPct val="100000"/>
              <a:buFont typeface="+mj-lt"/>
              <a:buAutoNum type="arabicPeriod"/>
              <a:defRPr sz="1300"/>
            </a:pPr>
            <a:r>
              <a:t>单击</a:t>
            </a:r>
            <a:r>
              <a:rPr b="1"/>
              <a:t>上载</a:t>
            </a:r>
            <a:r>
              <a:t>按钮。将弹出一个新窗口。</a:t>
            </a:r>
          </a:p>
          <a:p>
            <a:pPr marL="347472" indent="-347472">
              <a:spcBef>
                <a:spcPts val="600"/>
              </a:spcBef>
              <a:buSzPct val="100000"/>
              <a:buFont typeface="+mj-lt"/>
              <a:buAutoNum type="arabicPeriod"/>
              <a:defRPr sz="1300"/>
            </a:pPr>
            <a:r>
              <a:t>填写文件上载的名称和客户名称。</a:t>
            </a:r>
          </a:p>
          <a:p>
            <a:pPr marL="347472" indent="-347472">
              <a:spcBef>
                <a:spcPts val="600"/>
              </a:spcBef>
              <a:buSzPct val="100000"/>
              <a:buFont typeface="+mj-lt"/>
              <a:buAutoNum type="arabicPeriod"/>
              <a:defRPr sz="1300"/>
            </a:pPr>
            <a:r>
              <a:t>在类型字段中，选择订单确认。</a:t>
            </a:r>
          </a:p>
          <a:p>
            <a:pPr marL="347472" indent="-347472">
              <a:spcBef>
                <a:spcPts val="600"/>
              </a:spcBef>
              <a:buSzPct val="100000"/>
              <a:buFont typeface="+mj-lt"/>
              <a:buAutoNum type="arabicPeriod"/>
              <a:defRPr sz="1300"/>
            </a:pPr>
            <a:r>
              <a:t>单击</a:t>
            </a:r>
            <a:r>
              <a:rPr b="1"/>
              <a:t>选择文件</a:t>
            </a:r>
            <a:r>
              <a:t>并选择文件。</a:t>
            </a:r>
          </a:p>
          <a:p>
            <a:pPr marL="347472" indent="-347472">
              <a:spcBef>
                <a:spcPts val="600"/>
              </a:spcBef>
              <a:buSzPct val="100000"/>
              <a:buFont typeface="+mj-lt"/>
              <a:buAutoNum type="arabicPeriod"/>
              <a:defRPr sz="1300"/>
            </a:pPr>
            <a:r>
              <a:t>单击</a:t>
            </a:r>
            <a:r>
              <a:rPr b="1"/>
              <a:t>上载</a:t>
            </a:r>
            <a:r>
              <a:t>。</a:t>
            </a:r>
          </a:p>
          <a:p>
            <a:pPr marL="347472" indent="-347472">
              <a:spcBef>
                <a:spcPts val="600"/>
              </a:spcBef>
              <a:buFont typeface="+mj-lt"/>
              <a:buAutoNum type="arabicPeriod"/>
            </a:pPr>
            <a:endParaRPr sz="1300"/>
          </a:p>
          <a:p>
            <a:pPr>
              <a:spcBef>
                <a:spcPts val="600"/>
              </a:spcBef>
              <a:defRPr sz="1300" b="1">
                <a:solidFill>
                  <a:schemeClr val="accent1"/>
                </a:solidFill>
              </a:defRPr>
            </a:pPr>
            <a:r>
              <a:t>注释：</a:t>
            </a:r>
          </a:p>
          <a:p>
            <a:pPr>
              <a:spcBef>
                <a:spcPts val="600"/>
              </a:spcBef>
              <a:defRPr sz="1300"/>
            </a:pPr>
            <a:r>
              <a:t>如果重新上载失败或完成但有错误，请下载日志信息。修复错误后，尝试再次重新上载文件。</a:t>
            </a:r>
          </a:p>
          <a:p>
            <a:pPr marL="347472" indent="-347472">
              <a:spcBef>
                <a:spcPts val="600"/>
              </a:spcBef>
              <a:buFont typeface="+mj-lt"/>
              <a:buAutoNum type="arabicPeriod"/>
            </a:pPr>
            <a:endParaRPr sz="1300"/>
          </a:p>
        </p:txBody>
      </p:sp>
      <p:sp>
        <p:nvSpPr>
          <p:cNvPr id="15" name="Title 2">
            <a:extLst>
              <a:ext uri="{FF2B5EF4-FFF2-40B4-BE49-F238E27FC236}">
                <a16:creationId xmlns:a16="http://schemas.microsoft.com/office/drawing/2014/main" id="{C2156844-57B4-42D7-BD4D-B85469F696A2}"/>
              </a:ext>
            </a:extLst>
          </p:cNvPr>
          <p:cNvSpPr txBox="1">
            <a:spLocks/>
          </p:cNvSpPr>
          <p:nvPr/>
        </p:nvSpPr>
        <p:spPr bwMode="black">
          <a:xfrm>
            <a:off x="505805" y="505568"/>
            <a:ext cx="11183564" cy="676980"/>
          </a:xfrm>
          <a:prstGeom prst="rect">
            <a:avLst/>
          </a:prstGeom>
        </p:spPr>
        <p:txBody>
          <a:bodyPr vert="horz" wrap="square" lIns="0" tIns="0" rIns="0" bIns="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t>订单确认</a:t>
            </a:r>
            <a:br>
              <a:rPr lang="en-US"/>
            </a:br>
            <a:r>
              <a:t> </a:t>
            </a:r>
            <a:r>
              <a:rPr sz="2000">
                <a:solidFill>
                  <a:schemeClr val="accent1"/>
                </a:solidFill>
              </a:rPr>
              <a:t>通过批量上载重新确认 — 重新上载模板</a:t>
            </a:r>
          </a:p>
        </p:txBody>
      </p:sp>
      <p:sp>
        <p:nvSpPr>
          <p:cNvPr id="17" name="Oval 16">
            <a:extLst>
              <a:ext uri="{FF2B5EF4-FFF2-40B4-BE49-F238E27FC236}">
                <a16:creationId xmlns:a16="http://schemas.microsoft.com/office/drawing/2014/main" id="{0194611C-B0AD-4BB7-83FF-BFFFFEBF7002}"/>
              </a:ext>
            </a:extLst>
          </p:cNvPr>
          <p:cNvSpPr/>
          <p:nvPr/>
        </p:nvSpPr>
        <p:spPr bwMode="gray">
          <a:xfrm>
            <a:off x="6658340" y="1945371"/>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1</a:t>
            </a:r>
          </a:p>
        </p:txBody>
      </p:sp>
      <p:sp>
        <p:nvSpPr>
          <p:cNvPr id="20" name="Oval 19">
            <a:extLst>
              <a:ext uri="{FF2B5EF4-FFF2-40B4-BE49-F238E27FC236}">
                <a16:creationId xmlns:a16="http://schemas.microsoft.com/office/drawing/2014/main" id="{2321D245-9EB8-4294-BAD5-8078D56960AE}"/>
              </a:ext>
            </a:extLst>
          </p:cNvPr>
          <p:cNvSpPr/>
          <p:nvPr/>
        </p:nvSpPr>
        <p:spPr bwMode="gray">
          <a:xfrm>
            <a:off x="5593261" y="3587362"/>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2</a:t>
            </a:r>
            <a:endParaRPr sz="1200" kern="0">
              <a:solidFill>
                <a:schemeClr val="bg1"/>
              </a:solidFill>
              <a:ea typeface="Arial Unicode MS" pitchFamily="34" charset="-128"/>
              <a:cs typeface="Arial Unicode MS" pitchFamily="34" charset="-128"/>
            </a:endParaRPr>
          </a:p>
        </p:txBody>
      </p:sp>
      <p:pic>
        <p:nvPicPr>
          <p:cNvPr id="9" name="Picture 8">
            <a:extLst>
              <a:ext uri="{FF2B5EF4-FFF2-40B4-BE49-F238E27FC236}">
                <a16:creationId xmlns:a16="http://schemas.microsoft.com/office/drawing/2014/main" id="{4655FF48-AC08-4D6F-9591-1BD9D2BD23EA}"/>
              </a:ext>
            </a:extLst>
          </p:cNvPr>
          <p:cNvPicPr>
            <a:picLocks noChangeAspect="1"/>
          </p:cNvPicPr>
          <p:nvPr/>
        </p:nvPicPr>
        <p:blipFill>
          <a:blip r:embed="rId4"/>
          <a:stretch>
            <a:fillRect/>
          </a:stretch>
        </p:blipFill>
        <p:spPr>
          <a:xfrm>
            <a:off x="5703393" y="4112226"/>
            <a:ext cx="5156409" cy="2308839"/>
          </a:xfrm>
          <a:prstGeom prst="rect">
            <a:avLst/>
          </a:prstGeom>
        </p:spPr>
      </p:pic>
      <p:pic>
        <p:nvPicPr>
          <p:cNvPr id="10" name="Picture 9">
            <a:extLst>
              <a:ext uri="{FF2B5EF4-FFF2-40B4-BE49-F238E27FC236}">
                <a16:creationId xmlns:a16="http://schemas.microsoft.com/office/drawing/2014/main" id="{74C12FB0-A495-4332-B493-F5FD6A842D66}"/>
              </a:ext>
            </a:extLst>
          </p:cNvPr>
          <p:cNvPicPr>
            <a:picLocks noChangeAspect="1"/>
          </p:cNvPicPr>
          <p:nvPr/>
        </p:nvPicPr>
        <p:blipFill>
          <a:blip r:embed="rId5"/>
          <a:stretch>
            <a:fillRect/>
          </a:stretch>
        </p:blipFill>
        <p:spPr>
          <a:xfrm>
            <a:off x="5952562" y="4619523"/>
            <a:ext cx="2005780" cy="756264"/>
          </a:xfrm>
          <a:prstGeom prst="rect">
            <a:avLst/>
          </a:prstGeom>
        </p:spPr>
      </p:pic>
      <p:pic>
        <p:nvPicPr>
          <p:cNvPr id="12" name="Picture 11">
            <a:extLst>
              <a:ext uri="{FF2B5EF4-FFF2-40B4-BE49-F238E27FC236}">
                <a16:creationId xmlns:a16="http://schemas.microsoft.com/office/drawing/2014/main" id="{5A10F848-65E8-4F75-8B0E-10AE32784A75}"/>
              </a:ext>
            </a:extLst>
          </p:cNvPr>
          <p:cNvPicPr>
            <a:picLocks noChangeAspect="1"/>
          </p:cNvPicPr>
          <p:nvPr/>
        </p:nvPicPr>
        <p:blipFill>
          <a:blip r:embed="rId6"/>
          <a:stretch>
            <a:fillRect/>
          </a:stretch>
        </p:blipFill>
        <p:spPr>
          <a:xfrm>
            <a:off x="6243625" y="5417749"/>
            <a:ext cx="1375504" cy="343653"/>
          </a:xfrm>
          <a:prstGeom prst="rect">
            <a:avLst/>
          </a:prstGeom>
        </p:spPr>
      </p:pic>
      <p:pic>
        <p:nvPicPr>
          <p:cNvPr id="14" name="Picture 13">
            <a:extLst>
              <a:ext uri="{FF2B5EF4-FFF2-40B4-BE49-F238E27FC236}">
                <a16:creationId xmlns:a16="http://schemas.microsoft.com/office/drawing/2014/main" id="{46F8B017-0C63-4716-923F-5C48475F5B60}"/>
              </a:ext>
            </a:extLst>
          </p:cNvPr>
          <p:cNvPicPr>
            <a:picLocks noChangeAspect="1"/>
          </p:cNvPicPr>
          <p:nvPr/>
        </p:nvPicPr>
        <p:blipFill>
          <a:blip r:embed="rId6"/>
          <a:stretch>
            <a:fillRect/>
          </a:stretch>
        </p:blipFill>
        <p:spPr>
          <a:xfrm>
            <a:off x="8710511" y="4633520"/>
            <a:ext cx="1772829" cy="364136"/>
          </a:xfrm>
          <a:prstGeom prst="rect">
            <a:avLst/>
          </a:prstGeom>
        </p:spPr>
      </p:pic>
      <p:pic>
        <p:nvPicPr>
          <p:cNvPr id="16" name="Picture 15">
            <a:extLst>
              <a:ext uri="{FF2B5EF4-FFF2-40B4-BE49-F238E27FC236}">
                <a16:creationId xmlns:a16="http://schemas.microsoft.com/office/drawing/2014/main" id="{AD59CA34-DCAF-4A76-BA9D-6C0F01038331}"/>
              </a:ext>
            </a:extLst>
          </p:cNvPr>
          <p:cNvPicPr>
            <a:picLocks noChangeAspect="1"/>
          </p:cNvPicPr>
          <p:nvPr/>
        </p:nvPicPr>
        <p:blipFill>
          <a:blip r:embed="rId7"/>
          <a:stretch>
            <a:fillRect/>
          </a:stretch>
        </p:blipFill>
        <p:spPr>
          <a:xfrm>
            <a:off x="5676355" y="4554941"/>
            <a:ext cx="274344" cy="329213"/>
          </a:xfrm>
          <a:prstGeom prst="rect">
            <a:avLst/>
          </a:prstGeom>
        </p:spPr>
      </p:pic>
      <p:pic>
        <p:nvPicPr>
          <p:cNvPr id="18" name="Picture 17">
            <a:extLst>
              <a:ext uri="{FF2B5EF4-FFF2-40B4-BE49-F238E27FC236}">
                <a16:creationId xmlns:a16="http://schemas.microsoft.com/office/drawing/2014/main" id="{C80A9840-FFEA-4862-B288-56EBDE43AF35}"/>
              </a:ext>
            </a:extLst>
          </p:cNvPr>
          <p:cNvPicPr>
            <a:picLocks noChangeAspect="1"/>
          </p:cNvPicPr>
          <p:nvPr/>
        </p:nvPicPr>
        <p:blipFill>
          <a:blip r:embed="rId8"/>
          <a:stretch>
            <a:fillRect/>
          </a:stretch>
        </p:blipFill>
        <p:spPr>
          <a:xfrm>
            <a:off x="8421039" y="4580714"/>
            <a:ext cx="274344" cy="329213"/>
          </a:xfrm>
          <a:prstGeom prst="rect">
            <a:avLst/>
          </a:prstGeom>
        </p:spPr>
      </p:pic>
      <p:pic>
        <p:nvPicPr>
          <p:cNvPr id="23" name="Picture 22">
            <a:extLst>
              <a:ext uri="{FF2B5EF4-FFF2-40B4-BE49-F238E27FC236}">
                <a16:creationId xmlns:a16="http://schemas.microsoft.com/office/drawing/2014/main" id="{169A5A60-8863-4EE2-9DA4-F0E6966B67F1}"/>
              </a:ext>
            </a:extLst>
          </p:cNvPr>
          <p:cNvPicPr>
            <a:picLocks noChangeAspect="1"/>
          </p:cNvPicPr>
          <p:nvPr/>
        </p:nvPicPr>
        <p:blipFill>
          <a:blip r:embed="rId9"/>
          <a:stretch>
            <a:fillRect/>
          </a:stretch>
        </p:blipFill>
        <p:spPr>
          <a:xfrm>
            <a:off x="5950699" y="5417748"/>
            <a:ext cx="274344" cy="323116"/>
          </a:xfrm>
          <a:prstGeom prst="rect">
            <a:avLst/>
          </a:prstGeom>
        </p:spPr>
      </p:pic>
      <p:pic>
        <p:nvPicPr>
          <p:cNvPr id="24" name="Picture 23">
            <a:extLst>
              <a:ext uri="{FF2B5EF4-FFF2-40B4-BE49-F238E27FC236}">
                <a16:creationId xmlns:a16="http://schemas.microsoft.com/office/drawing/2014/main" id="{8A99B064-C992-41E5-AA95-231319A6815E}"/>
              </a:ext>
            </a:extLst>
          </p:cNvPr>
          <p:cNvPicPr>
            <a:picLocks noChangeAspect="1"/>
          </p:cNvPicPr>
          <p:nvPr/>
        </p:nvPicPr>
        <p:blipFill>
          <a:blip r:embed="rId10"/>
          <a:stretch>
            <a:fillRect/>
          </a:stretch>
        </p:blipFill>
        <p:spPr>
          <a:xfrm>
            <a:off x="9057577" y="6097948"/>
            <a:ext cx="274344" cy="323116"/>
          </a:xfrm>
          <a:prstGeom prst="rect">
            <a:avLst/>
          </a:prstGeom>
        </p:spPr>
      </p:pic>
    </p:spTree>
    <p:extLst>
      <p:ext uri="{BB962C8B-B14F-4D97-AF65-F5344CB8AC3E}">
        <p14:creationId xmlns:p14="http://schemas.microsoft.com/office/powerpoint/2010/main" val="1736014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8160F3-6314-B100-3869-23D8D4FD702D}"/>
              </a:ext>
            </a:extLst>
          </p:cNvPr>
          <p:cNvSpPr>
            <a:spLocks noGrp="1"/>
          </p:cNvSpPr>
          <p:nvPr>
            <p:ph type="body" sz="quarter" idx="10"/>
          </p:nvPr>
        </p:nvSpPr>
        <p:spPr/>
        <p:txBody>
          <a:bodyPr/>
          <a:lstStyle/>
          <a:p>
            <a:endParaRPr lang="en-US"/>
          </a:p>
        </p:txBody>
      </p:sp>
      <p:sp>
        <p:nvSpPr>
          <p:cNvPr id="3" name="Title 2">
            <a:extLst>
              <a:ext uri="{FF2B5EF4-FFF2-40B4-BE49-F238E27FC236}">
                <a16:creationId xmlns:a16="http://schemas.microsoft.com/office/drawing/2014/main" id="{03499E0B-FE9E-E0B3-3376-93BEFF79DB23}"/>
              </a:ext>
            </a:extLst>
          </p:cNvPr>
          <p:cNvSpPr>
            <a:spLocks noGrp="1"/>
          </p:cNvSpPr>
          <p:nvPr>
            <p:ph type="title"/>
          </p:nvPr>
        </p:nvSpPr>
        <p:spPr/>
        <p:txBody>
          <a:bodyPr/>
          <a:lstStyle/>
          <a:p>
            <a:r>
              <a:rPr lang="en-US" altLang="zh-CN"/>
              <a:t>2</a:t>
            </a:r>
            <a:r>
              <a:rPr lang="zh-CN" altLang="en-US"/>
              <a:t>、设置系统显示语言</a:t>
            </a:r>
            <a:endParaRPr lang="en-US"/>
          </a:p>
        </p:txBody>
      </p:sp>
      <p:pic>
        <p:nvPicPr>
          <p:cNvPr id="5" name="Picture 4">
            <a:extLst>
              <a:ext uri="{FF2B5EF4-FFF2-40B4-BE49-F238E27FC236}">
                <a16:creationId xmlns:a16="http://schemas.microsoft.com/office/drawing/2014/main" id="{AB8CE4FF-5433-3AF3-A83F-46EA6BC6AA09}"/>
              </a:ext>
            </a:extLst>
          </p:cNvPr>
          <p:cNvPicPr>
            <a:picLocks noChangeAspect="1"/>
          </p:cNvPicPr>
          <p:nvPr/>
        </p:nvPicPr>
        <p:blipFill rotWithShape="1">
          <a:blip r:embed="rId2"/>
          <a:srcRect b="21649"/>
          <a:stretch/>
        </p:blipFill>
        <p:spPr>
          <a:xfrm>
            <a:off x="496950" y="1372624"/>
            <a:ext cx="11263998" cy="4964391"/>
          </a:xfrm>
          <a:prstGeom prst="rect">
            <a:avLst/>
          </a:prstGeom>
        </p:spPr>
      </p:pic>
      <p:pic>
        <p:nvPicPr>
          <p:cNvPr id="4" name="Picture 3">
            <a:extLst>
              <a:ext uri="{FF2B5EF4-FFF2-40B4-BE49-F238E27FC236}">
                <a16:creationId xmlns:a16="http://schemas.microsoft.com/office/drawing/2014/main" id="{15031433-4CFC-4B20-4B89-60423B7C1613}"/>
              </a:ext>
            </a:extLst>
          </p:cNvPr>
          <p:cNvPicPr>
            <a:picLocks noChangeAspect="1"/>
          </p:cNvPicPr>
          <p:nvPr/>
        </p:nvPicPr>
        <p:blipFill>
          <a:blip r:embed="rId3"/>
          <a:stretch>
            <a:fillRect/>
          </a:stretch>
        </p:blipFill>
        <p:spPr>
          <a:xfrm>
            <a:off x="295080" y="5485376"/>
            <a:ext cx="274344" cy="323116"/>
          </a:xfrm>
          <a:prstGeom prst="rect">
            <a:avLst/>
          </a:prstGeom>
        </p:spPr>
      </p:pic>
    </p:spTree>
    <p:extLst>
      <p:ext uri="{BB962C8B-B14F-4D97-AF65-F5344CB8AC3E}">
        <p14:creationId xmlns:p14="http://schemas.microsoft.com/office/powerpoint/2010/main" val="33813567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8C77D3-473B-4B4F-B2FE-32D3A10512D7}"/>
              </a:ext>
            </a:extLst>
          </p:cNvPr>
          <p:cNvPicPr>
            <a:picLocks noChangeAspect="1"/>
          </p:cNvPicPr>
          <p:nvPr/>
        </p:nvPicPr>
        <p:blipFill>
          <a:blip r:embed="rId3"/>
          <a:stretch>
            <a:fillRect/>
          </a:stretch>
        </p:blipFill>
        <p:spPr>
          <a:xfrm>
            <a:off x="6207714" y="1076778"/>
            <a:ext cx="4722001" cy="909361"/>
          </a:xfrm>
          <a:prstGeom prst="rect">
            <a:avLst/>
          </a:prstGeom>
          <a:ln>
            <a:solidFill>
              <a:schemeClr val="bg2"/>
            </a:solidFill>
          </a:ln>
        </p:spPr>
      </p:pic>
      <p:pic>
        <p:nvPicPr>
          <p:cNvPr id="4" name="Picture 3">
            <a:extLst>
              <a:ext uri="{FF2B5EF4-FFF2-40B4-BE49-F238E27FC236}">
                <a16:creationId xmlns:a16="http://schemas.microsoft.com/office/drawing/2014/main" id="{A2D269A0-E067-45AF-BF48-EBD71CDDE5FA}"/>
              </a:ext>
            </a:extLst>
          </p:cNvPr>
          <p:cNvPicPr>
            <a:picLocks noChangeAspect="1"/>
          </p:cNvPicPr>
          <p:nvPr/>
        </p:nvPicPr>
        <p:blipFill>
          <a:blip r:embed="rId4"/>
          <a:stretch>
            <a:fillRect/>
          </a:stretch>
        </p:blipFill>
        <p:spPr>
          <a:xfrm>
            <a:off x="9947968" y="2019658"/>
            <a:ext cx="1293119" cy="292916"/>
          </a:xfrm>
          <a:prstGeom prst="rect">
            <a:avLst/>
          </a:prstGeom>
          <a:ln>
            <a:solidFill>
              <a:schemeClr val="bg2"/>
            </a:solidFill>
          </a:ln>
        </p:spPr>
      </p:pic>
      <p:pic>
        <p:nvPicPr>
          <p:cNvPr id="3" name="Picture 2">
            <a:extLst>
              <a:ext uri="{FF2B5EF4-FFF2-40B4-BE49-F238E27FC236}">
                <a16:creationId xmlns:a16="http://schemas.microsoft.com/office/drawing/2014/main" id="{5EE87077-418B-48F6-B1CA-51E0B2D91D01}"/>
              </a:ext>
            </a:extLst>
          </p:cNvPr>
          <p:cNvPicPr>
            <a:picLocks noChangeAspect="1"/>
          </p:cNvPicPr>
          <p:nvPr/>
        </p:nvPicPr>
        <p:blipFill>
          <a:blip r:embed="rId5"/>
          <a:stretch>
            <a:fillRect/>
          </a:stretch>
        </p:blipFill>
        <p:spPr>
          <a:xfrm>
            <a:off x="5283826" y="4201648"/>
            <a:ext cx="2536127" cy="2287101"/>
          </a:xfrm>
          <a:prstGeom prst="rect">
            <a:avLst/>
          </a:prstGeom>
        </p:spPr>
        <p:style>
          <a:lnRef idx="2">
            <a:schemeClr val="accent2"/>
          </a:lnRef>
          <a:fillRef idx="1">
            <a:schemeClr val="lt1"/>
          </a:fillRef>
          <a:effectRef idx="0">
            <a:schemeClr val="accent2"/>
          </a:effectRef>
          <a:fontRef idx="minor">
            <a:schemeClr val="dk1"/>
          </a:fontRef>
        </p:style>
      </p:pic>
      <p:sp>
        <p:nvSpPr>
          <p:cNvPr id="10" name="TextBox 9"/>
          <p:cNvSpPr txBox="1"/>
          <p:nvPr/>
        </p:nvSpPr>
        <p:spPr>
          <a:xfrm>
            <a:off x="505807" y="1531458"/>
            <a:ext cx="4163031" cy="1611792"/>
          </a:xfrm>
          <a:prstGeom prst="rect">
            <a:avLst/>
          </a:prstGeom>
          <a:noFill/>
        </p:spPr>
        <p:txBody>
          <a:bodyPr wrap="square" lIns="0" tIns="0" rIns="0" bIns="0">
            <a:noAutofit/>
          </a:bodyPr>
          <a:lstStyle/>
          <a:p>
            <a:pPr>
              <a:lnSpc>
                <a:spcPts val="1700"/>
              </a:lnSpc>
              <a:spcAft>
                <a:spcPts val="600"/>
              </a:spcAft>
              <a:buClr>
                <a:srgbClr val="F0AB00"/>
              </a:buClr>
              <a:buSzPct val="100000"/>
              <a:defRPr sz="1300"/>
            </a:pPr>
            <a:r>
              <a:rPr err="1"/>
              <a:t>从主页</a:t>
            </a:r>
            <a:r>
              <a:t>：</a:t>
            </a:r>
          </a:p>
          <a:p>
            <a:pPr marL="342900" indent="-342900">
              <a:lnSpc>
                <a:spcPts val="1700"/>
              </a:lnSpc>
              <a:spcAft>
                <a:spcPts val="600"/>
              </a:spcAft>
              <a:buClr>
                <a:srgbClr val="F0AB00"/>
              </a:buClr>
              <a:buSzPct val="100000"/>
              <a:buFontTx/>
              <a:buAutoNum type="arabicPeriod"/>
              <a:defRPr sz="1300"/>
            </a:pPr>
            <a:r>
              <a:rPr err="1"/>
              <a:t>可通过</a:t>
            </a:r>
            <a:r>
              <a:rPr b="1" err="1"/>
              <a:t>履行</a:t>
            </a:r>
            <a:r>
              <a:rPr b="1"/>
              <a:t> &gt; </a:t>
            </a:r>
            <a:r>
              <a:rPr b="1" err="1"/>
              <a:t>订单确认查看提交的订单确认</a:t>
            </a:r>
            <a:r>
              <a:t>。</a:t>
            </a:r>
          </a:p>
          <a:p>
            <a:pPr marL="342900" indent="-342900">
              <a:lnSpc>
                <a:spcPts val="1700"/>
              </a:lnSpc>
              <a:spcAft>
                <a:spcPts val="600"/>
              </a:spcAft>
              <a:buClr>
                <a:srgbClr val="F0AB00"/>
              </a:buClr>
              <a:buSzPct val="100000"/>
              <a:buFontTx/>
              <a:buAutoNum type="arabicPeriod"/>
              <a:defRPr sz="1300"/>
            </a:pPr>
            <a:r>
              <a:rPr err="1">
                <a:ea typeface="Arial Unicode MS" pitchFamily="34" charset="-128"/>
                <a:cs typeface="Arial Unicode MS" pitchFamily="34" charset="-128"/>
              </a:rPr>
              <a:t>使用搜索筛选器确定正确的</a:t>
            </a:r>
            <a:r>
              <a:rPr err="1"/>
              <a:t>文档</a:t>
            </a:r>
            <a:r>
              <a:rPr>
                <a:ea typeface="Arial Unicode MS" pitchFamily="34" charset="-128"/>
                <a:cs typeface="Arial Unicode MS" pitchFamily="34" charset="-128"/>
              </a:rPr>
              <a:t>。</a:t>
            </a:r>
          </a:p>
          <a:p>
            <a:pPr marL="342900" indent="-342900">
              <a:lnSpc>
                <a:spcPts val="1700"/>
              </a:lnSpc>
              <a:spcAft>
                <a:spcPts val="600"/>
              </a:spcAft>
              <a:buClr>
                <a:srgbClr val="F0AB00"/>
              </a:buClr>
              <a:buSzPct val="100000"/>
              <a:buFontTx/>
              <a:buAutoNum type="arabicPeriod"/>
              <a:defRPr sz="1300">
                <a:ea typeface="Arial Unicode MS" pitchFamily="34" charset="-128"/>
                <a:cs typeface="Arial Unicode MS" pitchFamily="34" charset="-128"/>
              </a:defRPr>
            </a:pPr>
            <a:r>
              <a:rPr err="1"/>
              <a:t>通过单击表选项菜单配置数据视图</a:t>
            </a:r>
            <a:r>
              <a:t>。</a:t>
            </a:r>
            <a:endParaRPr sz="1300"/>
          </a:p>
          <a:p>
            <a:pPr marL="342900" indent="-342900">
              <a:lnSpc>
                <a:spcPts val="1700"/>
              </a:lnSpc>
              <a:spcAft>
                <a:spcPts val="600"/>
              </a:spcAft>
              <a:buClr>
                <a:srgbClr val="F0AB00"/>
              </a:buClr>
              <a:buSzPct val="100000"/>
              <a:buAutoNum type="arabicPeriod"/>
              <a:defRPr sz="1300"/>
            </a:pPr>
            <a:r>
              <a:rPr err="1"/>
              <a:t>您也可以在</a:t>
            </a:r>
            <a:r>
              <a:t> </a:t>
            </a:r>
            <a:r>
              <a:rPr err="1"/>
              <a:t>相关文档</a:t>
            </a:r>
            <a:r>
              <a:t> 的 PO </a:t>
            </a:r>
            <a:r>
              <a:rPr err="1"/>
              <a:t>屏幕中复查确认</a:t>
            </a:r>
            <a:r>
              <a:t>。</a:t>
            </a:r>
          </a:p>
          <a:p>
            <a:pPr marL="342900" indent="-342900" algn="just">
              <a:lnSpc>
                <a:spcPts val="1700"/>
              </a:lnSpc>
              <a:spcAft>
                <a:spcPts val="600"/>
              </a:spcAft>
              <a:buClr>
                <a:srgbClr val="F0AB00"/>
              </a:buClr>
              <a:buSzPct val="100000"/>
              <a:buAutoNum type="arabicPeriod"/>
            </a:pPr>
            <a:endParaRPr sz="1300" b="1">
              <a:latin typeface="+mj-lt"/>
            </a:endParaRPr>
          </a:p>
        </p:txBody>
      </p:sp>
      <p:sp>
        <p:nvSpPr>
          <p:cNvPr id="14" name="Title 2">
            <a:extLst>
              <a:ext uri="{FF2B5EF4-FFF2-40B4-BE49-F238E27FC236}">
                <a16:creationId xmlns:a16="http://schemas.microsoft.com/office/drawing/2014/main" id="{80E3AB75-BB63-4D33-B940-8FD3785964BD}"/>
              </a:ext>
            </a:extLst>
          </p:cNvPr>
          <p:cNvSpPr txBox="1">
            <a:spLocks/>
          </p:cNvSpPr>
          <p:nvPr/>
        </p:nvSpPr>
        <p:spPr bwMode="black">
          <a:xfrm>
            <a:off x="505805" y="505568"/>
            <a:ext cx="11183564" cy="676980"/>
          </a:xfrm>
          <a:prstGeom prst="rect">
            <a:avLst/>
          </a:prstGeom>
        </p:spPr>
        <p:txBody>
          <a:bodyPr vert="horz" wrap="square" lIns="0" tIns="0" rIns="0" bIns="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dirty="0" err="1"/>
              <a:t>订单确认</a:t>
            </a:r>
            <a:br>
              <a:rPr lang="en-US" dirty="0"/>
            </a:br>
            <a:r>
              <a:rPr dirty="0"/>
              <a:t> </a:t>
            </a:r>
            <a:r>
              <a:rPr sz="2000" dirty="0" err="1">
                <a:solidFill>
                  <a:schemeClr val="accent1"/>
                </a:solidFill>
              </a:rPr>
              <a:t>复查提交的订单确认</a:t>
            </a:r>
            <a:r>
              <a:rPr sz="2000" dirty="0">
                <a:solidFill>
                  <a:schemeClr val="accent1"/>
                </a:solidFill>
              </a:rPr>
              <a:t> 1</a:t>
            </a:r>
          </a:p>
        </p:txBody>
      </p:sp>
      <p:sp>
        <p:nvSpPr>
          <p:cNvPr id="12" name="Oval 11">
            <a:extLst>
              <a:ext uri="{FF2B5EF4-FFF2-40B4-BE49-F238E27FC236}">
                <a16:creationId xmlns:a16="http://schemas.microsoft.com/office/drawing/2014/main" id="{59E88F79-FF16-4C2E-B126-093C4B4D0AF7}"/>
              </a:ext>
            </a:extLst>
          </p:cNvPr>
          <p:cNvSpPr/>
          <p:nvPr/>
        </p:nvSpPr>
        <p:spPr bwMode="gray">
          <a:xfrm>
            <a:off x="6074447" y="5690749"/>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4</a:t>
            </a:r>
          </a:p>
        </p:txBody>
      </p:sp>
      <p:sp>
        <p:nvSpPr>
          <p:cNvPr id="16" name="Oval 15">
            <a:extLst>
              <a:ext uri="{FF2B5EF4-FFF2-40B4-BE49-F238E27FC236}">
                <a16:creationId xmlns:a16="http://schemas.microsoft.com/office/drawing/2014/main" id="{2053F06D-F689-4F72-9DCC-DB423ECD5C99}"/>
              </a:ext>
            </a:extLst>
          </p:cNvPr>
          <p:cNvSpPr/>
          <p:nvPr/>
        </p:nvSpPr>
        <p:spPr bwMode="gray">
          <a:xfrm>
            <a:off x="9862228" y="1851037"/>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1</a:t>
            </a:r>
          </a:p>
        </p:txBody>
      </p:sp>
      <p:pic>
        <p:nvPicPr>
          <p:cNvPr id="5" name="Picture 4">
            <a:extLst>
              <a:ext uri="{FF2B5EF4-FFF2-40B4-BE49-F238E27FC236}">
                <a16:creationId xmlns:a16="http://schemas.microsoft.com/office/drawing/2014/main" id="{581B5640-3BE2-4E7F-B731-830352A19DD1}"/>
              </a:ext>
            </a:extLst>
          </p:cNvPr>
          <p:cNvPicPr>
            <a:picLocks noChangeAspect="1"/>
          </p:cNvPicPr>
          <p:nvPr/>
        </p:nvPicPr>
        <p:blipFill>
          <a:blip r:embed="rId6"/>
          <a:stretch>
            <a:fillRect/>
          </a:stretch>
        </p:blipFill>
        <p:spPr>
          <a:xfrm>
            <a:off x="5283826" y="2391729"/>
            <a:ext cx="6405543" cy="1700380"/>
          </a:xfrm>
          <a:prstGeom prst="rect">
            <a:avLst/>
          </a:prstGeom>
          <a:ln>
            <a:solidFill>
              <a:schemeClr val="bg2"/>
            </a:solidFill>
          </a:ln>
        </p:spPr>
      </p:pic>
      <p:sp>
        <p:nvSpPr>
          <p:cNvPr id="13" name="Oval 12">
            <a:extLst>
              <a:ext uri="{FF2B5EF4-FFF2-40B4-BE49-F238E27FC236}">
                <a16:creationId xmlns:a16="http://schemas.microsoft.com/office/drawing/2014/main" id="{211F14AE-D113-4B90-A6E8-F2904EFCB3A9}"/>
              </a:ext>
            </a:extLst>
          </p:cNvPr>
          <p:cNvSpPr/>
          <p:nvPr/>
        </p:nvSpPr>
        <p:spPr bwMode="gray">
          <a:xfrm>
            <a:off x="5167171" y="2282192"/>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2</a:t>
            </a:r>
          </a:p>
        </p:txBody>
      </p:sp>
      <p:sp>
        <p:nvSpPr>
          <p:cNvPr id="18" name="Oval 17">
            <a:extLst>
              <a:ext uri="{FF2B5EF4-FFF2-40B4-BE49-F238E27FC236}">
                <a16:creationId xmlns:a16="http://schemas.microsoft.com/office/drawing/2014/main" id="{88BD8F7D-2689-483B-81AB-EE351D7087F1}"/>
              </a:ext>
            </a:extLst>
          </p:cNvPr>
          <p:cNvSpPr/>
          <p:nvPr/>
        </p:nvSpPr>
        <p:spPr bwMode="gray">
          <a:xfrm>
            <a:off x="11241087" y="2718166"/>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3</a:t>
            </a:r>
          </a:p>
        </p:txBody>
      </p:sp>
    </p:spTree>
    <p:extLst>
      <p:ext uri="{BB962C8B-B14F-4D97-AF65-F5344CB8AC3E}">
        <p14:creationId xmlns:p14="http://schemas.microsoft.com/office/powerpoint/2010/main" val="22178586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FED06D5-2367-49FA-B26B-73AF4B790E88}"/>
              </a:ext>
            </a:extLst>
          </p:cNvPr>
          <p:cNvSpPr txBox="1"/>
          <p:nvPr/>
        </p:nvSpPr>
        <p:spPr>
          <a:xfrm>
            <a:off x="523361" y="1553238"/>
            <a:ext cx="3658341" cy="2720183"/>
          </a:xfrm>
          <a:prstGeom prst="rect">
            <a:avLst/>
          </a:prstGeom>
          <a:noFill/>
        </p:spPr>
        <p:txBody>
          <a:bodyPr wrap="square" lIns="0" tIns="0" rIns="0" bIns="0">
            <a:noAutofit/>
          </a:bodyPr>
          <a:lstStyle/>
          <a:p>
            <a:pPr>
              <a:lnSpc>
                <a:spcPts val="1700"/>
              </a:lnSpc>
              <a:spcAft>
                <a:spcPts val="600"/>
              </a:spcAft>
              <a:buClr>
                <a:srgbClr val="F0AB00"/>
              </a:buClr>
              <a:buSzPct val="120000"/>
              <a:defRPr sz="1300"/>
            </a:pPr>
            <a:r>
              <a:rPr err="1"/>
              <a:t>发送给采购商的订单确认示例</a:t>
            </a:r>
            <a:r>
              <a:t>。</a:t>
            </a:r>
          </a:p>
          <a:p>
            <a:pPr marL="342900" indent="-342900">
              <a:lnSpc>
                <a:spcPts val="1700"/>
              </a:lnSpc>
              <a:spcAft>
                <a:spcPts val="600"/>
              </a:spcAft>
              <a:buClr>
                <a:srgbClr val="F0AB00"/>
              </a:buClr>
              <a:buSzPct val="100000"/>
              <a:buFont typeface="+mj-lt"/>
              <a:buAutoNum type="arabicPeriod"/>
              <a:defRPr sz="1300"/>
            </a:pPr>
            <a:r>
              <a:rPr err="1"/>
              <a:t>确认参考和采购订单参考</a:t>
            </a:r>
            <a:r>
              <a:t>。</a:t>
            </a:r>
          </a:p>
          <a:p>
            <a:pPr marL="342900" indent="-342900">
              <a:lnSpc>
                <a:spcPts val="1700"/>
              </a:lnSpc>
              <a:spcAft>
                <a:spcPts val="600"/>
              </a:spcAft>
              <a:buClr>
                <a:srgbClr val="F0AB00"/>
              </a:buClr>
              <a:buSzPct val="100000"/>
              <a:buFont typeface="+mj-lt"/>
              <a:buAutoNum type="arabicPeriod"/>
              <a:defRPr sz="1300"/>
            </a:pPr>
            <a:r>
              <a:rPr err="1"/>
              <a:t>原始要求日期和数量</a:t>
            </a:r>
            <a:r>
              <a:t>。</a:t>
            </a:r>
          </a:p>
          <a:p>
            <a:pPr marL="342900" indent="-342900">
              <a:lnSpc>
                <a:spcPts val="1700"/>
              </a:lnSpc>
              <a:spcAft>
                <a:spcPts val="600"/>
              </a:spcAft>
              <a:buClr>
                <a:srgbClr val="F0AB00"/>
              </a:buClr>
              <a:buSzPct val="100000"/>
              <a:buFont typeface="+mj-lt"/>
              <a:buAutoNum type="arabicPeriod"/>
              <a:defRPr sz="1300"/>
            </a:pPr>
            <a:r>
              <a:rPr err="1"/>
              <a:t>来自供应商的操作</a:t>
            </a:r>
            <a:r>
              <a:t>：</a:t>
            </a:r>
          </a:p>
          <a:p>
            <a:pPr marL="800100" lvl="1" indent="-342900">
              <a:lnSpc>
                <a:spcPts val="1700"/>
              </a:lnSpc>
              <a:spcAft>
                <a:spcPts val="600"/>
              </a:spcAft>
              <a:buClr>
                <a:srgbClr val="F0AB00"/>
              </a:buClr>
              <a:buFont typeface="+mj-lt"/>
              <a:buAutoNum type="alphaLcParenR"/>
              <a:defRPr sz="1300"/>
            </a:pPr>
            <a:r>
              <a:t>“按</a:t>
            </a:r>
            <a:r>
              <a:rPr lang="zh-CN" altLang="en-US"/>
              <a:t>需</a:t>
            </a:r>
            <a:r>
              <a:rPr err="1"/>
              <a:t>求”确认</a:t>
            </a:r>
            <a:r>
              <a:t> 2 </a:t>
            </a:r>
            <a:r>
              <a:rPr err="1"/>
              <a:t>个项目</a:t>
            </a:r>
            <a:r>
              <a:t>。</a:t>
            </a:r>
          </a:p>
          <a:p>
            <a:pPr marL="800100" lvl="1" indent="-342900">
              <a:lnSpc>
                <a:spcPts val="1700"/>
              </a:lnSpc>
              <a:spcAft>
                <a:spcPts val="600"/>
              </a:spcAft>
              <a:buClr>
                <a:srgbClr val="F0AB00"/>
              </a:buClr>
              <a:buFont typeface="+mj-lt"/>
              <a:buAutoNum type="alphaLcParenR"/>
              <a:defRPr sz="1300"/>
            </a:pPr>
            <a:r>
              <a:rPr err="1"/>
              <a:t>通过更新的交货日期确认</a:t>
            </a:r>
            <a:r>
              <a:t> 8 </a:t>
            </a:r>
            <a:r>
              <a:rPr err="1"/>
              <a:t>个项目</a:t>
            </a:r>
            <a:r>
              <a:t>。</a:t>
            </a:r>
          </a:p>
          <a:p>
            <a:pPr marL="342900" indent="-342900">
              <a:lnSpc>
                <a:spcPts val="1700"/>
              </a:lnSpc>
              <a:spcAft>
                <a:spcPts val="600"/>
              </a:spcAft>
              <a:buClr>
                <a:srgbClr val="F0AB00"/>
              </a:buClr>
              <a:buSzPct val="120000"/>
              <a:buFontTx/>
              <a:buAutoNum type="arabicPeriod"/>
            </a:pPr>
            <a:endParaRPr sz="1300"/>
          </a:p>
          <a:p>
            <a:pPr>
              <a:lnSpc>
                <a:spcPts val="1700"/>
              </a:lnSpc>
              <a:spcAft>
                <a:spcPts val="600"/>
              </a:spcAft>
              <a:buClr>
                <a:srgbClr val="F0AB00"/>
              </a:buClr>
              <a:buSzPct val="120000"/>
            </a:pPr>
            <a:br>
              <a:rPr lang="en-US" sz="1300"/>
            </a:br>
            <a:endParaRPr sz="1300" b="1"/>
          </a:p>
        </p:txBody>
      </p:sp>
      <p:pic>
        <p:nvPicPr>
          <p:cNvPr id="7" name="Picture 6">
            <a:extLst>
              <a:ext uri="{FF2B5EF4-FFF2-40B4-BE49-F238E27FC236}">
                <a16:creationId xmlns:a16="http://schemas.microsoft.com/office/drawing/2014/main" id="{D816D9A4-82D1-48F6-8950-49F2D1073077}"/>
              </a:ext>
            </a:extLst>
          </p:cNvPr>
          <p:cNvPicPr>
            <a:picLocks noChangeAspect="1"/>
          </p:cNvPicPr>
          <p:nvPr/>
        </p:nvPicPr>
        <p:blipFill>
          <a:blip r:embed="rId3"/>
          <a:stretch>
            <a:fillRect/>
          </a:stretch>
        </p:blipFill>
        <p:spPr>
          <a:xfrm>
            <a:off x="4468218" y="1575624"/>
            <a:ext cx="7298504" cy="3248092"/>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pic>
      <p:sp>
        <p:nvSpPr>
          <p:cNvPr id="17" name="Title 2">
            <a:extLst>
              <a:ext uri="{FF2B5EF4-FFF2-40B4-BE49-F238E27FC236}">
                <a16:creationId xmlns:a16="http://schemas.microsoft.com/office/drawing/2014/main" id="{AF7B26DA-29C2-4919-8664-25ADF0C37C72}"/>
              </a:ext>
            </a:extLst>
          </p:cNvPr>
          <p:cNvSpPr txBox="1">
            <a:spLocks/>
          </p:cNvSpPr>
          <p:nvPr/>
        </p:nvSpPr>
        <p:spPr bwMode="black">
          <a:xfrm>
            <a:off x="523360" y="505568"/>
            <a:ext cx="11183564" cy="676980"/>
          </a:xfrm>
          <a:prstGeom prst="rect">
            <a:avLst/>
          </a:prstGeom>
        </p:spPr>
        <p:txBody>
          <a:bodyPr vert="horz" wrap="square" lIns="0" tIns="0" rIns="0" bIns="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dirty="0" err="1"/>
              <a:t>订单确认</a:t>
            </a:r>
            <a:br>
              <a:rPr lang="en-US" dirty="0"/>
            </a:br>
            <a:r>
              <a:rPr dirty="0"/>
              <a:t> </a:t>
            </a:r>
            <a:r>
              <a:rPr sz="2000" dirty="0" err="1">
                <a:solidFill>
                  <a:schemeClr val="accent1"/>
                </a:solidFill>
              </a:rPr>
              <a:t>复查提交的订单确认</a:t>
            </a:r>
            <a:r>
              <a:rPr sz="2000" dirty="0">
                <a:solidFill>
                  <a:schemeClr val="accent1"/>
                </a:solidFill>
              </a:rPr>
              <a:t> 2</a:t>
            </a:r>
          </a:p>
        </p:txBody>
      </p:sp>
      <p:sp>
        <p:nvSpPr>
          <p:cNvPr id="2" name="Rectangle 1">
            <a:extLst>
              <a:ext uri="{FF2B5EF4-FFF2-40B4-BE49-F238E27FC236}">
                <a16:creationId xmlns:a16="http://schemas.microsoft.com/office/drawing/2014/main" id="{4450C1A8-09EF-4E9E-AA4E-3BDCAEE8D2F4}"/>
              </a:ext>
            </a:extLst>
          </p:cNvPr>
          <p:cNvSpPr/>
          <p:nvPr/>
        </p:nvSpPr>
        <p:spPr bwMode="gray">
          <a:xfrm>
            <a:off x="7801371" y="3644780"/>
            <a:ext cx="1390869" cy="432698"/>
          </a:xfrm>
          <a:prstGeom prst="rect">
            <a:avLst/>
          </a:prstGeom>
          <a:noFill/>
          <a:ln w="2540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pPr>
            <a:endParaRPr sz="1800" kern="0">
              <a:ea typeface="Arial Unicode MS" pitchFamily="34" charset="-128"/>
              <a:cs typeface="Arial Unicode MS" pitchFamily="34" charset="-128"/>
            </a:endParaRPr>
          </a:p>
        </p:txBody>
      </p:sp>
      <p:sp>
        <p:nvSpPr>
          <p:cNvPr id="15" name="Rectangle 14">
            <a:extLst>
              <a:ext uri="{FF2B5EF4-FFF2-40B4-BE49-F238E27FC236}">
                <a16:creationId xmlns:a16="http://schemas.microsoft.com/office/drawing/2014/main" id="{69B01FF9-033D-41FB-9251-4102E477C96B}"/>
              </a:ext>
            </a:extLst>
          </p:cNvPr>
          <p:cNvSpPr/>
          <p:nvPr/>
        </p:nvSpPr>
        <p:spPr bwMode="gray">
          <a:xfrm>
            <a:off x="5135892" y="4383431"/>
            <a:ext cx="2665479" cy="402383"/>
          </a:xfrm>
          <a:prstGeom prst="rect">
            <a:avLst/>
          </a:prstGeom>
          <a:noFill/>
          <a:ln w="2540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pPr>
            <a:endParaRPr sz="1800" kern="0">
              <a:ea typeface="Arial Unicode MS" pitchFamily="34" charset="-128"/>
              <a:cs typeface="Arial Unicode MS" pitchFamily="34" charset="-128"/>
            </a:endParaRPr>
          </a:p>
        </p:txBody>
      </p:sp>
      <p:sp>
        <p:nvSpPr>
          <p:cNvPr id="10" name="Rectangle 9">
            <a:extLst>
              <a:ext uri="{FF2B5EF4-FFF2-40B4-BE49-F238E27FC236}">
                <a16:creationId xmlns:a16="http://schemas.microsoft.com/office/drawing/2014/main" id="{E7AC643D-7F30-4AB5-9B01-0877E663529B}"/>
              </a:ext>
            </a:extLst>
          </p:cNvPr>
          <p:cNvSpPr/>
          <p:nvPr/>
        </p:nvSpPr>
        <p:spPr bwMode="gray">
          <a:xfrm>
            <a:off x="5692294" y="3898724"/>
            <a:ext cx="1202635" cy="121557"/>
          </a:xfrm>
          <a:prstGeom prst="rect">
            <a:avLst/>
          </a:prstGeom>
          <a:solidFill>
            <a:schemeClr val="bg1"/>
          </a:solidFill>
          <a:ln w="25400" algn="ctr">
            <a:solidFill>
              <a:schemeClr val="bg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800">
                <a:ea typeface="Arial Unicode MS" pitchFamily="34" charset="-128"/>
                <a:cs typeface="Arial Unicode MS" pitchFamily="34" charset="-128"/>
              </a:defRPr>
            </a:pPr>
            <a:r>
              <a:t>测试客户部分 1</a:t>
            </a:r>
          </a:p>
        </p:txBody>
      </p:sp>
      <p:sp>
        <p:nvSpPr>
          <p:cNvPr id="14" name="Rectangle 13">
            <a:extLst>
              <a:ext uri="{FF2B5EF4-FFF2-40B4-BE49-F238E27FC236}">
                <a16:creationId xmlns:a16="http://schemas.microsoft.com/office/drawing/2014/main" id="{43B5C660-C4F0-4E80-97F2-DAF9587BF55D}"/>
              </a:ext>
            </a:extLst>
          </p:cNvPr>
          <p:cNvSpPr/>
          <p:nvPr/>
        </p:nvSpPr>
        <p:spPr bwMode="gray">
          <a:xfrm>
            <a:off x="5526572" y="4072024"/>
            <a:ext cx="1534076" cy="178112"/>
          </a:xfrm>
          <a:prstGeom prst="rect">
            <a:avLst/>
          </a:prstGeom>
          <a:solidFill>
            <a:schemeClr val="bg1"/>
          </a:solidFill>
          <a:ln w="25400" algn="ctr">
            <a:solidFill>
              <a:schemeClr val="bg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800">
                <a:ea typeface="Arial Unicode MS" pitchFamily="34" charset="-128"/>
                <a:cs typeface="Arial Unicode MS" pitchFamily="34" charset="-128"/>
              </a:defRPr>
            </a:pPr>
            <a:r>
              <a:t>测试描述</a:t>
            </a:r>
          </a:p>
        </p:txBody>
      </p:sp>
      <p:sp>
        <p:nvSpPr>
          <p:cNvPr id="18" name="Oval 17">
            <a:extLst>
              <a:ext uri="{FF2B5EF4-FFF2-40B4-BE49-F238E27FC236}">
                <a16:creationId xmlns:a16="http://schemas.microsoft.com/office/drawing/2014/main" id="{7EB2AA93-58FB-4CA0-9452-560463D7183C}"/>
              </a:ext>
            </a:extLst>
          </p:cNvPr>
          <p:cNvSpPr/>
          <p:nvPr/>
        </p:nvSpPr>
        <p:spPr bwMode="gray">
          <a:xfrm>
            <a:off x="7691237" y="3501933"/>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2</a:t>
            </a:r>
          </a:p>
        </p:txBody>
      </p:sp>
      <p:sp>
        <p:nvSpPr>
          <p:cNvPr id="19" name="Oval 18">
            <a:extLst>
              <a:ext uri="{FF2B5EF4-FFF2-40B4-BE49-F238E27FC236}">
                <a16:creationId xmlns:a16="http://schemas.microsoft.com/office/drawing/2014/main" id="{A693EA9C-B13F-4257-ABFA-F9FDF772AF63}"/>
              </a:ext>
            </a:extLst>
          </p:cNvPr>
          <p:cNvSpPr/>
          <p:nvPr/>
        </p:nvSpPr>
        <p:spPr bwMode="gray">
          <a:xfrm>
            <a:off x="4880599" y="2617605"/>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1</a:t>
            </a:r>
          </a:p>
        </p:txBody>
      </p:sp>
      <p:sp>
        <p:nvSpPr>
          <p:cNvPr id="20" name="Oval 19">
            <a:extLst>
              <a:ext uri="{FF2B5EF4-FFF2-40B4-BE49-F238E27FC236}">
                <a16:creationId xmlns:a16="http://schemas.microsoft.com/office/drawing/2014/main" id="{4A566194-5613-465F-A43F-CA43BB05472B}"/>
              </a:ext>
            </a:extLst>
          </p:cNvPr>
          <p:cNvSpPr/>
          <p:nvPr/>
        </p:nvSpPr>
        <p:spPr bwMode="gray">
          <a:xfrm>
            <a:off x="4923083" y="4290210"/>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3</a:t>
            </a:r>
          </a:p>
        </p:txBody>
      </p:sp>
    </p:spTree>
    <p:extLst>
      <p:ext uri="{BB962C8B-B14F-4D97-AF65-F5344CB8AC3E}">
        <p14:creationId xmlns:p14="http://schemas.microsoft.com/office/powerpoint/2010/main" val="35959447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F7E331D-88AE-49D9-9817-6D8BCFABF773}"/>
              </a:ext>
            </a:extLst>
          </p:cNvPr>
          <p:cNvGraphicFramePr>
            <a:graphicFrameLocks noGrp="1"/>
          </p:cNvGraphicFramePr>
          <p:nvPr>
            <p:extLst>
              <p:ext uri="{D42A27DB-BD31-4B8C-83A1-F6EECF244321}">
                <p14:modId xmlns:p14="http://schemas.microsoft.com/office/powerpoint/2010/main" val="4043453501"/>
              </p:ext>
            </p:extLst>
          </p:nvPr>
        </p:nvGraphicFramePr>
        <p:xfrm>
          <a:off x="505455" y="1620000"/>
          <a:ext cx="11183565" cy="1392565"/>
        </p:xfrm>
        <a:graphic>
          <a:graphicData uri="http://schemas.openxmlformats.org/drawingml/2006/table">
            <a:tbl>
              <a:tblPr firstRow="1" bandRow="1">
                <a:tableStyleId>{6E25E649-3F16-4E02-A733-19D2CDBF48F0}</a:tableStyleId>
              </a:tblPr>
              <a:tblGrid>
                <a:gridCol w="2138849">
                  <a:extLst>
                    <a:ext uri="{9D8B030D-6E8A-4147-A177-3AD203B41FA5}">
                      <a16:colId xmlns:a16="http://schemas.microsoft.com/office/drawing/2014/main" val="4121459072"/>
                    </a:ext>
                  </a:extLst>
                </a:gridCol>
                <a:gridCol w="2230735">
                  <a:extLst>
                    <a:ext uri="{9D8B030D-6E8A-4147-A177-3AD203B41FA5}">
                      <a16:colId xmlns:a16="http://schemas.microsoft.com/office/drawing/2014/main" val="462276800"/>
                    </a:ext>
                  </a:extLst>
                </a:gridCol>
                <a:gridCol w="3647551">
                  <a:extLst>
                    <a:ext uri="{9D8B030D-6E8A-4147-A177-3AD203B41FA5}">
                      <a16:colId xmlns:a16="http://schemas.microsoft.com/office/drawing/2014/main" val="3668374838"/>
                    </a:ext>
                  </a:extLst>
                </a:gridCol>
                <a:gridCol w="1416818">
                  <a:extLst>
                    <a:ext uri="{9D8B030D-6E8A-4147-A177-3AD203B41FA5}">
                      <a16:colId xmlns:a16="http://schemas.microsoft.com/office/drawing/2014/main" val="2080006645"/>
                    </a:ext>
                  </a:extLst>
                </a:gridCol>
                <a:gridCol w="1749612">
                  <a:extLst>
                    <a:ext uri="{9D8B030D-6E8A-4147-A177-3AD203B41FA5}">
                      <a16:colId xmlns:a16="http://schemas.microsoft.com/office/drawing/2014/main" val="2139757062"/>
                    </a:ext>
                  </a:extLst>
                </a:gridCol>
              </a:tblGrid>
              <a:tr h="278513">
                <a:tc>
                  <a:txBody>
                    <a:bodyPr/>
                    <a:lstStyle/>
                    <a:p>
                      <a:pPr>
                        <a:defRPr sz="1200"/>
                      </a:pPr>
                      <a:r>
                        <a:t>级别</a:t>
                      </a:r>
                    </a:p>
                  </a:txBody>
                  <a:tcPr/>
                </a:tc>
                <a:tc>
                  <a:txBody>
                    <a:bodyPr/>
                    <a:lstStyle/>
                    <a:p>
                      <a:pPr>
                        <a:defRPr sz="1200"/>
                      </a:pPr>
                      <a:r>
                        <a:t>字段</a:t>
                      </a:r>
                    </a:p>
                  </a:txBody>
                  <a:tcPr/>
                </a:tc>
                <a:tc>
                  <a:txBody>
                    <a:bodyPr/>
                    <a:lstStyle/>
                    <a:p>
                      <a:pPr>
                        <a:defRPr sz="1200"/>
                      </a:pPr>
                      <a:r>
                        <a:t>描述</a:t>
                      </a:r>
                    </a:p>
                  </a:txBody>
                  <a:tcPr/>
                </a:tc>
                <a:tc>
                  <a:txBody>
                    <a:bodyPr/>
                    <a:lstStyle/>
                    <a:p>
                      <a:pPr>
                        <a:defRPr sz="1200"/>
                      </a:pPr>
                      <a:r>
                        <a:t>必需</a:t>
                      </a:r>
                    </a:p>
                  </a:txBody>
                  <a:tcPr/>
                </a:tc>
                <a:tc>
                  <a:txBody>
                    <a:bodyPr/>
                    <a:lstStyle/>
                    <a:p>
                      <a:pPr>
                        <a:defRPr sz="1200"/>
                      </a:pPr>
                      <a:r>
                        <a:t>数据源</a:t>
                      </a:r>
                    </a:p>
                  </a:txBody>
                  <a:tcPr/>
                </a:tc>
                <a:extLst>
                  <a:ext uri="{0D108BD9-81ED-4DB2-BD59-A6C34878D82A}">
                    <a16:rowId xmlns:a16="http://schemas.microsoft.com/office/drawing/2014/main" val="4086142013"/>
                  </a:ext>
                </a:extLst>
              </a:tr>
              <a:tr h="278513">
                <a:tc>
                  <a:txBody>
                    <a:bodyPr/>
                    <a:lstStyle/>
                    <a:p>
                      <a:pPr algn="l" fontAlgn="b">
                        <a:defRPr sz="1200">
                          <a:solidFill>
                            <a:srgbClr val="000000"/>
                          </a:solidFill>
                          <a:effectLst/>
                        </a:defRPr>
                      </a:pPr>
                      <a:r>
                        <a:t>  订单确认抬头</a:t>
                      </a:r>
                    </a:p>
                  </a:txBody>
                  <a:tcPr marL="7620" marR="7620" marT="7620" marB="0" anchor="b"/>
                </a:tc>
                <a:tc>
                  <a:txBody>
                    <a:bodyPr/>
                    <a:lstStyle/>
                    <a:p>
                      <a:pPr>
                        <a:defRPr sz="1200"/>
                      </a:pPr>
                      <a:r>
                        <a:t>确认编号</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sz="1200"/>
                      </a:pPr>
                      <a:r>
                        <a:t>卖方输入的参考</a:t>
                      </a:r>
                    </a:p>
                  </a:txBody>
                  <a:tcPr/>
                </a:tc>
                <a:tc>
                  <a:txBody>
                    <a:bodyPr/>
                    <a:lstStyle/>
                    <a:p>
                      <a:pPr>
                        <a:defRPr sz="1200"/>
                      </a:pPr>
                      <a:r>
                        <a:t>是</a:t>
                      </a:r>
                    </a:p>
                  </a:txBody>
                  <a:tcPr/>
                </a:tc>
                <a:tc>
                  <a:txBody>
                    <a:bodyPr/>
                    <a:lstStyle/>
                    <a:p>
                      <a:pPr>
                        <a:defRPr sz="1200"/>
                      </a:pPr>
                      <a:r>
                        <a:rPr lang="zh-CN" altLang="en-US"/>
                        <a:t>默认为订单编号</a:t>
                      </a:r>
                      <a:endParaRPr/>
                    </a:p>
                  </a:txBody>
                  <a:tcPr/>
                </a:tc>
                <a:extLst>
                  <a:ext uri="{0D108BD9-81ED-4DB2-BD59-A6C34878D82A}">
                    <a16:rowId xmlns:a16="http://schemas.microsoft.com/office/drawing/2014/main" val="3248743233"/>
                  </a:ext>
                </a:extLst>
              </a:tr>
              <a:tr h="278513">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sz="1200">
                          <a:solidFill>
                            <a:srgbClr val="000000"/>
                          </a:solidFill>
                          <a:effectLst/>
                        </a:defRPr>
                      </a:pPr>
                      <a:r>
                        <a:t>订单确认抬头</a:t>
                      </a:r>
                    </a:p>
                  </a:txBody>
                  <a:tcPr/>
                </a:tc>
                <a:tc>
                  <a:txBody>
                    <a:bodyPr/>
                    <a:lstStyle/>
                    <a:p>
                      <a:pPr>
                        <a:defRPr sz="1200"/>
                      </a:pPr>
                      <a:r>
                        <a:t>相关采购订单编号</a:t>
                      </a:r>
                    </a:p>
                  </a:txBody>
                  <a:tcPr/>
                </a:tc>
                <a:tc>
                  <a:txBody>
                    <a:bodyPr/>
                    <a:lstStyle/>
                    <a:p>
                      <a:pPr>
                        <a:defRPr sz="1200"/>
                      </a:pPr>
                      <a:r>
                        <a:t>客户采购订单参考</a:t>
                      </a:r>
                    </a:p>
                  </a:txBody>
                  <a:tcPr/>
                </a:tc>
                <a:tc>
                  <a:txBody>
                    <a:bodyPr/>
                    <a:lstStyle/>
                    <a:p>
                      <a:pPr>
                        <a:defRPr sz="1200"/>
                      </a:pPr>
                      <a:r>
                        <a:t>预填充</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sz="1200"/>
                      </a:pPr>
                      <a:r>
                        <a:t>客户 ERP</a:t>
                      </a:r>
                    </a:p>
                  </a:txBody>
                  <a:tcPr/>
                </a:tc>
                <a:extLst>
                  <a:ext uri="{0D108BD9-81ED-4DB2-BD59-A6C34878D82A}">
                    <a16:rowId xmlns:a16="http://schemas.microsoft.com/office/drawing/2014/main" val="3110212555"/>
                  </a:ext>
                </a:extLst>
              </a:tr>
              <a:tr h="278513">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sz="1200">
                          <a:solidFill>
                            <a:srgbClr val="000000"/>
                          </a:solidFill>
                          <a:effectLst/>
                        </a:defRPr>
                      </a:pPr>
                      <a:r>
                        <a:t>订单确认抬头</a:t>
                      </a:r>
                    </a:p>
                  </a:txBody>
                  <a:tcPr/>
                </a:tc>
                <a:tc>
                  <a:txBody>
                    <a:bodyPr/>
                    <a:lstStyle/>
                    <a:p>
                      <a:pPr>
                        <a:defRPr sz="1200"/>
                      </a:pPr>
                      <a:r>
                        <a:t>客户</a:t>
                      </a:r>
                    </a:p>
                  </a:txBody>
                  <a:tcPr/>
                </a:tc>
                <a:tc>
                  <a:txBody>
                    <a:bodyPr/>
                    <a:lstStyle/>
                    <a:p>
                      <a:pPr>
                        <a:defRPr sz="1200"/>
                      </a:pPr>
                      <a:r>
                        <a:t>客户名称</a:t>
                      </a:r>
                    </a:p>
                  </a:txBody>
                  <a:tcPr/>
                </a:tc>
                <a:tc>
                  <a:txBody>
                    <a:bodyPr/>
                    <a:lstStyle/>
                    <a:p>
                      <a:pPr>
                        <a:defRPr sz="1200"/>
                      </a:pPr>
                      <a:r>
                        <a:t>预填充</a:t>
                      </a:r>
                    </a:p>
                  </a:txBody>
                  <a:tcPr/>
                </a:tc>
                <a:tc>
                  <a:txBody>
                    <a:bodyPr/>
                    <a:lstStyle/>
                    <a:p>
                      <a:pPr>
                        <a:defRPr sz="1200"/>
                      </a:pPr>
                      <a:r>
                        <a:t>客户 ERP</a:t>
                      </a:r>
                    </a:p>
                  </a:txBody>
                  <a:tcPr/>
                </a:tc>
                <a:extLst>
                  <a:ext uri="{0D108BD9-81ED-4DB2-BD59-A6C34878D82A}">
                    <a16:rowId xmlns:a16="http://schemas.microsoft.com/office/drawing/2014/main" val="1782079135"/>
                  </a:ext>
                </a:extLst>
              </a:tr>
              <a:tr h="278513">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sz="1200">
                          <a:solidFill>
                            <a:srgbClr val="000000"/>
                          </a:solidFill>
                          <a:effectLst/>
                        </a:defRPr>
                      </a:pPr>
                      <a:r>
                        <a:t>订单确认抬头</a:t>
                      </a:r>
                    </a:p>
                  </a:txBody>
                  <a:tcPr/>
                </a:tc>
                <a:tc>
                  <a:txBody>
                    <a:bodyPr/>
                    <a:lstStyle/>
                    <a:p>
                      <a:pPr>
                        <a:defRPr sz="1200"/>
                      </a:pPr>
                      <a:r>
                        <a:t>供应商参考</a:t>
                      </a:r>
                    </a:p>
                  </a:txBody>
                  <a:tcPr/>
                </a:tc>
                <a:tc>
                  <a:txBody>
                    <a:bodyPr/>
                    <a:lstStyle/>
                    <a:p>
                      <a:pPr>
                        <a:defRPr sz="1200"/>
                      </a:pPr>
                      <a:r>
                        <a:t>供应商公共参考编号（销售订单编号）</a:t>
                      </a:r>
                    </a:p>
                  </a:txBody>
                  <a:tcPr/>
                </a:tc>
                <a:tc>
                  <a:txBody>
                    <a:bodyPr/>
                    <a:lstStyle/>
                    <a:p>
                      <a:pPr>
                        <a:defRPr sz="1200"/>
                      </a:pPr>
                      <a:r>
                        <a:t>可选 - 待定</a:t>
                      </a:r>
                    </a:p>
                  </a:txBody>
                  <a:tcPr/>
                </a:tc>
                <a:tc>
                  <a:txBody>
                    <a:bodyPr/>
                    <a:lstStyle/>
                    <a:p>
                      <a:pPr>
                        <a:defRPr sz="1200"/>
                      </a:pPr>
                      <a:r>
                        <a:rPr err="1"/>
                        <a:t>自由文本</a:t>
                      </a:r>
                      <a:endParaRPr/>
                    </a:p>
                  </a:txBody>
                  <a:tcPr/>
                </a:tc>
                <a:extLst>
                  <a:ext uri="{0D108BD9-81ED-4DB2-BD59-A6C34878D82A}">
                    <a16:rowId xmlns:a16="http://schemas.microsoft.com/office/drawing/2014/main" val="828662091"/>
                  </a:ext>
                </a:extLst>
              </a:tr>
            </a:tbl>
          </a:graphicData>
        </a:graphic>
      </p:graphicFrame>
      <p:sp>
        <p:nvSpPr>
          <p:cNvPr id="7" name="Title 2">
            <a:extLst>
              <a:ext uri="{FF2B5EF4-FFF2-40B4-BE49-F238E27FC236}">
                <a16:creationId xmlns:a16="http://schemas.microsoft.com/office/drawing/2014/main" id="{49948E43-8FE6-4B73-B974-F14B2BC6BCDD}"/>
              </a:ext>
            </a:extLst>
          </p:cNvPr>
          <p:cNvSpPr txBox="1">
            <a:spLocks/>
          </p:cNvSpPr>
          <p:nvPr/>
        </p:nvSpPr>
        <p:spPr bwMode="black">
          <a:xfrm>
            <a:off x="523360" y="505568"/>
            <a:ext cx="11183564" cy="676980"/>
          </a:xfrm>
          <a:prstGeom prst="rect">
            <a:avLst/>
          </a:prstGeom>
        </p:spPr>
        <p:txBody>
          <a:bodyPr vert="horz" wrap="square" lIns="0" tIns="0" rIns="0" bIns="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t>订单确认</a:t>
            </a:r>
            <a:br>
              <a:rPr lang="en-US"/>
            </a:br>
            <a:r>
              <a:rPr sz="2000">
                <a:solidFill>
                  <a:schemeClr val="accent1"/>
                </a:solidFill>
              </a:rPr>
              <a:t>订单确认内容</a:t>
            </a:r>
          </a:p>
        </p:txBody>
      </p:sp>
      <p:sp>
        <p:nvSpPr>
          <p:cNvPr id="6" name="Text Placeholder 5">
            <a:extLst>
              <a:ext uri="{FF2B5EF4-FFF2-40B4-BE49-F238E27FC236}">
                <a16:creationId xmlns:a16="http://schemas.microsoft.com/office/drawing/2014/main" id="{26FA06DD-0B98-4207-A5F0-BDCA8DBD5CF1}"/>
              </a:ext>
            </a:extLst>
          </p:cNvPr>
          <p:cNvSpPr txBox="1">
            <a:spLocks noGrp="1"/>
          </p:cNvSpPr>
          <p:nvPr>
            <p:ph type="body" sz="quarter" idx="10"/>
          </p:nvPr>
        </p:nvSpPr>
        <p:spPr>
          <a:xfrm>
            <a:off x="505454" y="3429001"/>
            <a:ext cx="9353938" cy="200055"/>
          </a:xfrm>
          <a:prstGeom prst="rect">
            <a:avLst/>
          </a:prstGeom>
          <a:noFill/>
        </p:spPr>
        <p:txBody>
          <a:bodyPr vert="horz" wrap="square" lIns="0" tIns="0" rIns="0" bIns="0">
            <a:spAutoFit/>
          </a:bodyPr>
          <a:lstStyle/>
          <a:p>
            <a:pPr fontAlgn="base">
              <a:spcBef>
                <a:spcPct val="50000"/>
              </a:spcBef>
              <a:spcAft>
                <a:spcPct val="0"/>
              </a:spcAft>
              <a:buClr>
                <a:srgbClr val="F0AB00"/>
              </a:buClr>
              <a:buSzPct val="80000"/>
              <a:defRPr sz="1300" kern="0">
                <a:ea typeface="Arial Unicode MS" pitchFamily="34" charset="-128"/>
                <a:cs typeface="Arial Unicode MS" pitchFamily="34" charset="-128"/>
              </a:defRPr>
            </a:pPr>
            <a:r>
              <a:rPr b="1">
                <a:solidFill>
                  <a:schemeClr val="accent1"/>
                </a:solidFill>
              </a:rPr>
              <a:t>注意：</a:t>
            </a:r>
            <a:r>
              <a:t>剩余的 PO 内容在嵌入式 Excel 文件中可用。</a:t>
            </a:r>
          </a:p>
        </p:txBody>
      </p:sp>
      <p:graphicFrame>
        <p:nvGraphicFramePr>
          <p:cNvPr id="8" name="Object 7">
            <a:extLst>
              <a:ext uri="{FF2B5EF4-FFF2-40B4-BE49-F238E27FC236}">
                <a16:creationId xmlns:a16="http://schemas.microsoft.com/office/drawing/2014/main" id="{FBFF4717-B627-4519-9CC8-21E4480C2DB4}"/>
              </a:ext>
            </a:extLst>
          </p:cNvPr>
          <p:cNvGraphicFramePr>
            <a:graphicFrameLocks noChangeAspect="1"/>
          </p:cNvGraphicFramePr>
          <p:nvPr>
            <p:extLst>
              <p:ext uri="{D42A27DB-BD31-4B8C-83A1-F6EECF244321}">
                <p14:modId xmlns:p14="http://schemas.microsoft.com/office/powerpoint/2010/main" val="3864398746"/>
              </p:ext>
            </p:extLst>
          </p:nvPr>
        </p:nvGraphicFramePr>
        <p:xfrm>
          <a:off x="10777537" y="3529027"/>
          <a:ext cx="604838" cy="1282700"/>
        </p:xfrm>
        <a:graphic>
          <a:graphicData uri="http://schemas.openxmlformats.org/presentationml/2006/ole">
            <mc:AlternateContent xmlns:mc="http://schemas.openxmlformats.org/markup-compatibility/2006">
              <mc:Choice xmlns:v="urn:schemas-microsoft-com:vml" Requires="v">
                <p:oleObj name="Worksheet" showAsIcon="1" r:id="rId3" imgW="380753" imgH="806311" progId="Excel.Sheet.12">
                  <p:embed/>
                </p:oleObj>
              </mc:Choice>
              <mc:Fallback>
                <p:oleObj name="Worksheet" showAsIcon="1" r:id="rId3" imgW="380753" imgH="806311" progId="Excel.Sheet.12">
                  <p:embed/>
                  <p:pic>
                    <p:nvPicPr>
                      <p:cNvPr id="8" name="Object 7">
                        <a:extLst>
                          <a:ext uri="{FF2B5EF4-FFF2-40B4-BE49-F238E27FC236}">
                            <a16:creationId xmlns:a16="http://schemas.microsoft.com/office/drawing/2014/main" id="{FBFF4717-B627-4519-9CC8-21E4480C2DB4}"/>
                          </a:ext>
                        </a:extLst>
                      </p:cNvPr>
                      <p:cNvPicPr/>
                      <p:nvPr/>
                    </p:nvPicPr>
                    <p:blipFill>
                      <a:blip r:embed="rId4"/>
                      <a:stretch>
                        <a:fillRect/>
                      </a:stretch>
                    </p:blipFill>
                    <p:spPr>
                      <a:xfrm>
                        <a:off x="10777537" y="3529027"/>
                        <a:ext cx="604838" cy="1282700"/>
                      </a:xfrm>
                      <a:prstGeom prst="rect">
                        <a:avLst/>
                      </a:prstGeom>
                    </p:spPr>
                  </p:pic>
                </p:oleObj>
              </mc:Fallback>
            </mc:AlternateContent>
          </a:graphicData>
        </a:graphic>
      </p:graphicFrame>
    </p:spTree>
    <p:extLst>
      <p:ext uri="{BB962C8B-B14F-4D97-AF65-F5344CB8AC3E}">
        <p14:creationId xmlns:p14="http://schemas.microsoft.com/office/powerpoint/2010/main" val="39653867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a:xfrm>
            <a:off x="639793" y="810098"/>
            <a:ext cx="11182288" cy="677108"/>
          </a:xfrm>
        </p:spPr>
        <p:txBody>
          <a:bodyPr/>
          <a:lstStyle/>
          <a:p>
            <a:r>
              <a:rPr sz="4000">
                <a:solidFill>
                  <a:schemeClr val="accent1"/>
                </a:solidFill>
              </a:rPr>
              <a:t>发货前通知</a:t>
            </a:r>
            <a:br>
              <a:rPr lang="en-US">
                <a:solidFill>
                  <a:srgbClr val="FFC000"/>
                </a:solidFill>
              </a:rPr>
            </a:br>
            <a:r>
              <a:rPr sz="3200"/>
              <a:t> 在本章中，您将了解以下内容</a:t>
            </a:r>
            <a:endParaRPr sz="3200">
              <a:solidFill>
                <a:srgbClr val="FFC000"/>
              </a:solidFill>
            </a:endParaRPr>
          </a:p>
        </p:txBody>
      </p:sp>
      <p:sp>
        <p:nvSpPr>
          <p:cNvPr id="3" name="TextBox 2">
            <a:extLst>
              <a:ext uri="{FF2B5EF4-FFF2-40B4-BE49-F238E27FC236}">
                <a16:creationId xmlns:a16="http://schemas.microsoft.com/office/drawing/2014/main" id="{10CAE891-16F3-405E-AA2D-6982F8843F60}"/>
              </a:ext>
            </a:extLst>
          </p:cNvPr>
          <p:cNvSpPr txBox="1"/>
          <p:nvPr/>
        </p:nvSpPr>
        <p:spPr>
          <a:xfrm>
            <a:off x="711497" y="2094349"/>
            <a:ext cx="2487861" cy="1215717"/>
          </a:xfrm>
          <a:prstGeom prst="rect">
            <a:avLst/>
          </a:prstGeom>
          <a:noFill/>
        </p:spPr>
        <p:txBody>
          <a:bodyPr wrap="none" lIns="0" tIns="0" rIns="0" bIns="0">
            <a:spAutoFit/>
          </a:bodyPr>
          <a:lstStyle/>
          <a:p>
            <a:pPr>
              <a:spcBef>
                <a:spcPts val="600"/>
              </a:spcBef>
              <a:defRPr sz="1600"/>
            </a:pPr>
            <a:r>
              <a:rPr lang="en-US"/>
              <a:t>... </a:t>
            </a:r>
            <a:r>
              <a:rPr err="1"/>
              <a:t>什么是发货通知</a:t>
            </a:r>
            <a:endParaRPr/>
          </a:p>
          <a:p>
            <a:pPr>
              <a:spcBef>
                <a:spcPts val="600"/>
              </a:spcBef>
              <a:defRPr sz="1600"/>
            </a:pPr>
            <a:r>
              <a:t>...</a:t>
            </a:r>
            <a:r>
              <a:rPr lang="en-US"/>
              <a:t> </a:t>
            </a:r>
            <a:r>
              <a:rPr err="1"/>
              <a:t>使用提前装运通知的优势</a:t>
            </a:r>
            <a:endParaRPr/>
          </a:p>
          <a:p>
            <a:pPr>
              <a:spcBef>
                <a:spcPts val="600"/>
              </a:spcBef>
              <a:defRPr sz="1600"/>
            </a:pPr>
            <a:r>
              <a:rPr lang="en-US"/>
              <a:t>... </a:t>
            </a:r>
            <a:r>
              <a:rPr err="1"/>
              <a:t>如何管理发货通知</a:t>
            </a:r>
            <a:endParaRPr/>
          </a:p>
          <a:p>
            <a:pPr>
              <a:spcBef>
                <a:spcPts val="600"/>
              </a:spcBef>
              <a:defRPr sz="1600"/>
            </a:pPr>
            <a:r>
              <a:rPr lang="en-US"/>
              <a:t>... </a:t>
            </a:r>
            <a:r>
              <a:rPr err="1"/>
              <a:t>如何查看提交的发货通知</a:t>
            </a:r>
            <a:endParaRPr/>
          </a:p>
        </p:txBody>
      </p:sp>
    </p:spTree>
    <p:extLst>
      <p:ext uri="{BB962C8B-B14F-4D97-AF65-F5344CB8AC3E}">
        <p14:creationId xmlns:p14="http://schemas.microsoft.com/office/powerpoint/2010/main" val="31780658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p:cNvSpPr>
            <a:spLocks noGrp="1"/>
          </p:cNvSpPr>
          <p:nvPr>
            <p:ph type="body" sz="quarter" idx="10"/>
          </p:nvPr>
        </p:nvSpPr>
        <p:spPr>
          <a:xfrm>
            <a:off x="6160532" y="1371600"/>
            <a:ext cx="5071308" cy="5091349"/>
          </a:xfrm>
        </p:spPr>
        <p:txBody>
          <a:bodyPr>
            <a:normAutofit/>
          </a:bodyPr>
          <a:lstStyle/>
          <a:p>
            <a:pPr defTabSz="1219444">
              <a:spcBef>
                <a:spcPts val="1400"/>
              </a:spcBef>
              <a:buSzPct val="100000"/>
              <a:defRPr sz="1200" b="1">
                <a:solidFill>
                  <a:schemeClr val="accent1"/>
                </a:solidFill>
              </a:defRPr>
            </a:pPr>
            <a:r>
              <a:rPr err="1"/>
              <a:t>为什么要使用</a:t>
            </a:r>
            <a:r>
              <a:t> ASN？</a:t>
            </a:r>
          </a:p>
          <a:p>
            <a:pPr defTabSz="1219444">
              <a:spcBef>
                <a:spcPts val="600"/>
              </a:spcBef>
              <a:buSzPct val="100000"/>
              <a:defRPr sz="1100"/>
            </a:pPr>
            <a:r>
              <a:rPr err="1"/>
              <a:t>发货前通知可提高收货</a:t>
            </a:r>
            <a:r>
              <a:t>/</a:t>
            </a:r>
            <a:r>
              <a:rPr err="1"/>
              <a:t>交货流程的效率和质量。通过在实际事件之前发送尽可能多的信息，供应商和采购商可以更好地协调相互流程</a:t>
            </a:r>
            <a:r>
              <a:t>。</a:t>
            </a:r>
          </a:p>
          <a:p>
            <a:pPr defTabSz="1219444">
              <a:spcBef>
                <a:spcPts val="600"/>
              </a:spcBef>
              <a:buSzPct val="100000"/>
              <a:defRPr sz="1100"/>
            </a:pPr>
            <a:r>
              <a:rPr err="1"/>
              <a:t>采购员可以准备并通知员工货物即将到达，由于避免了手动重新输入数据，因此数据质量会更高。这将影响您开展业务的以下方面</a:t>
            </a:r>
            <a:r>
              <a:t>：</a:t>
            </a:r>
          </a:p>
          <a:p>
            <a:pPr marL="285750" indent="-285750" defTabSz="1219444">
              <a:spcBef>
                <a:spcPts val="600"/>
              </a:spcBef>
              <a:buSzPct val="100000"/>
              <a:buFont typeface="Arial" panose="020B0604020202020204" pitchFamily="34" charset="0"/>
              <a:buChar char="•"/>
              <a:defRPr sz="1100"/>
            </a:pPr>
            <a:r>
              <a:rPr err="1"/>
              <a:t>计划</a:t>
            </a:r>
            <a:endParaRPr/>
          </a:p>
          <a:p>
            <a:pPr marL="351360" lvl="1" indent="-171450" defTabSz="1219444">
              <a:buFont typeface="Arial" panose="020B0604020202020204" pitchFamily="34" charset="0"/>
              <a:buChar char="•"/>
              <a:defRPr sz="1100"/>
            </a:pPr>
            <a:r>
              <a:rPr err="1"/>
              <a:t>可以为交货卡车预留门、停车位、装卸点等</a:t>
            </a:r>
            <a:r>
              <a:t>。</a:t>
            </a:r>
          </a:p>
          <a:p>
            <a:pPr marL="351360" lvl="1" indent="-171450" defTabSz="1219444">
              <a:buFont typeface="Arial" panose="020B0604020202020204" pitchFamily="34" charset="0"/>
              <a:buChar char="•"/>
              <a:defRPr sz="1100"/>
            </a:pPr>
            <a:r>
              <a:rPr err="1"/>
              <a:t>可以准备特殊的卸载和质量保证人员和设备、地板和机架空间</a:t>
            </a:r>
            <a:r>
              <a:t>。</a:t>
            </a:r>
          </a:p>
          <a:p>
            <a:pPr marL="351360" lvl="1" indent="-171450" defTabSz="1219444">
              <a:buFont typeface="Arial" panose="020B0604020202020204" pitchFamily="34" charset="0"/>
              <a:buChar char="•"/>
              <a:defRPr sz="1100"/>
            </a:pPr>
            <a:r>
              <a:rPr err="1"/>
              <a:t>如果出现任何瓶颈，供应商和采购商可以提前调整和调整装运</a:t>
            </a:r>
            <a:r>
              <a:t>。</a:t>
            </a:r>
          </a:p>
          <a:p>
            <a:pPr marL="171450" indent="-171450" defTabSz="1219444">
              <a:spcBef>
                <a:spcPts val="600"/>
              </a:spcBef>
              <a:buSzPct val="100000"/>
              <a:buFont typeface="Arial" panose="020B0604020202020204" pitchFamily="34" charset="0"/>
              <a:buChar char="•"/>
              <a:defRPr sz="1100"/>
            </a:pPr>
            <a:r>
              <a:rPr err="1"/>
              <a:t>执行</a:t>
            </a:r>
            <a:endParaRPr/>
          </a:p>
          <a:p>
            <a:pPr marL="351360" lvl="1" indent="-171450" defTabSz="1219444">
              <a:buFont typeface="Arial" panose="020B0604020202020204" pitchFamily="34" charset="0"/>
              <a:buChar char="•"/>
              <a:defRPr sz="1100"/>
            </a:pPr>
            <a:r>
              <a:t>由于所有内容均已准备就绪，并且采购商在收货期间收集的大多数信息已可用，因此进行实际交货所需的时间将更短。例如，包装、序列号、批次等</a:t>
            </a:r>
          </a:p>
          <a:p>
            <a:pPr marL="171450" indent="-171450" defTabSz="1219444">
              <a:spcBef>
                <a:spcPts val="600"/>
              </a:spcBef>
              <a:buSzPct val="100000"/>
              <a:buFont typeface="Arial" panose="020B0604020202020204" pitchFamily="34" charset="0"/>
              <a:buChar char="•"/>
              <a:defRPr sz="1100"/>
            </a:pPr>
            <a:r>
              <a:rPr err="1"/>
              <a:t>管理</a:t>
            </a:r>
            <a:endParaRPr/>
          </a:p>
          <a:p>
            <a:pPr marL="351360" lvl="1" indent="-171450" defTabSz="1219444">
              <a:buFont typeface="Arial" panose="020B0604020202020204" pitchFamily="34" charset="0"/>
              <a:buChar char="•"/>
              <a:defRPr sz="1100"/>
            </a:pPr>
            <a:r>
              <a:rPr err="1"/>
              <a:t>由于供应商和买方都具有透明度并共享相同的管理数据，因此之后需要澄清的差异会更少</a:t>
            </a:r>
            <a:r>
              <a:t>。</a:t>
            </a:r>
          </a:p>
        </p:txBody>
      </p:sp>
      <p:sp>
        <p:nvSpPr>
          <p:cNvPr id="4" name="Title"/>
          <p:cNvSpPr>
            <a:spLocks noGrp="1"/>
          </p:cNvSpPr>
          <p:nvPr>
            <p:ph type="title"/>
          </p:nvPr>
        </p:nvSpPr>
        <p:spPr>
          <a:xfrm>
            <a:off x="505456" y="429194"/>
            <a:ext cx="11183564" cy="677108"/>
          </a:xfrm>
        </p:spPr>
        <p:txBody>
          <a:bodyPr/>
          <a:lstStyle/>
          <a:p>
            <a:r>
              <a:t>发货前通知</a:t>
            </a:r>
            <a:br>
              <a:rPr lang="en-US"/>
            </a:br>
            <a:r>
              <a:t> </a:t>
            </a:r>
            <a:r>
              <a:rPr sz="2000">
                <a:solidFill>
                  <a:schemeClr val="accent1"/>
                </a:solidFill>
              </a:rPr>
              <a:t>一般注意事项</a:t>
            </a:r>
            <a:endParaRPr sz="2000" b="0">
              <a:solidFill>
                <a:schemeClr val="accent1"/>
              </a:solidFill>
            </a:endParaRPr>
          </a:p>
        </p:txBody>
      </p:sp>
      <p:sp>
        <p:nvSpPr>
          <p:cNvPr id="5" name="Text Placeholder">
            <a:extLst>
              <a:ext uri="{FF2B5EF4-FFF2-40B4-BE49-F238E27FC236}">
                <a16:creationId xmlns:a16="http://schemas.microsoft.com/office/drawing/2014/main" id="{A53E65AC-73FB-48CC-B9DD-071D6AEBB588}"/>
              </a:ext>
            </a:extLst>
          </p:cNvPr>
          <p:cNvSpPr txBox="1">
            <a:spLocks/>
          </p:cNvSpPr>
          <p:nvPr/>
        </p:nvSpPr>
        <p:spPr bwMode="black">
          <a:xfrm>
            <a:off x="505456" y="1371600"/>
            <a:ext cx="5071308" cy="5091349"/>
          </a:xfrm>
          <a:prstGeom prst="rect">
            <a:avLst/>
          </a:prstGeom>
        </p:spPr>
        <p:txBody>
          <a:bodyPr vert="horz" lIns="0" tIns="0" rIns="0" bIns="0">
            <a:normAutofit/>
          </a:bodyPr>
          <a:lstStyle>
            <a:lvl1pPr marL="0" indent="0" algn="l" defTabSz="1088231" rtl="0" eaLnBrk="1" latinLnBrk="0" hangingPunct="1">
              <a:spcBef>
                <a:spcPts val="1799"/>
              </a:spcBef>
              <a:buClr>
                <a:schemeClr val="accent1"/>
              </a:buClr>
              <a:buSzPct val="80000"/>
              <a:buFontTx/>
              <a:buNone/>
              <a:defRPr sz="1999" b="0" kern="1200">
                <a:solidFill>
                  <a:schemeClr val="tx1"/>
                </a:solidFill>
                <a:latin typeface="+mn-lt"/>
                <a:ea typeface="+mn-ea"/>
                <a:cs typeface="+mn-cs"/>
              </a:defRPr>
            </a:lvl1pPr>
            <a:lvl2pPr marL="179910" indent="-179910" algn="l" defTabSz="1088231" rtl="0" eaLnBrk="1" latinLnBrk="0" hangingPunct="1">
              <a:spcBef>
                <a:spcPts val="600"/>
              </a:spcBef>
              <a:buClr>
                <a:schemeClr val="accent1"/>
              </a:buClr>
              <a:buSzPct val="100000"/>
              <a:buFont typeface="Wingdings" pitchFamily="2" charset="2"/>
              <a:buChar char="§"/>
              <a:defRPr sz="1799" kern="1200">
                <a:solidFill>
                  <a:schemeClr val="tx1"/>
                </a:solidFill>
                <a:latin typeface="+mn-lt"/>
                <a:ea typeface="+mn-ea"/>
                <a:cs typeface="+mn-cs"/>
              </a:defRPr>
            </a:lvl2pPr>
            <a:lvl3pPr marL="358667" indent="-179334" algn="l" defTabSz="1088231" rtl="0" eaLnBrk="1" latinLnBrk="0" hangingPunct="1">
              <a:spcBef>
                <a:spcPts val="300"/>
              </a:spcBef>
              <a:buClr>
                <a:schemeClr val="tx1"/>
              </a:buClr>
              <a:buSzPct val="100000"/>
              <a:buFont typeface="Arial" panose="020B0604020202020204" pitchFamily="34" charset="0"/>
              <a:buChar char="–"/>
              <a:defRPr sz="1799" kern="1200">
                <a:solidFill>
                  <a:schemeClr val="tx1"/>
                </a:solidFill>
                <a:latin typeface="+mn-lt"/>
                <a:ea typeface="+mn-ea"/>
                <a:cs typeface="+mn-cs"/>
              </a:defRPr>
            </a:lvl3pPr>
            <a:lvl4pPr marL="539730" indent="-179910" algn="l" defTabSz="1088231"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640" indent="-179910" algn="l" defTabSz="1088231"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a:lstStyle>
          <a:p>
            <a:pPr defTabSz="1219444">
              <a:spcBef>
                <a:spcPts val="1400"/>
              </a:spcBef>
              <a:buSzPct val="100000"/>
              <a:defRPr sz="1200" b="1">
                <a:solidFill>
                  <a:schemeClr val="accent1"/>
                </a:solidFill>
              </a:defRPr>
            </a:pPr>
            <a:r>
              <a:rPr err="1"/>
              <a:t>什么是</a:t>
            </a:r>
            <a:r>
              <a:t> ASN？</a:t>
            </a:r>
          </a:p>
          <a:p>
            <a:pPr defTabSz="1219444">
              <a:spcBef>
                <a:spcPts val="600"/>
              </a:spcBef>
              <a:buSzPct val="100000"/>
              <a:defRPr sz="1100"/>
            </a:pPr>
            <a:r>
              <a:rPr err="1"/>
              <a:t>提前装运通知是一组包含即将交货详细信息的信息。信息由供应商准备并与采购商共享，以便流畅和提高实际交付事件的质量</a:t>
            </a:r>
            <a:r>
              <a:t>。</a:t>
            </a:r>
          </a:p>
          <a:p>
            <a:pPr defTabSz="1219444">
              <a:spcBef>
                <a:spcPts val="600"/>
              </a:spcBef>
              <a:buSzPct val="100000"/>
              <a:defRPr sz="1100"/>
            </a:pPr>
            <a:r>
              <a:rPr err="1"/>
              <a:t>它可以包含有关以下内容的详细信息</a:t>
            </a:r>
            <a:r>
              <a:t>：</a:t>
            </a:r>
          </a:p>
          <a:p>
            <a:pPr marL="171450" indent="-171450" defTabSz="1219444">
              <a:spcBef>
                <a:spcPts val="600"/>
              </a:spcBef>
              <a:buSzPct val="100000"/>
              <a:buFont typeface="Arial" panose="020B0604020202020204" pitchFamily="34" charset="0"/>
              <a:buChar char="•"/>
              <a:defRPr sz="1100"/>
            </a:pPr>
            <a:r>
              <a:rPr err="1"/>
              <a:t>相关文档，如订购单和确认</a:t>
            </a:r>
            <a:r>
              <a:t>。</a:t>
            </a:r>
          </a:p>
          <a:p>
            <a:pPr marL="171450" indent="-171450" defTabSz="1219444">
              <a:spcBef>
                <a:spcPts val="600"/>
              </a:spcBef>
              <a:buSzPct val="100000"/>
              <a:buFont typeface="Arial" panose="020B0604020202020204" pitchFamily="34" charset="0"/>
              <a:buChar char="•"/>
              <a:defRPr sz="1100"/>
            </a:pPr>
            <a:r>
              <a:rPr err="1"/>
              <a:t>交货时间、地点、车辆和驾驶员信息</a:t>
            </a:r>
            <a:r>
              <a:t>。</a:t>
            </a:r>
          </a:p>
          <a:p>
            <a:pPr marL="171450" indent="-171450" defTabSz="1219444">
              <a:spcBef>
                <a:spcPts val="600"/>
              </a:spcBef>
              <a:buSzPct val="100000"/>
              <a:buFont typeface="Arial" panose="020B0604020202020204" pitchFamily="34" charset="0"/>
              <a:buChar char="•"/>
              <a:defRPr sz="1100"/>
            </a:pPr>
            <a:r>
              <a:rPr err="1"/>
              <a:t>包装物料的类型和标识</a:t>
            </a:r>
            <a:endParaRPr/>
          </a:p>
          <a:p>
            <a:pPr marL="171450" indent="-171450" defTabSz="1219444">
              <a:spcBef>
                <a:spcPts val="600"/>
              </a:spcBef>
              <a:buSzPct val="100000"/>
              <a:buFont typeface="Arial" panose="020B0604020202020204" pitchFamily="34" charset="0"/>
              <a:buChar char="•"/>
              <a:defRPr sz="1100"/>
            </a:pPr>
            <a:r>
              <a:rPr err="1"/>
              <a:t>待交货货物的标识信息，如批次和</a:t>
            </a:r>
            <a:r>
              <a:t>/</a:t>
            </a:r>
            <a:r>
              <a:rPr err="1"/>
              <a:t>或序列号</a:t>
            </a:r>
            <a:r>
              <a:t>。</a:t>
            </a:r>
          </a:p>
          <a:p>
            <a:pPr marL="171450" indent="-171450" defTabSz="1219444">
              <a:spcBef>
                <a:spcPts val="600"/>
              </a:spcBef>
              <a:buSzPct val="100000"/>
              <a:buFont typeface="Arial" panose="020B0604020202020204" pitchFamily="34" charset="0"/>
              <a:buChar char="•"/>
            </a:pPr>
            <a:endParaRPr sz="1100"/>
          </a:p>
          <a:p>
            <a:pPr defTabSz="1219444">
              <a:spcBef>
                <a:spcPts val="600"/>
              </a:spcBef>
              <a:buSzPct val="100000"/>
              <a:defRPr sz="1200" b="1">
                <a:solidFill>
                  <a:schemeClr val="accent1"/>
                </a:solidFill>
              </a:defRPr>
            </a:pPr>
            <a:r>
              <a:rPr err="1"/>
              <a:t>何时使用</a:t>
            </a:r>
            <a:r>
              <a:t>？</a:t>
            </a:r>
          </a:p>
          <a:p>
            <a:pPr defTabSz="1219444">
              <a:spcBef>
                <a:spcPts val="600"/>
              </a:spcBef>
              <a:buSzPct val="100000"/>
              <a:defRPr sz="1100"/>
            </a:pPr>
            <a:r>
              <a:rPr err="1"/>
              <a:t>通过尽早发送信息，您可以最大限度地缩短准备和微调交付事件的时间</a:t>
            </a:r>
            <a:r>
              <a:t>。</a:t>
            </a:r>
          </a:p>
          <a:p>
            <a:pPr defTabSz="1219444">
              <a:spcBef>
                <a:spcPts val="600"/>
              </a:spcBef>
              <a:buSzPct val="100000"/>
              <a:defRPr sz="1100"/>
            </a:pPr>
            <a:r>
              <a:rPr err="1"/>
              <a:t>为获得信息交流的最大共同利益，及时性非常重要。提前创建提前装运通知越快就能更好地实现其目标</a:t>
            </a:r>
            <a:r>
              <a:t>。</a:t>
            </a:r>
          </a:p>
          <a:p>
            <a:pPr defTabSz="1219444">
              <a:spcBef>
                <a:spcPts val="600"/>
              </a:spcBef>
              <a:buSzPct val="100000"/>
            </a:pPr>
            <a:endParaRPr sz="1100"/>
          </a:p>
        </p:txBody>
      </p:sp>
      <p:sp>
        <p:nvSpPr>
          <p:cNvPr id="3" name="TextBox 2">
            <a:extLst>
              <a:ext uri="{FF2B5EF4-FFF2-40B4-BE49-F238E27FC236}">
                <a16:creationId xmlns:a16="http://schemas.microsoft.com/office/drawing/2014/main" id="{142C0895-819F-4F9D-876C-5AE713139DE3}"/>
              </a:ext>
            </a:extLst>
          </p:cNvPr>
          <p:cNvSpPr txBox="1"/>
          <p:nvPr/>
        </p:nvSpPr>
        <p:spPr>
          <a:xfrm flipH="1">
            <a:off x="492839" y="6090252"/>
            <a:ext cx="10948296" cy="338554"/>
          </a:xfrm>
          <a:prstGeom prst="rect">
            <a:avLst/>
          </a:prstGeom>
          <a:noFill/>
        </p:spPr>
        <p:txBody>
          <a:bodyPr wrap="square" lIns="0" tIns="0" rIns="0" bIns="0">
            <a:spAutoFit/>
          </a:bodyPr>
          <a:lstStyle/>
          <a:p>
            <a:pPr fontAlgn="base">
              <a:spcBef>
                <a:spcPct val="50000"/>
              </a:spcBef>
              <a:spcAft>
                <a:spcPct val="0"/>
              </a:spcAft>
              <a:buClr>
                <a:srgbClr val="F0AB00"/>
              </a:buClr>
              <a:buSzPct val="80000"/>
              <a:defRPr sz="1100">
                <a:latin typeface="+mj-lt"/>
                <a:ea typeface="Arial Unicode MS" pitchFamily="34" charset="-128"/>
                <a:cs typeface="Arial Unicode MS" pitchFamily="34" charset="-128"/>
              </a:defRPr>
            </a:pPr>
            <a:r>
              <a:rPr b="1">
                <a:solidFill>
                  <a:schemeClr val="accent1"/>
                </a:solidFill>
              </a:rPr>
              <a:t>注意：</a:t>
            </a:r>
            <a:r>
              <a:t>客户可以创建自定义属性并将其包含在订单确认、订购单和发货通知中。自定义属性包含用于改进协作的附加信息。</a:t>
            </a:r>
          </a:p>
        </p:txBody>
      </p:sp>
    </p:spTree>
    <p:extLst>
      <p:ext uri="{BB962C8B-B14F-4D97-AF65-F5344CB8AC3E}">
        <p14:creationId xmlns:p14="http://schemas.microsoft.com/office/powerpoint/2010/main" val="112565590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CAE891-16F3-405E-AA2D-6982F8843F60}"/>
              </a:ext>
            </a:extLst>
          </p:cNvPr>
          <p:cNvSpPr txBox="1"/>
          <p:nvPr/>
        </p:nvSpPr>
        <p:spPr>
          <a:xfrm>
            <a:off x="505455" y="1474619"/>
            <a:ext cx="8727610" cy="5309146"/>
          </a:xfrm>
          <a:prstGeom prst="rect">
            <a:avLst/>
          </a:prstGeom>
          <a:noFill/>
        </p:spPr>
        <p:txBody>
          <a:bodyPr wrap="square" lIns="0" tIns="0" rIns="0" bIns="0">
            <a:spAutoFit/>
          </a:bodyPr>
          <a:lstStyle/>
          <a:p>
            <a:pPr marL="0" lvl="1">
              <a:spcBef>
                <a:spcPts val="600"/>
              </a:spcBef>
              <a:buClr>
                <a:schemeClr val="accent1"/>
              </a:buClr>
              <a:buNone/>
              <a:defRPr sz="1300">
                <a:cs typeface="Arial" pitchFamily="34" charset="0"/>
              </a:defRPr>
            </a:pPr>
            <a:r>
              <a:t>SAP Business Network </a:t>
            </a:r>
            <a:r>
              <a:rPr err="1"/>
              <a:t>提供了多个用于维护</a:t>
            </a:r>
            <a:r>
              <a:t> ASN </a:t>
            </a:r>
            <a:r>
              <a:rPr err="1"/>
              <a:t>的选项</a:t>
            </a:r>
            <a:r>
              <a:t>。</a:t>
            </a:r>
          </a:p>
          <a:p>
            <a:pPr marL="0" lvl="1">
              <a:spcBef>
                <a:spcPts val="600"/>
              </a:spcBef>
              <a:buClr>
                <a:schemeClr val="accent1"/>
              </a:buClr>
            </a:pPr>
            <a:endParaRPr sz="1300">
              <a:cs typeface="Arial" pitchFamily="34" charset="0"/>
            </a:endParaRPr>
          </a:p>
          <a:p>
            <a:pPr marL="228600" lvl="1" indent="-228600">
              <a:spcBef>
                <a:spcPts val="600"/>
              </a:spcBef>
              <a:buClr>
                <a:schemeClr val="accent1"/>
              </a:buClr>
              <a:buAutoNum type="arabicPeriod"/>
              <a:defRPr sz="1300" b="1"/>
            </a:pPr>
            <a:r>
              <a:rPr err="1"/>
              <a:t>管理单个订购单</a:t>
            </a:r>
            <a:r>
              <a:t>。</a:t>
            </a:r>
          </a:p>
          <a:p>
            <a:pPr marL="0" lvl="1">
              <a:spcBef>
                <a:spcPts val="600"/>
              </a:spcBef>
              <a:buClr>
                <a:schemeClr val="accent1"/>
              </a:buClr>
              <a:buNone/>
              <a:defRPr sz="1300">
                <a:cs typeface="Arial" pitchFamily="34" charset="0"/>
              </a:defRPr>
            </a:pPr>
            <a:r>
              <a:rPr err="1"/>
              <a:t>订购单数量较少时，您只需转到</a:t>
            </a:r>
            <a:r>
              <a:t> PO </a:t>
            </a:r>
            <a:r>
              <a:rPr err="1"/>
              <a:t>并单击创建发货通知按钮，即可按订购单填写单个发货通知</a:t>
            </a:r>
            <a:r>
              <a:t>。</a:t>
            </a:r>
          </a:p>
          <a:p>
            <a:pPr marL="0" lvl="1">
              <a:spcBef>
                <a:spcPts val="600"/>
              </a:spcBef>
              <a:buClr>
                <a:schemeClr val="accent1"/>
              </a:buClr>
            </a:pPr>
            <a:endParaRPr sz="1300">
              <a:cs typeface="Arial" pitchFamily="34" charset="0"/>
            </a:endParaRPr>
          </a:p>
          <a:p>
            <a:pPr marL="228600" lvl="2" indent="-228600">
              <a:spcBef>
                <a:spcPts val="600"/>
              </a:spcBef>
              <a:buClr>
                <a:schemeClr val="accent1"/>
              </a:buClr>
              <a:buFont typeface="+mj-lt"/>
              <a:buAutoNum type="arabicPeriod" startAt="2"/>
              <a:defRPr sz="1300" b="1"/>
            </a:pPr>
            <a:r>
              <a:rPr err="1"/>
              <a:t>管理多个订购单</a:t>
            </a:r>
            <a:r>
              <a:t>。</a:t>
            </a:r>
          </a:p>
          <a:p>
            <a:pPr marL="0" lvl="2">
              <a:spcBef>
                <a:spcPts val="600"/>
              </a:spcBef>
              <a:buClr>
                <a:schemeClr val="accent1"/>
              </a:buClr>
              <a:buNone/>
              <a:defRPr sz="1300">
                <a:cs typeface="Arial" pitchFamily="34" charset="0"/>
              </a:defRPr>
            </a:pPr>
            <a:r>
              <a:rPr err="1"/>
              <a:t>如果要发货多行</a:t>
            </a:r>
            <a:r>
              <a:t> </a:t>
            </a:r>
            <a:r>
              <a:rPr err="1"/>
              <a:t>PO，则应使用</a:t>
            </a:r>
            <a:r>
              <a:rPr b="1"/>
              <a:t>“ Items to Ship ”（</a:t>
            </a:r>
            <a:r>
              <a:rPr b="1" err="1"/>
              <a:t>待发货项目）</a:t>
            </a:r>
            <a:r>
              <a:rPr err="1"/>
              <a:t>选项卡执行一步式操作</a:t>
            </a:r>
            <a:r>
              <a:t>。</a:t>
            </a:r>
          </a:p>
          <a:p>
            <a:pPr marL="0" lvl="2">
              <a:spcBef>
                <a:spcPts val="600"/>
              </a:spcBef>
              <a:buClr>
                <a:schemeClr val="accent1"/>
              </a:buClr>
            </a:pPr>
            <a:endParaRPr sz="1300">
              <a:cs typeface="Arial" pitchFamily="34" charset="0"/>
            </a:endParaRPr>
          </a:p>
          <a:p>
            <a:pPr marL="228600" lvl="2" indent="-228600">
              <a:spcBef>
                <a:spcPts val="600"/>
              </a:spcBef>
              <a:buClr>
                <a:schemeClr val="accent1"/>
              </a:buClr>
              <a:buFont typeface="+mj-lt"/>
              <a:buAutoNum type="arabicPeriod" startAt="3"/>
              <a:defRPr sz="1300" b="1"/>
            </a:pPr>
            <a:r>
              <a:rPr err="1"/>
              <a:t>批量上载发货通知</a:t>
            </a:r>
            <a:r>
              <a:t>。</a:t>
            </a:r>
          </a:p>
          <a:p>
            <a:pPr marL="0" lvl="2">
              <a:spcBef>
                <a:spcPts val="600"/>
              </a:spcBef>
              <a:buClr>
                <a:schemeClr val="accent1"/>
              </a:buClr>
              <a:buNone/>
              <a:defRPr sz="1300">
                <a:cs typeface="Arial" pitchFamily="34" charset="0"/>
              </a:defRPr>
            </a:pPr>
            <a:r>
              <a:rPr err="1"/>
              <a:t>如果要发货的订购单行很多，您可以选择通过批量通知（文件上载）进行通知</a:t>
            </a:r>
            <a:r>
              <a:t>。</a:t>
            </a:r>
          </a:p>
          <a:p>
            <a:pPr marL="0" lvl="2">
              <a:spcBef>
                <a:spcPts val="600"/>
              </a:spcBef>
              <a:buClr>
                <a:schemeClr val="accent1"/>
              </a:buClr>
            </a:pPr>
            <a:endParaRPr sz="1300">
              <a:cs typeface="Arial" pitchFamily="34" charset="0"/>
            </a:endParaRPr>
          </a:p>
          <a:p>
            <a:pPr marL="0" lvl="2">
              <a:spcBef>
                <a:spcPts val="600"/>
              </a:spcBef>
              <a:buClr>
                <a:schemeClr val="accent1"/>
              </a:buClr>
              <a:buNone/>
              <a:defRPr sz="1300">
                <a:solidFill>
                  <a:schemeClr val="accent1"/>
                </a:solidFill>
                <a:cs typeface="Arial" pitchFamily="34" charset="0"/>
              </a:defRPr>
            </a:pPr>
            <a:r>
              <a:rPr b="1" err="1"/>
              <a:t>注释</a:t>
            </a:r>
            <a:r>
              <a:t>：</a:t>
            </a:r>
          </a:p>
          <a:p>
            <a:pPr marL="285750" lvl="2" indent="-285750">
              <a:spcBef>
                <a:spcPts val="600"/>
              </a:spcBef>
              <a:buClr>
                <a:schemeClr val="accent1"/>
              </a:buClr>
              <a:buFont typeface="Arial" panose="020B0604020202020204" pitchFamily="34" charset="0"/>
              <a:buChar char="•"/>
              <a:defRPr sz="1300">
                <a:cs typeface="Arial" pitchFamily="34" charset="0"/>
              </a:defRPr>
            </a:pPr>
            <a:r>
              <a:rPr err="1"/>
              <a:t>在主页上，有一个小组件，允许供应商通过订购单跟踪发货进度。此页面合并有关订购单的状态、历史记录和执行的所有相关信息</a:t>
            </a:r>
            <a:r>
              <a:t>。</a:t>
            </a:r>
            <a:endParaRPr lang="en-US"/>
          </a:p>
          <a:p>
            <a:pPr marL="285750" lvl="2" indent="-285750">
              <a:spcBef>
                <a:spcPts val="600"/>
              </a:spcBef>
              <a:buClr>
                <a:schemeClr val="accent1"/>
              </a:buClr>
              <a:buFont typeface="Arial" panose="020B0604020202020204" pitchFamily="34" charset="0"/>
              <a:buChar char="•"/>
              <a:defRPr sz="1300">
                <a:cs typeface="Arial" pitchFamily="34" charset="0"/>
              </a:defRPr>
            </a:pPr>
            <a:r>
              <a:rPr lang="zh-CN" altLang="en-US" b="1"/>
              <a:t>发货通知一定要在完成订单确认后才可操作</a:t>
            </a:r>
            <a:r>
              <a:rPr lang="zh-CN" altLang="en-US"/>
              <a:t>。</a:t>
            </a:r>
            <a:endParaRPr lang="en-US"/>
          </a:p>
          <a:p>
            <a:pPr marL="0" lvl="2">
              <a:spcBef>
                <a:spcPts val="600"/>
              </a:spcBef>
              <a:buClr>
                <a:schemeClr val="accent1"/>
              </a:buClr>
              <a:buNone/>
              <a:defRPr sz="1300">
                <a:cs typeface="Arial" pitchFamily="34" charset="0"/>
              </a:defRPr>
            </a:pPr>
            <a:endParaRPr lang="en-US"/>
          </a:p>
          <a:p>
            <a:pPr marL="0" lvl="2">
              <a:spcBef>
                <a:spcPts val="600"/>
              </a:spcBef>
              <a:buClr>
                <a:schemeClr val="accent1"/>
              </a:buClr>
              <a:buNone/>
              <a:defRPr sz="1300">
                <a:cs typeface="Arial" pitchFamily="34" charset="0"/>
              </a:defRPr>
            </a:pPr>
            <a:endParaRPr/>
          </a:p>
          <a:p>
            <a:pPr marL="0" lvl="2">
              <a:spcBef>
                <a:spcPts val="600"/>
              </a:spcBef>
              <a:buClr>
                <a:schemeClr val="accent1"/>
              </a:buClr>
              <a:buNone/>
            </a:pPr>
            <a:endParaRPr sz="1300">
              <a:cs typeface="Arial" pitchFamily="34" charset="0"/>
            </a:endParaRPr>
          </a:p>
          <a:p>
            <a:pPr marL="228600" lvl="2" indent="-228600">
              <a:spcBef>
                <a:spcPts val="600"/>
              </a:spcBef>
              <a:buClr>
                <a:schemeClr val="accent1"/>
              </a:buClr>
              <a:buFont typeface="+mj-lt"/>
              <a:buAutoNum type="arabicPeriod" startAt="3"/>
            </a:pPr>
            <a:endParaRPr sz="1300" b="1"/>
          </a:p>
          <a:p>
            <a:pPr marL="639150" lvl="3" indent="-285750">
              <a:spcAft>
                <a:spcPts val="600"/>
              </a:spcAft>
              <a:buClr>
                <a:schemeClr val="accent1">
                  <a:lumMod val="60000"/>
                  <a:lumOff val="40000"/>
                </a:schemeClr>
              </a:buClr>
              <a:buFont typeface="Wingdings" panose="05000000000000000000" pitchFamily="2" charset="2"/>
              <a:buChar char="q"/>
            </a:pPr>
            <a:endParaRPr sz="1300"/>
          </a:p>
        </p:txBody>
      </p:sp>
      <p:sp>
        <p:nvSpPr>
          <p:cNvPr id="7" name="Title">
            <a:extLst>
              <a:ext uri="{FF2B5EF4-FFF2-40B4-BE49-F238E27FC236}">
                <a16:creationId xmlns:a16="http://schemas.microsoft.com/office/drawing/2014/main" id="{F7559564-8237-4E5C-AFEE-9BDBD90FFB50}"/>
              </a:ext>
            </a:extLst>
          </p:cNvPr>
          <p:cNvSpPr txBox="1">
            <a:spLocks/>
          </p:cNvSpPr>
          <p:nvPr/>
        </p:nvSpPr>
        <p:spPr bwMode="black">
          <a:xfrm>
            <a:off x="505456" y="429194"/>
            <a:ext cx="11183564" cy="677108"/>
          </a:xfrm>
          <a:prstGeom prst="rect">
            <a:avLst/>
          </a:prstGeom>
        </p:spPr>
        <p:txBody>
          <a:bodyPr vert="horz" wrap="square" lIns="0" tIns="0" rIns="0" bIns="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sz="2400"/>
              <a:t>发货前通知</a:t>
            </a:r>
            <a:br>
              <a:rPr lang="en-US"/>
            </a:br>
            <a:r>
              <a:rPr sz="2400"/>
              <a:t> </a:t>
            </a:r>
            <a:r>
              <a:rPr sz="2000">
                <a:solidFill>
                  <a:schemeClr val="accent1"/>
                </a:solidFill>
              </a:rPr>
              <a:t>允许的操作</a:t>
            </a:r>
            <a:endParaRPr sz="2000" b="0">
              <a:solidFill>
                <a:schemeClr val="accent1"/>
              </a:solidFill>
            </a:endParaRPr>
          </a:p>
        </p:txBody>
      </p:sp>
    </p:spTree>
    <p:extLst>
      <p:ext uri="{BB962C8B-B14F-4D97-AF65-F5344CB8AC3E}">
        <p14:creationId xmlns:p14="http://schemas.microsoft.com/office/powerpoint/2010/main" val="1457766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491333" y="1416985"/>
            <a:ext cx="4720010" cy="2461003"/>
          </a:xfrm>
          <a:prstGeom prst="rect">
            <a:avLst/>
          </a:prstGeom>
          <a:noFill/>
        </p:spPr>
        <p:txBody>
          <a:bodyPr wrap="square" lIns="0" tIns="0" rIns="0" bIns="0">
            <a:noAutofit/>
          </a:bodyPr>
          <a:lstStyle/>
          <a:p>
            <a:pPr>
              <a:lnSpc>
                <a:spcPts val="1700"/>
              </a:lnSpc>
              <a:spcAft>
                <a:spcPts val="600"/>
              </a:spcAft>
              <a:buClr>
                <a:srgbClr val="F0AB00"/>
              </a:buClr>
              <a:buSzPct val="120000"/>
              <a:defRPr sz="1300"/>
            </a:pPr>
            <a:r>
              <a:rPr dirty="0" err="1"/>
              <a:t>可以创建单个</a:t>
            </a:r>
            <a:r>
              <a:rPr lang="zh-CN" altLang="en-US" dirty="0"/>
              <a:t>发货前</a:t>
            </a:r>
            <a:r>
              <a:rPr dirty="0" err="1"/>
              <a:t>通知</a:t>
            </a:r>
            <a:endParaRPr dirty="0"/>
          </a:p>
          <a:p>
            <a:pPr>
              <a:lnSpc>
                <a:spcPts val="1700"/>
              </a:lnSpc>
              <a:spcAft>
                <a:spcPts val="600"/>
              </a:spcAft>
              <a:buClr>
                <a:srgbClr val="F0AB00"/>
              </a:buClr>
              <a:buSzPct val="120000"/>
              <a:defRPr sz="1300"/>
            </a:pPr>
            <a:r>
              <a:rPr dirty="0" err="1"/>
              <a:t>从</a:t>
            </a:r>
            <a:r>
              <a:rPr b="1" dirty="0" err="1"/>
              <a:t>工作台</a:t>
            </a:r>
            <a:endParaRPr b="1" dirty="0"/>
          </a:p>
          <a:p>
            <a:pPr>
              <a:lnSpc>
                <a:spcPts val="1700"/>
              </a:lnSpc>
              <a:spcAft>
                <a:spcPts val="600"/>
              </a:spcAft>
              <a:buClr>
                <a:srgbClr val="F0AB00"/>
              </a:buClr>
              <a:buSzPct val="120000"/>
              <a:defRPr sz="1300" b="1"/>
            </a:pPr>
            <a:r>
              <a:rPr dirty="0" err="1"/>
              <a:t>或者</a:t>
            </a:r>
            <a:endParaRPr dirty="0"/>
          </a:p>
          <a:p>
            <a:pPr>
              <a:lnSpc>
                <a:spcPts val="1700"/>
              </a:lnSpc>
              <a:spcAft>
                <a:spcPts val="600"/>
              </a:spcAft>
              <a:buClr>
                <a:srgbClr val="F0AB00"/>
              </a:buClr>
              <a:buSzPct val="120000"/>
              <a:defRPr sz="1300"/>
            </a:pPr>
            <a:r>
              <a:rPr dirty="0" err="1"/>
              <a:t>从</a:t>
            </a:r>
            <a:r>
              <a:rPr b="1" dirty="0" err="1"/>
              <a:t>订单</a:t>
            </a:r>
            <a:r>
              <a:rPr b="1" dirty="0"/>
              <a:t>&gt;</a:t>
            </a:r>
            <a:r>
              <a:rPr b="1" dirty="0" err="1"/>
              <a:t>订单和</a:t>
            </a:r>
            <a:r>
              <a:rPr lang="zh-CN" altLang="en-US" b="1" dirty="0"/>
              <a:t>交货计划</a:t>
            </a:r>
            <a:r>
              <a:rPr b="1" dirty="0"/>
              <a:t>：</a:t>
            </a:r>
            <a:endParaRPr sz="1300" dirty="0"/>
          </a:p>
          <a:p>
            <a:pPr marL="342900" indent="-342900">
              <a:lnSpc>
                <a:spcPts val="1700"/>
              </a:lnSpc>
              <a:spcAft>
                <a:spcPts val="600"/>
              </a:spcAft>
              <a:buClr>
                <a:srgbClr val="F0AB00"/>
              </a:buClr>
              <a:buSzPct val="90000"/>
              <a:buFont typeface="+mj-lt"/>
              <a:buAutoNum type="arabicPeriod"/>
              <a:defRPr sz="1300"/>
            </a:pPr>
            <a:r>
              <a:rPr dirty="0" err="1"/>
              <a:t>单击</a:t>
            </a:r>
            <a:r>
              <a:rPr dirty="0"/>
              <a:t> </a:t>
            </a:r>
            <a:r>
              <a:rPr b="1" dirty="0" err="1"/>
              <a:t>待发货项目</a:t>
            </a:r>
            <a:r>
              <a:rPr dirty="0"/>
              <a:t> </a:t>
            </a:r>
            <a:r>
              <a:rPr dirty="0" err="1"/>
              <a:t>拼贴</a:t>
            </a:r>
            <a:r>
              <a:rPr dirty="0"/>
              <a:t>。</a:t>
            </a:r>
          </a:p>
          <a:p>
            <a:pPr marL="342900" indent="-342900">
              <a:lnSpc>
                <a:spcPts val="1700"/>
              </a:lnSpc>
              <a:spcAft>
                <a:spcPts val="600"/>
              </a:spcAft>
              <a:buClr>
                <a:srgbClr val="F0AB00"/>
              </a:buClr>
              <a:buSzPct val="90000"/>
              <a:buFont typeface="+mj-lt"/>
              <a:buAutoNum type="arabicPeriod"/>
              <a:defRPr sz="1300"/>
            </a:pPr>
            <a:r>
              <a:rPr dirty="0" err="1"/>
              <a:t>使用</a:t>
            </a:r>
            <a:r>
              <a:rPr lang="zh-CN" altLang="en-US" b="1" dirty="0"/>
              <a:t>编辑</a:t>
            </a:r>
            <a:r>
              <a:rPr b="1" dirty="0" err="1"/>
              <a:t>过滤器</a:t>
            </a:r>
            <a:r>
              <a:rPr dirty="0" err="1"/>
              <a:t>识别正确的项目</a:t>
            </a:r>
            <a:r>
              <a:rPr dirty="0"/>
              <a:t>。</a:t>
            </a:r>
          </a:p>
          <a:p>
            <a:pPr marL="342900" indent="-342900">
              <a:lnSpc>
                <a:spcPts val="1700"/>
              </a:lnSpc>
              <a:spcAft>
                <a:spcPts val="600"/>
              </a:spcAft>
              <a:buClr>
                <a:srgbClr val="F0AB00"/>
              </a:buClr>
              <a:buSzPct val="90000"/>
              <a:buFont typeface="+mj-lt"/>
              <a:buAutoNum type="arabicPeriod"/>
              <a:defRPr sz="1300"/>
            </a:pPr>
            <a:r>
              <a:rPr dirty="0" err="1"/>
              <a:t>选择</a:t>
            </a:r>
            <a:r>
              <a:rPr dirty="0"/>
              <a:t> </a:t>
            </a:r>
            <a:r>
              <a:rPr dirty="0" err="1"/>
              <a:t>并单击</a:t>
            </a:r>
            <a:r>
              <a:rPr dirty="0"/>
              <a:t> </a:t>
            </a:r>
            <a:r>
              <a:rPr b="1" dirty="0" err="1"/>
              <a:t>创建发货通知</a:t>
            </a:r>
            <a:r>
              <a:rPr dirty="0"/>
              <a:t> 。</a:t>
            </a:r>
          </a:p>
          <a:p>
            <a:pPr>
              <a:lnSpc>
                <a:spcPts val="1700"/>
              </a:lnSpc>
              <a:spcAft>
                <a:spcPts val="600"/>
              </a:spcAft>
              <a:buClr>
                <a:srgbClr val="F0AB00"/>
              </a:buClr>
              <a:buSzPct val="90000"/>
              <a:defRPr sz="1300" b="1"/>
            </a:pPr>
            <a:r>
              <a:rPr dirty="0" err="1"/>
              <a:t>或者</a:t>
            </a:r>
            <a:endParaRPr dirty="0"/>
          </a:p>
          <a:p>
            <a:pPr marL="342900" indent="-342900">
              <a:lnSpc>
                <a:spcPts val="1700"/>
              </a:lnSpc>
              <a:spcAft>
                <a:spcPts val="600"/>
              </a:spcAft>
              <a:buClr>
                <a:srgbClr val="F0AB00"/>
              </a:buClr>
              <a:buSzPct val="100000"/>
              <a:buFont typeface="+mj-lt"/>
              <a:buAutoNum type="arabicPeriod" startAt="4"/>
              <a:defRPr sz="1300"/>
            </a:pPr>
            <a:r>
              <a:rPr lang="zh-CN" altLang="en-US" dirty="0"/>
              <a:t>点击</a:t>
            </a:r>
            <a:r>
              <a:rPr lang="zh-CN" altLang="en-US" b="1" dirty="0"/>
              <a:t>订单号</a:t>
            </a:r>
            <a:r>
              <a:rPr dirty="0" err="1"/>
              <a:t>创建</a:t>
            </a:r>
            <a:r>
              <a:rPr dirty="0"/>
              <a:t> </a:t>
            </a:r>
            <a:r>
              <a:rPr dirty="0" err="1"/>
              <a:t>ASN。单击</a:t>
            </a:r>
            <a:r>
              <a:rPr dirty="0"/>
              <a:t> </a:t>
            </a:r>
            <a:r>
              <a:rPr b="1" dirty="0" err="1"/>
              <a:t>创建发货通知</a:t>
            </a:r>
            <a:r>
              <a:rPr b="1" dirty="0"/>
              <a:t> 。</a:t>
            </a:r>
          </a:p>
          <a:p>
            <a:pPr>
              <a:lnSpc>
                <a:spcPts val="1700"/>
              </a:lnSpc>
              <a:spcAft>
                <a:spcPts val="600"/>
              </a:spcAft>
              <a:buClr>
                <a:srgbClr val="F0AB00"/>
              </a:buClr>
              <a:buSzPct val="120000"/>
              <a:defRPr sz="1300"/>
            </a:pPr>
            <a:br>
              <a:rPr lang="en-US" sz="1300" dirty="0"/>
            </a:br>
            <a:endParaRPr sz="1300" b="1" dirty="0"/>
          </a:p>
        </p:txBody>
      </p:sp>
      <p:sp>
        <p:nvSpPr>
          <p:cNvPr id="17" name="Title">
            <a:extLst>
              <a:ext uri="{FF2B5EF4-FFF2-40B4-BE49-F238E27FC236}">
                <a16:creationId xmlns:a16="http://schemas.microsoft.com/office/drawing/2014/main" id="{563AF493-7D52-41FF-A856-D82E3AC0A254}"/>
              </a:ext>
            </a:extLst>
          </p:cNvPr>
          <p:cNvSpPr txBox="1">
            <a:spLocks/>
          </p:cNvSpPr>
          <p:nvPr/>
        </p:nvSpPr>
        <p:spPr bwMode="black">
          <a:xfrm>
            <a:off x="505456" y="429194"/>
            <a:ext cx="11183564" cy="677108"/>
          </a:xfrm>
          <a:prstGeom prst="rect">
            <a:avLst/>
          </a:prstGeom>
        </p:spPr>
        <p:txBody>
          <a:bodyPr vert="horz" wrap="square" lIns="0" tIns="0" rIns="0" bIns="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sz="2400"/>
              <a:t>发货前通知</a:t>
            </a:r>
            <a:br>
              <a:rPr lang="en-US"/>
            </a:br>
            <a:r>
              <a:rPr sz="2400"/>
              <a:t> </a:t>
            </a:r>
            <a:r>
              <a:rPr sz="2000">
                <a:solidFill>
                  <a:schemeClr val="accent1"/>
                </a:solidFill>
              </a:rPr>
              <a:t>管理单个订购单 — 创建发货前通知</a:t>
            </a:r>
            <a:endParaRPr sz="2000" b="0">
              <a:solidFill>
                <a:schemeClr val="accent1"/>
              </a:solidFill>
            </a:endParaRPr>
          </a:p>
        </p:txBody>
      </p:sp>
      <p:sp>
        <p:nvSpPr>
          <p:cNvPr id="23" name="Oval 22">
            <a:extLst>
              <a:ext uri="{FF2B5EF4-FFF2-40B4-BE49-F238E27FC236}">
                <a16:creationId xmlns:a16="http://schemas.microsoft.com/office/drawing/2014/main" id="{D0910F44-4CA7-480D-8D2A-E9D9C294DB56}"/>
              </a:ext>
            </a:extLst>
          </p:cNvPr>
          <p:cNvSpPr/>
          <p:nvPr/>
        </p:nvSpPr>
        <p:spPr bwMode="gray">
          <a:xfrm>
            <a:off x="5600121" y="2298129"/>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1</a:t>
            </a:r>
          </a:p>
        </p:txBody>
      </p:sp>
      <p:sp>
        <p:nvSpPr>
          <p:cNvPr id="24" name="Oval 23">
            <a:extLst>
              <a:ext uri="{FF2B5EF4-FFF2-40B4-BE49-F238E27FC236}">
                <a16:creationId xmlns:a16="http://schemas.microsoft.com/office/drawing/2014/main" id="{4204C785-3BCA-44AE-A06F-D5FD3147C150}"/>
              </a:ext>
            </a:extLst>
          </p:cNvPr>
          <p:cNvSpPr/>
          <p:nvPr/>
        </p:nvSpPr>
        <p:spPr bwMode="gray">
          <a:xfrm>
            <a:off x="5028550" y="3684059"/>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2</a:t>
            </a:r>
            <a:endParaRPr sz="1200" kern="0" dirty="0">
              <a:solidFill>
                <a:schemeClr val="bg1"/>
              </a:solidFill>
              <a:ea typeface="Arial Unicode MS" pitchFamily="34" charset="-128"/>
              <a:cs typeface="Arial Unicode MS" pitchFamily="34" charset="-128"/>
            </a:endParaRPr>
          </a:p>
        </p:txBody>
      </p:sp>
      <p:sp>
        <p:nvSpPr>
          <p:cNvPr id="25" name="Oval 24">
            <a:extLst>
              <a:ext uri="{FF2B5EF4-FFF2-40B4-BE49-F238E27FC236}">
                <a16:creationId xmlns:a16="http://schemas.microsoft.com/office/drawing/2014/main" id="{41B64CBF-9B79-4C5E-9E8B-C0C69F883B04}"/>
              </a:ext>
            </a:extLst>
          </p:cNvPr>
          <p:cNvSpPr/>
          <p:nvPr/>
        </p:nvSpPr>
        <p:spPr bwMode="gray">
          <a:xfrm>
            <a:off x="5028550" y="4192776"/>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3</a:t>
            </a:r>
            <a:endParaRPr sz="1200" kern="0" dirty="0">
              <a:solidFill>
                <a:schemeClr val="bg1"/>
              </a:solidFill>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58BAB823-8D54-702F-A52D-1B1B578EF67F}"/>
              </a:ext>
            </a:extLst>
          </p:cNvPr>
          <p:cNvPicPr>
            <a:picLocks noChangeAspect="1"/>
          </p:cNvPicPr>
          <p:nvPr/>
        </p:nvPicPr>
        <p:blipFill>
          <a:blip r:embed="rId3"/>
          <a:stretch>
            <a:fillRect/>
          </a:stretch>
        </p:blipFill>
        <p:spPr>
          <a:xfrm>
            <a:off x="5481563" y="300501"/>
            <a:ext cx="4343623" cy="1314518"/>
          </a:xfrm>
          <a:prstGeom prst="rect">
            <a:avLst/>
          </a:prstGeom>
          <a:ln>
            <a:solidFill>
              <a:schemeClr val="accent3">
                <a:lumMod val="40000"/>
                <a:lumOff val="60000"/>
              </a:schemeClr>
            </a:solidFill>
          </a:ln>
        </p:spPr>
      </p:pic>
      <p:sp>
        <p:nvSpPr>
          <p:cNvPr id="5" name="Rectangle 4">
            <a:extLst>
              <a:ext uri="{FF2B5EF4-FFF2-40B4-BE49-F238E27FC236}">
                <a16:creationId xmlns:a16="http://schemas.microsoft.com/office/drawing/2014/main" id="{03C7F8BD-540C-0A16-A448-19A7CEE7BC0F}"/>
              </a:ext>
            </a:extLst>
          </p:cNvPr>
          <p:cNvSpPr/>
          <p:nvPr/>
        </p:nvSpPr>
        <p:spPr bwMode="gray">
          <a:xfrm>
            <a:off x="6842589" y="780836"/>
            <a:ext cx="698642" cy="436279"/>
          </a:xfrm>
          <a:prstGeom prst="rect">
            <a:avLst/>
          </a:prstGeom>
          <a:noFill/>
          <a:ln w="28575" algn="ctr">
            <a:solidFill>
              <a:srgbClr val="FFC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
        <p:nvSpPr>
          <p:cNvPr id="7" name="Rectangle 6">
            <a:extLst>
              <a:ext uri="{FF2B5EF4-FFF2-40B4-BE49-F238E27FC236}">
                <a16:creationId xmlns:a16="http://schemas.microsoft.com/office/drawing/2014/main" id="{CFC7D556-F877-4DB5-CFAF-25BA5B9397D4}"/>
              </a:ext>
            </a:extLst>
          </p:cNvPr>
          <p:cNvSpPr/>
          <p:nvPr/>
        </p:nvSpPr>
        <p:spPr bwMode="gray">
          <a:xfrm>
            <a:off x="8279888" y="755062"/>
            <a:ext cx="698642" cy="436279"/>
          </a:xfrm>
          <a:prstGeom prst="rect">
            <a:avLst/>
          </a:prstGeom>
          <a:noFill/>
          <a:ln w="28575" algn="ctr">
            <a:solidFill>
              <a:srgbClr val="FFC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
        <p:nvSpPr>
          <p:cNvPr id="9" name="Rectangle 8">
            <a:extLst>
              <a:ext uri="{FF2B5EF4-FFF2-40B4-BE49-F238E27FC236}">
                <a16:creationId xmlns:a16="http://schemas.microsoft.com/office/drawing/2014/main" id="{4FA68441-7B94-2EFE-6986-B69DA14D53CC}"/>
              </a:ext>
            </a:extLst>
          </p:cNvPr>
          <p:cNvSpPr/>
          <p:nvPr/>
        </p:nvSpPr>
        <p:spPr bwMode="gray">
          <a:xfrm>
            <a:off x="8400542" y="1234994"/>
            <a:ext cx="1154424" cy="380025"/>
          </a:xfrm>
          <a:prstGeom prst="rect">
            <a:avLst/>
          </a:prstGeom>
          <a:noFill/>
          <a:ln w="28575" algn="ctr">
            <a:solidFill>
              <a:srgbClr val="FFC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pic>
        <p:nvPicPr>
          <p:cNvPr id="19" name="Picture 18">
            <a:extLst>
              <a:ext uri="{FF2B5EF4-FFF2-40B4-BE49-F238E27FC236}">
                <a16:creationId xmlns:a16="http://schemas.microsoft.com/office/drawing/2014/main" id="{9E934124-106F-3D5D-911D-746637753203}"/>
              </a:ext>
            </a:extLst>
          </p:cNvPr>
          <p:cNvPicPr>
            <a:picLocks noChangeAspect="1"/>
          </p:cNvPicPr>
          <p:nvPr/>
        </p:nvPicPr>
        <p:blipFill>
          <a:blip r:embed="rId4"/>
          <a:stretch>
            <a:fillRect/>
          </a:stretch>
        </p:blipFill>
        <p:spPr>
          <a:xfrm>
            <a:off x="6097238" y="1660104"/>
            <a:ext cx="2054453" cy="1520145"/>
          </a:xfrm>
          <a:prstGeom prst="rect">
            <a:avLst/>
          </a:prstGeom>
          <a:ln>
            <a:solidFill>
              <a:schemeClr val="accent3">
                <a:lumMod val="40000"/>
                <a:lumOff val="60000"/>
              </a:schemeClr>
            </a:solidFill>
          </a:ln>
        </p:spPr>
      </p:pic>
      <p:pic>
        <p:nvPicPr>
          <p:cNvPr id="21" name="Picture 20">
            <a:extLst>
              <a:ext uri="{FF2B5EF4-FFF2-40B4-BE49-F238E27FC236}">
                <a16:creationId xmlns:a16="http://schemas.microsoft.com/office/drawing/2014/main" id="{A21492E5-113D-66C3-2946-96087123256D}"/>
              </a:ext>
            </a:extLst>
          </p:cNvPr>
          <p:cNvPicPr>
            <a:picLocks noChangeAspect="1"/>
          </p:cNvPicPr>
          <p:nvPr/>
        </p:nvPicPr>
        <p:blipFill>
          <a:blip r:embed="rId5"/>
          <a:stretch>
            <a:fillRect/>
          </a:stretch>
        </p:blipFill>
        <p:spPr>
          <a:xfrm>
            <a:off x="5481563" y="3260171"/>
            <a:ext cx="6446734" cy="722936"/>
          </a:xfrm>
          <a:prstGeom prst="rect">
            <a:avLst/>
          </a:prstGeom>
          <a:ln>
            <a:solidFill>
              <a:schemeClr val="accent3">
                <a:lumMod val="40000"/>
                <a:lumOff val="60000"/>
              </a:schemeClr>
            </a:solidFill>
          </a:ln>
        </p:spPr>
      </p:pic>
      <p:pic>
        <p:nvPicPr>
          <p:cNvPr id="26" name="Picture 25">
            <a:extLst>
              <a:ext uri="{FF2B5EF4-FFF2-40B4-BE49-F238E27FC236}">
                <a16:creationId xmlns:a16="http://schemas.microsoft.com/office/drawing/2014/main" id="{D219380B-BCE2-4E3D-5B4A-1415D31CE206}"/>
              </a:ext>
            </a:extLst>
          </p:cNvPr>
          <p:cNvPicPr>
            <a:picLocks noChangeAspect="1"/>
          </p:cNvPicPr>
          <p:nvPr/>
        </p:nvPicPr>
        <p:blipFill>
          <a:blip r:embed="rId6"/>
          <a:stretch>
            <a:fillRect/>
          </a:stretch>
        </p:blipFill>
        <p:spPr>
          <a:xfrm>
            <a:off x="5481563" y="4149284"/>
            <a:ext cx="6446734" cy="1043577"/>
          </a:xfrm>
          <a:prstGeom prst="rect">
            <a:avLst/>
          </a:prstGeom>
          <a:ln>
            <a:solidFill>
              <a:schemeClr val="accent3">
                <a:lumMod val="40000"/>
                <a:lumOff val="60000"/>
              </a:schemeClr>
            </a:solidFill>
          </a:ln>
        </p:spPr>
      </p:pic>
      <p:sp>
        <p:nvSpPr>
          <p:cNvPr id="27" name="Rectangle 26">
            <a:extLst>
              <a:ext uri="{FF2B5EF4-FFF2-40B4-BE49-F238E27FC236}">
                <a16:creationId xmlns:a16="http://schemas.microsoft.com/office/drawing/2014/main" id="{6A7CBA7E-B5D1-7EFA-54AB-E7057B16E9BD}"/>
              </a:ext>
            </a:extLst>
          </p:cNvPr>
          <p:cNvSpPr/>
          <p:nvPr/>
        </p:nvSpPr>
        <p:spPr bwMode="gray">
          <a:xfrm>
            <a:off x="5458211" y="4112300"/>
            <a:ext cx="757654" cy="299551"/>
          </a:xfrm>
          <a:prstGeom prst="rect">
            <a:avLst/>
          </a:prstGeom>
          <a:noFill/>
          <a:ln w="28575" algn="ctr">
            <a:solidFill>
              <a:srgbClr val="FFC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pic>
        <p:nvPicPr>
          <p:cNvPr id="29" name="Picture 28">
            <a:extLst>
              <a:ext uri="{FF2B5EF4-FFF2-40B4-BE49-F238E27FC236}">
                <a16:creationId xmlns:a16="http://schemas.microsoft.com/office/drawing/2014/main" id="{2F320453-37EB-82A8-F611-12F3884D52BF}"/>
              </a:ext>
            </a:extLst>
          </p:cNvPr>
          <p:cNvPicPr>
            <a:picLocks noChangeAspect="1"/>
          </p:cNvPicPr>
          <p:nvPr/>
        </p:nvPicPr>
        <p:blipFill rotWithShape="1">
          <a:blip r:embed="rId7"/>
          <a:srcRect r="46927"/>
          <a:stretch/>
        </p:blipFill>
        <p:spPr>
          <a:xfrm>
            <a:off x="5458211" y="5334118"/>
            <a:ext cx="3066067" cy="1351016"/>
          </a:xfrm>
          <a:prstGeom prst="rect">
            <a:avLst/>
          </a:prstGeom>
          <a:ln>
            <a:solidFill>
              <a:schemeClr val="accent3">
                <a:lumMod val="40000"/>
                <a:lumOff val="60000"/>
              </a:schemeClr>
            </a:solidFill>
          </a:ln>
        </p:spPr>
      </p:pic>
      <p:pic>
        <p:nvPicPr>
          <p:cNvPr id="30" name="Picture 29">
            <a:extLst>
              <a:ext uri="{FF2B5EF4-FFF2-40B4-BE49-F238E27FC236}">
                <a16:creationId xmlns:a16="http://schemas.microsoft.com/office/drawing/2014/main" id="{72E8FFCF-8CF8-AF85-1C07-4846F9AC8003}"/>
              </a:ext>
            </a:extLst>
          </p:cNvPr>
          <p:cNvPicPr>
            <a:picLocks noChangeAspect="1"/>
          </p:cNvPicPr>
          <p:nvPr/>
        </p:nvPicPr>
        <p:blipFill>
          <a:blip r:embed="rId8"/>
          <a:stretch>
            <a:fillRect/>
          </a:stretch>
        </p:blipFill>
        <p:spPr>
          <a:xfrm>
            <a:off x="4974473" y="5766273"/>
            <a:ext cx="274344" cy="329213"/>
          </a:xfrm>
          <a:prstGeom prst="rect">
            <a:avLst/>
          </a:prstGeom>
        </p:spPr>
      </p:pic>
      <p:sp>
        <p:nvSpPr>
          <p:cNvPr id="31" name="Rectangle 30">
            <a:extLst>
              <a:ext uri="{FF2B5EF4-FFF2-40B4-BE49-F238E27FC236}">
                <a16:creationId xmlns:a16="http://schemas.microsoft.com/office/drawing/2014/main" id="{1F185117-EF3C-997E-88FB-6A401F579AF6}"/>
              </a:ext>
            </a:extLst>
          </p:cNvPr>
          <p:cNvSpPr/>
          <p:nvPr/>
        </p:nvSpPr>
        <p:spPr bwMode="gray">
          <a:xfrm>
            <a:off x="7216048" y="6103345"/>
            <a:ext cx="1308230" cy="454154"/>
          </a:xfrm>
          <a:prstGeom prst="rect">
            <a:avLst/>
          </a:prstGeom>
          <a:noFill/>
          <a:ln w="28575" algn="ctr">
            <a:solidFill>
              <a:srgbClr val="FFC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921009550"/>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50517" y="1276632"/>
            <a:ext cx="3939910" cy="5008002"/>
          </a:xfrm>
          <a:prstGeom prst="rect">
            <a:avLst/>
          </a:prstGeom>
          <a:noFill/>
        </p:spPr>
        <p:txBody>
          <a:bodyPr wrap="square" lIns="0" tIns="0" rIns="0" bIns="0">
            <a:noAutofit/>
          </a:bodyPr>
          <a:lstStyle/>
          <a:p>
            <a:pPr>
              <a:lnSpc>
                <a:spcPts val="1700"/>
              </a:lnSpc>
              <a:spcBef>
                <a:spcPts val="600"/>
              </a:spcBef>
              <a:buClr>
                <a:srgbClr val="F0AB00"/>
              </a:buClr>
              <a:buSzPct val="120000"/>
              <a:defRPr sz="1300"/>
            </a:pPr>
            <a:r>
              <a:rPr dirty="0" err="1"/>
              <a:t>在创建发货通知表单上填写请求的信息</a:t>
            </a:r>
            <a:r>
              <a:rPr dirty="0"/>
              <a:t>。</a:t>
            </a:r>
          </a:p>
          <a:p>
            <a:pPr marL="228600" indent="-228600">
              <a:lnSpc>
                <a:spcPts val="1700"/>
              </a:lnSpc>
              <a:spcBef>
                <a:spcPts val="600"/>
              </a:spcBef>
              <a:buClr>
                <a:srgbClr val="F0AB00"/>
              </a:buClr>
              <a:buSzPct val="100000"/>
              <a:buFont typeface="+mj-lt"/>
              <a:buAutoNum type="arabicPeriod"/>
              <a:defRPr sz="1300"/>
            </a:pPr>
            <a:r>
              <a:rPr dirty="0" err="1"/>
              <a:t>请勿修改顶部的</a:t>
            </a:r>
            <a:r>
              <a:rPr dirty="0"/>
              <a:t>“</a:t>
            </a:r>
            <a:r>
              <a:rPr lang="zh-CN" altLang="en-US" dirty="0"/>
              <a:t>收货方</a:t>
            </a:r>
            <a:r>
              <a:rPr dirty="0"/>
              <a:t>”</a:t>
            </a:r>
            <a:r>
              <a:rPr dirty="0" err="1"/>
              <a:t>地址</a:t>
            </a:r>
            <a:r>
              <a:rPr dirty="0"/>
              <a:t>。</a:t>
            </a:r>
          </a:p>
          <a:p>
            <a:pPr marL="228600" indent="-228600">
              <a:lnSpc>
                <a:spcPts val="1700"/>
              </a:lnSpc>
              <a:spcBef>
                <a:spcPts val="600"/>
              </a:spcBef>
              <a:buClr>
                <a:srgbClr val="F0AB00"/>
              </a:buClr>
              <a:buSzPct val="100000"/>
              <a:buFont typeface="+mj-lt"/>
              <a:buAutoNum type="arabicPeriod"/>
              <a:defRPr sz="1300"/>
            </a:pPr>
            <a:r>
              <a:rPr dirty="0" err="1"/>
              <a:t>请勿编辑“发货方”地址。默认情况下，这是您在</a:t>
            </a:r>
            <a:r>
              <a:rPr dirty="0"/>
              <a:t> SAP Business Network </a:t>
            </a:r>
            <a:r>
              <a:rPr dirty="0" err="1"/>
              <a:t>帐户中的公司地址</a:t>
            </a:r>
            <a:r>
              <a:rPr dirty="0"/>
              <a:t>。</a:t>
            </a:r>
          </a:p>
          <a:p>
            <a:pPr marL="228600" indent="-228600">
              <a:lnSpc>
                <a:spcPts val="1700"/>
              </a:lnSpc>
              <a:spcBef>
                <a:spcPts val="600"/>
              </a:spcBef>
              <a:buClr>
                <a:srgbClr val="F0AB00"/>
              </a:buClr>
              <a:buSzPct val="100000"/>
              <a:buFont typeface="+mj-lt"/>
              <a:buAutoNum type="arabicPeriod"/>
              <a:defRPr sz="1300"/>
            </a:pPr>
            <a:r>
              <a:rPr b="1" dirty="0" err="1"/>
              <a:t>装箱单标识符</a:t>
            </a:r>
            <a:r>
              <a:rPr dirty="0" err="1"/>
              <a:t>为必填字段。输入供应商的</a:t>
            </a:r>
            <a:r>
              <a:rPr b="1" dirty="0" err="1"/>
              <a:t>唯一</a:t>
            </a:r>
            <a:r>
              <a:rPr dirty="0" err="1"/>
              <a:t>交货编号</a:t>
            </a:r>
            <a:r>
              <a:rPr dirty="0"/>
              <a:t>。</a:t>
            </a:r>
            <a:r>
              <a:rPr lang="zh-CN" altLang="en-US" dirty="0"/>
              <a:t>装箱单标识符命名规则为：</a:t>
            </a:r>
            <a:r>
              <a:rPr lang="en-US" altLang="zh-CN" b="1" dirty="0"/>
              <a:t>ASN_</a:t>
            </a:r>
            <a:r>
              <a:rPr lang="zh-CN" altLang="en-US" b="1" dirty="0"/>
              <a:t>供应商六位数字编码</a:t>
            </a:r>
            <a:r>
              <a:rPr lang="en-US" altLang="zh-CN" b="1" dirty="0"/>
              <a:t>_</a:t>
            </a:r>
            <a:r>
              <a:rPr lang="zh-CN" altLang="en-US" b="1" dirty="0"/>
              <a:t>交货日期</a:t>
            </a:r>
            <a:r>
              <a:rPr lang="en-US" altLang="zh-CN" b="1" dirty="0"/>
              <a:t>_V01…</a:t>
            </a:r>
            <a:r>
              <a:rPr lang="zh-CN" altLang="en-US" b="1" dirty="0"/>
              <a:t>（例</a:t>
            </a:r>
            <a:r>
              <a:rPr lang="en-US" altLang="zh-CN" b="1" dirty="0"/>
              <a:t>:ASN_137249_20230620_V01)</a:t>
            </a:r>
            <a:r>
              <a:rPr lang="zh-CN" altLang="en-US" dirty="0"/>
              <a:t>。</a:t>
            </a:r>
            <a:endParaRPr dirty="0"/>
          </a:p>
          <a:p>
            <a:pPr marL="228600" indent="-228600">
              <a:lnSpc>
                <a:spcPts val="1700"/>
              </a:lnSpc>
              <a:spcBef>
                <a:spcPts val="600"/>
              </a:spcBef>
              <a:buClr>
                <a:srgbClr val="F0AB00"/>
              </a:buClr>
              <a:buSzPct val="100000"/>
              <a:buFont typeface="+mj-lt"/>
              <a:buAutoNum type="arabicPeriod"/>
              <a:defRPr sz="1300">
                <a:latin typeface="+mj-lt"/>
              </a:defRPr>
            </a:pPr>
            <a:r>
              <a:rPr lang="zh-CN" altLang="en-US" dirty="0"/>
              <a:t>填写</a:t>
            </a:r>
            <a:r>
              <a:rPr b="1" dirty="0" err="1"/>
              <a:t>交货日期</a:t>
            </a:r>
            <a:r>
              <a:rPr dirty="0"/>
              <a:t>。</a:t>
            </a:r>
            <a:r>
              <a:rPr lang="en-US" dirty="0"/>
              <a:t>(</a:t>
            </a:r>
            <a:r>
              <a:rPr lang="zh-CN" altLang="en-US" dirty="0"/>
              <a:t>交货日期为实际到货日期，请自行加上运输时间）</a:t>
            </a:r>
            <a:r>
              <a:rPr lang="zh-CN" altLang="en-US" b="1" dirty="0"/>
              <a:t>交货日期填写限制为：</a:t>
            </a:r>
            <a:r>
              <a:rPr lang="zh-CN" altLang="en-US" dirty="0"/>
              <a:t>到货日期的前</a:t>
            </a:r>
            <a:r>
              <a:rPr lang="en-US" altLang="zh-CN" dirty="0"/>
              <a:t>15</a:t>
            </a:r>
            <a:r>
              <a:rPr lang="zh-CN" altLang="en-US" dirty="0"/>
              <a:t>天直到订单结束日期为止，即往后无限制。</a:t>
            </a:r>
            <a:endParaRPr dirty="0"/>
          </a:p>
          <a:p>
            <a:pPr marL="228600" indent="-228600">
              <a:lnSpc>
                <a:spcPts val="1700"/>
              </a:lnSpc>
              <a:spcBef>
                <a:spcPts val="600"/>
              </a:spcBef>
              <a:buClr>
                <a:srgbClr val="F0AB00"/>
              </a:buClr>
              <a:buSzPct val="100000"/>
              <a:buFont typeface="+mj-lt"/>
              <a:buAutoNum type="arabicPeriod"/>
              <a:defRPr sz="1300">
                <a:latin typeface="+mj-lt"/>
              </a:defRPr>
            </a:pPr>
            <a:r>
              <a:rPr lang="zh-CN" altLang="en-US" dirty="0"/>
              <a:t>根据需要附加其他文档。</a:t>
            </a:r>
            <a:endParaRPr lang="en-US" altLang="zh-CN" dirty="0"/>
          </a:p>
          <a:p>
            <a:pPr marL="228600" indent="-228600">
              <a:lnSpc>
                <a:spcPts val="1700"/>
              </a:lnSpc>
              <a:spcBef>
                <a:spcPts val="600"/>
              </a:spcBef>
              <a:buClr>
                <a:srgbClr val="F0AB00"/>
              </a:buClr>
              <a:buSzPct val="100000"/>
              <a:buFont typeface="+mj-lt"/>
              <a:buAutoNum type="arabicPeriod"/>
              <a:defRPr sz="1300">
                <a:latin typeface="+mj-lt"/>
              </a:defRPr>
            </a:pPr>
            <a:r>
              <a:rPr lang="zh-CN" altLang="en-US" dirty="0"/>
              <a:t>填写</a:t>
            </a:r>
            <a:r>
              <a:rPr lang="en-US" altLang="zh-CN" b="1" dirty="0"/>
              <a:t>package No.</a:t>
            </a:r>
            <a:r>
              <a:rPr lang="en-US" altLang="zh-CN" dirty="0"/>
              <a:t>,</a:t>
            </a:r>
            <a:r>
              <a:rPr lang="zh-CN" altLang="en-US" dirty="0"/>
              <a:t>即箱号。</a:t>
            </a:r>
          </a:p>
          <a:p>
            <a:pPr marL="228600" indent="-228600">
              <a:lnSpc>
                <a:spcPts val="1700"/>
              </a:lnSpc>
              <a:spcBef>
                <a:spcPts val="600"/>
              </a:spcBef>
              <a:buClr>
                <a:srgbClr val="F0AB00"/>
              </a:buClr>
              <a:buSzPct val="100000"/>
              <a:buFont typeface="+mj-lt"/>
              <a:buAutoNum type="arabicPeriod"/>
              <a:defRPr sz="1300">
                <a:latin typeface="+mj-lt"/>
              </a:defRPr>
            </a:pPr>
            <a:endParaRPr lang="en-US" altLang="zh-CN" dirty="0"/>
          </a:p>
          <a:p>
            <a:pPr algn="just">
              <a:lnSpc>
                <a:spcPts val="1700"/>
              </a:lnSpc>
              <a:spcBef>
                <a:spcPts val="600"/>
              </a:spcBef>
              <a:buClr>
                <a:srgbClr val="F0AB00"/>
              </a:buClr>
              <a:buSzPct val="120000"/>
            </a:pPr>
            <a:endParaRPr sz="1300" dirty="0">
              <a:latin typeface="+mj-lt"/>
            </a:endParaRPr>
          </a:p>
          <a:p>
            <a:pPr marL="342900" indent="-342900" algn="just">
              <a:lnSpc>
                <a:spcPts val="1700"/>
              </a:lnSpc>
              <a:spcBef>
                <a:spcPts val="600"/>
              </a:spcBef>
              <a:buClr>
                <a:srgbClr val="F0AB00"/>
              </a:buClr>
              <a:buSzPct val="120000"/>
              <a:buAutoNum type="arabicPeriod"/>
            </a:pPr>
            <a:endParaRPr sz="1300" dirty="0">
              <a:latin typeface="+mj-lt"/>
            </a:endParaRPr>
          </a:p>
          <a:p>
            <a:pPr marL="342900" indent="-342900" algn="just">
              <a:lnSpc>
                <a:spcPts val="1700"/>
              </a:lnSpc>
              <a:spcBef>
                <a:spcPts val="600"/>
              </a:spcBef>
              <a:buClr>
                <a:srgbClr val="F0AB00"/>
              </a:buClr>
              <a:buSzPct val="120000"/>
              <a:buAutoNum type="arabicPeriod"/>
            </a:pPr>
            <a:endParaRPr sz="1300" dirty="0">
              <a:latin typeface="+mj-lt"/>
            </a:endParaRPr>
          </a:p>
        </p:txBody>
      </p:sp>
      <p:sp>
        <p:nvSpPr>
          <p:cNvPr id="20" name="Title">
            <a:extLst>
              <a:ext uri="{FF2B5EF4-FFF2-40B4-BE49-F238E27FC236}">
                <a16:creationId xmlns:a16="http://schemas.microsoft.com/office/drawing/2014/main" id="{2B38694A-07FC-47FA-A0B8-494F63D751FC}"/>
              </a:ext>
            </a:extLst>
          </p:cNvPr>
          <p:cNvSpPr txBox="1">
            <a:spLocks/>
          </p:cNvSpPr>
          <p:nvPr/>
        </p:nvSpPr>
        <p:spPr bwMode="black">
          <a:xfrm>
            <a:off x="505456" y="429194"/>
            <a:ext cx="11183564" cy="677108"/>
          </a:xfrm>
          <a:prstGeom prst="rect">
            <a:avLst/>
          </a:prstGeom>
        </p:spPr>
        <p:txBody>
          <a:bodyPr vert="horz" wrap="square" lIns="0" tIns="0" rIns="0" bIns="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sz="2400"/>
              <a:t>发货前通知</a:t>
            </a:r>
            <a:br>
              <a:rPr lang="en-US"/>
            </a:br>
            <a:r>
              <a:rPr sz="2400"/>
              <a:t> </a:t>
            </a:r>
            <a:r>
              <a:rPr sz="2000">
                <a:solidFill>
                  <a:schemeClr val="accent1"/>
                </a:solidFill>
              </a:rPr>
              <a:t>管理单个订购单 — 创建发货前通知 — 抬头级</a:t>
            </a:r>
            <a:endParaRPr sz="2000" b="0">
              <a:solidFill>
                <a:schemeClr val="accent1"/>
              </a:solidFill>
            </a:endParaRPr>
          </a:p>
        </p:txBody>
      </p:sp>
      <p:pic>
        <p:nvPicPr>
          <p:cNvPr id="3" name="Picture 2">
            <a:extLst>
              <a:ext uri="{FF2B5EF4-FFF2-40B4-BE49-F238E27FC236}">
                <a16:creationId xmlns:a16="http://schemas.microsoft.com/office/drawing/2014/main" id="{9F873FB5-8858-3B5D-1866-D6DD2E2A0A21}"/>
              </a:ext>
            </a:extLst>
          </p:cNvPr>
          <p:cNvPicPr>
            <a:picLocks noChangeAspect="1"/>
          </p:cNvPicPr>
          <p:nvPr/>
        </p:nvPicPr>
        <p:blipFill>
          <a:blip r:embed="rId3"/>
          <a:stretch>
            <a:fillRect/>
          </a:stretch>
        </p:blipFill>
        <p:spPr>
          <a:xfrm>
            <a:off x="4066357" y="1180110"/>
            <a:ext cx="7910101" cy="726998"/>
          </a:xfrm>
          <a:prstGeom prst="rect">
            <a:avLst/>
          </a:prstGeom>
          <a:ln>
            <a:solidFill>
              <a:schemeClr val="accent3">
                <a:lumMod val="40000"/>
                <a:lumOff val="60000"/>
              </a:schemeClr>
            </a:solidFill>
          </a:ln>
        </p:spPr>
      </p:pic>
      <p:pic>
        <p:nvPicPr>
          <p:cNvPr id="5" name="Picture 4">
            <a:extLst>
              <a:ext uri="{FF2B5EF4-FFF2-40B4-BE49-F238E27FC236}">
                <a16:creationId xmlns:a16="http://schemas.microsoft.com/office/drawing/2014/main" id="{EC1B8021-1B7E-7EFF-0F81-8F905B71940C}"/>
              </a:ext>
            </a:extLst>
          </p:cNvPr>
          <p:cNvPicPr>
            <a:picLocks noChangeAspect="1"/>
          </p:cNvPicPr>
          <p:nvPr/>
        </p:nvPicPr>
        <p:blipFill>
          <a:blip r:embed="rId4"/>
          <a:stretch>
            <a:fillRect/>
          </a:stretch>
        </p:blipFill>
        <p:spPr>
          <a:xfrm>
            <a:off x="3769300" y="1180110"/>
            <a:ext cx="274344" cy="329213"/>
          </a:xfrm>
          <a:prstGeom prst="rect">
            <a:avLst/>
          </a:prstGeom>
        </p:spPr>
      </p:pic>
      <p:pic>
        <p:nvPicPr>
          <p:cNvPr id="6" name="Picture 5">
            <a:extLst>
              <a:ext uri="{FF2B5EF4-FFF2-40B4-BE49-F238E27FC236}">
                <a16:creationId xmlns:a16="http://schemas.microsoft.com/office/drawing/2014/main" id="{47189890-C1DC-D254-6DD3-CFE2860BD92E}"/>
              </a:ext>
            </a:extLst>
          </p:cNvPr>
          <p:cNvPicPr>
            <a:picLocks noChangeAspect="1"/>
          </p:cNvPicPr>
          <p:nvPr/>
        </p:nvPicPr>
        <p:blipFill>
          <a:blip r:embed="rId5"/>
          <a:stretch>
            <a:fillRect/>
          </a:stretch>
        </p:blipFill>
        <p:spPr>
          <a:xfrm>
            <a:off x="7747063" y="1160923"/>
            <a:ext cx="274344" cy="329213"/>
          </a:xfrm>
          <a:prstGeom prst="rect">
            <a:avLst/>
          </a:prstGeom>
        </p:spPr>
      </p:pic>
      <p:pic>
        <p:nvPicPr>
          <p:cNvPr id="23" name="Picture 22">
            <a:extLst>
              <a:ext uri="{FF2B5EF4-FFF2-40B4-BE49-F238E27FC236}">
                <a16:creationId xmlns:a16="http://schemas.microsoft.com/office/drawing/2014/main" id="{C39A81F4-6A62-728A-6B14-6B61257A3C0E}"/>
              </a:ext>
            </a:extLst>
          </p:cNvPr>
          <p:cNvPicPr>
            <a:picLocks noChangeAspect="1"/>
          </p:cNvPicPr>
          <p:nvPr/>
        </p:nvPicPr>
        <p:blipFill>
          <a:blip r:embed="rId6"/>
          <a:stretch>
            <a:fillRect/>
          </a:stretch>
        </p:blipFill>
        <p:spPr>
          <a:xfrm>
            <a:off x="298062" y="4999731"/>
            <a:ext cx="11678395" cy="806158"/>
          </a:xfrm>
          <a:prstGeom prst="rect">
            <a:avLst/>
          </a:prstGeom>
          <a:ln>
            <a:solidFill>
              <a:schemeClr val="accent3">
                <a:lumMod val="40000"/>
                <a:lumOff val="60000"/>
              </a:schemeClr>
            </a:solidFill>
          </a:ln>
        </p:spPr>
      </p:pic>
      <p:pic>
        <p:nvPicPr>
          <p:cNvPr id="24" name="Picture 23">
            <a:extLst>
              <a:ext uri="{FF2B5EF4-FFF2-40B4-BE49-F238E27FC236}">
                <a16:creationId xmlns:a16="http://schemas.microsoft.com/office/drawing/2014/main" id="{47985A86-51E9-1D88-842E-4A6D499BAAB1}"/>
              </a:ext>
            </a:extLst>
          </p:cNvPr>
          <p:cNvPicPr>
            <a:picLocks noChangeAspect="1"/>
          </p:cNvPicPr>
          <p:nvPr/>
        </p:nvPicPr>
        <p:blipFill>
          <a:blip r:embed="rId7"/>
          <a:stretch>
            <a:fillRect/>
          </a:stretch>
        </p:blipFill>
        <p:spPr>
          <a:xfrm>
            <a:off x="9101645" y="4807214"/>
            <a:ext cx="274344" cy="323116"/>
          </a:xfrm>
          <a:prstGeom prst="rect">
            <a:avLst/>
          </a:prstGeom>
        </p:spPr>
      </p:pic>
      <p:sp>
        <p:nvSpPr>
          <p:cNvPr id="25" name="Rectangle 24">
            <a:extLst>
              <a:ext uri="{FF2B5EF4-FFF2-40B4-BE49-F238E27FC236}">
                <a16:creationId xmlns:a16="http://schemas.microsoft.com/office/drawing/2014/main" id="{F7EEAC7C-4A7E-086B-1539-A77A7355E088}"/>
              </a:ext>
            </a:extLst>
          </p:cNvPr>
          <p:cNvSpPr/>
          <p:nvPr/>
        </p:nvSpPr>
        <p:spPr bwMode="gray">
          <a:xfrm>
            <a:off x="9128589" y="5179066"/>
            <a:ext cx="2108616" cy="498824"/>
          </a:xfrm>
          <a:prstGeom prst="rect">
            <a:avLst/>
          </a:prstGeom>
          <a:noFill/>
          <a:ln w="28575">
            <a:solidFill>
              <a:srgbClr val="FFC000"/>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dirty="0">
              <a:ln>
                <a:noFill/>
              </a:ln>
              <a:effectLst/>
              <a:uLnTx/>
              <a:uFillTx/>
              <a:ea typeface="Arial Unicode MS" pitchFamily="34" charset="-128"/>
              <a:cs typeface="Arial Unicode MS" pitchFamily="34" charset="-128"/>
            </a:endParaRPr>
          </a:p>
        </p:txBody>
      </p:sp>
      <p:pic>
        <p:nvPicPr>
          <p:cNvPr id="4" name="Picture 3">
            <a:extLst>
              <a:ext uri="{FF2B5EF4-FFF2-40B4-BE49-F238E27FC236}">
                <a16:creationId xmlns:a16="http://schemas.microsoft.com/office/drawing/2014/main" id="{3F6B231D-DAEC-319C-F11C-1CC4C980A7E0}"/>
              </a:ext>
            </a:extLst>
          </p:cNvPr>
          <p:cNvPicPr>
            <a:picLocks noChangeAspect="1"/>
          </p:cNvPicPr>
          <p:nvPr/>
        </p:nvPicPr>
        <p:blipFill>
          <a:blip r:embed="rId8"/>
          <a:stretch>
            <a:fillRect/>
          </a:stretch>
        </p:blipFill>
        <p:spPr>
          <a:xfrm>
            <a:off x="4125278" y="2133606"/>
            <a:ext cx="7730672" cy="2639627"/>
          </a:xfrm>
          <a:prstGeom prst="rect">
            <a:avLst/>
          </a:prstGeom>
          <a:ln>
            <a:solidFill>
              <a:schemeClr val="accent3">
                <a:lumMod val="40000"/>
                <a:lumOff val="60000"/>
              </a:schemeClr>
            </a:solidFill>
          </a:ln>
        </p:spPr>
      </p:pic>
      <p:pic>
        <p:nvPicPr>
          <p:cNvPr id="7" name="Picture 6">
            <a:extLst>
              <a:ext uri="{FF2B5EF4-FFF2-40B4-BE49-F238E27FC236}">
                <a16:creationId xmlns:a16="http://schemas.microsoft.com/office/drawing/2014/main" id="{F6596BCF-00C4-52B6-A58A-DCCA370B39D0}"/>
              </a:ext>
            </a:extLst>
          </p:cNvPr>
          <p:cNvPicPr>
            <a:picLocks noChangeAspect="1"/>
          </p:cNvPicPr>
          <p:nvPr/>
        </p:nvPicPr>
        <p:blipFill>
          <a:blip r:embed="rId9"/>
          <a:stretch>
            <a:fillRect/>
          </a:stretch>
        </p:blipFill>
        <p:spPr>
          <a:xfrm>
            <a:off x="4565710" y="2329497"/>
            <a:ext cx="274344" cy="323116"/>
          </a:xfrm>
          <a:prstGeom prst="rect">
            <a:avLst/>
          </a:prstGeom>
        </p:spPr>
      </p:pic>
      <p:sp>
        <p:nvSpPr>
          <p:cNvPr id="8" name="Rectangle 7">
            <a:extLst>
              <a:ext uri="{FF2B5EF4-FFF2-40B4-BE49-F238E27FC236}">
                <a16:creationId xmlns:a16="http://schemas.microsoft.com/office/drawing/2014/main" id="{62E5F284-22F7-DCD2-97E3-608193DCBE6F}"/>
              </a:ext>
            </a:extLst>
          </p:cNvPr>
          <p:cNvSpPr/>
          <p:nvPr/>
        </p:nvSpPr>
        <p:spPr bwMode="gray">
          <a:xfrm>
            <a:off x="4488592" y="2512883"/>
            <a:ext cx="1857124" cy="323116"/>
          </a:xfrm>
          <a:prstGeom prst="rect">
            <a:avLst/>
          </a:prstGeom>
          <a:noFill/>
          <a:ln w="28575">
            <a:solidFill>
              <a:srgbClr val="FFC000"/>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dirty="0">
              <a:ln>
                <a:noFill/>
              </a:ln>
              <a:effectLst/>
              <a:uLnTx/>
              <a:uFillTx/>
              <a:ea typeface="Arial Unicode MS" pitchFamily="34" charset="-128"/>
              <a:cs typeface="Arial Unicode MS" pitchFamily="34" charset="-128"/>
            </a:endParaRPr>
          </a:p>
        </p:txBody>
      </p:sp>
      <p:pic>
        <p:nvPicPr>
          <p:cNvPr id="9" name="Picture 8">
            <a:extLst>
              <a:ext uri="{FF2B5EF4-FFF2-40B4-BE49-F238E27FC236}">
                <a16:creationId xmlns:a16="http://schemas.microsoft.com/office/drawing/2014/main" id="{507EDC0B-EBB1-DF9D-5EBA-915475912C4E}"/>
              </a:ext>
            </a:extLst>
          </p:cNvPr>
          <p:cNvPicPr>
            <a:picLocks noChangeAspect="1"/>
          </p:cNvPicPr>
          <p:nvPr/>
        </p:nvPicPr>
        <p:blipFill>
          <a:blip r:embed="rId10"/>
          <a:stretch>
            <a:fillRect/>
          </a:stretch>
        </p:blipFill>
        <p:spPr>
          <a:xfrm>
            <a:off x="4306506" y="3355301"/>
            <a:ext cx="259204" cy="311045"/>
          </a:xfrm>
          <a:prstGeom prst="rect">
            <a:avLst/>
          </a:prstGeom>
        </p:spPr>
      </p:pic>
      <p:sp>
        <p:nvSpPr>
          <p:cNvPr id="10" name="Rectangle 9">
            <a:extLst>
              <a:ext uri="{FF2B5EF4-FFF2-40B4-BE49-F238E27FC236}">
                <a16:creationId xmlns:a16="http://schemas.microsoft.com/office/drawing/2014/main" id="{1E0299B2-4E2C-8546-DC53-903765351144}"/>
              </a:ext>
            </a:extLst>
          </p:cNvPr>
          <p:cNvSpPr/>
          <p:nvPr/>
        </p:nvSpPr>
        <p:spPr bwMode="gray">
          <a:xfrm>
            <a:off x="4644338" y="3373274"/>
            <a:ext cx="1337821" cy="293072"/>
          </a:xfrm>
          <a:prstGeom prst="rect">
            <a:avLst/>
          </a:prstGeom>
          <a:noFill/>
          <a:ln w="28575">
            <a:solidFill>
              <a:srgbClr val="FFC000"/>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dirty="0">
              <a:ln>
                <a:noFill/>
              </a:ln>
              <a:effectLst/>
              <a:uLnTx/>
              <a:uFillTx/>
              <a:ea typeface="Arial Unicode MS" pitchFamily="34" charset="-128"/>
              <a:cs typeface="Arial Unicode MS" pitchFamily="34" charset="-128"/>
            </a:endParaRPr>
          </a:p>
        </p:txBody>
      </p:sp>
      <p:pic>
        <p:nvPicPr>
          <p:cNvPr id="16" name="Picture 15">
            <a:extLst>
              <a:ext uri="{FF2B5EF4-FFF2-40B4-BE49-F238E27FC236}">
                <a16:creationId xmlns:a16="http://schemas.microsoft.com/office/drawing/2014/main" id="{1B556C3B-E921-5A11-2077-CF4DE2BC3F57}"/>
              </a:ext>
            </a:extLst>
          </p:cNvPr>
          <p:cNvPicPr>
            <a:picLocks noChangeAspect="1"/>
          </p:cNvPicPr>
          <p:nvPr/>
        </p:nvPicPr>
        <p:blipFill>
          <a:blip r:embed="rId11"/>
          <a:stretch>
            <a:fillRect/>
          </a:stretch>
        </p:blipFill>
        <p:spPr>
          <a:xfrm>
            <a:off x="4514736" y="4244569"/>
            <a:ext cx="259204" cy="305284"/>
          </a:xfrm>
          <a:prstGeom prst="rect">
            <a:avLst/>
          </a:prstGeom>
        </p:spPr>
      </p:pic>
    </p:spTree>
    <p:extLst>
      <p:ext uri="{BB962C8B-B14F-4D97-AF65-F5344CB8AC3E}">
        <p14:creationId xmlns:p14="http://schemas.microsoft.com/office/powerpoint/2010/main" val="24800152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05805" y="1145754"/>
            <a:ext cx="10560604" cy="2707633"/>
          </a:xfrm>
          <a:prstGeom prst="rect">
            <a:avLst/>
          </a:prstGeom>
          <a:noFill/>
        </p:spPr>
        <p:txBody>
          <a:bodyPr wrap="square" lIns="0" tIns="0" rIns="0" bIns="0">
            <a:noAutofit/>
          </a:bodyPr>
          <a:lstStyle/>
          <a:p>
            <a:pPr>
              <a:lnSpc>
                <a:spcPts val="1700"/>
              </a:lnSpc>
              <a:spcAft>
                <a:spcPts val="600"/>
              </a:spcAft>
              <a:buClr>
                <a:srgbClr val="F0AB00"/>
              </a:buClr>
              <a:buSzPct val="120000"/>
              <a:defRPr sz="1300">
                <a:latin typeface="+mj-lt"/>
              </a:defRPr>
            </a:pPr>
            <a:r>
              <a:rPr dirty="0" err="1"/>
              <a:t>订购单中的信息将复制到发货通知中</a:t>
            </a:r>
            <a:r>
              <a:rPr dirty="0"/>
              <a:t>（</a:t>
            </a:r>
            <a:r>
              <a:rPr lang="zh-CN" altLang="en-US" dirty="0"/>
              <a:t>零</a:t>
            </a:r>
            <a:r>
              <a:rPr dirty="0" err="1"/>
              <a:t>件号、数量、价格等</a:t>
            </a:r>
            <a:r>
              <a:rPr dirty="0"/>
              <a:t>）。</a:t>
            </a:r>
          </a:p>
          <a:p>
            <a:pPr>
              <a:lnSpc>
                <a:spcPts val="1700"/>
              </a:lnSpc>
              <a:spcAft>
                <a:spcPts val="600"/>
              </a:spcAft>
              <a:buClr>
                <a:srgbClr val="F0AB00"/>
              </a:buClr>
              <a:buSzPct val="120000"/>
              <a:defRPr sz="1300">
                <a:latin typeface="+mj-lt"/>
              </a:defRPr>
            </a:pPr>
            <a:r>
              <a:rPr dirty="0" err="1"/>
              <a:t>向下滚动以查看行项目信息</a:t>
            </a:r>
            <a:r>
              <a:rPr dirty="0"/>
              <a:t>。</a:t>
            </a:r>
          </a:p>
          <a:p>
            <a:pPr marL="228600" indent="-228600">
              <a:lnSpc>
                <a:spcPts val="1700"/>
              </a:lnSpc>
              <a:spcAft>
                <a:spcPts val="600"/>
              </a:spcAft>
              <a:buClr>
                <a:srgbClr val="F0AB00"/>
              </a:buClr>
              <a:buSzPct val="100000"/>
              <a:buFont typeface="+mj-lt"/>
              <a:buAutoNum type="arabicPeriod"/>
              <a:defRPr sz="1300">
                <a:latin typeface="+mj-lt"/>
              </a:defRPr>
            </a:pPr>
            <a:r>
              <a:rPr dirty="0" err="1"/>
              <a:t>更新每个行项目的发货</a:t>
            </a:r>
            <a:r>
              <a:rPr b="1" dirty="0" err="1"/>
              <a:t>数量</a:t>
            </a:r>
            <a:r>
              <a:rPr dirty="0" err="1"/>
              <a:t>。对于所有订单，数量可以等于或小于采购订单中的数量</a:t>
            </a:r>
            <a:r>
              <a:rPr dirty="0"/>
              <a:t>。</a:t>
            </a:r>
          </a:p>
          <a:p>
            <a:pPr marL="228600" indent="-228600">
              <a:lnSpc>
                <a:spcPts val="1700"/>
              </a:lnSpc>
              <a:spcAft>
                <a:spcPts val="600"/>
              </a:spcAft>
              <a:buClr>
                <a:srgbClr val="F0AB00"/>
              </a:buClr>
              <a:buSzPct val="100000"/>
              <a:buFont typeface="+mj-lt"/>
              <a:buAutoNum type="arabicPeriod"/>
              <a:defRPr sz="1300">
                <a:latin typeface="+mj-lt"/>
              </a:defRPr>
            </a:pPr>
            <a:r>
              <a:rPr dirty="0" err="1"/>
              <a:t>如果要从此发货通知中排除整个行，请单击</a:t>
            </a:r>
            <a:r>
              <a:rPr b="1" dirty="0" err="1"/>
              <a:t>删除</a:t>
            </a:r>
            <a:r>
              <a:rPr dirty="0" err="1"/>
              <a:t>按钮</a:t>
            </a:r>
            <a:r>
              <a:rPr dirty="0"/>
              <a:t>。</a:t>
            </a:r>
          </a:p>
          <a:p>
            <a:pPr marL="228600" indent="-228600">
              <a:lnSpc>
                <a:spcPts val="1700"/>
              </a:lnSpc>
              <a:spcAft>
                <a:spcPts val="600"/>
              </a:spcAft>
              <a:buClr>
                <a:srgbClr val="F0AB00"/>
              </a:buClr>
              <a:buSzPct val="100000"/>
              <a:buFont typeface="+mj-lt"/>
              <a:buAutoNum type="arabicPeriod"/>
              <a:defRPr sz="1300">
                <a:latin typeface="+mj-lt"/>
              </a:defRPr>
            </a:pPr>
            <a:r>
              <a:rPr dirty="0" err="1"/>
              <a:t>如果单击</a:t>
            </a:r>
            <a:r>
              <a:rPr b="1" dirty="0" err="1"/>
              <a:t>添加发货通知行</a:t>
            </a:r>
            <a:r>
              <a:rPr dirty="0" err="1"/>
              <a:t>按钮，则可以拆分数量以按数量填充多个批次标识符</a:t>
            </a:r>
            <a:r>
              <a:rPr dirty="0"/>
              <a:t>。</a:t>
            </a:r>
          </a:p>
          <a:p>
            <a:pPr marL="228600" indent="-228600">
              <a:lnSpc>
                <a:spcPts val="1700"/>
              </a:lnSpc>
              <a:spcAft>
                <a:spcPts val="600"/>
              </a:spcAft>
              <a:buClr>
                <a:srgbClr val="F0AB00"/>
              </a:buClr>
              <a:buSzPct val="100000"/>
              <a:buFont typeface="+mj-lt"/>
              <a:buAutoNum type="arabicPeriod"/>
              <a:defRPr sz="1300"/>
            </a:pPr>
            <a:r>
              <a:rPr lang="zh-CN" altLang="en-US" dirty="0"/>
              <a:t>如果单击</a:t>
            </a:r>
            <a:r>
              <a:rPr lang="zh-CN" altLang="en-US" b="1" dirty="0"/>
              <a:t>添加详细信息</a:t>
            </a:r>
            <a:r>
              <a:rPr lang="zh-CN" altLang="en-US" dirty="0"/>
              <a:t>按钮，您需要至少填写装箱单标识符和交付日期</a:t>
            </a:r>
            <a:r>
              <a:rPr dirty="0"/>
              <a:t>。</a:t>
            </a:r>
          </a:p>
          <a:p>
            <a:pPr>
              <a:lnSpc>
                <a:spcPts val="1700"/>
              </a:lnSpc>
              <a:spcAft>
                <a:spcPts val="600"/>
              </a:spcAft>
              <a:buClr>
                <a:srgbClr val="F0AB00"/>
              </a:buClr>
              <a:buSzPct val="100000"/>
            </a:pPr>
            <a:endParaRPr sz="1300" dirty="0"/>
          </a:p>
          <a:p>
            <a:pPr marL="342900" indent="-342900">
              <a:lnSpc>
                <a:spcPts val="1700"/>
              </a:lnSpc>
              <a:spcAft>
                <a:spcPts val="600"/>
              </a:spcAft>
              <a:buClr>
                <a:srgbClr val="F0AB00"/>
              </a:buClr>
              <a:buSzPct val="120000"/>
              <a:buAutoNum type="arabicPeriod"/>
            </a:pPr>
            <a:endParaRPr sz="1300" dirty="0">
              <a:latin typeface="+mj-lt"/>
            </a:endParaRPr>
          </a:p>
          <a:p>
            <a:pPr marL="342900" indent="-342900">
              <a:lnSpc>
                <a:spcPts val="1700"/>
              </a:lnSpc>
              <a:spcAft>
                <a:spcPts val="600"/>
              </a:spcAft>
              <a:buClr>
                <a:srgbClr val="F0AB00"/>
              </a:buClr>
              <a:buSzPct val="120000"/>
              <a:buAutoNum type="arabicPeriod"/>
            </a:pPr>
            <a:endParaRPr sz="1300" dirty="0">
              <a:latin typeface="+mj-lt"/>
            </a:endParaRPr>
          </a:p>
          <a:p>
            <a:pPr marL="342900" indent="-342900">
              <a:lnSpc>
                <a:spcPts val="1700"/>
              </a:lnSpc>
              <a:spcAft>
                <a:spcPts val="600"/>
              </a:spcAft>
              <a:buClr>
                <a:srgbClr val="F0AB00"/>
              </a:buClr>
              <a:buSzPct val="120000"/>
              <a:buAutoNum type="arabicPeriod"/>
            </a:pPr>
            <a:endParaRPr sz="1300" dirty="0">
              <a:latin typeface="+mj-lt"/>
            </a:endParaRPr>
          </a:p>
        </p:txBody>
      </p:sp>
      <p:sp>
        <p:nvSpPr>
          <p:cNvPr id="21" name="Title">
            <a:extLst>
              <a:ext uri="{FF2B5EF4-FFF2-40B4-BE49-F238E27FC236}">
                <a16:creationId xmlns:a16="http://schemas.microsoft.com/office/drawing/2014/main" id="{58A26EAE-3033-423B-8D25-26F29F77562F}"/>
              </a:ext>
            </a:extLst>
          </p:cNvPr>
          <p:cNvSpPr txBox="1">
            <a:spLocks/>
          </p:cNvSpPr>
          <p:nvPr/>
        </p:nvSpPr>
        <p:spPr bwMode="black">
          <a:xfrm>
            <a:off x="505805" y="333745"/>
            <a:ext cx="11183564" cy="677108"/>
          </a:xfrm>
          <a:prstGeom prst="rect">
            <a:avLst/>
          </a:prstGeom>
        </p:spPr>
        <p:txBody>
          <a:bodyPr vert="horz" wrap="square" lIns="0" tIns="0" rIns="0" bIns="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sz="2400"/>
              <a:t>发货前通知</a:t>
            </a:r>
            <a:br>
              <a:rPr lang="en-US"/>
            </a:br>
            <a:r>
              <a:rPr sz="2400"/>
              <a:t> </a:t>
            </a:r>
            <a:r>
              <a:rPr sz="2000">
                <a:solidFill>
                  <a:schemeClr val="accent1"/>
                </a:solidFill>
              </a:rPr>
              <a:t>管理单个订购单 — 创建发货前通知 — 行级</a:t>
            </a:r>
            <a:endParaRPr sz="2000" b="0">
              <a:solidFill>
                <a:schemeClr val="accent1"/>
              </a:solidFill>
            </a:endParaRPr>
          </a:p>
        </p:txBody>
      </p:sp>
      <p:sp>
        <p:nvSpPr>
          <p:cNvPr id="22" name="TextBox 21">
            <a:extLst>
              <a:ext uri="{FF2B5EF4-FFF2-40B4-BE49-F238E27FC236}">
                <a16:creationId xmlns:a16="http://schemas.microsoft.com/office/drawing/2014/main" id="{44D796D5-9557-4190-90AA-3C5C53D48F74}"/>
              </a:ext>
            </a:extLst>
          </p:cNvPr>
          <p:cNvSpPr txBox="1"/>
          <p:nvPr/>
        </p:nvSpPr>
        <p:spPr>
          <a:xfrm>
            <a:off x="505804" y="2968464"/>
            <a:ext cx="5178899" cy="1522401"/>
          </a:xfrm>
          <a:prstGeom prst="rect">
            <a:avLst/>
          </a:prstGeom>
          <a:noFill/>
        </p:spPr>
        <p:txBody>
          <a:bodyPr wrap="square" lIns="0" tIns="0" rIns="0" bIns="0">
            <a:noAutofit/>
          </a:bodyPr>
          <a:lstStyle/>
          <a:p>
            <a:pPr>
              <a:lnSpc>
                <a:spcPts val="1700"/>
              </a:lnSpc>
              <a:spcAft>
                <a:spcPts val="600"/>
              </a:spcAft>
              <a:buClr>
                <a:srgbClr val="F0AB00"/>
              </a:buClr>
              <a:buSzPct val="100000"/>
              <a:defRPr sz="1300" b="1">
                <a:solidFill>
                  <a:schemeClr val="accent1"/>
                </a:solidFill>
              </a:defRPr>
            </a:pPr>
            <a:r>
              <a:rPr dirty="0" err="1"/>
              <a:t>注释</a:t>
            </a:r>
            <a:r>
              <a:rPr dirty="0"/>
              <a:t>：</a:t>
            </a:r>
          </a:p>
          <a:p>
            <a:pPr marL="285750" indent="-285750">
              <a:lnSpc>
                <a:spcPts val="1700"/>
              </a:lnSpc>
              <a:spcAft>
                <a:spcPts val="600"/>
              </a:spcAft>
              <a:buClr>
                <a:srgbClr val="F0AB00"/>
              </a:buClr>
              <a:buSzPct val="100000"/>
              <a:buFont typeface="Arial" panose="020B0604020202020204" pitchFamily="34" charset="0"/>
              <a:buChar char="•"/>
              <a:defRPr sz="1300"/>
            </a:pPr>
            <a:r>
              <a:rPr dirty="0" err="1"/>
              <a:t>每个订购单可以发送多个发货通知，直到数量全部发货</a:t>
            </a:r>
            <a:r>
              <a:rPr dirty="0"/>
              <a:t>。</a:t>
            </a:r>
          </a:p>
          <a:p>
            <a:pPr marL="342900" indent="-342900">
              <a:lnSpc>
                <a:spcPts val="1700"/>
              </a:lnSpc>
              <a:spcAft>
                <a:spcPts val="600"/>
              </a:spcAft>
              <a:buClr>
                <a:srgbClr val="F0AB00"/>
              </a:buClr>
              <a:buSzPct val="120000"/>
              <a:buAutoNum type="arabicPeriod"/>
            </a:pPr>
            <a:endParaRPr sz="1300" dirty="0">
              <a:latin typeface="+mj-lt"/>
            </a:endParaRPr>
          </a:p>
        </p:txBody>
      </p:sp>
      <p:pic>
        <p:nvPicPr>
          <p:cNvPr id="8" name="Picture 7">
            <a:extLst>
              <a:ext uri="{FF2B5EF4-FFF2-40B4-BE49-F238E27FC236}">
                <a16:creationId xmlns:a16="http://schemas.microsoft.com/office/drawing/2014/main" id="{1E289D11-1687-4CD3-5D70-2FA8733EB873}"/>
              </a:ext>
            </a:extLst>
          </p:cNvPr>
          <p:cNvPicPr>
            <a:picLocks noChangeAspect="1"/>
          </p:cNvPicPr>
          <p:nvPr/>
        </p:nvPicPr>
        <p:blipFill>
          <a:blip r:embed="rId3"/>
          <a:stretch>
            <a:fillRect/>
          </a:stretch>
        </p:blipFill>
        <p:spPr>
          <a:xfrm>
            <a:off x="505803" y="3544646"/>
            <a:ext cx="10560604" cy="3248481"/>
          </a:xfrm>
          <a:prstGeom prst="rect">
            <a:avLst/>
          </a:prstGeom>
          <a:ln>
            <a:solidFill>
              <a:schemeClr val="accent3">
                <a:lumMod val="40000"/>
                <a:lumOff val="60000"/>
              </a:schemeClr>
            </a:solidFill>
          </a:ln>
        </p:spPr>
      </p:pic>
      <p:pic>
        <p:nvPicPr>
          <p:cNvPr id="9" name="Picture 8">
            <a:extLst>
              <a:ext uri="{FF2B5EF4-FFF2-40B4-BE49-F238E27FC236}">
                <a16:creationId xmlns:a16="http://schemas.microsoft.com/office/drawing/2014/main" id="{C3329523-BFD8-EC3F-8CF6-B5BEC989A2CF}"/>
              </a:ext>
            </a:extLst>
          </p:cNvPr>
          <p:cNvPicPr>
            <a:picLocks noChangeAspect="1"/>
          </p:cNvPicPr>
          <p:nvPr/>
        </p:nvPicPr>
        <p:blipFill>
          <a:blip r:embed="rId4"/>
          <a:stretch>
            <a:fillRect/>
          </a:stretch>
        </p:blipFill>
        <p:spPr>
          <a:xfrm>
            <a:off x="1630094" y="5273851"/>
            <a:ext cx="274344" cy="323116"/>
          </a:xfrm>
          <a:prstGeom prst="rect">
            <a:avLst/>
          </a:prstGeom>
        </p:spPr>
      </p:pic>
      <p:pic>
        <p:nvPicPr>
          <p:cNvPr id="10" name="Picture 9">
            <a:extLst>
              <a:ext uri="{FF2B5EF4-FFF2-40B4-BE49-F238E27FC236}">
                <a16:creationId xmlns:a16="http://schemas.microsoft.com/office/drawing/2014/main" id="{94E90807-9811-E803-9E61-384E5A91EF9F}"/>
              </a:ext>
            </a:extLst>
          </p:cNvPr>
          <p:cNvPicPr>
            <a:picLocks noChangeAspect="1"/>
          </p:cNvPicPr>
          <p:nvPr/>
        </p:nvPicPr>
        <p:blipFill>
          <a:blip r:embed="rId5"/>
          <a:stretch>
            <a:fillRect/>
          </a:stretch>
        </p:blipFill>
        <p:spPr>
          <a:xfrm>
            <a:off x="10565081" y="3831312"/>
            <a:ext cx="274344" cy="329213"/>
          </a:xfrm>
          <a:prstGeom prst="rect">
            <a:avLst/>
          </a:prstGeom>
        </p:spPr>
      </p:pic>
      <p:pic>
        <p:nvPicPr>
          <p:cNvPr id="11" name="Picture 10">
            <a:extLst>
              <a:ext uri="{FF2B5EF4-FFF2-40B4-BE49-F238E27FC236}">
                <a16:creationId xmlns:a16="http://schemas.microsoft.com/office/drawing/2014/main" id="{83BD22E4-572A-65A8-FC5C-FEAA51B34D49}"/>
              </a:ext>
            </a:extLst>
          </p:cNvPr>
          <p:cNvPicPr>
            <a:picLocks noChangeAspect="1"/>
          </p:cNvPicPr>
          <p:nvPr/>
        </p:nvPicPr>
        <p:blipFill>
          <a:blip r:embed="rId6"/>
          <a:stretch>
            <a:fillRect/>
          </a:stretch>
        </p:blipFill>
        <p:spPr>
          <a:xfrm>
            <a:off x="991596" y="5876207"/>
            <a:ext cx="274344" cy="323116"/>
          </a:xfrm>
          <a:prstGeom prst="rect">
            <a:avLst/>
          </a:prstGeom>
        </p:spPr>
      </p:pic>
      <p:pic>
        <p:nvPicPr>
          <p:cNvPr id="12" name="Picture 11">
            <a:extLst>
              <a:ext uri="{FF2B5EF4-FFF2-40B4-BE49-F238E27FC236}">
                <a16:creationId xmlns:a16="http://schemas.microsoft.com/office/drawing/2014/main" id="{4D015D82-8C45-9C87-8E55-9FE8045580E6}"/>
              </a:ext>
            </a:extLst>
          </p:cNvPr>
          <p:cNvPicPr>
            <a:picLocks noChangeAspect="1"/>
          </p:cNvPicPr>
          <p:nvPr/>
        </p:nvPicPr>
        <p:blipFill>
          <a:blip r:embed="rId7"/>
          <a:stretch>
            <a:fillRect/>
          </a:stretch>
        </p:blipFill>
        <p:spPr>
          <a:xfrm>
            <a:off x="10565081" y="5168886"/>
            <a:ext cx="274344" cy="323116"/>
          </a:xfrm>
          <a:prstGeom prst="rect">
            <a:avLst/>
          </a:prstGeom>
        </p:spPr>
      </p:pic>
    </p:spTree>
    <p:extLst>
      <p:ext uri="{BB962C8B-B14F-4D97-AF65-F5344CB8AC3E}">
        <p14:creationId xmlns:p14="http://schemas.microsoft.com/office/powerpoint/2010/main" val="24678924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F0E218-CD77-4FF5-8D7D-116A8D914B60}"/>
              </a:ext>
            </a:extLst>
          </p:cNvPr>
          <p:cNvPicPr>
            <a:picLocks noChangeAspect="1"/>
          </p:cNvPicPr>
          <p:nvPr/>
        </p:nvPicPr>
        <p:blipFill>
          <a:blip r:embed="rId3"/>
          <a:stretch>
            <a:fillRect/>
          </a:stretch>
        </p:blipFill>
        <p:spPr>
          <a:xfrm>
            <a:off x="540395" y="4095067"/>
            <a:ext cx="7874928" cy="943722"/>
          </a:xfrm>
          <a:prstGeom prst="rect">
            <a:avLst/>
          </a:prstGeom>
          <a:ln>
            <a:solidFill>
              <a:schemeClr val="bg2"/>
            </a:solidFill>
          </a:ln>
        </p:spPr>
      </p:pic>
      <p:sp>
        <p:nvSpPr>
          <p:cNvPr id="14" name="TextBox 13"/>
          <p:cNvSpPr txBox="1"/>
          <p:nvPr/>
        </p:nvSpPr>
        <p:spPr>
          <a:xfrm>
            <a:off x="540396" y="1104811"/>
            <a:ext cx="10787953" cy="2377684"/>
          </a:xfrm>
          <a:prstGeom prst="rect">
            <a:avLst/>
          </a:prstGeom>
          <a:noFill/>
        </p:spPr>
        <p:txBody>
          <a:bodyPr wrap="square" lIns="0" tIns="0" rIns="0" bIns="0">
            <a:noAutofit/>
          </a:bodyPr>
          <a:lstStyle/>
          <a:p>
            <a:pPr algn="just">
              <a:lnSpc>
                <a:spcPts val="1700"/>
              </a:lnSpc>
              <a:spcAft>
                <a:spcPts val="600"/>
              </a:spcAft>
              <a:buClr>
                <a:srgbClr val="F0AB00"/>
              </a:buClr>
              <a:buSzPct val="120000"/>
            </a:pPr>
            <a:endParaRPr sz="1300" dirty="0">
              <a:latin typeface="+mj-lt"/>
            </a:endParaRPr>
          </a:p>
          <a:p>
            <a:pPr algn="just">
              <a:lnSpc>
                <a:spcPts val="1700"/>
              </a:lnSpc>
              <a:spcAft>
                <a:spcPts val="600"/>
              </a:spcAft>
              <a:buClr>
                <a:srgbClr val="F0AB00"/>
              </a:buClr>
              <a:buSzPct val="120000"/>
              <a:defRPr sz="1300"/>
            </a:pPr>
            <a:r>
              <a:rPr dirty="0" err="1"/>
              <a:t>默认情况下</a:t>
            </a:r>
            <a:r>
              <a:rPr dirty="0" err="1">
                <a:latin typeface="+mj-lt"/>
              </a:rPr>
              <a:t>，单个发货通知界面将</a:t>
            </a:r>
            <a:r>
              <a:rPr lang="zh-CN" altLang="en-US" dirty="0">
                <a:latin typeface="+mj-lt"/>
              </a:rPr>
              <a:t>建议</a:t>
            </a:r>
            <a:r>
              <a:rPr dirty="0" err="1">
                <a:latin typeface="+mj-lt"/>
              </a:rPr>
              <a:t>尚未发货的初始订购单行。</a:t>
            </a:r>
            <a:r>
              <a:rPr dirty="0" err="1">
                <a:solidFill>
                  <a:schemeClr val="accent1"/>
                </a:solidFill>
                <a:latin typeface="+mj-lt"/>
              </a:rPr>
              <a:t>您还可以</a:t>
            </a:r>
            <a:r>
              <a:rPr dirty="0" err="1">
                <a:latin typeface="+mj-lt"/>
              </a:rPr>
              <a:t>添加不属于此订购单的其他行项目。</a:t>
            </a:r>
            <a:r>
              <a:rPr dirty="0" err="1"/>
              <a:t>发货</a:t>
            </a:r>
            <a:r>
              <a:rPr lang="zh-CN" altLang="en-US" dirty="0"/>
              <a:t>前</a:t>
            </a:r>
            <a:r>
              <a:rPr dirty="0" err="1"/>
              <a:t>通知可以包含来自不同订购单的订购单行</a:t>
            </a:r>
            <a:r>
              <a:rPr dirty="0"/>
              <a:t>。</a:t>
            </a:r>
            <a:endParaRPr sz="1300" dirty="0">
              <a:latin typeface="+mj-lt"/>
            </a:endParaRPr>
          </a:p>
          <a:p>
            <a:pPr marL="342900" indent="-342900" algn="just">
              <a:lnSpc>
                <a:spcPts val="1700"/>
              </a:lnSpc>
              <a:spcAft>
                <a:spcPts val="600"/>
              </a:spcAft>
              <a:buClr>
                <a:srgbClr val="F0AB00"/>
              </a:buClr>
              <a:buSzPct val="100000"/>
              <a:buAutoNum type="arabicPeriod"/>
              <a:defRPr sz="1300">
                <a:latin typeface="+mj-lt"/>
              </a:defRPr>
            </a:pPr>
            <a:r>
              <a:rPr dirty="0" err="1"/>
              <a:t>单击</a:t>
            </a:r>
            <a:r>
              <a:rPr b="1" dirty="0" err="1"/>
              <a:t>添加订单行项目</a:t>
            </a:r>
            <a:r>
              <a:rPr dirty="0"/>
              <a:t>。</a:t>
            </a:r>
          </a:p>
          <a:p>
            <a:pPr marL="342900" indent="-342900" algn="just">
              <a:lnSpc>
                <a:spcPts val="1700"/>
              </a:lnSpc>
              <a:spcAft>
                <a:spcPts val="600"/>
              </a:spcAft>
              <a:buClr>
                <a:srgbClr val="F0AB00"/>
              </a:buClr>
              <a:buSzPct val="100000"/>
              <a:buAutoNum type="arabicPeriod"/>
              <a:defRPr sz="1300">
                <a:latin typeface="+mj-lt"/>
              </a:defRPr>
            </a:pPr>
            <a:r>
              <a:rPr dirty="0" err="1"/>
              <a:t>访问需要发货的</a:t>
            </a:r>
            <a:r>
              <a:rPr dirty="0"/>
              <a:t> PO </a:t>
            </a:r>
            <a:r>
              <a:rPr dirty="0" err="1"/>
              <a:t>行列表。使用搜索筛选器（如订单编号、日期等）来确定正确的行</a:t>
            </a:r>
            <a:r>
              <a:rPr dirty="0"/>
              <a:t>。</a:t>
            </a:r>
          </a:p>
          <a:p>
            <a:pPr marL="342900" indent="-342900" algn="just">
              <a:lnSpc>
                <a:spcPts val="1700"/>
              </a:lnSpc>
              <a:spcAft>
                <a:spcPts val="600"/>
              </a:spcAft>
              <a:buClr>
                <a:srgbClr val="F0AB00"/>
              </a:buClr>
              <a:buSzPct val="100000"/>
              <a:buAutoNum type="arabicPeriod"/>
              <a:defRPr sz="1300">
                <a:latin typeface="+mj-lt"/>
              </a:defRPr>
            </a:pPr>
            <a:r>
              <a:rPr dirty="0" err="1"/>
              <a:t>选择行，单击</a:t>
            </a:r>
            <a:r>
              <a:rPr b="1" dirty="0" err="1"/>
              <a:t>添加所选项目</a:t>
            </a:r>
            <a:r>
              <a:rPr dirty="0"/>
              <a:t>。</a:t>
            </a:r>
          </a:p>
          <a:p>
            <a:pPr marL="342900" indent="-342900" algn="just">
              <a:lnSpc>
                <a:spcPts val="1700"/>
              </a:lnSpc>
              <a:spcAft>
                <a:spcPts val="600"/>
              </a:spcAft>
              <a:buClr>
                <a:srgbClr val="F0AB00"/>
              </a:buClr>
              <a:buSzPct val="100000"/>
              <a:buAutoNum type="arabicPeriod"/>
              <a:defRPr sz="1300">
                <a:latin typeface="+mj-lt"/>
              </a:defRPr>
            </a:pPr>
            <a:r>
              <a:rPr dirty="0" err="1"/>
              <a:t>返回到发货通知，该行已添加。您可以调整数量并填充所需信息</a:t>
            </a:r>
            <a:r>
              <a:rPr dirty="0"/>
              <a:t>。</a:t>
            </a:r>
          </a:p>
          <a:p>
            <a:pPr marL="342900" indent="-342900" algn="just">
              <a:lnSpc>
                <a:spcPts val="1700"/>
              </a:lnSpc>
              <a:spcAft>
                <a:spcPts val="600"/>
              </a:spcAft>
              <a:buClr>
                <a:srgbClr val="F0AB00"/>
              </a:buClr>
              <a:buSzPct val="100000"/>
              <a:buFontTx/>
              <a:buAutoNum type="arabicPeriod"/>
              <a:defRPr sz="1300"/>
            </a:pPr>
            <a:r>
              <a:rPr dirty="0" err="1"/>
              <a:t>如果您需要从文档中删除完整的订单行，请单击</a:t>
            </a:r>
            <a:r>
              <a:rPr dirty="0"/>
              <a:t> </a:t>
            </a:r>
            <a:r>
              <a:rPr b="1" dirty="0" err="1"/>
              <a:t>删除</a:t>
            </a:r>
            <a:r>
              <a:rPr dirty="0"/>
              <a:t> </a:t>
            </a:r>
            <a:r>
              <a:rPr dirty="0" err="1"/>
              <a:t>按钮</a:t>
            </a:r>
            <a:r>
              <a:rPr dirty="0"/>
              <a:t>。</a:t>
            </a:r>
          </a:p>
          <a:p>
            <a:pPr algn="just">
              <a:lnSpc>
                <a:spcPts val="1700"/>
              </a:lnSpc>
              <a:spcAft>
                <a:spcPts val="600"/>
              </a:spcAft>
              <a:buClr>
                <a:srgbClr val="F0AB00"/>
              </a:buClr>
              <a:buSzPct val="120000"/>
            </a:pPr>
            <a:endParaRPr sz="1300" dirty="0"/>
          </a:p>
          <a:p>
            <a:pPr marL="342900" indent="-342900" algn="just">
              <a:lnSpc>
                <a:spcPts val="1700"/>
              </a:lnSpc>
              <a:spcAft>
                <a:spcPts val="600"/>
              </a:spcAft>
              <a:buClr>
                <a:srgbClr val="F0AB00"/>
              </a:buClr>
              <a:buSzPct val="120000"/>
              <a:buAutoNum type="arabicPeriod"/>
            </a:pPr>
            <a:endParaRPr sz="1300" dirty="0">
              <a:latin typeface="+mj-lt"/>
            </a:endParaRPr>
          </a:p>
          <a:p>
            <a:pPr marL="342900" indent="-342900" algn="just">
              <a:lnSpc>
                <a:spcPts val="1700"/>
              </a:lnSpc>
              <a:spcAft>
                <a:spcPts val="600"/>
              </a:spcAft>
              <a:buClr>
                <a:srgbClr val="F0AB00"/>
              </a:buClr>
              <a:buSzPct val="120000"/>
              <a:buAutoNum type="arabicPeriod"/>
            </a:pPr>
            <a:endParaRPr sz="1300" dirty="0">
              <a:latin typeface="+mj-lt"/>
            </a:endParaRPr>
          </a:p>
        </p:txBody>
      </p:sp>
      <p:pic>
        <p:nvPicPr>
          <p:cNvPr id="7" name="Picture 6">
            <a:extLst>
              <a:ext uri="{FF2B5EF4-FFF2-40B4-BE49-F238E27FC236}">
                <a16:creationId xmlns:a16="http://schemas.microsoft.com/office/drawing/2014/main" id="{2A859C03-4FE1-4C3C-89EA-23A14F4D024C}"/>
              </a:ext>
            </a:extLst>
          </p:cNvPr>
          <p:cNvPicPr>
            <a:picLocks noChangeAspect="1"/>
          </p:cNvPicPr>
          <p:nvPr/>
        </p:nvPicPr>
        <p:blipFill>
          <a:blip r:embed="rId4"/>
          <a:stretch>
            <a:fillRect/>
          </a:stretch>
        </p:blipFill>
        <p:spPr>
          <a:xfrm>
            <a:off x="630387" y="3496992"/>
            <a:ext cx="1539524" cy="477538"/>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pic>
      <p:sp>
        <p:nvSpPr>
          <p:cNvPr id="21" name="Title">
            <a:extLst>
              <a:ext uri="{FF2B5EF4-FFF2-40B4-BE49-F238E27FC236}">
                <a16:creationId xmlns:a16="http://schemas.microsoft.com/office/drawing/2014/main" id="{BE166D34-630F-4A1A-BE6E-366455DA6AE7}"/>
              </a:ext>
            </a:extLst>
          </p:cNvPr>
          <p:cNvSpPr txBox="1">
            <a:spLocks/>
          </p:cNvSpPr>
          <p:nvPr/>
        </p:nvSpPr>
        <p:spPr bwMode="black">
          <a:xfrm>
            <a:off x="505456" y="429194"/>
            <a:ext cx="11183564" cy="677108"/>
          </a:xfrm>
          <a:prstGeom prst="rect">
            <a:avLst/>
          </a:prstGeom>
        </p:spPr>
        <p:txBody>
          <a:bodyPr vert="horz" wrap="square" lIns="0" tIns="0" rIns="0" bIns="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sz="2400"/>
              <a:t>发货前通知</a:t>
            </a:r>
            <a:br>
              <a:rPr lang="en-US"/>
            </a:br>
            <a:r>
              <a:rPr sz="2400"/>
              <a:t> </a:t>
            </a:r>
            <a:r>
              <a:rPr sz="2000">
                <a:solidFill>
                  <a:schemeClr val="accent1"/>
                </a:solidFill>
              </a:rPr>
              <a:t>管理单个订购单 — 行级 — 管理行项目</a:t>
            </a:r>
          </a:p>
        </p:txBody>
      </p:sp>
      <p:sp>
        <p:nvSpPr>
          <p:cNvPr id="15" name="Rectangle 14">
            <a:extLst>
              <a:ext uri="{FF2B5EF4-FFF2-40B4-BE49-F238E27FC236}">
                <a16:creationId xmlns:a16="http://schemas.microsoft.com/office/drawing/2014/main" id="{7FF07A1E-5492-4194-9B47-D6C778E7570A}"/>
              </a:ext>
            </a:extLst>
          </p:cNvPr>
          <p:cNvSpPr/>
          <p:nvPr/>
        </p:nvSpPr>
        <p:spPr bwMode="gray">
          <a:xfrm>
            <a:off x="2774606" y="4194096"/>
            <a:ext cx="1202635" cy="121557"/>
          </a:xfrm>
          <a:prstGeom prst="rect">
            <a:avLst/>
          </a:prstGeom>
          <a:solidFill>
            <a:schemeClr val="bg1"/>
          </a:solidFill>
          <a:ln w="25400" algn="ctr">
            <a:solidFill>
              <a:schemeClr val="bg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800">
                <a:solidFill>
                  <a:schemeClr val="bg1"/>
                </a:solidFill>
                <a:ea typeface="Arial Unicode MS" pitchFamily="34" charset="-128"/>
                <a:cs typeface="Arial Unicode MS" pitchFamily="34" charset="-128"/>
              </a:defRPr>
            </a:pPr>
            <a:r>
              <a:t>测试客户部分 1</a:t>
            </a:r>
          </a:p>
        </p:txBody>
      </p:sp>
      <p:sp>
        <p:nvSpPr>
          <p:cNvPr id="19" name="Rectangle 18">
            <a:extLst>
              <a:ext uri="{FF2B5EF4-FFF2-40B4-BE49-F238E27FC236}">
                <a16:creationId xmlns:a16="http://schemas.microsoft.com/office/drawing/2014/main" id="{9BB4A47F-0E0E-4E63-A497-7714A6B0520E}"/>
              </a:ext>
            </a:extLst>
          </p:cNvPr>
          <p:cNvSpPr/>
          <p:nvPr/>
        </p:nvSpPr>
        <p:spPr bwMode="gray">
          <a:xfrm>
            <a:off x="8513964" y="4229123"/>
            <a:ext cx="510345" cy="124617"/>
          </a:xfrm>
          <a:prstGeom prst="rect">
            <a:avLst/>
          </a:prstGeom>
          <a:solidFill>
            <a:schemeClr val="bg1"/>
          </a:solidFill>
          <a:ln w="25400" algn="ctr">
            <a:solidFill>
              <a:schemeClr val="bg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pPr>
            <a:endParaRPr sz="800" kern="0">
              <a:solidFill>
                <a:schemeClr val="bg1"/>
              </a:solidFill>
              <a:ea typeface="Arial Unicode MS" pitchFamily="34" charset="-128"/>
              <a:cs typeface="Arial Unicode MS" pitchFamily="34" charset="-128"/>
            </a:endParaRPr>
          </a:p>
        </p:txBody>
      </p:sp>
      <p:sp>
        <p:nvSpPr>
          <p:cNvPr id="24" name="Rectangle 23">
            <a:extLst>
              <a:ext uri="{FF2B5EF4-FFF2-40B4-BE49-F238E27FC236}">
                <a16:creationId xmlns:a16="http://schemas.microsoft.com/office/drawing/2014/main" id="{22E88A1E-6983-4BBC-A3F8-53822DF8F960}"/>
              </a:ext>
            </a:extLst>
          </p:cNvPr>
          <p:cNvSpPr/>
          <p:nvPr/>
        </p:nvSpPr>
        <p:spPr bwMode="gray">
          <a:xfrm>
            <a:off x="3856603" y="4191582"/>
            <a:ext cx="916100" cy="121557"/>
          </a:xfrm>
          <a:prstGeom prst="rect">
            <a:avLst/>
          </a:prstGeom>
          <a:solidFill>
            <a:schemeClr val="bg1"/>
          </a:solidFill>
          <a:ln w="25400" algn="ctr">
            <a:solidFill>
              <a:schemeClr val="bg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800">
                <a:solidFill>
                  <a:schemeClr val="bg1"/>
                </a:solidFill>
                <a:ea typeface="Arial Unicode MS" pitchFamily="34" charset="-128"/>
                <a:cs typeface="Arial Unicode MS" pitchFamily="34" charset="-128"/>
              </a:defRPr>
            </a:pPr>
            <a:r>
              <a:t>测试描述</a:t>
            </a:r>
          </a:p>
        </p:txBody>
      </p:sp>
      <p:sp>
        <p:nvSpPr>
          <p:cNvPr id="20" name="Oval 19">
            <a:extLst>
              <a:ext uri="{FF2B5EF4-FFF2-40B4-BE49-F238E27FC236}">
                <a16:creationId xmlns:a16="http://schemas.microsoft.com/office/drawing/2014/main" id="{95D43CCD-FF6E-4613-91F7-7EA8C76CB2FB}"/>
              </a:ext>
            </a:extLst>
          </p:cNvPr>
          <p:cNvSpPr/>
          <p:nvPr/>
        </p:nvSpPr>
        <p:spPr bwMode="gray">
          <a:xfrm>
            <a:off x="730741" y="3504591"/>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1</a:t>
            </a:r>
          </a:p>
        </p:txBody>
      </p:sp>
      <p:sp>
        <p:nvSpPr>
          <p:cNvPr id="25" name="Oval 24">
            <a:extLst>
              <a:ext uri="{FF2B5EF4-FFF2-40B4-BE49-F238E27FC236}">
                <a16:creationId xmlns:a16="http://schemas.microsoft.com/office/drawing/2014/main" id="{CCFA1F19-36E7-4FA6-BF3A-7E4E575EE8D5}"/>
              </a:ext>
            </a:extLst>
          </p:cNvPr>
          <p:cNvSpPr/>
          <p:nvPr/>
        </p:nvSpPr>
        <p:spPr bwMode="gray">
          <a:xfrm>
            <a:off x="7025532" y="4714491"/>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3</a:t>
            </a:r>
            <a:endParaRPr sz="1200" kern="0">
              <a:solidFill>
                <a:schemeClr val="bg1"/>
              </a:solidFill>
              <a:ea typeface="Arial Unicode MS" pitchFamily="34" charset="-128"/>
              <a:cs typeface="Arial Unicode MS" pitchFamily="34" charset="-128"/>
            </a:endParaRPr>
          </a:p>
        </p:txBody>
      </p:sp>
      <p:pic>
        <p:nvPicPr>
          <p:cNvPr id="3" name="Picture 2">
            <a:extLst>
              <a:ext uri="{FF2B5EF4-FFF2-40B4-BE49-F238E27FC236}">
                <a16:creationId xmlns:a16="http://schemas.microsoft.com/office/drawing/2014/main" id="{10038779-778F-4037-BE48-3CC2403079EC}"/>
              </a:ext>
            </a:extLst>
          </p:cNvPr>
          <p:cNvPicPr>
            <a:picLocks noChangeAspect="1"/>
          </p:cNvPicPr>
          <p:nvPr/>
        </p:nvPicPr>
        <p:blipFill>
          <a:blip r:embed="rId5"/>
          <a:stretch>
            <a:fillRect/>
          </a:stretch>
        </p:blipFill>
        <p:spPr>
          <a:xfrm>
            <a:off x="540396" y="5148916"/>
            <a:ext cx="9191625" cy="1304925"/>
          </a:xfrm>
          <a:prstGeom prst="rect">
            <a:avLst/>
          </a:prstGeom>
          <a:ln>
            <a:solidFill>
              <a:schemeClr val="bg2"/>
            </a:solidFill>
          </a:ln>
        </p:spPr>
      </p:pic>
      <p:pic>
        <p:nvPicPr>
          <p:cNvPr id="5" name="Picture 4">
            <a:extLst>
              <a:ext uri="{FF2B5EF4-FFF2-40B4-BE49-F238E27FC236}">
                <a16:creationId xmlns:a16="http://schemas.microsoft.com/office/drawing/2014/main" id="{D06BA405-738B-49FF-A802-E0AB73B3157D}"/>
              </a:ext>
            </a:extLst>
          </p:cNvPr>
          <p:cNvPicPr>
            <a:picLocks noChangeAspect="1"/>
          </p:cNvPicPr>
          <p:nvPr/>
        </p:nvPicPr>
        <p:blipFill>
          <a:blip r:embed="rId6"/>
          <a:stretch>
            <a:fillRect/>
          </a:stretch>
        </p:blipFill>
        <p:spPr>
          <a:xfrm>
            <a:off x="2675834" y="3500683"/>
            <a:ext cx="1687296" cy="505041"/>
          </a:xfrm>
          <a:prstGeom prst="rect">
            <a:avLst/>
          </a:prstGeom>
        </p:spPr>
      </p:pic>
      <p:pic>
        <p:nvPicPr>
          <p:cNvPr id="6" name="Picture 5">
            <a:extLst>
              <a:ext uri="{FF2B5EF4-FFF2-40B4-BE49-F238E27FC236}">
                <a16:creationId xmlns:a16="http://schemas.microsoft.com/office/drawing/2014/main" id="{AF7D27E7-C91D-4D12-8D9F-6DBE6EEF21FC}"/>
              </a:ext>
            </a:extLst>
          </p:cNvPr>
          <p:cNvPicPr>
            <a:picLocks noChangeAspect="1"/>
          </p:cNvPicPr>
          <p:nvPr/>
        </p:nvPicPr>
        <p:blipFill>
          <a:blip r:embed="rId7"/>
          <a:stretch>
            <a:fillRect/>
          </a:stretch>
        </p:blipFill>
        <p:spPr>
          <a:xfrm>
            <a:off x="2505019" y="3603508"/>
            <a:ext cx="274344" cy="329213"/>
          </a:xfrm>
          <a:prstGeom prst="rect">
            <a:avLst/>
          </a:prstGeom>
        </p:spPr>
      </p:pic>
    </p:spTree>
    <p:extLst>
      <p:ext uri="{BB962C8B-B14F-4D97-AF65-F5344CB8AC3E}">
        <p14:creationId xmlns:p14="http://schemas.microsoft.com/office/powerpoint/2010/main" val="3632039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0676624-A708-0425-7FFF-C0773C1EEE75}"/>
              </a:ext>
            </a:extLst>
          </p:cNvPr>
          <p:cNvSpPr>
            <a:spLocks noGrp="1"/>
          </p:cNvSpPr>
          <p:nvPr>
            <p:ph type="body" sz="quarter" idx="11"/>
          </p:nvPr>
        </p:nvSpPr>
        <p:spPr/>
        <p:txBody>
          <a:bodyPr/>
          <a:lstStyle/>
          <a:p>
            <a:endParaRPr lang="en-US"/>
          </a:p>
        </p:txBody>
      </p:sp>
      <p:sp>
        <p:nvSpPr>
          <p:cNvPr id="3" name="Text Placeholder 2">
            <a:extLst>
              <a:ext uri="{FF2B5EF4-FFF2-40B4-BE49-F238E27FC236}">
                <a16:creationId xmlns:a16="http://schemas.microsoft.com/office/drawing/2014/main" id="{6A903000-2E36-1C72-EA9C-02C417221231}"/>
              </a:ext>
            </a:extLst>
          </p:cNvPr>
          <p:cNvSpPr>
            <a:spLocks noGrp="1"/>
          </p:cNvSpPr>
          <p:nvPr>
            <p:ph type="body" sz="quarter" idx="10"/>
          </p:nvPr>
        </p:nvSpPr>
        <p:spPr/>
        <p:txBody>
          <a:bodyPr>
            <a:normAutofit/>
          </a:bodyPr>
          <a:lstStyle/>
          <a:p>
            <a:r>
              <a:rPr lang="en-US" sz="1400"/>
              <a:t>1.</a:t>
            </a:r>
            <a:r>
              <a:rPr lang="zh-CN" altLang="en-US" sz="1400"/>
              <a:t>网址栏</a:t>
            </a:r>
            <a:r>
              <a:rPr lang="zh-CN" altLang="en-US" sz="1400" b="1"/>
              <a:t>输入</a:t>
            </a:r>
            <a:endParaRPr lang="en-US" altLang="zh-CN" sz="1400" b="1"/>
          </a:p>
          <a:p>
            <a:r>
              <a:rPr lang="en-US" altLang="zh-CN" sz="1400">
                <a:hlinkClick r:id="rId2"/>
              </a:rPr>
              <a:t>https://supplier.ariba.com</a:t>
            </a:r>
            <a:endParaRPr lang="en-US" altLang="zh-CN" sz="1400"/>
          </a:p>
          <a:p>
            <a:r>
              <a:rPr lang="zh-CN" altLang="en-US" sz="1400"/>
              <a:t>注意：</a:t>
            </a:r>
            <a:r>
              <a:rPr lang="en-US" altLang="zh-CN" sz="1400"/>
              <a:t>Google Chrome </a:t>
            </a:r>
            <a:r>
              <a:rPr lang="zh-CN" altLang="en-US" sz="1400"/>
              <a:t>是推荐的浏览器，</a:t>
            </a:r>
            <a:endParaRPr lang="en-US" altLang="zh-CN" sz="1400"/>
          </a:p>
          <a:p>
            <a:r>
              <a:rPr lang="zh-CN" altLang="en-US" sz="1400"/>
              <a:t>其他浏览器也能使用</a:t>
            </a:r>
            <a:endParaRPr lang="en-US" altLang="zh-CN" sz="1400"/>
          </a:p>
          <a:p>
            <a:endParaRPr lang="en-US" altLang="zh-CN" sz="1400"/>
          </a:p>
          <a:p>
            <a:r>
              <a:rPr lang="en-US" sz="1400"/>
              <a:t>2.</a:t>
            </a:r>
            <a:r>
              <a:rPr lang="zh-CN" altLang="en-US" sz="1400" b="1"/>
              <a:t>输入</a:t>
            </a:r>
            <a:r>
              <a:rPr lang="zh-CN" altLang="en-US" sz="1400"/>
              <a:t> 用户名和密码</a:t>
            </a:r>
            <a:endParaRPr lang="en-US" altLang="zh-CN" sz="1400"/>
          </a:p>
          <a:p>
            <a:endParaRPr lang="en-US" altLang="zh-CN" sz="1400"/>
          </a:p>
          <a:p>
            <a:r>
              <a:rPr lang="en-US" sz="1400"/>
              <a:t>3.</a:t>
            </a:r>
            <a:r>
              <a:rPr lang="zh-CN" altLang="en-US" sz="1400" b="1"/>
              <a:t>点击</a:t>
            </a:r>
            <a:r>
              <a:rPr lang="zh-CN" altLang="en-US" sz="1400"/>
              <a:t> 登录 进入您的账户</a:t>
            </a:r>
            <a:endParaRPr lang="en-US" sz="1400"/>
          </a:p>
        </p:txBody>
      </p:sp>
      <p:sp>
        <p:nvSpPr>
          <p:cNvPr id="4" name="Title 3">
            <a:extLst>
              <a:ext uri="{FF2B5EF4-FFF2-40B4-BE49-F238E27FC236}">
                <a16:creationId xmlns:a16="http://schemas.microsoft.com/office/drawing/2014/main" id="{CC3B1856-4114-729B-CB4A-13E28D60FB29}"/>
              </a:ext>
            </a:extLst>
          </p:cNvPr>
          <p:cNvSpPr>
            <a:spLocks noGrp="1"/>
          </p:cNvSpPr>
          <p:nvPr>
            <p:ph type="title"/>
          </p:nvPr>
        </p:nvSpPr>
        <p:spPr/>
        <p:txBody>
          <a:bodyPr/>
          <a:lstStyle/>
          <a:p>
            <a:r>
              <a:rPr lang="zh-CN" altLang="en-US"/>
              <a:t>访问</a:t>
            </a:r>
            <a:r>
              <a:rPr lang="en-US" altLang="zh-CN"/>
              <a:t>SAP Business Network </a:t>
            </a:r>
            <a:endParaRPr lang="en-US"/>
          </a:p>
        </p:txBody>
      </p:sp>
      <p:pic>
        <p:nvPicPr>
          <p:cNvPr id="6" name="Picture 5">
            <a:extLst>
              <a:ext uri="{FF2B5EF4-FFF2-40B4-BE49-F238E27FC236}">
                <a16:creationId xmlns:a16="http://schemas.microsoft.com/office/drawing/2014/main" id="{B5E7D359-6BB6-0D3F-D74B-B45B7D059CE8}"/>
              </a:ext>
            </a:extLst>
          </p:cNvPr>
          <p:cNvPicPr>
            <a:picLocks noChangeAspect="1"/>
          </p:cNvPicPr>
          <p:nvPr/>
        </p:nvPicPr>
        <p:blipFill>
          <a:blip r:embed="rId3"/>
          <a:stretch>
            <a:fillRect/>
          </a:stretch>
        </p:blipFill>
        <p:spPr>
          <a:xfrm>
            <a:off x="6355792" y="731520"/>
            <a:ext cx="5358705" cy="5634927"/>
          </a:xfrm>
          <a:prstGeom prst="rect">
            <a:avLst/>
          </a:prstGeom>
        </p:spPr>
      </p:pic>
    </p:spTree>
    <p:extLst>
      <p:ext uri="{BB962C8B-B14F-4D97-AF65-F5344CB8AC3E}">
        <p14:creationId xmlns:p14="http://schemas.microsoft.com/office/powerpoint/2010/main" val="15254405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527966" y="1476289"/>
            <a:ext cx="4671787" cy="2455405"/>
          </a:xfrm>
          <a:prstGeom prst="rect">
            <a:avLst/>
          </a:prstGeom>
          <a:noFill/>
        </p:spPr>
        <p:txBody>
          <a:bodyPr wrap="square" lIns="0" tIns="0" rIns="0" bIns="0">
            <a:noAutofit/>
          </a:bodyPr>
          <a:lstStyle/>
          <a:p>
            <a:pPr marL="342900" indent="-342900">
              <a:lnSpc>
                <a:spcPts val="1700"/>
              </a:lnSpc>
              <a:spcAft>
                <a:spcPts val="600"/>
              </a:spcAft>
              <a:buClr>
                <a:srgbClr val="F0AB00"/>
              </a:buClr>
              <a:buSzPct val="100000"/>
              <a:buAutoNum type="arabicPeriod"/>
              <a:defRPr sz="1300"/>
            </a:pPr>
            <a:r>
              <a:t>要保存草稿文档，请单击</a:t>
            </a:r>
            <a:r>
              <a:rPr b="1"/>
              <a:t>保存。</a:t>
            </a:r>
            <a:r>
              <a:t>保存的草稿</a:t>
            </a:r>
            <a:r>
              <a:rPr>
                <a:solidFill>
                  <a:schemeClr val="accent5"/>
                </a:solidFill>
              </a:rPr>
              <a:t>将不会</a:t>
            </a:r>
            <a:r>
              <a:t>发送给客户。</a:t>
            </a:r>
          </a:p>
          <a:p>
            <a:pPr marL="342900" indent="-342900">
              <a:lnSpc>
                <a:spcPts val="1700"/>
              </a:lnSpc>
              <a:spcAft>
                <a:spcPts val="600"/>
              </a:spcAft>
              <a:buClr>
                <a:srgbClr val="F0AB00"/>
              </a:buClr>
              <a:buSzPct val="100000"/>
              <a:buAutoNum type="arabicPeriod"/>
              <a:defRPr sz="1300"/>
            </a:pPr>
            <a:r>
              <a:t>保存的 ASN 将保存 60 天。</a:t>
            </a:r>
          </a:p>
          <a:p>
            <a:pPr marL="342900" indent="-342900">
              <a:lnSpc>
                <a:spcPts val="1700"/>
              </a:lnSpc>
              <a:spcAft>
                <a:spcPts val="600"/>
              </a:spcAft>
              <a:buClr>
                <a:srgbClr val="F0AB00"/>
              </a:buClr>
              <a:buSzPct val="100000"/>
              <a:buAutoNum type="arabicPeriod"/>
              <a:defRPr sz="1300"/>
            </a:pPr>
            <a:r>
              <a:t>可以从</a:t>
            </a:r>
            <a:r>
              <a:rPr b="1"/>
              <a:t>履行 &gt; 草稿访问和修改草稿</a:t>
            </a:r>
            <a:r>
              <a:t>。</a:t>
            </a:r>
          </a:p>
          <a:p>
            <a:pPr marL="342900" indent="-342900">
              <a:lnSpc>
                <a:spcPts val="1700"/>
              </a:lnSpc>
              <a:spcAft>
                <a:spcPts val="600"/>
              </a:spcAft>
              <a:buClr>
                <a:srgbClr val="F0AB00"/>
              </a:buClr>
              <a:buSzPct val="100000"/>
              <a:buAutoNum type="arabicPeriod"/>
              <a:defRPr sz="1300"/>
            </a:pPr>
            <a:r>
              <a:t>转到</a:t>
            </a:r>
            <a:r>
              <a:rPr b="1"/>
              <a:t>发货通知</a:t>
            </a:r>
            <a:r>
              <a:t>选项卡。</a:t>
            </a:r>
          </a:p>
          <a:p>
            <a:pPr marL="342900" indent="-342900">
              <a:lnSpc>
                <a:spcPts val="1700"/>
              </a:lnSpc>
              <a:spcAft>
                <a:spcPts val="600"/>
              </a:spcAft>
              <a:buClr>
                <a:srgbClr val="F0AB00"/>
              </a:buClr>
              <a:buSzPct val="100000"/>
              <a:buAutoNum type="arabicPeriod"/>
              <a:defRPr sz="1300"/>
            </a:pPr>
            <a:r>
              <a:t>选择文档并单击</a:t>
            </a:r>
            <a:r>
              <a:rPr b="1"/>
              <a:t>编辑</a:t>
            </a:r>
            <a:r>
              <a:t>以修改并完成文档。</a:t>
            </a:r>
          </a:p>
        </p:txBody>
      </p:sp>
      <p:pic>
        <p:nvPicPr>
          <p:cNvPr id="6" name="Picture 5">
            <a:extLst>
              <a:ext uri="{FF2B5EF4-FFF2-40B4-BE49-F238E27FC236}">
                <a16:creationId xmlns:a16="http://schemas.microsoft.com/office/drawing/2014/main" id="{F8A4204C-4CF5-4E72-8192-7B8EFED65E62}"/>
              </a:ext>
            </a:extLst>
          </p:cNvPr>
          <p:cNvPicPr>
            <a:picLocks noChangeAspect="1"/>
          </p:cNvPicPr>
          <p:nvPr/>
        </p:nvPicPr>
        <p:blipFill>
          <a:blip r:embed="rId3"/>
          <a:stretch>
            <a:fillRect/>
          </a:stretch>
        </p:blipFill>
        <p:spPr>
          <a:xfrm>
            <a:off x="8613342" y="1825319"/>
            <a:ext cx="2436039" cy="328615"/>
          </a:xfrm>
          <a:prstGeom prst="rect">
            <a:avLst/>
          </a:prstGeom>
          <a:ln>
            <a:solidFill>
              <a:schemeClr val="bg2"/>
            </a:solidFill>
          </a:ln>
        </p:spPr>
        <p:style>
          <a:lnRef idx="2">
            <a:schemeClr val="accent2"/>
          </a:lnRef>
          <a:fillRef idx="1">
            <a:schemeClr val="lt1"/>
          </a:fillRef>
          <a:effectRef idx="0">
            <a:schemeClr val="accent2"/>
          </a:effectRef>
          <a:fontRef idx="minor">
            <a:schemeClr val="dk1"/>
          </a:fontRef>
        </p:style>
      </p:pic>
      <p:sp>
        <p:nvSpPr>
          <p:cNvPr id="24" name="Title">
            <a:extLst>
              <a:ext uri="{FF2B5EF4-FFF2-40B4-BE49-F238E27FC236}">
                <a16:creationId xmlns:a16="http://schemas.microsoft.com/office/drawing/2014/main" id="{6CF74E24-BF91-46A7-9F45-2129C7CD8DEE}"/>
              </a:ext>
            </a:extLst>
          </p:cNvPr>
          <p:cNvSpPr txBox="1">
            <a:spLocks/>
          </p:cNvSpPr>
          <p:nvPr/>
        </p:nvSpPr>
        <p:spPr bwMode="black">
          <a:xfrm>
            <a:off x="505456" y="429194"/>
            <a:ext cx="11183564" cy="677108"/>
          </a:xfrm>
          <a:prstGeom prst="rect">
            <a:avLst/>
          </a:prstGeom>
        </p:spPr>
        <p:txBody>
          <a:bodyPr vert="horz" wrap="square" lIns="0" tIns="0" rIns="0" bIns="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sz="2400"/>
              <a:t>发货前通知</a:t>
            </a:r>
            <a:br>
              <a:rPr lang="en-US"/>
            </a:br>
            <a:r>
              <a:rPr sz="2400"/>
              <a:t> </a:t>
            </a:r>
            <a:r>
              <a:rPr sz="2000">
                <a:solidFill>
                  <a:schemeClr val="accent1"/>
                </a:solidFill>
              </a:rPr>
              <a:t>管理单个订购单 — 提交前复查</a:t>
            </a:r>
          </a:p>
        </p:txBody>
      </p:sp>
      <p:sp>
        <p:nvSpPr>
          <p:cNvPr id="28" name="Oval 27"/>
          <p:cNvSpPr/>
          <p:nvPr/>
        </p:nvSpPr>
        <p:spPr bwMode="gray">
          <a:xfrm>
            <a:off x="8503208" y="1715781"/>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1</a:t>
            </a:r>
          </a:p>
        </p:txBody>
      </p:sp>
      <p:pic>
        <p:nvPicPr>
          <p:cNvPr id="4" name="Picture 3">
            <a:extLst>
              <a:ext uri="{FF2B5EF4-FFF2-40B4-BE49-F238E27FC236}">
                <a16:creationId xmlns:a16="http://schemas.microsoft.com/office/drawing/2014/main" id="{1D288D73-FBC9-40F4-9DC2-7590BD6B7541}"/>
              </a:ext>
            </a:extLst>
          </p:cNvPr>
          <p:cNvPicPr>
            <a:picLocks noChangeAspect="1"/>
          </p:cNvPicPr>
          <p:nvPr/>
        </p:nvPicPr>
        <p:blipFill>
          <a:blip r:embed="rId4"/>
          <a:stretch>
            <a:fillRect/>
          </a:stretch>
        </p:blipFill>
        <p:spPr>
          <a:xfrm>
            <a:off x="7179228" y="2243698"/>
            <a:ext cx="3870153" cy="793697"/>
          </a:xfrm>
          <a:prstGeom prst="rect">
            <a:avLst/>
          </a:prstGeom>
        </p:spPr>
      </p:pic>
      <p:pic>
        <p:nvPicPr>
          <p:cNvPr id="5" name="Picture 4">
            <a:extLst>
              <a:ext uri="{FF2B5EF4-FFF2-40B4-BE49-F238E27FC236}">
                <a16:creationId xmlns:a16="http://schemas.microsoft.com/office/drawing/2014/main" id="{C3E5F98C-D4F1-4E4C-8441-E3981102CFFE}"/>
              </a:ext>
            </a:extLst>
          </p:cNvPr>
          <p:cNvPicPr>
            <a:picLocks noChangeAspect="1"/>
          </p:cNvPicPr>
          <p:nvPr/>
        </p:nvPicPr>
        <p:blipFill>
          <a:blip r:embed="rId5"/>
          <a:stretch>
            <a:fillRect/>
          </a:stretch>
        </p:blipFill>
        <p:spPr>
          <a:xfrm>
            <a:off x="7179227" y="2658808"/>
            <a:ext cx="274344" cy="323116"/>
          </a:xfrm>
          <a:prstGeom prst="rect">
            <a:avLst/>
          </a:prstGeom>
        </p:spPr>
      </p:pic>
      <p:pic>
        <p:nvPicPr>
          <p:cNvPr id="11" name="Picture 10">
            <a:extLst>
              <a:ext uri="{FF2B5EF4-FFF2-40B4-BE49-F238E27FC236}">
                <a16:creationId xmlns:a16="http://schemas.microsoft.com/office/drawing/2014/main" id="{30A304C2-A60E-411B-B663-7008E5B23D90}"/>
              </a:ext>
            </a:extLst>
          </p:cNvPr>
          <p:cNvPicPr>
            <a:picLocks noChangeAspect="1"/>
          </p:cNvPicPr>
          <p:nvPr/>
        </p:nvPicPr>
        <p:blipFill>
          <a:blip r:embed="rId6"/>
          <a:stretch>
            <a:fillRect/>
          </a:stretch>
        </p:blipFill>
        <p:spPr>
          <a:xfrm>
            <a:off x="6267830" y="3105176"/>
            <a:ext cx="4781550" cy="771525"/>
          </a:xfrm>
          <a:prstGeom prst="rect">
            <a:avLst/>
          </a:prstGeom>
        </p:spPr>
      </p:pic>
      <p:pic>
        <p:nvPicPr>
          <p:cNvPr id="21" name="Picture 20">
            <a:extLst>
              <a:ext uri="{FF2B5EF4-FFF2-40B4-BE49-F238E27FC236}">
                <a16:creationId xmlns:a16="http://schemas.microsoft.com/office/drawing/2014/main" id="{0F4B62BE-91A1-4D35-9001-66C2B79A7050}"/>
              </a:ext>
            </a:extLst>
          </p:cNvPr>
          <p:cNvPicPr>
            <a:picLocks noChangeAspect="1"/>
          </p:cNvPicPr>
          <p:nvPr/>
        </p:nvPicPr>
        <p:blipFill>
          <a:blip r:embed="rId7"/>
          <a:stretch>
            <a:fillRect/>
          </a:stretch>
        </p:blipFill>
        <p:spPr>
          <a:xfrm>
            <a:off x="10573130" y="3781306"/>
            <a:ext cx="476250" cy="266700"/>
          </a:xfrm>
          <a:prstGeom prst="rect">
            <a:avLst/>
          </a:prstGeom>
        </p:spPr>
      </p:pic>
      <p:pic>
        <p:nvPicPr>
          <p:cNvPr id="27" name="Picture 26">
            <a:extLst>
              <a:ext uri="{FF2B5EF4-FFF2-40B4-BE49-F238E27FC236}">
                <a16:creationId xmlns:a16="http://schemas.microsoft.com/office/drawing/2014/main" id="{8DECDED7-8D79-4D9E-BAC8-46ABFB6177E7}"/>
              </a:ext>
            </a:extLst>
          </p:cNvPr>
          <p:cNvPicPr>
            <a:picLocks noChangeAspect="1"/>
          </p:cNvPicPr>
          <p:nvPr/>
        </p:nvPicPr>
        <p:blipFill>
          <a:blip r:embed="rId8"/>
          <a:stretch>
            <a:fillRect/>
          </a:stretch>
        </p:blipFill>
        <p:spPr>
          <a:xfrm>
            <a:off x="10025594" y="3458190"/>
            <a:ext cx="274344" cy="323116"/>
          </a:xfrm>
          <a:prstGeom prst="rect">
            <a:avLst/>
          </a:prstGeom>
        </p:spPr>
      </p:pic>
      <p:pic>
        <p:nvPicPr>
          <p:cNvPr id="3" name="Picture 2">
            <a:extLst>
              <a:ext uri="{FF2B5EF4-FFF2-40B4-BE49-F238E27FC236}">
                <a16:creationId xmlns:a16="http://schemas.microsoft.com/office/drawing/2014/main" id="{1C1271AD-B737-461A-9883-3F63FF418C59}"/>
              </a:ext>
            </a:extLst>
          </p:cNvPr>
          <p:cNvPicPr>
            <a:picLocks noChangeAspect="1"/>
          </p:cNvPicPr>
          <p:nvPr/>
        </p:nvPicPr>
        <p:blipFill>
          <a:blip r:embed="rId9"/>
          <a:stretch>
            <a:fillRect/>
          </a:stretch>
        </p:blipFill>
        <p:spPr>
          <a:xfrm>
            <a:off x="4431315" y="4152808"/>
            <a:ext cx="6618065" cy="2167258"/>
          </a:xfrm>
          <a:prstGeom prst="rect">
            <a:avLst/>
          </a:prstGeom>
        </p:spPr>
      </p:pic>
      <p:pic>
        <p:nvPicPr>
          <p:cNvPr id="7" name="Picture 6">
            <a:extLst>
              <a:ext uri="{FF2B5EF4-FFF2-40B4-BE49-F238E27FC236}">
                <a16:creationId xmlns:a16="http://schemas.microsoft.com/office/drawing/2014/main" id="{CCDEA19A-E158-4069-AB7E-2A0AD1A4FE63}"/>
              </a:ext>
            </a:extLst>
          </p:cNvPr>
          <p:cNvPicPr>
            <a:picLocks noChangeAspect="1"/>
          </p:cNvPicPr>
          <p:nvPr/>
        </p:nvPicPr>
        <p:blipFill>
          <a:blip r:embed="rId10"/>
          <a:stretch>
            <a:fillRect/>
          </a:stretch>
        </p:blipFill>
        <p:spPr>
          <a:xfrm>
            <a:off x="4996779" y="4678196"/>
            <a:ext cx="274344" cy="329213"/>
          </a:xfrm>
          <a:prstGeom prst="rect">
            <a:avLst/>
          </a:prstGeom>
        </p:spPr>
      </p:pic>
      <p:pic>
        <p:nvPicPr>
          <p:cNvPr id="8" name="Picture 7">
            <a:extLst>
              <a:ext uri="{FF2B5EF4-FFF2-40B4-BE49-F238E27FC236}">
                <a16:creationId xmlns:a16="http://schemas.microsoft.com/office/drawing/2014/main" id="{6E150DF2-B4F5-4AE5-B4CA-F8974C2C4AA0}"/>
              </a:ext>
            </a:extLst>
          </p:cNvPr>
          <p:cNvPicPr>
            <a:picLocks noChangeAspect="1"/>
          </p:cNvPicPr>
          <p:nvPr/>
        </p:nvPicPr>
        <p:blipFill>
          <a:blip r:embed="rId11"/>
          <a:stretch>
            <a:fillRect/>
          </a:stretch>
        </p:blipFill>
        <p:spPr>
          <a:xfrm>
            <a:off x="4859607" y="5975595"/>
            <a:ext cx="274344" cy="323116"/>
          </a:xfrm>
          <a:prstGeom prst="rect">
            <a:avLst/>
          </a:prstGeom>
        </p:spPr>
      </p:pic>
    </p:spTree>
    <p:extLst>
      <p:ext uri="{BB962C8B-B14F-4D97-AF65-F5344CB8AC3E}">
        <p14:creationId xmlns:p14="http://schemas.microsoft.com/office/powerpoint/2010/main" val="6754500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DBC4DF1-7620-4320-8CDA-92D8706117D7}"/>
              </a:ext>
            </a:extLst>
          </p:cNvPr>
          <p:cNvSpPr txBox="1"/>
          <p:nvPr/>
        </p:nvSpPr>
        <p:spPr>
          <a:xfrm>
            <a:off x="505456" y="1327000"/>
            <a:ext cx="3496176" cy="3495494"/>
          </a:xfrm>
          <a:prstGeom prst="rect">
            <a:avLst/>
          </a:prstGeom>
          <a:noFill/>
        </p:spPr>
        <p:txBody>
          <a:bodyPr wrap="square" lIns="0" tIns="0" rIns="0" bIns="0">
            <a:noAutofit/>
          </a:bodyPr>
          <a:lstStyle/>
          <a:p>
            <a:pPr marL="342900" indent="-342900">
              <a:lnSpc>
                <a:spcPts val="1700"/>
              </a:lnSpc>
              <a:spcAft>
                <a:spcPts val="600"/>
              </a:spcAft>
              <a:buClr>
                <a:srgbClr val="F0AB00"/>
              </a:buClr>
              <a:buSzPct val="100000"/>
              <a:buFontTx/>
              <a:buAutoNum type="arabicPeriod"/>
              <a:defRPr sz="1300"/>
            </a:pPr>
            <a:r>
              <a:rPr dirty="0" err="1"/>
              <a:t>检查是否已填写所有必填字段</a:t>
            </a:r>
            <a:r>
              <a:rPr dirty="0"/>
              <a:t> (*)。</a:t>
            </a:r>
          </a:p>
          <a:p>
            <a:pPr marL="342900" indent="-342900">
              <a:lnSpc>
                <a:spcPts val="1700"/>
              </a:lnSpc>
              <a:spcAft>
                <a:spcPts val="600"/>
              </a:spcAft>
              <a:buClr>
                <a:srgbClr val="F0AB00"/>
              </a:buClr>
              <a:buSzPct val="100000"/>
              <a:buFontTx/>
              <a:buAutoNum type="arabicPeriod"/>
              <a:defRPr sz="1300"/>
            </a:pPr>
            <a:r>
              <a:rPr dirty="0" err="1"/>
              <a:t>在抬头级，请查看适用于所有发货行的交付日期</a:t>
            </a:r>
            <a:r>
              <a:rPr dirty="0"/>
              <a:t>。</a:t>
            </a:r>
          </a:p>
          <a:p>
            <a:pPr marL="342900" indent="-342900">
              <a:lnSpc>
                <a:spcPts val="1700"/>
              </a:lnSpc>
              <a:spcAft>
                <a:spcPts val="600"/>
              </a:spcAft>
              <a:buClr>
                <a:srgbClr val="F0AB00"/>
              </a:buClr>
              <a:buSzPct val="100000"/>
              <a:buFontTx/>
              <a:buAutoNum type="arabicPeriod"/>
              <a:defRPr sz="1300"/>
            </a:pPr>
            <a:r>
              <a:rPr dirty="0" err="1"/>
              <a:t>在行级，检查发货数量</a:t>
            </a:r>
            <a:r>
              <a:rPr dirty="0"/>
              <a:t>。</a:t>
            </a:r>
          </a:p>
          <a:p>
            <a:pPr marL="342900" indent="-342900">
              <a:lnSpc>
                <a:spcPts val="1700"/>
              </a:lnSpc>
              <a:spcAft>
                <a:spcPts val="600"/>
              </a:spcAft>
              <a:buClr>
                <a:srgbClr val="F0AB00"/>
              </a:buClr>
              <a:buSzPct val="100000"/>
              <a:buFontTx/>
              <a:buAutoNum type="arabicPeriod"/>
              <a:defRPr sz="1300"/>
            </a:pPr>
            <a:r>
              <a:rPr dirty="0" err="1"/>
              <a:t>单击“</a:t>
            </a:r>
            <a:r>
              <a:rPr b="1" dirty="0" err="1"/>
              <a:t>下一步</a:t>
            </a:r>
            <a:r>
              <a:rPr b="1" dirty="0"/>
              <a:t>”</a:t>
            </a:r>
            <a:r>
              <a:rPr dirty="0"/>
              <a:t>。</a:t>
            </a:r>
          </a:p>
          <a:p>
            <a:pPr marL="342900" indent="-342900">
              <a:lnSpc>
                <a:spcPts val="1700"/>
              </a:lnSpc>
              <a:spcAft>
                <a:spcPts val="600"/>
              </a:spcAft>
              <a:buClr>
                <a:srgbClr val="F0AB00"/>
              </a:buClr>
              <a:buSzPct val="100000"/>
              <a:buFontTx/>
              <a:buAutoNum type="arabicPeriod"/>
              <a:defRPr sz="1300"/>
            </a:pPr>
            <a:r>
              <a:rPr dirty="0" err="1"/>
              <a:t>单击</a:t>
            </a:r>
            <a:r>
              <a:rPr dirty="0"/>
              <a:t> </a:t>
            </a:r>
            <a:r>
              <a:rPr b="1" dirty="0" err="1"/>
              <a:t>提交</a:t>
            </a:r>
            <a:r>
              <a:rPr dirty="0"/>
              <a:t> ，</a:t>
            </a:r>
            <a:r>
              <a:rPr dirty="0" err="1"/>
              <a:t>向客户发送</a:t>
            </a:r>
            <a:r>
              <a:rPr dirty="0"/>
              <a:t> ASN。</a:t>
            </a:r>
          </a:p>
          <a:p>
            <a:pPr marL="342900" indent="-342900">
              <a:lnSpc>
                <a:spcPts val="1700"/>
              </a:lnSpc>
              <a:spcAft>
                <a:spcPts val="600"/>
              </a:spcAft>
              <a:buClr>
                <a:srgbClr val="F0AB00"/>
              </a:buClr>
              <a:buSzPct val="100000"/>
              <a:buFontTx/>
              <a:buAutoNum type="arabicPeriod"/>
              <a:defRPr sz="1300"/>
            </a:pPr>
            <a:r>
              <a:rPr dirty="0" err="1"/>
              <a:t>如果存在要编辑的信息，请单击</a:t>
            </a:r>
            <a:r>
              <a:rPr b="1" dirty="0" err="1"/>
              <a:t>“上一步</a:t>
            </a:r>
            <a:r>
              <a:rPr dirty="0"/>
              <a:t>”。</a:t>
            </a:r>
          </a:p>
          <a:p>
            <a:pPr marL="342900" indent="-342900">
              <a:lnSpc>
                <a:spcPts val="1700"/>
              </a:lnSpc>
              <a:spcAft>
                <a:spcPts val="600"/>
              </a:spcAft>
              <a:buClr>
                <a:srgbClr val="F0AB00"/>
              </a:buClr>
              <a:buSzPct val="100000"/>
              <a:buFontTx/>
              <a:buAutoNum type="arabicPeriod"/>
            </a:pPr>
            <a:endParaRPr sz="1300" dirty="0"/>
          </a:p>
          <a:p>
            <a:pPr>
              <a:lnSpc>
                <a:spcPts val="1700"/>
              </a:lnSpc>
              <a:spcAft>
                <a:spcPts val="600"/>
              </a:spcAft>
              <a:buClr>
                <a:srgbClr val="F0AB00"/>
              </a:buClr>
              <a:buSzPct val="100000"/>
              <a:defRPr sz="1000"/>
            </a:pPr>
            <a:r>
              <a:rPr b="1" dirty="0" err="1">
                <a:solidFill>
                  <a:schemeClr val="accent1"/>
                </a:solidFill>
              </a:rPr>
              <a:t>注意：</a:t>
            </a:r>
            <a:r>
              <a:rPr dirty="0" err="1"/>
              <a:t>提交发货通知后，订单状态将更新为已发货（如果已全部发货）或已部分发货</a:t>
            </a:r>
            <a:r>
              <a:rPr dirty="0"/>
              <a:t>。</a:t>
            </a:r>
          </a:p>
          <a:p>
            <a:pPr>
              <a:lnSpc>
                <a:spcPts val="1700"/>
              </a:lnSpc>
              <a:spcAft>
                <a:spcPts val="600"/>
              </a:spcAft>
              <a:buClr>
                <a:srgbClr val="F0AB00"/>
              </a:buClr>
              <a:buSzPct val="100000"/>
              <a:defRPr sz="1000"/>
            </a:pPr>
            <a:r>
              <a:rPr dirty="0" err="1"/>
              <a:t>客户可以验证供应商在创建在线发货通知期间输入的计量单位</a:t>
            </a:r>
            <a:r>
              <a:rPr dirty="0"/>
              <a:t> (UOM) </a:t>
            </a:r>
            <a:r>
              <a:rPr dirty="0" err="1"/>
              <a:t>值，以避免采购商后端系统发生故障</a:t>
            </a:r>
            <a:r>
              <a:rPr dirty="0"/>
              <a:t>。</a:t>
            </a:r>
          </a:p>
          <a:p>
            <a:pPr marL="342900" indent="-342900">
              <a:lnSpc>
                <a:spcPts val="1700"/>
              </a:lnSpc>
              <a:spcAft>
                <a:spcPts val="600"/>
              </a:spcAft>
              <a:buClr>
                <a:srgbClr val="F0AB00"/>
              </a:buClr>
              <a:buSzPct val="120000"/>
              <a:buFontTx/>
              <a:buAutoNum type="arabicPeriod"/>
            </a:pPr>
            <a:endParaRPr sz="1300" dirty="0"/>
          </a:p>
          <a:p>
            <a:pPr marL="342900" indent="-342900">
              <a:lnSpc>
                <a:spcPts val="1700"/>
              </a:lnSpc>
              <a:spcAft>
                <a:spcPts val="600"/>
              </a:spcAft>
              <a:buClr>
                <a:srgbClr val="F0AB00"/>
              </a:buClr>
              <a:buSzPct val="120000"/>
              <a:buFontTx/>
              <a:buAutoNum type="arabicPeriod"/>
            </a:pPr>
            <a:endParaRPr sz="1300" dirty="0"/>
          </a:p>
        </p:txBody>
      </p:sp>
      <p:sp>
        <p:nvSpPr>
          <p:cNvPr id="19" name="Title">
            <a:extLst>
              <a:ext uri="{FF2B5EF4-FFF2-40B4-BE49-F238E27FC236}">
                <a16:creationId xmlns:a16="http://schemas.microsoft.com/office/drawing/2014/main" id="{11BAFA3E-0005-446B-B369-846F3E8D7E32}"/>
              </a:ext>
            </a:extLst>
          </p:cNvPr>
          <p:cNvSpPr txBox="1">
            <a:spLocks/>
          </p:cNvSpPr>
          <p:nvPr/>
        </p:nvSpPr>
        <p:spPr bwMode="black">
          <a:xfrm>
            <a:off x="505456" y="429194"/>
            <a:ext cx="11183564" cy="677108"/>
          </a:xfrm>
          <a:prstGeom prst="rect">
            <a:avLst/>
          </a:prstGeom>
        </p:spPr>
        <p:txBody>
          <a:bodyPr vert="horz" wrap="square" lIns="0" tIns="0" rIns="0" bIns="0" anchor="ctr" anchorCtr="0">
            <a:noAutofit/>
          </a:bodyPr>
          <a:lstStyle>
            <a:lvl1pPr algn="l" defTabSz="1088231" rtl="0" eaLnBrk="1" latinLnBrk="0" hangingPunct="1">
              <a:spcBef>
                <a:spcPct val="0"/>
              </a:spcBef>
              <a:buNone/>
              <a:defRPr sz="4399" b="1" kern="1200" baseline="0">
                <a:solidFill>
                  <a:schemeClr val="tx1"/>
                </a:solidFill>
                <a:latin typeface="+mj-lt"/>
                <a:ea typeface="+mj-ea"/>
                <a:cs typeface="+mj-cs"/>
              </a:defRPr>
            </a:lvl1pPr>
          </a:lstStyle>
          <a:p>
            <a:r>
              <a:rPr sz="2400"/>
              <a:t>发货前通知</a:t>
            </a:r>
            <a:br>
              <a:rPr lang="en-US"/>
            </a:br>
            <a:r>
              <a:rPr sz="2400"/>
              <a:t> </a:t>
            </a:r>
            <a:r>
              <a:rPr sz="2000">
                <a:solidFill>
                  <a:schemeClr val="accent1"/>
                </a:solidFill>
              </a:rPr>
              <a:t>管理单个订购单 — 提交最终文档</a:t>
            </a:r>
          </a:p>
        </p:txBody>
      </p:sp>
      <p:pic>
        <p:nvPicPr>
          <p:cNvPr id="17" name="Picture 16">
            <a:extLst>
              <a:ext uri="{FF2B5EF4-FFF2-40B4-BE49-F238E27FC236}">
                <a16:creationId xmlns:a16="http://schemas.microsoft.com/office/drawing/2014/main" id="{98A6E218-ED80-4CC7-92C6-ED602C0D9E73}"/>
              </a:ext>
            </a:extLst>
          </p:cNvPr>
          <p:cNvPicPr>
            <a:picLocks noChangeAspect="1"/>
          </p:cNvPicPr>
          <p:nvPr/>
        </p:nvPicPr>
        <p:blipFill>
          <a:blip r:embed="rId3"/>
          <a:stretch>
            <a:fillRect/>
          </a:stretch>
        </p:blipFill>
        <p:spPr>
          <a:xfrm>
            <a:off x="4820447" y="1327000"/>
            <a:ext cx="7145874" cy="2986925"/>
          </a:xfrm>
          <a:prstGeom prst="rect">
            <a:avLst/>
          </a:prstGeom>
        </p:spPr>
      </p:pic>
      <p:pic>
        <p:nvPicPr>
          <p:cNvPr id="18" name="Picture 17">
            <a:extLst>
              <a:ext uri="{FF2B5EF4-FFF2-40B4-BE49-F238E27FC236}">
                <a16:creationId xmlns:a16="http://schemas.microsoft.com/office/drawing/2014/main" id="{8B6073DE-54BE-47A7-A209-ABC898A4F204}"/>
              </a:ext>
            </a:extLst>
          </p:cNvPr>
          <p:cNvPicPr>
            <a:picLocks noChangeAspect="1"/>
          </p:cNvPicPr>
          <p:nvPr/>
        </p:nvPicPr>
        <p:blipFill>
          <a:blip r:embed="rId4"/>
          <a:stretch>
            <a:fillRect/>
          </a:stretch>
        </p:blipFill>
        <p:spPr>
          <a:xfrm>
            <a:off x="4875048" y="2986440"/>
            <a:ext cx="274344" cy="323116"/>
          </a:xfrm>
          <a:prstGeom prst="rect">
            <a:avLst/>
          </a:prstGeom>
        </p:spPr>
      </p:pic>
      <p:pic>
        <p:nvPicPr>
          <p:cNvPr id="26" name="Picture 25">
            <a:extLst>
              <a:ext uri="{FF2B5EF4-FFF2-40B4-BE49-F238E27FC236}">
                <a16:creationId xmlns:a16="http://schemas.microsoft.com/office/drawing/2014/main" id="{FB9C45B2-2438-4C69-942B-AA447586F54F}"/>
              </a:ext>
            </a:extLst>
          </p:cNvPr>
          <p:cNvPicPr>
            <a:picLocks noChangeAspect="1"/>
          </p:cNvPicPr>
          <p:nvPr/>
        </p:nvPicPr>
        <p:blipFill>
          <a:blip r:embed="rId5"/>
          <a:stretch>
            <a:fillRect/>
          </a:stretch>
        </p:blipFill>
        <p:spPr>
          <a:xfrm>
            <a:off x="4876104" y="2479340"/>
            <a:ext cx="274344" cy="329213"/>
          </a:xfrm>
          <a:prstGeom prst="rect">
            <a:avLst/>
          </a:prstGeom>
        </p:spPr>
      </p:pic>
      <p:pic>
        <p:nvPicPr>
          <p:cNvPr id="7" name="Picture 6">
            <a:extLst>
              <a:ext uri="{FF2B5EF4-FFF2-40B4-BE49-F238E27FC236}">
                <a16:creationId xmlns:a16="http://schemas.microsoft.com/office/drawing/2014/main" id="{BC8C2A18-EBEF-4856-8860-4DEF3B72A303}"/>
              </a:ext>
            </a:extLst>
          </p:cNvPr>
          <p:cNvPicPr>
            <a:picLocks noChangeAspect="1"/>
          </p:cNvPicPr>
          <p:nvPr/>
        </p:nvPicPr>
        <p:blipFill>
          <a:blip r:embed="rId6"/>
          <a:stretch>
            <a:fillRect/>
          </a:stretch>
        </p:blipFill>
        <p:spPr>
          <a:xfrm>
            <a:off x="4973544" y="6397085"/>
            <a:ext cx="2349414" cy="207811"/>
          </a:xfrm>
          <a:prstGeom prst="rect">
            <a:avLst/>
          </a:prstGeom>
        </p:spPr>
      </p:pic>
      <p:pic>
        <p:nvPicPr>
          <p:cNvPr id="3" name="Picture 2">
            <a:extLst>
              <a:ext uri="{FF2B5EF4-FFF2-40B4-BE49-F238E27FC236}">
                <a16:creationId xmlns:a16="http://schemas.microsoft.com/office/drawing/2014/main" id="{4CB4EED6-5241-4622-AFC1-07EA5732FB6E}"/>
              </a:ext>
            </a:extLst>
          </p:cNvPr>
          <p:cNvPicPr>
            <a:picLocks noChangeAspect="1"/>
          </p:cNvPicPr>
          <p:nvPr/>
        </p:nvPicPr>
        <p:blipFill>
          <a:blip r:embed="rId7"/>
          <a:stretch>
            <a:fillRect/>
          </a:stretch>
        </p:blipFill>
        <p:spPr>
          <a:xfrm>
            <a:off x="4820447" y="4348812"/>
            <a:ext cx="5127356" cy="1939064"/>
          </a:xfrm>
          <a:prstGeom prst="rect">
            <a:avLst/>
          </a:prstGeom>
        </p:spPr>
      </p:pic>
      <p:pic>
        <p:nvPicPr>
          <p:cNvPr id="10" name="Picture 9">
            <a:extLst>
              <a:ext uri="{FF2B5EF4-FFF2-40B4-BE49-F238E27FC236}">
                <a16:creationId xmlns:a16="http://schemas.microsoft.com/office/drawing/2014/main" id="{8A23AE06-BFC3-486F-8862-5F67AA3ED3C6}"/>
              </a:ext>
            </a:extLst>
          </p:cNvPr>
          <p:cNvPicPr>
            <a:picLocks noChangeAspect="1"/>
          </p:cNvPicPr>
          <p:nvPr/>
        </p:nvPicPr>
        <p:blipFill>
          <a:blip r:embed="rId8"/>
          <a:stretch>
            <a:fillRect/>
          </a:stretch>
        </p:blipFill>
        <p:spPr>
          <a:xfrm>
            <a:off x="7927281" y="6104827"/>
            <a:ext cx="2020522" cy="158436"/>
          </a:xfrm>
          <a:prstGeom prst="rect">
            <a:avLst/>
          </a:prstGeom>
        </p:spPr>
      </p:pic>
      <p:pic>
        <p:nvPicPr>
          <p:cNvPr id="11" name="Picture 10">
            <a:extLst>
              <a:ext uri="{FF2B5EF4-FFF2-40B4-BE49-F238E27FC236}">
                <a16:creationId xmlns:a16="http://schemas.microsoft.com/office/drawing/2014/main" id="{8E5A451B-5464-40D1-B040-114EB57355B8}"/>
              </a:ext>
            </a:extLst>
          </p:cNvPr>
          <p:cNvPicPr>
            <a:picLocks noChangeAspect="1"/>
          </p:cNvPicPr>
          <p:nvPr/>
        </p:nvPicPr>
        <p:blipFill>
          <a:blip r:embed="rId9"/>
          <a:stretch>
            <a:fillRect/>
          </a:stretch>
        </p:blipFill>
        <p:spPr>
          <a:xfrm>
            <a:off x="5519797" y="5363847"/>
            <a:ext cx="274344" cy="323116"/>
          </a:xfrm>
          <a:prstGeom prst="rect">
            <a:avLst/>
          </a:prstGeom>
        </p:spPr>
      </p:pic>
      <p:pic>
        <p:nvPicPr>
          <p:cNvPr id="12" name="Picture 11">
            <a:extLst>
              <a:ext uri="{FF2B5EF4-FFF2-40B4-BE49-F238E27FC236}">
                <a16:creationId xmlns:a16="http://schemas.microsoft.com/office/drawing/2014/main" id="{FEB167EE-4B00-4EAB-8E52-9D855DFBE741}"/>
              </a:ext>
            </a:extLst>
          </p:cNvPr>
          <p:cNvPicPr>
            <a:picLocks noChangeAspect="1"/>
          </p:cNvPicPr>
          <p:nvPr/>
        </p:nvPicPr>
        <p:blipFill>
          <a:blip r:embed="rId10"/>
          <a:stretch>
            <a:fillRect/>
          </a:stretch>
        </p:blipFill>
        <p:spPr>
          <a:xfrm>
            <a:off x="6286417" y="6180214"/>
            <a:ext cx="274344" cy="329213"/>
          </a:xfrm>
          <a:prstGeom prst="rect">
            <a:avLst/>
          </a:prstGeom>
        </p:spPr>
      </p:pic>
      <p:pic>
        <p:nvPicPr>
          <p:cNvPr id="13" name="Picture 12">
            <a:extLst>
              <a:ext uri="{FF2B5EF4-FFF2-40B4-BE49-F238E27FC236}">
                <a16:creationId xmlns:a16="http://schemas.microsoft.com/office/drawing/2014/main" id="{4FC7C10F-2487-4EF4-B034-794EFCE15C57}"/>
              </a:ext>
            </a:extLst>
          </p:cNvPr>
          <p:cNvPicPr>
            <a:picLocks noChangeAspect="1"/>
          </p:cNvPicPr>
          <p:nvPr/>
        </p:nvPicPr>
        <p:blipFill>
          <a:blip r:embed="rId11"/>
          <a:stretch>
            <a:fillRect/>
          </a:stretch>
        </p:blipFill>
        <p:spPr>
          <a:xfrm>
            <a:off x="5094819" y="6164253"/>
            <a:ext cx="274344" cy="317019"/>
          </a:xfrm>
          <a:prstGeom prst="rect">
            <a:avLst/>
          </a:prstGeom>
        </p:spPr>
      </p:pic>
      <p:pic>
        <p:nvPicPr>
          <p:cNvPr id="2" name="Picture 1">
            <a:extLst>
              <a:ext uri="{FF2B5EF4-FFF2-40B4-BE49-F238E27FC236}">
                <a16:creationId xmlns:a16="http://schemas.microsoft.com/office/drawing/2014/main" id="{49F713EB-C635-F5E6-377F-2F82C90820F4}"/>
              </a:ext>
            </a:extLst>
          </p:cNvPr>
          <p:cNvPicPr>
            <a:picLocks noChangeAspect="1"/>
          </p:cNvPicPr>
          <p:nvPr/>
        </p:nvPicPr>
        <p:blipFill>
          <a:blip r:embed="rId12"/>
          <a:stretch>
            <a:fillRect/>
          </a:stretch>
        </p:blipFill>
        <p:spPr>
          <a:xfrm>
            <a:off x="9643551" y="5840095"/>
            <a:ext cx="259204" cy="311045"/>
          </a:xfrm>
          <a:prstGeom prst="rect">
            <a:avLst/>
          </a:prstGeom>
        </p:spPr>
      </p:pic>
    </p:spTree>
    <p:extLst>
      <p:ext uri="{BB962C8B-B14F-4D97-AF65-F5344CB8AC3E}">
        <p14:creationId xmlns:p14="http://schemas.microsoft.com/office/powerpoint/2010/main" val="37204418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A765390-7C4F-47CE-966F-87EB118ABE0E}"/>
              </a:ext>
            </a:extLst>
          </p:cNvPr>
          <p:cNvPicPr>
            <a:picLocks noChangeAspect="1"/>
          </p:cNvPicPr>
          <p:nvPr/>
        </p:nvPicPr>
        <p:blipFill>
          <a:blip r:embed="rId3"/>
          <a:stretch>
            <a:fillRect/>
          </a:stretch>
        </p:blipFill>
        <p:spPr>
          <a:xfrm>
            <a:off x="5671563" y="2790825"/>
            <a:ext cx="6179652" cy="1772354"/>
          </a:xfrm>
          <a:prstGeom prst="rect">
            <a:avLst/>
          </a:prstGeom>
          <a:ln>
            <a:solidFill>
              <a:schemeClr val="bg2"/>
            </a:solidFill>
          </a:ln>
        </p:spPr>
      </p:pic>
      <p:pic>
        <p:nvPicPr>
          <p:cNvPr id="4" name="Picture 3">
            <a:extLst>
              <a:ext uri="{FF2B5EF4-FFF2-40B4-BE49-F238E27FC236}">
                <a16:creationId xmlns:a16="http://schemas.microsoft.com/office/drawing/2014/main" id="{1A708DC0-1E4A-4D5B-8A5C-561A6CB40C66}"/>
              </a:ext>
            </a:extLst>
          </p:cNvPr>
          <p:cNvPicPr>
            <a:picLocks noChangeAspect="1"/>
          </p:cNvPicPr>
          <p:nvPr/>
        </p:nvPicPr>
        <p:blipFill>
          <a:blip r:embed="rId4"/>
          <a:stretch>
            <a:fillRect/>
          </a:stretch>
        </p:blipFill>
        <p:spPr>
          <a:xfrm>
            <a:off x="5664116" y="4939779"/>
            <a:ext cx="3833355" cy="984147"/>
          </a:xfrm>
          <a:prstGeom prst="rect">
            <a:avLst/>
          </a:prstGeom>
          <a:ln>
            <a:solidFill>
              <a:schemeClr val="bg2"/>
            </a:solidFill>
          </a:ln>
        </p:spPr>
      </p:pic>
      <p:pic>
        <p:nvPicPr>
          <p:cNvPr id="5" name="Picture 4">
            <a:extLst>
              <a:ext uri="{FF2B5EF4-FFF2-40B4-BE49-F238E27FC236}">
                <a16:creationId xmlns:a16="http://schemas.microsoft.com/office/drawing/2014/main" id="{FE144446-36ED-4562-93D8-A08AED812963}"/>
              </a:ext>
            </a:extLst>
          </p:cNvPr>
          <p:cNvPicPr>
            <a:picLocks noChangeAspect="1"/>
          </p:cNvPicPr>
          <p:nvPr/>
        </p:nvPicPr>
        <p:blipFill>
          <a:blip r:embed="rId5"/>
          <a:stretch>
            <a:fillRect/>
          </a:stretch>
        </p:blipFill>
        <p:spPr>
          <a:xfrm>
            <a:off x="5664116" y="1207485"/>
            <a:ext cx="4753371" cy="848557"/>
          </a:xfrm>
          <a:prstGeom prst="rect">
            <a:avLst/>
          </a:prstGeom>
          <a:ln>
            <a:solidFill>
              <a:schemeClr val="bg2"/>
            </a:solidFill>
          </a:ln>
        </p:spPr>
      </p:pic>
      <p:pic>
        <p:nvPicPr>
          <p:cNvPr id="7" name="Picture 6">
            <a:extLst>
              <a:ext uri="{FF2B5EF4-FFF2-40B4-BE49-F238E27FC236}">
                <a16:creationId xmlns:a16="http://schemas.microsoft.com/office/drawing/2014/main" id="{E8999D6D-53B8-41A1-9747-BE8A716EAD1B}"/>
              </a:ext>
            </a:extLst>
          </p:cNvPr>
          <p:cNvPicPr>
            <a:picLocks noChangeAspect="1"/>
          </p:cNvPicPr>
          <p:nvPr/>
        </p:nvPicPr>
        <p:blipFill>
          <a:blip r:embed="rId6"/>
          <a:stretch>
            <a:fillRect/>
          </a:stretch>
        </p:blipFill>
        <p:spPr>
          <a:xfrm>
            <a:off x="9146190" y="2096505"/>
            <a:ext cx="1271296" cy="358833"/>
          </a:xfrm>
          <a:prstGeom prst="rect">
            <a:avLst/>
          </a:prstGeom>
          <a:ln>
            <a:solidFill>
              <a:schemeClr val="bg2"/>
            </a:solidFill>
          </a:ln>
        </p:spPr>
      </p:pic>
      <p:sp>
        <p:nvSpPr>
          <p:cNvPr id="10" name="TextBox 9"/>
          <p:cNvSpPr txBox="1"/>
          <p:nvPr/>
        </p:nvSpPr>
        <p:spPr>
          <a:xfrm>
            <a:off x="556770" y="1207484"/>
            <a:ext cx="4866019" cy="5279515"/>
          </a:xfrm>
          <a:prstGeom prst="rect">
            <a:avLst/>
          </a:prstGeom>
          <a:noFill/>
        </p:spPr>
        <p:txBody>
          <a:bodyPr wrap="square" lIns="0" tIns="0" rIns="0" bIns="0">
            <a:noAutofit/>
          </a:bodyPr>
          <a:lstStyle/>
          <a:p>
            <a:pPr>
              <a:lnSpc>
                <a:spcPts val="1700"/>
              </a:lnSpc>
              <a:spcAft>
                <a:spcPts val="600"/>
              </a:spcAft>
              <a:buClr>
                <a:srgbClr val="F0AB00"/>
              </a:buClr>
              <a:buSzPct val="120000"/>
              <a:defRPr sz="1300"/>
            </a:pPr>
            <a:r>
              <a:rPr err="1"/>
              <a:t>您可以使用发货通知详细信息页面顶部的</a:t>
            </a:r>
            <a:r>
              <a:rPr b="1" err="1"/>
              <a:t>取消</a:t>
            </a:r>
            <a:r>
              <a:rPr err="1"/>
              <a:t>按钮</a:t>
            </a:r>
            <a:r>
              <a:rPr b="1" err="1">
                <a:solidFill>
                  <a:schemeClr val="accent5"/>
                </a:solidFill>
              </a:rPr>
              <a:t>取消</a:t>
            </a:r>
            <a:r>
              <a:rPr err="1"/>
              <a:t>发货通知</a:t>
            </a:r>
            <a:r>
              <a:t>。</a:t>
            </a:r>
          </a:p>
          <a:p>
            <a:pPr>
              <a:lnSpc>
                <a:spcPts val="1700"/>
              </a:lnSpc>
              <a:spcAft>
                <a:spcPts val="600"/>
              </a:spcAft>
              <a:buClr>
                <a:srgbClr val="F0AB00"/>
              </a:buClr>
              <a:buSzPct val="120000"/>
              <a:defRPr sz="1300"/>
            </a:pPr>
            <a:r>
              <a:rPr err="1"/>
              <a:t>只有在客户允许的情况下，才能</a:t>
            </a:r>
            <a:r>
              <a:rPr b="1" err="1">
                <a:solidFill>
                  <a:schemeClr val="accent5"/>
                </a:solidFill>
              </a:rPr>
              <a:t>取消</a:t>
            </a:r>
            <a:r>
              <a:rPr err="1"/>
              <a:t>状态为</a:t>
            </a:r>
            <a:r>
              <a:rPr b="1" err="1"/>
              <a:t>已发送的</a:t>
            </a:r>
            <a:r>
              <a:rPr err="1"/>
              <a:t>发货通知</a:t>
            </a:r>
            <a:r>
              <a:t>：</a:t>
            </a:r>
          </a:p>
          <a:p>
            <a:pPr marL="285750" indent="-285750">
              <a:lnSpc>
                <a:spcPts val="1700"/>
              </a:lnSpc>
              <a:spcAft>
                <a:spcPts val="600"/>
              </a:spcAft>
              <a:buClr>
                <a:srgbClr val="F0AB00"/>
              </a:buClr>
              <a:buSzPct val="120000"/>
              <a:buFont typeface="Arial" panose="020B0604020202020204" pitchFamily="34" charset="0"/>
              <a:buChar char="•"/>
              <a:defRPr sz="1300"/>
            </a:pPr>
            <a:r>
              <a:rPr err="1"/>
              <a:t>其收货在您的采购商系统上完全冲销</a:t>
            </a:r>
            <a:r>
              <a:t>。</a:t>
            </a:r>
          </a:p>
          <a:p>
            <a:pPr marL="285750" indent="-285750">
              <a:lnSpc>
                <a:spcPts val="1700"/>
              </a:lnSpc>
              <a:spcAft>
                <a:spcPts val="600"/>
              </a:spcAft>
              <a:buClr>
                <a:srgbClr val="F0AB00"/>
              </a:buClr>
              <a:buSzPct val="120000"/>
              <a:buFont typeface="Arial" panose="020B0604020202020204" pitchFamily="34" charset="0"/>
              <a:buChar char="•"/>
            </a:pPr>
            <a:endParaRPr lang="en-US" sz="100" spc="-150">
              <a:cs typeface="Arial" pitchFamily="34" charset="0"/>
            </a:endParaRPr>
          </a:p>
          <a:p>
            <a:pPr marL="342900" indent="-342900">
              <a:lnSpc>
                <a:spcPts val="1700"/>
              </a:lnSpc>
              <a:spcAft>
                <a:spcPts val="600"/>
              </a:spcAft>
              <a:buClr>
                <a:srgbClr val="F0AB00"/>
              </a:buClr>
              <a:buSzPct val="100000"/>
              <a:buAutoNum type="arabicPeriod"/>
              <a:defRPr sz="1300">
                <a:latin typeface="+mj-lt"/>
              </a:defRPr>
            </a:pPr>
            <a:r>
              <a:rPr err="1"/>
              <a:t>转到</a:t>
            </a:r>
            <a:r>
              <a:t> </a:t>
            </a:r>
            <a:r>
              <a:rPr b="1" err="1"/>
              <a:t>履行</a:t>
            </a:r>
            <a:r>
              <a:rPr b="1"/>
              <a:t> &gt; </a:t>
            </a:r>
            <a:r>
              <a:rPr b="1" err="1"/>
              <a:t>发货通知</a:t>
            </a:r>
            <a:r>
              <a:t> 。</a:t>
            </a:r>
          </a:p>
          <a:p>
            <a:pPr marL="342900" indent="-342900">
              <a:lnSpc>
                <a:spcPts val="1700"/>
              </a:lnSpc>
              <a:spcAft>
                <a:spcPts val="600"/>
              </a:spcAft>
              <a:buClr>
                <a:srgbClr val="F0AB00"/>
              </a:buClr>
              <a:buSzPct val="100000"/>
              <a:buAutoNum type="arabicPeriod"/>
              <a:defRPr sz="1300">
                <a:latin typeface="+mj-lt"/>
              </a:defRPr>
            </a:pPr>
            <a:r>
              <a:rPr err="1"/>
              <a:t>使用搜索筛选器识别文档</a:t>
            </a:r>
            <a:r>
              <a:t>。</a:t>
            </a:r>
          </a:p>
          <a:p>
            <a:pPr marL="342900" indent="-342900">
              <a:lnSpc>
                <a:spcPts val="1700"/>
              </a:lnSpc>
              <a:spcAft>
                <a:spcPts val="600"/>
              </a:spcAft>
              <a:buClr>
                <a:srgbClr val="F0AB00"/>
              </a:buClr>
              <a:buSzPct val="100000"/>
              <a:buAutoNum type="arabicPeriod"/>
              <a:defRPr sz="1300">
                <a:latin typeface="+mj-lt"/>
              </a:defRPr>
            </a:pPr>
            <a:r>
              <a:rPr err="1"/>
              <a:t>通过单击</a:t>
            </a:r>
            <a:r>
              <a:rPr b="1" err="1"/>
              <a:t>装箱单标识符</a:t>
            </a:r>
            <a:r>
              <a:rPr err="1"/>
              <a:t>编号打开要取消的发货通知</a:t>
            </a:r>
            <a:r>
              <a:t>。</a:t>
            </a:r>
          </a:p>
          <a:p>
            <a:pPr marL="342900" indent="-342900">
              <a:lnSpc>
                <a:spcPts val="1700"/>
              </a:lnSpc>
              <a:spcAft>
                <a:spcPts val="600"/>
              </a:spcAft>
              <a:buClr>
                <a:srgbClr val="F0AB00"/>
              </a:buClr>
              <a:buSzPct val="100000"/>
              <a:buAutoNum type="arabicPeriod"/>
              <a:defRPr sz="1300">
                <a:latin typeface="+mj-lt"/>
              </a:defRPr>
            </a:pPr>
            <a:r>
              <a:rPr err="1"/>
              <a:t>单击</a:t>
            </a:r>
            <a:r>
              <a:rPr b="1" err="1"/>
              <a:t>取消</a:t>
            </a:r>
            <a:r>
              <a:t>。</a:t>
            </a:r>
          </a:p>
          <a:p>
            <a:pPr marL="342900" indent="-342900">
              <a:lnSpc>
                <a:spcPts val="1700"/>
              </a:lnSpc>
              <a:spcAft>
                <a:spcPts val="600"/>
              </a:spcAft>
              <a:buClr>
                <a:srgbClr val="F0AB00"/>
              </a:buClr>
              <a:buSzPct val="100000"/>
              <a:buAutoNum type="arabicPeriod"/>
            </a:pPr>
            <a:endParaRPr sz="1300">
              <a:latin typeface="+mj-lt"/>
            </a:endParaRPr>
          </a:p>
          <a:p>
            <a:pPr>
              <a:lnSpc>
                <a:spcPts val="1700"/>
              </a:lnSpc>
              <a:spcAft>
                <a:spcPts val="600"/>
              </a:spcAft>
              <a:buClr>
                <a:srgbClr val="F0AB00"/>
              </a:buClr>
              <a:buSzPct val="100000"/>
              <a:defRPr sz="1300">
                <a:latin typeface="+mj-lt"/>
              </a:defRPr>
            </a:pPr>
            <a:r>
              <a:rPr err="1"/>
              <a:t>取消</a:t>
            </a:r>
            <a:r>
              <a:t> ASN </a:t>
            </a:r>
            <a:r>
              <a:rPr err="1"/>
              <a:t>后，项目将再次显示在“Items</a:t>
            </a:r>
            <a:r>
              <a:t> to Ship”（</a:t>
            </a:r>
            <a:r>
              <a:rPr err="1"/>
              <a:t>待发货项目）选项卡中，并且可以创建新的发货通知</a:t>
            </a:r>
            <a:r>
              <a:t>。</a:t>
            </a:r>
          </a:p>
          <a:p>
            <a:pPr>
              <a:lnSpc>
                <a:spcPts val="1700"/>
              </a:lnSpc>
              <a:spcAft>
                <a:spcPts val="600"/>
              </a:spcAft>
              <a:buClr>
                <a:srgbClr val="F0AB00"/>
              </a:buClr>
              <a:buSzPct val="100000"/>
              <a:defRPr sz="1300">
                <a:latin typeface="+mj-lt"/>
              </a:defRPr>
            </a:pPr>
            <a:r>
              <a:rPr err="1"/>
              <a:t>如果取消发货通知并创建新的发货通知，则具有完全冲销货物收货单的发货通知将不再与该货物收货单相关</a:t>
            </a:r>
            <a:r>
              <a:t>。</a:t>
            </a:r>
          </a:p>
          <a:p>
            <a:pPr algn="just">
              <a:lnSpc>
                <a:spcPts val="1700"/>
              </a:lnSpc>
              <a:spcAft>
                <a:spcPts val="600"/>
              </a:spcAft>
              <a:buClr>
                <a:srgbClr val="F0AB00"/>
              </a:buClr>
              <a:buSzPct val="120000"/>
            </a:pPr>
            <a:endParaRPr sz="1300">
              <a:latin typeface="+mj-lt"/>
            </a:endParaRPr>
          </a:p>
          <a:p>
            <a:pPr marL="342900" indent="-342900" algn="just">
              <a:lnSpc>
                <a:spcPts val="1700"/>
              </a:lnSpc>
              <a:spcAft>
                <a:spcPts val="600"/>
              </a:spcAft>
              <a:buClr>
                <a:srgbClr val="F0AB00"/>
              </a:buClr>
              <a:buSzPct val="120000"/>
              <a:buAutoNum type="arabicPeriod"/>
            </a:pPr>
            <a:endParaRPr sz="1300" b="1">
              <a:latin typeface="+mj-lt"/>
            </a:endParaRPr>
          </a:p>
        </p:txBody>
      </p:sp>
      <p:sp>
        <p:nvSpPr>
          <p:cNvPr id="25" name="Title 1">
            <a:extLst>
              <a:ext uri="{FF2B5EF4-FFF2-40B4-BE49-F238E27FC236}">
                <a16:creationId xmlns:a16="http://schemas.microsoft.com/office/drawing/2014/main" id="{133FD379-66C3-4710-A2A3-AAD60439365E}"/>
              </a:ext>
            </a:extLst>
          </p:cNvPr>
          <p:cNvSpPr txBox="1">
            <a:spLocks/>
          </p:cNvSpPr>
          <p:nvPr/>
        </p:nvSpPr>
        <p:spPr bwMode="gray">
          <a:xfrm>
            <a:off x="556771" y="371000"/>
            <a:ext cx="8496000" cy="756000"/>
          </a:xfrm>
          <a:prstGeom prst="rect">
            <a:avLst/>
          </a:prstGeom>
        </p:spPr>
        <p:txBody>
          <a:bodyPr vert="horz" lIns="0" tIns="0" rIns="0" bIns="0" anchor="ctr" anchorCtr="0">
            <a:noAutofit/>
          </a:bodyPr>
          <a:lstStyle>
            <a:lvl1pPr algn="l" defTabSz="914400" rtl="0" eaLnBrk="1" latinLnBrk="0" hangingPunct="1">
              <a:spcBef>
                <a:spcPct val="0"/>
              </a:spcBef>
              <a:buNone/>
              <a:defRPr sz="2400" b="1" kern="1200">
                <a:solidFill>
                  <a:schemeClr val="accent2"/>
                </a:solidFill>
                <a:latin typeface="+mj-lt"/>
                <a:ea typeface="+mj-ea"/>
                <a:cs typeface="+mj-cs"/>
              </a:defRPr>
            </a:lvl1pPr>
          </a:lstStyle>
          <a:p>
            <a:r>
              <a:rPr>
                <a:solidFill>
                  <a:schemeClr val="tx1"/>
                </a:solidFill>
              </a:rPr>
              <a:t>发货前通知</a:t>
            </a:r>
            <a:br>
              <a:rPr lang="en-US"/>
            </a:br>
            <a:r>
              <a:rPr>
                <a:solidFill>
                  <a:schemeClr val="tx1"/>
                </a:solidFill>
              </a:rPr>
              <a:t> </a:t>
            </a:r>
            <a:r>
              <a:rPr sz="2000">
                <a:solidFill>
                  <a:schemeClr val="accent1"/>
                </a:solidFill>
              </a:rPr>
              <a:t>管理单个订购单 — 取消发货前通知</a:t>
            </a:r>
          </a:p>
        </p:txBody>
      </p:sp>
      <p:sp>
        <p:nvSpPr>
          <p:cNvPr id="17" name="Oval 16">
            <a:extLst>
              <a:ext uri="{FF2B5EF4-FFF2-40B4-BE49-F238E27FC236}">
                <a16:creationId xmlns:a16="http://schemas.microsoft.com/office/drawing/2014/main" id="{FC6C95FE-E4CC-42DC-8763-95CB2AEA568C}"/>
              </a:ext>
            </a:extLst>
          </p:cNvPr>
          <p:cNvSpPr/>
          <p:nvPr/>
        </p:nvSpPr>
        <p:spPr bwMode="gray">
          <a:xfrm>
            <a:off x="5671563" y="3926882"/>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3</a:t>
            </a:r>
          </a:p>
        </p:txBody>
      </p:sp>
      <p:sp>
        <p:nvSpPr>
          <p:cNvPr id="18" name="Oval 17">
            <a:extLst>
              <a:ext uri="{FF2B5EF4-FFF2-40B4-BE49-F238E27FC236}">
                <a16:creationId xmlns:a16="http://schemas.microsoft.com/office/drawing/2014/main" id="{BD14E5DC-890C-4A16-96AC-9B348B602E69}"/>
              </a:ext>
            </a:extLst>
          </p:cNvPr>
          <p:cNvSpPr/>
          <p:nvPr/>
        </p:nvSpPr>
        <p:spPr bwMode="gray">
          <a:xfrm>
            <a:off x="5774248" y="5370082"/>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4</a:t>
            </a:r>
          </a:p>
        </p:txBody>
      </p:sp>
      <p:sp>
        <p:nvSpPr>
          <p:cNvPr id="15" name="Oval 14">
            <a:extLst>
              <a:ext uri="{FF2B5EF4-FFF2-40B4-BE49-F238E27FC236}">
                <a16:creationId xmlns:a16="http://schemas.microsoft.com/office/drawing/2014/main" id="{DA304039-C0EB-438D-89D8-ADBCB930EC22}"/>
              </a:ext>
            </a:extLst>
          </p:cNvPr>
          <p:cNvSpPr/>
          <p:nvPr/>
        </p:nvSpPr>
        <p:spPr bwMode="gray">
          <a:xfrm>
            <a:off x="5561430" y="3133062"/>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2</a:t>
            </a:r>
          </a:p>
        </p:txBody>
      </p:sp>
      <p:sp>
        <p:nvSpPr>
          <p:cNvPr id="16" name="Oval 15">
            <a:extLst>
              <a:ext uri="{FF2B5EF4-FFF2-40B4-BE49-F238E27FC236}">
                <a16:creationId xmlns:a16="http://schemas.microsoft.com/office/drawing/2014/main" id="{4ECCAE20-76D3-4489-A2DE-3EFBF5E3A780}"/>
              </a:ext>
            </a:extLst>
          </p:cNvPr>
          <p:cNvSpPr/>
          <p:nvPr/>
        </p:nvSpPr>
        <p:spPr bwMode="gray">
          <a:xfrm>
            <a:off x="9146191" y="2124398"/>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1</a:t>
            </a:r>
          </a:p>
        </p:txBody>
      </p:sp>
    </p:spTree>
    <p:extLst>
      <p:ext uri="{BB962C8B-B14F-4D97-AF65-F5344CB8AC3E}">
        <p14:creationId xmlns:p14="http://schemas.microsoft.com/office/powerpoint/2010/main" val="34607741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24757-DC16-484C-BC8B-D74621FB1AD1}"/>
              </a:ext>
            </a:extLst>
          </p:cNvPr>
          <p:cNvSpPr>
            <a:spLocks noGrp="1"/>
          </p:cNvSpPr>
          <p:nvPr>
            <p:ph type="title"/>
          </p:nvPr>
        </p:nvSpPr>
        <p:spPr>
          <a:xfrm>
            <a:off x="588283" y="424749"/>
            <a:ext cx="11183564" cy="677108"/>
          </a:xfrm>
        </p:spPr>
        <p:txBody>
          <a:bodyPr/>
          <a:lstStyle/>
          <a:p>
            <a:r>
              <a:t>发货前通知</a:t>
            </a:r>
            <a:br>
              <a:rPr lang="en-US"/>
            </a:br>
            <a:r>
              <a:t> </a:t>
            </a:r>
            <a:r>
              <a:rPr sz="2000">
                <a:solidFill>
                  <a:schemeClr val="accent1"/>
                </a:solidFill>
              </a:rPr>
              <a:t>管理多个订购单</a:t>
            </a:r>
            <a:endParaRPr sz="2000"/>
          </a:p>
        </p:txBody>
      </p:sp>
      <p:sp>
        <p:nvSpPr>
          <p:cNvPr id="11" name="TextBox 10">
            <a:extLst>
              <a:ext uri="{FF2B5EF4-FFF2-40B4-BE49-F238E27FC236}">
                <a16:creationId xmlns:a16="http://schemas.microsoft.com/office/drawing/2014/main" id="{6ABD5A0C-D4BE-4288-8B3E-5CBE2526C7C2}"/>
              </a:ext>
            </a:extLst>
          </p:cNvPr>
          <p:cNvSpPr txBox="1"/>
          <p:nvPr/>
        </p:nvSpPr>
        <p:spPr>
          <a:xfrm>
            <a:off x="367592" y="1343046"/>
            <a:ext cx="4962433" cy="4566937"/>
          </a:xfrm>
          <a:prstGeom prst="rect">
            <a:avLst/>
          </a:prstGeom>
          <a:noFill/>
        </p:spPr>
        <p:txBody>
          <a:bodyPr wrap="square" lIns="0" tIns="0" rIns="0" bIns="0">
            <a:noAutofit/>
          </a:bodyPr>
          <a:lstStyle/>
          <a:p>
            <a:pPr marL="180000" lvl="2">
              <a:spcAft>
                <a:spcPts val="600"/>
              </a:spcAft>
              <a:buClr>
                <a:srgbClr val="000000"/>
              </a:buClr>
              <a:buNone/>
              <a:defRPr sz="1300"/>
            </a:pPr>
            <a:r>
              <a:rPr dirty="0" err="1">
                <a:cs typeface="Arial" pitchFamily="34" charset="0"/>
              </a:rPr>
              <a:t>如果在</a:t>
            </a:r>
            <a:r>
              <a:rPr b="1" dirty="0" err="1">
                <a:solidFill>
                  <a:schemeClr val="accent1"/>
                </a:solidFill>
                <a:cs typeface="Arial" pitchFamily="34" charset="0"/>
              </a:rPr>
              <a:t>同一预计交付日期</a:t>
            </a:r>
            <a:r>
              <a:rPr dirty="0" err="1">
                <a:solidFill>
                  <a:schemeClr val="accent1"/>
                </a:solidFill>
                <a:cs typeface="Arial" pitchFamily="34" charset="0"/>
              </a:rPr>
              <a:t>有多个待发货的订购单行</a:t>
            </a:r>
            <a:r>
              <a:rPr b="1" dirty="0" err="1">
                <a:solidFill>
                  <a:schemeClr val="accent1"/>
                </a:solidFill>
                <a:cs typeface="Arial" pitchFamily="34" charset="0"/>
              </a:rPr>
              <a:t>并交付到同一地址</a:t>
            </a:r>
            <a:r>
              <a:rPr dirty="0" err="1">
                <a:cs typeface="Arial" pitchFamily="34" charset="0"/>
              </a:rPr>
              <a:t>，则应使用</a:t>
            </a:r>
            <a:r>
              <a:rPr dirty="0">
                <a:cs typeface="Arial" pitchFamily="34" charset="0"/>
              </a:rPr>
              <a:t> </a:t>
            </a:r>
            <a:r>
              <a:rPr b="1" dirty="0" err="1">
                <a:cs typeface="Arial" pitchFamily="34" charset="0"/>
              </a:rPr>
              <a:t>待发货项目</a:t>
            </a:r>
            <a:r>
              <a:rPr b="1" dirty="0">
                <a:cs typeface="Arial" pitchFamily="34" charset="0"/>
              </a:rPr>
              <a:t> </a:t>
            </a:r>
            <a:r>
              <a:rPr b="1" dirty="0" err="1">
                <a:cs typeface="Arial" pitchFamily="34" charset="0"/>
              </a:rPr>
              <a:t>拼贴。</a:t>
            </a:r>
            <a:r>
              <a:rPr dirty="0" err="1">
                <a:cs typeface="Arial" pitchFamily="34" charset="0"/>
              </a:rPr>
              <a:t>它</a:t>
            </a:r>
            <a:r>
              <a:rPr dirty="0" err="1"/>
              <a:t>为您汇总了不同采购订单的所有行项目，并使您能够一次通知多行待发货和交货。在单个发货通知中最多可以选择</a:t>
            </a:r>
            <a:r>
              <a:rPr dirty="0"/>
              <a:t> 1000 行。</a:t>
            </a:r>
          </a:p>
          <a:p>
            <a:pPr marL="180000" lvl="2">
              <a:spcAft>
                <a:spcPts val="600"/>
              </a:spcAft>
              <a:buClr>
                <a:srgbClr val="000000"/>
              </a:buClr>
            </a:pPr>
            <a:endParaRPr sz="1300" dirty="0"/>
          </a:p>
          <a:p>
            <a:pPr marL="180000" lvl="2">
              <a:spcAft>
                <a:spcPts val="600"/>
              </a:spcAft>
              <a:buClr>
                <a:srgbClr val="000000"/>
              </a:buClr>
              <a:buNone/>
              <a:defRPr sz="1300"/>
            </a:pPr>
            <a:r>
              <a:rPr dirty="0" err="1"/>
              <a:t>从</a:t>
            </a:r>
            <a:r>
              <a:rPr b="1" dirty="0" err="1"/>
              <a:t>工作台</a:t>
            </a:r>
            <a:endParaRPr b="1" dirty="0"/>
          </a:p>
          <a:p>
            <a:pPr marL="180000" lvl="2">
              <a:spcAft>
                <a:spcPts val="600"/>
              </a:spcAft>
              <a:buClr>
                <a:srgbClr val="000000"/>
              </a:buClr>
              <a:buNone/>
              <a:defRPr sz="1300"/>
            </a:pPr>
            <a:r>
              <a:rPr dirty="0" err="1"/>
              <a:t>或者</a:t>
            </a:r>
            <a:endParaRPr dirty="0"/>
          </a:p>
          <a:p>
            <a:pPr marL="180000" lvl="2">
              <a:spcAft>
                <a:spcPts val="600"/>
              </a:spcAft>
              <a:buClr>
                <a:srgbClr val="000000"/>
              </a:buClr>
              <a:buNone/>
              <a:defRPr sz="1300"/>
            </a:pPr>
            <a:r>
              <a:rPr dirty="0" err="1"/>
              <a:t>从</a:t>
            </a:r>
            <a:r>
              <a:rPr b="1" dirty="0" err="1"/>
              <a:t>订单</a:t>
            </a:r>
            <a:r>
              <a:rPr b="1" dirty="0"/>
              <a:t>&gt;</a:t>
            </a:r>
            <a:r>
              <a:rPr b="1" dirty="0" err="1"/>
              <a:t>订单和</a:t>
            </a:r>
            <a:r>
              <a:rPr lang="zh-CN" altLang="en-US" b="1" dirty="0"/>
              <a:t>交货计划</a:t>
            </a:r>
            <a:r>
              <a:rPr b="1" dirty="0"/>
              <a:t>：</a:t>
            </a:r>
          </a:p>
          <a:p>
            <a:pPr marL="522900" lvl="2" indent="-342900">
              <a:spcAft>
                <a:spcPts val="600"/>
              </a:spcAft>
              <a:buClr>
                <a:srgbClr val="F0AB00"/>
              </a:buClr>
              <a:buFont typeface="+mj-lt"/>
              <a:buAutoNum type="arabicPeriod"/>
              <a:defRPr sz="1300"/>
            </a:pPr>
            <a:r>
              <a:rPr dirty="0" err="1"/>
              <a:t>单击</a:t>
            </a:r>
            <a:r>
              <a:rPr dirty="0"/>
              <a:t> </a:t>
            </a:r>
            <a:r>
              <a:rPr b="1" dirty="0" err="1"/>
              <a:t>待发货项目</a:t>
            </a:r>
            <a:r>
              <a:rPr dirty="0"/>
              <a:t> </a:t>
            </a:r>
            <a:r>
              <a:rPr dirty="0" err="1"/>
              <a:t>拼贴</a:t>
            </a:r>
            <a:r>
              <a:rPr dirty="0"/>
              <a:t>。</a:t>
            </a:r>
          </a:p>
          <a:p>
            <a:pPr marL="522900" lvl="2" indent="-342900">
              <a:spcAft>
                <a:spcPts val="600"/>
              </a:spcAft>
              <a:buClr>
                <a:srgbClr val="F0AB00"/>
              </a:buClr>
              <a:buFont typeface="+mj-lt"/>
              <a:buAutoNum type="arabicPeriod"/>
              <a:defRPr sz="1300"/>
            </a:pPr>
            <a:r>
              <a:rPr dirty="0" err="1"/>
              <a:t>使用</a:t>
            </a:r>
            <a:r>
              <a:rPr lang="zh-CN" altLang="en-US" b="1" dirty="0"/>
              <a:t>编辑筛选器</a:t>
            </a:r>
            <a:r>
              <a:rPr dirty="0" err="1"/>
              <a:t>识别正确的项目</a:t>
            </a:r>
            <a:r>
              <a:rPr dirty="0"/>
              <a:t>。</a:t>
            </a:r>
          </a:p>
          <a:p>
            <a:pPr marL="522900" lvl="2" indent="-342900">
              <a:spcAft>
                <a:spcPts val="600"/>
              </a:spcAft>
              <a:buClr>
                <a:srgbClr val="F0AB00"/>
              </a:buClr>
              <a:buFont typeface="+mj-lt"/>
              <a:buAutoNum type="arabicPeriod"/>
              <a:defRPr sz="1300"/>
            </a:pPr>
            <a:r>
              <a:rPr dirty="0" err="1"/>
              <a:t>选择</a:t>
            </a:r>
            <a:r>
              <a:rPr dirty="0"/>
              <a:t> </a:t>
            </a:r>
            <a:r>
              <a:rPr dirty="0" err="1"/>
              <a:t>并单击</a:t>
            </a:r>
            <a:r>
              <a:rPr dirty="0"/>
              <a:t> </a:t>
            </a:r>
            <a:r>
              <a:rPr b="1" dirty="0" err="1"/>
              <a:t>创建发货通知</a:t>
            </a:r>
            <a:r>
              <a:rPr dirty="0"/>
              <a:t> 。</a:t>
            </a:r>
          </a:p>
          <a:p>
            <a:pPr marL="522900" lvl="2" indent="-342900">
              <a:spcAft>
                <a:spcPts val="600"/>
              </a:spcAft>
              <a:buClr>
                <a:srgbClr val="F0AB00"/>
              </a:buClr>
              <a:buFont typeface="+mj-lt"/>
              <a:buAutoNum type="arabicPeriod"/>
            </a:pPr>
            <a:endParaRPr sz="1300" dirty="0"/>
          </a:p>
          <a:p>
            <a:pPr>
              <a:lnSpc>
                <a:spcPts val="1700"/>
              </a:lnSpc>
              <a:spcAft>
                <a:spcPts val="600"/>
              </a:spcAft>
              <a:buClr>
                <a:srgbClr val="F0AB00"/>
              </a:buClr>
              <a:buSzPct val="100000"/>
              <a:defRPr sz="1300" b="1">
                <a:solidFill>
                  <a:schemeClr val="accent1"/>
                </a:solidFill>
              </a:defRPr>
            </a:pPr>
            <a:r>
              <a:rPr dirty="0" err="1"/>
              <a:t>注释</a:t>
            </a:r>
            <a:r>
              <a:rPr dirty="0"/>
              <a:t>：</a:t>
            </a:r>
          </a:p>
          <a:p>
            <a:pPr marL="285750" indent="-285750">
              <a:lnSpc>
                <a:spcPts val="1700"/>
              </a:lnSpc>
              <a:spcAft>
                <a:spcPts val="600"/>
              </a:spcAft>
              <a:buClr>
                <a:srgbClr val="F0AB00"/>
              </a:buClr>
              <a:buSzPct val="100000"/>
              <a:buFont typeface="Arial" panose="020B0604020202020204" pitchFamily="34" charset="0"/>
              <a:buChar char="•"/>
              <a:defRPr sz="1300"/>
            </a:pPr>
            <a:r>
              <a:rPr dirty="0" err="1"/>
              <a:t>您可以为同一发货通知选择具有不同“期望到货”日期的行</a:t>
            </a:r>
            <a:r>
              <a:rPr dirty="0"/>
              <a:t>。</a:t>
            </a:r>
          </a:p>
          <a:p>
            <a:pPr marL="228600" indent="-228600">
              <a:lnSpc>
                <a:spcPts val="1700"/>
              </a:lnSpc>
              <a:spcAft>
                <a:spcPts val="600"/>
              </a:spcAft>
              <a:buClr>
                <a:srgbClr val="F0AB00"/>
              </a:buClr>
              <a:buSzPct val="120000"/>
              <a:buFont typeface="+mj-lt"/>
              <a:buAutoNum type="arabicPeriod" startAt="6"/>
            </a:pPr>
            <a:endParaRPr sz="1300" dirty="0"/>
          </a:p>
          <a:p>
            <a:pPr marL="522900" lvl="2" indent="-342900">
              <a:spcAft>
                <a:spcPts val="600"/>
              </a:spcAft>
              <a:buClr>
                <a:schemeClr val="accent1"/>
              </a:buClr>
              <a:buFont typeface="+mj-lt"/>
              <a:buAutoNum type="arabicPeriod" startAt="4"/>
            </a:pPr>
            <a:endParaRPr sz="1300" dirty="0">
              <a:latin typeface="+mj-lt"/>
            </a:endParaRPr>
          </a:p>
          <a:p>
            <a:pPr marL="342900" indent="-342900">
              <a:lnSpc>
                <a:spcPts val="1700"/>
              </a:lnSpc>
              <a:spcAft>
                <a:spcPts val="600"/>
              </a:spcAft>
              <a:buClr>
                <a:srgbClr val="F0AB00"/>
              </a:buClr>
              <a:buSzPct val="120000"/>
              <a:buAutoNum type="arabicPeriod"/>
            </a:pPr>
            <a:endParaRPr sz="1300" dirty="0">
              <a:latin typeface="+mj-lt"/>
            </a:endParaRPr>
          </a:p>
          <a:p>
            <a:pPr marL="342900" indent="-342900">
              <a:lnSpc>
                <a:spcPts val="1700"/>
              </a:lnSpc>
              <a:spcAft>
                <a:spcPts val="600"/>
              </a:spcAft>
              <a:buClr>
                <a:srgbClr val="F0AB00"/>
              </a:buClr>
              <a:buSzPct val="120000"/>
              <a:buFontTx/>
              <a:buAutoNum type="arabicPeriod"/>
            </a:pPr>
            <a:endParaRPr sz="1300" dirty="0">
              <a:latin typeface="+mj-lt"/>
            </a:endParaRPr>
          </a:p>
        </p:txBody>
      </p:sp>
      <p:sp>
        <p:nvSpPr>
          <p:cNvPr id="21" name="Oval 20">
            <a:extLst>
              <a:ext uri="{FF2B5EF4-FFF2-40B4-BE49-F238E27FC236}">
                <a16:creationId xmlns:a16="http://schemas.microsoft.com/office/drawing/2014/main" id="{D2A40536-3E2F-4847-B21E-AD179FABF15D}"/>
              </a:ext>
            </a:extLst>
          </p:cNvPr>
          <p:cNvSpPr/>
          <p:nvPr/>
        </p:nvSpPr>
        <p:spPr bwMode="gray">
          <a:xfrm>
            <a:off x="4574828" y="4012179"/>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2</a:t>
            </a:r>
          </a:p>
        </p:txBody>
      </p:sp>
      <p:pic>
        <p:nvPicPr>
          <p:cNvPr id="8" name="Picture 7">
            <a:extLst>
              <a:ext uri="{FF2B5EF4-FFF2-40B4-BE49-F238E27FC236}">
                <a16:creationId xmlns:a16="http://schemas.microsoft.com/office/drawing/2014/main" id="{5833F29E-6D16-455F-B63C-5CB2A83EFE7E}"/>
              </a:ext>
            </a:extLst>
          </p:cNvPr>
          <p:cNvPicPr>
            <a:picLocks noChangeAspect="1"/>
          </p:cNvPicPr>
          <p:nvPr/>
        </p:nvPicPr>
        <p:blipFill>
          <a:blip r:embed="rId3"/>
          <a:stretch>
            <a:fillRect/>
          </a:stretch>
        </p:blipFill>
        <p:spPr>
          <a:xfrm>
            <a:off x="5330025" y="1792113"/>
            <a:ext cx="274344" cy="323116"/>
          </a:xfrm>
          <a:prstGeom prst="rect">
            <a:avLst/>
          </a:prstGeom>
        </p:spPr>
      </p:pic>
      <p:pic>
        <p:nvPicPr>
          <p:cNvPr id="10" name="Picture 9">
            <a:extLst>
              <a:ext uri="{FF2B5EF4-FFF2-40B4-BE49-F238E27FC236}">
                <a16:creationId xmlns:a16="http://schemas.microsoft.com/office/drawing/2014/main" id="{4FBF827E-105B-4289-A50A-21D316D492DE}"/>
              </a:ext>
            </a:extLst>
          </p:cNvPr>
          <p:cNvPicPr>
            <a:picLocks noChangeAspect="1"/>
          </p:cNvPicPr>
          <p:nvPr/>
        </p:nvPicPr>
        <p:blipFill>
          <a:blip r:embed="rId4"/>
          <a:stretch>
            <a:fillRect/>
          </a:stretch>
        </p:blipFill>
        <p:spPr>
          <a:xfrm>
            <a:off x="4562500" y="4310885"/>
            <a:ext cx="274344" cy="323116"/>
          </a:xfrm>
          <a:prstGeom prst="rect">
            <a:avLst/>
          </a:prstGeom>
        </p:spPr>
      </p:pic>
      <p:pic>
        <p:nvPicPr>
          <p:cNvPr id="4" name="Picture 3">
            <a:extLst>
              <a:ext uri="{FF2B5EF4-FFF2-40B4-BE49-F238E27FC236}">
                <a16:creationId xmlns:a16="http://schemas.microsoft.com/office/drawing/2014/main" id="{D7E27C42-02D0-D64E-BDDD-78034958DFF3}"/>
              </a:ext>
            </a:extLst>
          </p:cNvPr>
          <p:cNvPicPr>
            <a:picLocks noChangeAspect="1"/>
          </p:cNvPicPr>
          <p:nvPr/>
        </p:nvPicPr>
        <p:blipFill>
          <a:blip r:embed="rId5"/>
          <a:stretch>
            <a:fillRect/>
          </a:stretch>
        </p:blipFill>
        <p:spPr>
          <a:xfrm>
            <a:off x="4878593" y="3850621"/>
            <a:ext cx="7184848" cy="2635711"/>
          </a:xfrm>
          <a:prstGeom prst="rect">
            <a:avLst/>
          </a:prstGeom>
          <a:ln>
            <a:solidFill>
              <a:schemeClr val="accent3">
                <a:lumMod val="40000"/>
                <a:lumOff val="60000"/>
              </a:schemeClr>
            </a:solidFill>
          </a:ln>
        </p:spPr>
      </p:pic>
      <p:pic>
        <p:nvPicPr>
          <p:cNvPr id="7" name="Picture 6">
            <a:extLst>
              <a:ext uri="{FF2B5EF4-FFF2-40B4-BE49-F238E27FC236}">
                <a16:creationId xmlns:a16="http://schemas.microsoft.com/office/drawing/2014/main" id="{CFF95ACB-5391-D6B4-C061-251B7FEA7B26}"/>
              </a:ext>
            </a:extLst>
          </p:cNvPr>
          <p:cNvPicPr>
            <a:picLocks noChangeAspect="1"/>
          </p:cNvPicPr>
          <p:nvPr/>
        </p:nvPicPr>
        <p:blipFill>
          <a:blip r:embed="rId6"/>
          <a:stretch>
            <a:fillRect/>
          </a:stretch>
        </p:blipFill>
        <p:spPr>
          <a:xfrm>
            <a:off x="5717908" y="1737338"/>
            <a:ext cx="2753109" cy="2038635"/>
          </a:xfrm>
          <a:prstGeom prst="rect">
            <a:avLst/>
          </a:prstGeom>
          <a:ln>
            <a:solidFill>
              <a:schemeClr val="accent3">
                <a:lumMod val="40000"/>
                <a:lumOff val="60000"/>
              </a:schemeClr>
            </a:solidFill>
          </a:ln>
        </p:spPr>
      </p:pic>
      <p:pic>
        <p:nvPicPr>
          <p:cNvPr id="15" name="Picture 14">
            <a:extLst>
              <a:ext uri="{FF2B5EF4-FFF2-40B4-BE49-F238E27FC236}">
                <a16:creationId xmlns:a16="http://schemas.microsoft.com/office/drawing/2014/main" id="{5DCBBD55-8410-2D85-8F99-F5CFD2ED1FEE}"/>
              </a:ext>
            </a:extLst>
          </p:cNvPr>
          <p:cNvPicPr>
            <a:picLocks noChangeAspect="1"/>
          </p:cNvPicPr>
          <p:nvPr/>
        </p:nvPicPr>
        <p:blipFill>
          <a:blip r:embed="rId7"/>
          <a:stretch>
            <a:fillRect/>
          </a:stretch>
        </p:blipFill>
        <p:spPr>
          <a:xfrm>
            <a:off x="5701632" y="424749"/>
            <a:ext cx="3810532" cy="1209844"/>
          </a:xfrm>
          <a:prstGeom prst="rect">
            <a:avLst/>
          </a:prstGeom>
          <a:ln>
            <a:solidFill>
              <a:schemeClr val="accent3">
                <a:lumMod val="40000"/>
                <a:lumOff val="60000"/>
              </a:schemeClr>
            </a:solidFill>
          </a:ln>
        </p:spPr>
      </p:pic>
      <p:sp>
        <p:nvSpPr>
          <p:cNvPr id="3" name="Rectangle 2">
            <a:extLst>
              <a:ext uri="{FF2B5EF4-FFF2-40B4-BE49-F238E27FC236}">
                <a16:creationId xmlns:a16="http://schemas.microsoft.com/office/drawing/2014/main" id="{29E1C462-8F2B-0FD1-2C01-9560FD03983A}"/>
              </a:ext>
            </a:extLst>
          </p:cNvPr>
          <p:cNvSpPr/>
          <p:nvPr/>
        </p:nvSpPr>
        <p:spPr bwMode="gray">
          <a:xfrm>
            <a:off x="5056742" y="5144877"/>
            <a:ext cx="547627" cy="1006295"/>
          </a:xfrm>
          <a:prstGeom prst="rect">
            <a:avLst/>
          </a:prstGeom>
          <a:noFill/>
          <a:ln w="28575">
            <a:solidFill>
              <a:srgbClr val="FFC000"/>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dirty="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13956076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ABD5A0C-D4BE-4288-8B3E-5CBE2526C7C2}"/>
              </a:ext>
            </a:extLst>
          </p:cNvPr>
          <p:cNvSpPr txBox="1"/>
          <p:nvPr/>
        </p:nvSpPr>
        <p:spPr>
          <a:xfrm>
            <a:off x="618104" y="1316242"/>
            <a:ext cx="9718592" cy="1199239"/>
          </a:xfrm>
          <a:prstGeom prst="rect">
            <a:avLst/>
          </a:prstGeom>
          <a:noFill/>
        </p:spPr>
        <p:txBody>
          <a:bodyPr wrap="square" lIns="0" tIns="0" rIns="0" bIns="0">
            <a:noAutofit/>
          </a:bodyPr>
          <a:lstStyle/>
          <a:p>
            <a:pPr>
              <a:lnSpc>
                <a:spcPts val="1700"/>
              </a:lnSpc>
              <a:spcAft>
                <a:spcPts val="600"/>
              </a:spcAft>
              <a:buClr>
                <a:srgbClr val="F0AB00"/>
              </a:buClr>
              <a:buSzPct val="100000"/>
              <a:defRPr sz="1300">
                <a:latin typeface="+mj-lt"/>
              </a:defRPr>
            </a:pPr>
            <a:r>
              <a:t>使用筛选器来确定要发货的项目。</a:t>
            </a:r>
          </a:p>
          <a:p>
            <a:pPr marL="285750" indent="-285750">
              <a:lnSpc>
                <a:spcPts val="1700"/>
              </a:lnSpc>
              <a:spcAft>
                <a:spcPts val="600"/>
              </a:spcAft>
              <a:buClr>
                <a:srgbClr val="F0AB00"/>
              </a:buClr>
              <a:buSzPct val="100000"/>
              <a:buFont typeface="Arial" panose="020B0604020202020204" pitchFamily="34" charset="0"/>
              <a:buChar char="•"/>
              <a:defRPr sz="1300">
                <a:ea typeface="Arial Unicode MS" pitchFamily="34" charset="-128"/>
                <a:cs typeface="Arial Unicode MS" pitchFamily="34" charset="-128"/>
              </a:defRPr>
            </a:pPr>
            <a:r>
              <a:t>您可以填充订单编号或到货日期范围（日期范围可以设置为“无”）。</a:t>
            </a:r>
          </a:p>
          <a:p>
            <a:pPr marL="285750" indent="-285750">
              <a:lnSpc>
                <a:spcPts val="1700"/>
              </a:lnSpc>
              <a:spcAft>
                <a:spcPts val="600"/>
              </a:spcAft>
              <a:buClr>
                <a:srgbClr val="F0AB00"/>
              </a:buClr>
              <a:buSzPct val="100000"/>
              <a:buFont typeface="Arial" panose="020B0604020202020204" pitchFamily="34" charset="0"/>
              <a:buChar char="•"/>
              <a:defRPr sz="1300"/>
            </a:pPr>
            <a:r>
              <a:t>选择订单类型和类别。</a:t>
            </a:r>
          </a:p>
          <a:p>
            <a:pPr marL="285750" indent="-285750">
              <a:lnSpc>
                <a:spcPts val="1700"/>
              </a:lnSpc>
              <a:spcAft>
                <a:spcPts val="600"/>
              </a:spcAft>
              <a:buClr>
                <a:srgbClr val="F0AB00"/>
              </a:buClr>
              <a:buSzPct val="100000"/>
              <a:buFont typeface="Arial" panose="020B0604020202020204" pitchFamily="34" charset="0"/>
              <a:buChar char="•"/>
              <a:defRPr sz="1300">
                <a:ea typeface="Arial Unicode MS" pitchFamily="34" charset="-128"/>
                <a:cs typeface="Arial Unicode MS" pitchFamily="34" charset="-128"/>
              </a:defRPr>
            </a:pPr>
            <a:r>
              <a:t>为了提高搜索查询的性能，请始终填充日期范围，并在每次从头开始时单击重置按钮。</a:t>
            </a:r>
          </a:p>
          <a:p>
            <a:pPr marL="342900" indent="-342900">
              <a:lnSpc>
                <a:spcPts val="1700"/>
              </a:lnSpc>
              <a:spcAft>
                <a:spcPts val="600"/>
              </a:spcAft>
              <a:buClr>
                <a:srgbClr val="F0AB00"/>
              </a:buClr>
              <a:buSzPct val="120000"/>
              <a:buFontTx/>
              <a:buAutoNum type="arabicPeriod"/>
            </a:pPr>
            <a:endParaRPr sz="1300">
              <a:latin typeface="+mj-lt"/>
            </a:endParaRPr>
          </a:p>
        </p:txBody>
      </p:sp>
      <p:sp>
        <p:nvSpPr>
          <p:cNvPr id="2" name="Title 1">
            <a:extLst>
              <a:ext uri="{FF2B5EF4-FFF2-40B4-BE49-F238E27FC236}">
                <a16:creationId xmlns:a16="http://schemas.microsoft.com/office/drawing/2014/main" id="{CB724757-DC16-484C-BC8B-D74621FB1AD1}"/>
              </a:ext>
            </a:extLst>
          </p:cNvPr>
          <p:cNvSpPr>
            <a:spLocks noGrp="1"/>
          </p:cNvSpPr>
          <p:nvPr>
            <p:ph type="title"/>
          </p:nvPr>
        </p:nvSpPr>
        <p:spPr>
          <a:xfrm>
            <a:off x="618104" y="436001"/>
            <a:ext cx="11183564" cy="677108"/>
          </a:xfrm>
        </p:spPr>
        <p:txBody>
          <a:bodyPr/>
          <a:lstStyle/>
          <a:p>
            <a:r>
              <a:t>发货前通知</a:t>
            </a:r>
            <a:br>
              <a:rPr lang="en-US"/>
            </a:br>
            <a:r>
              <a:t> </a:t>
            </a:r>
            <a:r>
              <a:rPr sz="2000">
                <a:solidFill>
                  <a:schemeClr val="accent1"/>
                </a:solidFill>
              </a:rPr>
              <a:t>管理多个订购单 — 搜索筛选器</a:t>
            </a:r>
            <a:endParaRPr sz="2000"/>
          </a:p>
        </p:txBody>
      </p:sp>
      <p:sp>
        <p:nvSpPr>
          <p:cNvPr id="12" name="Rectangle 11">
            <a:extLst>
              <a:ext uri="{FF2B5EF4-FFF2-40B4-BE49-F238E27FC236}">
                <a16:creationId xmlns:a16="http://schemas.microsoft.com/office/drawing/2014/main" id="{14E37CB7-0A6B-4585-BFC2-51252C142D23}"/>
              </a:ext>
            </a:extLst>
          </p:cNvPr>
          <p:cNvSpPr/>
          <p:nvPr/>
        </p:nvSpPr>
        <p:spPr bwMode="gray">
          <a:xfrm>
            <a:off x="9404072" y="2659799"/>
            <a:ext cx="1744823" cy="52297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lIns="90000" tIns="72000" rIns="90000" bIns="72000" anchor="ctr"/>
          <a:lstStyle/>
          <a:p>
            <a:pPr algn="ctr" fontAlgn="base">
              <a:spcBef>
                <a:spcPct val="50000"/>
              </a:spcBef>
              <a:spcAft>
                <a:spcPct val="0"/>
              </a:spcAft>
              <a:buClr>
                <a:srgbClr val="F0AB00"/>
              </a:buClr>
              <a:buSzPct val="80000"/>
            </a:pPr>
            <a:endParaRPr kern="0">
              <a:ea typeface="Arial Unicode MS" pitchFamily="34" charset="-128"/>
              <a:cs typeface="Arial Unicode MS" pitchFamily="34" charset="-128"/>
            </a:endParaRPr>
          </a:p>
        </p:txBody>
      </p:sp>
      <p:sp>
        <p:nvSpPr>
          <p:cNvPr id="13" name="Rectangle 12">
            <a:extLst>
              <a:ext uri="{FF2B5EF4-FFF2-40B4-BE49-F238E27FC236}">
                <a16:creationId xmlns:a16="http://schemas.microsoft.com/office/drawing/2014/main" id="{1103F3CA-BA9B-4B2D-8EF4-48D6B010D902}"/>
              </a:ext>
            </a:extLst>
          </p:cNvPr>
          <p:cNvSpPr/>
          <p:nvPr/>
        </p:nvSpPr>
        <p:spPr bwMode="gray">
          <a:xfrm>
            <a:off x="9404071" y="2363081"/>
            <a:ext cx="1744823" cy="152400"/>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lIns="90000" tIns="72000" rIns="90000" bIns="72000" anchor="ctr"/>
          <a:lstStyle/>
          <a:p>
            <a:pPr algn="ctr" fontAlgn="base">
              <a:spcBef>
                <a:spcPct val="50000"/>
              </a:spcBef>
              <a:spcAft>
                <a:spcPct val="0"/>
              </a:spcAft>
              <a:buClr>
                <a:srgbClr val="F0AB00"/>
              </a:buClr>
              <a:buSzPct val="80000"/>
            </a:pPr>
            <a:endParaRPr kern="0">
              <a:ea typeface="Arial Unicode MS" pitchFamily="34" charset="-128"/>
              <a:cs typeface="Arial Unicode MS" pitchFamily="34" charset="-128"/>
            </a:endParaRPr>
          </a:p>
        </p:txBody>
      </p:sp>
      <p:pic>
        <p:nvPicPr>
          <p:cNvPr id="1028" name="Picture 4">
            <a:extLst>
              <a:ext uri="{FF2B5EF4-FFF2-40B4-BE49-F238E27FC236}">
                <a16:creationId xmlns:a16="http://schemas.microsoft.com/office/drawing/2014/main" id="{F691C465-99FB-E9BB-9DF1-EFC8043D79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04" y="2515481"/>
            <a:ext cx="9268846" cy="4111974"/>
          </a:xfrm>
          <a:prstGeom prst="rect">
            <a:avLst/>
          </a:prstGeom>
          <a:noFill/>
          <a:ln>
            <a:solidFill>
              <a:schemeClr val="accent3">
                <a:lumMod val="40000"/>
                <a:lumOff val="6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2798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370" y="355031"/>
            <a:ext cx="11183564" cy="677108"/>
          </a:xfrm>
        </p:spPr>
        <p:txBody>
          <a:bodyPr/>
          <a:lstStyle/>
          <a:p>
            <a:r>
              <a:t>发货前通知</a:t>
            </a:r>
            <a:br>
              <a:rPr lang="en-US"/>
            </a:br>
            <a:r>
              <a:t> </a:t>
            </a:r>
            <a:r>
              <a:rPr sz="2000">
                <a:solidFill>
                  <a:schemeClr val="accent1"/>
                </a:solidFill>
              </a:rPr>
              <a:t>管理多个订购单 — 行级</a:t>
            </a:r>
            <a:endParaRPr sz="2000" b="0"/>
          </a:p>
        </p:txBody>
      </p:sp>
      <p:sp>
        <p:nvSpPr>
          <p:cNvPr id="15" name="TextBox 14"/>
          <p:cNvSpPr txBox="1"/>
          <p:nvPr/>
        </p:nvSpPr>
        <p:spPr>
          <a:xfrm>
            <a:off x="527636" y="1477236"/>
            <a:ext cx="3642055" cy="3582141"/>
          </a:xfrm>
          <a:prstGeom prst="rect">
            <a:avLst/>
          </a:prstGeom>
          <a:noFill/>
        </p:spPr>
        <p:txBody>
          <a:bodyPr wrap="square" lIns="0" tIns="0" rIns="0" bIns="0">
            <a:noAutofit/>
          </a:bodyPr>
          <a:lstStyle/>
          <a:p>
            <a:pPr>
              <a:lnSpc>
                <a:spcPts val="1700"/>
              </a:lnSpc>
              <a:spcAft>
                <a:spcPts val="600"/>
              </a:spcAft>
              <a:buClr>
                <a:srgbClr val="F0AB00"/>
              </a:buClr>
              <a:buSzPct val="120000"/>
              <a:defRPr sz="1300">
                <a:latin typeface="+mj-lt"/>
              </a:defRPr>
            </a:pPr>
            <a:r>
              <a:rPr dirty="0" err="1"/>
              <a:t>行级详细信息</a:t>
            </a:r>
            <a:r>
              <a:rPr dirty="0"/>
              <a:t>—</a:t>
            </a:r>
            <a:r>
              <a:rPr dirty="0" err="1"/>
              <a:t>从初始订单中提取的信息</a:t>
            </a:r>
            <a:r>
              <a:rPr dirty="0"/>
              <a:t>：</a:t>
            </a:r>
          </a:p>
          <a:p>
            <a:pPr marL="228600" indent="-228600">
              <a:lnSpc>
                <a:spcPts val="1700"/>
              </a:lnSpc>
              <a:spcAft>
                <a:spcPts val="600"/>
              </a:spcAft>
              <a:buClr>
                <a:srgbClr val="F0AB00"/>
              </a:buClr>
              <a:buSzPct val="100000"/>
              <a:buFont typeface="+mj-lt"/>
              <a:buAutoNum type="arabicPeriod"/>
              <a:defRPr sz="1300">
                <a:latin typeface="+mj-lt"/>
              </a:defRPr>
            </a:pPr>
            <a:r>
              <a:rPr dirty="0" err="1"/>
              <a:t>订单编号</a:t>
            </a:r>
            <a:endParaRPr dirty="0"/>
          </a:p>
          <a:p>
            <a:pPr marL="228600" indent="-228600">
              <a:lnSpc>
                <a:spcPts val="1700"/>
              </a:lnSpc>
              <a:spcAft>
                <a:spcPts val="600"/>
              </a:spcAft>
              <a:buClr>
                <a:srgbClr val="F0AB00"/>
              </a:buClr>
              <a:buSzPct val="100000"/>
              <a:buFont typeface="+mj-lt"/>
              <a:buAutoNum type="arabicPeriod"/>
              <a:defRPr sz="1300">
                <a:latin typeface="+mj-lt"/>
              </a:defRPr>
            </a:pPr>
            <a:r>
              <a:rPr dirty="0" err="1"/>
              <a:t>选择具有不同</a:t>
            </a:r>
            <a:r>
              <a:rPr dirty="0"/>
              <a:t> </a:t>
            </a:r>
            <a:r>
              <a:rPr b="1" dirty="0" err="1"/>
              <a:t>到货</a:t>
            </a:r>
            <a:r>
              <a:rPr dirty="0" err="1"/>
              <a:t>日期</a:t>
            </a:r>
            <a:r>
              <a:rPr dirty="0"/>
              <a:t> </a:t>
            </a:r>
            <a:r>
              <a:rPr dirty="0" err="1"/>
              <a:t>的订单时，将在发货通知上填充最近的日期</a:t>
            </a:r>
            <a:r>
              <a:rPr dirty="0"/>
              <a:t>。</a:t>
            </a:r>
          </a:p>
          <a:p>
            <a:pPr marL="228600" indent="-228600">
              <a:lnSpc>
                <a:spcPts val="1700"/>
              </a:lnSpc>
              <a:spcAft>
                <a:spcPts val="600"/>
              </a:spcAft>
              <a:buClr>
                <a:srgbClr val="F0AB00"/>
              </a:buClr>
              <a:buSzPct val="100000"/>
              <a:buFont typeface="+mj-lt"/>
              <a:buAutoNum type="arabicPeriod"/>
              <a:defRPr sz="1300">
                <a:latin typeface="+mj-lt"/>
              </a:defRPr>
            </a:pPr>
            <a:r>
              <a:rPr b="1" dirty="0" err="1"/>
              <a:t>行号</a:t>
            </a:r>
            <a:r>
              <a:rPr b="1" dirty="0"/>
              <a:t> </a:t>
            </a:r>
            <a:r>
              <a:rPr b="1" dirty="0" err="1"/>
              <a:t>是原始订购单中的编号</a:t>
            </a:r>
            <a:r>
              <a:rPr dirty="0"/>
              <a:t>。</a:t>
            </a:r>
          </a:p>
          <a:p>
            <a:pPr marL="228600" indent="-228600">
              <a:lnSpc>
                <a:spcPts val="1700"/>
              </a:lnSpc>
              <a:spcAft>
                <a:spcPts val="600"/>
              </a:spcAft>
              <a:buClr>
                <a:srgbClr val="F0AB00"/>
              </a:buClr>
              <a:buSzPct val="100000"/>
              <a:buFont typeface="+mj-lt"/>
              <a:buAutoNum type="arabicPeriod"/>
              <a:defRPr sz="1300"/>
            </a:pPr>
            <a:r>
              <a:rPr dirty="0" err="1"/>
              <a:t>同一订购单中的</a:t>
            </a:r>
            <a:r>
              <a:rPr b="1" dirty="0" err="1"/>
              <a:t>计划行</a:t>
            </a:r>
            <a:r>
              <a:rPr dirty="0" err="1"/>
              <a:t>在</a:t>
            </a:r>
            <a:r>
              <a:rPr dirty="0"/>
              <a:t> PO </a:t>
            </a:r>
            <a:r>
              <a:rPr dirty="0" err="1"/>
              <a:t>编号下显示为单独的发货通知行</a:t>
            </a:r>
            <a:r>
              <a:rPr dirty="0"/>
              <a:t>。</a:t>
            </a:r>
            <a:endParaRPr sz="1300" dirty="0">
              <a:latin typeface="+mj-lt"/>
            </a:endParaRPr>
          </a:p>
          <a:p>
            <a:pPr marL="228600" indent="-228600">
              <a:lnSpc>
                <a:spcPts val="1700"/>
              </a:lnSpc>
              <a:spcAft>
                <a:spcPts val="600"/>
              </a:spcAft>
              <a:buClr>
                <a:srgbClr val="F0AB00"/>
              </a:buClr>
              <a:buSzPct val="100000"/>
              <a:buFont typeface="+mj-lt"/>
              <a:buAutoNum type="arabicPeriod"/>
              <a:defRPr sz="1300">
                <a:latin typeface="+mj-lt"/>
              </a:defRPr>
            </a:pPr>
            <a:r>
              <a:rPr dirty="0" err="1"/>
              <a:t>必须在每个计划行上调整待发货</a:t>
            </a:r>
            <a:r>
              <a:rPr b="1" dirty="0" err="1"/>
              <a:t>数量</a:t>
            </a:r>
            <a:r>
              <a:rPr dirty="0"/>
              <a:t>。</a:t>
            </a:r>
          </a:p>
        </p:txBody>
      </p:sp>
      <p:pic>
        <p:nvPicPr>
          <p:cNvPr id="7" name="Picture 6">
            <a:extLst>
              <a:ext uri="{FF2B5EF4-FFF2-40B4-BE49-F238E27FC236}">
                <a16:creationId xmlns:a16="http://schemas.microsoft.com/office/drawing/2014/main" id="{9AB96DC6-1854-1C5D-D1CC-40C8F901F18F}"/>
              </a:ext>
            </a:extLst>
          </p:cNvPr>
          <p:cNvPicPr>
            <a:picLocks noChangeAspect="1"/>
          </p:cNvPicPr>
          <p:nvPr/>
        </p:nvPicPr>
        <p:blipFill rotWithShape="1">
          <a:blip r:embed="rId3"/>
          <a:srcRect r="25340" b="11203"/>
          <a:stretch/>
        </p:blipFill>
        <p:spPr>
          <a:xfrm>
            <a:off x="4639270" y="839777"/>
            <a:ext cx="7204611" cy="1534226"/>
          </a:xfrm>
          <a:prstGeom prst="rect">
            <a:avLst/>
          </a:prstGeom>
          <a:ln>
            <a:solidFill>
              <a:schemeClr val="accent3">
                <a:lumMod val="40000"/>
                <a:lumOff val="60000"/>
              </a:schemeClr>
            </a:solidFill>
          </a:ln>
        </p:spPr>
      </p:pic>
      <p:pic>
        <p:nvPicPr>
          <p:cNvPr id="8" name="Picture 7">
            <a:extLst>
              <a:ext uri="{FF2B5EF4-FFF2-40B4-BE49-F238E27FC236}">
                <a16:creationId xmlns:a16="http://schemas.microsoft.com/office/drawing/2014/main" id="{92FFF85F-E742-54C5-957D-DB0B034AE444}"/>
              </a:ext>
            </a:extLst>
          </p:cNvPr>
          <p:cNvPicPr>
            <a:picLocks noChangeAspect="1"/>
          </p:cNvPicPr>
          <p:nvPr/>
        </p:nvPicPr>
        <p:blipFill>
          <a:blip r:embed="rId4"/>
          <a:stretch>
            <a:fillRect/>
          </a:stretch>
        </p:blipFill>
        <p:spPr>
          <a:xfrm>
            <a:off x="5415631" y="1486468"/>
            <a:ext cx="274344" cy="329213"/>
          </a:xfrm>
          <a:prstGeom prst="rect">
            <a:avLst/>
          </a:prstGeom>
        </p:spPr>
      </p:pic>
      <p:pic>
        <p:nvPicPr>
          <p:cNvPr id="10" name="Picture 9">
            <a:extLst>
              <a:ext uri="{FF2B5EF4-FFF2-40B4-BE49-F238E27FC236}">
                <a16:creationId xmlns:a16="http://schemas.microsoft.com/office/drawing/2014/main" id="{05A56FBF-32C2-4E1C-33EE-6BFA9B0C79BA}"/>
              </a:ext>
            </a:extLst>
          </p:cNvPr>
          <p:cNvPicPr>
            <a:picLocks noChangeAspect="1"/>
          </p:cNvPicPr>
          <p:nvPr/>
        </p:nvPicPr>
        <p:blipFill>
          <a:blip r:embed="rId5"/>
          <a:stretch>
            <a:fillRect/>
          </a:stretch>
        </p:blipFill>
        <p:spPr>
          <a:xfrm>
            <a:off x="10682028" y="1312629"/>
            <a:ext cx="274344" cy="329213"/>
          </a:xfrm>
          <a:prstGeom prst="rect">
            <a:avLst/>
          </a:prstGeom>
        </p:spPr>
      </p:pic>
      <p:pic>
        <p:nvPicPr>
          <p:cNvPr id="14" name="Picture 13">
            <a:extLst>
              <a:ext uri="{FF2B5EF4-FFF2-40B4-BE49-F238E27FC236}">
                <a16:creationId xmlns:a16="http://schemas.microsoft.com/office/drawing/2014/main" id="{A25ADE25-7B61-D4B7-9738-8E3D1405CE58}"/>
              </a:ext>
            </a:extLst>
          </p:cNvPr>
          <p:cNvPicPr>
            <a:picLocks noChangeAspect="1"/>
          </p:cNvPicPr>
          <p:nvPr/>
        </p:nvPicPr>
        <p:blipFill>
          <a:blip r:embed="rId6"/>
          <a:stretch>
            <a:fillRect/>
          </a:stretch>
        </p:blipFill>
        <p:spPr>
          <a:xfrm>
            <a:off x="766267" y="3618739"/>
            <a:ext cx="11288393" cy="2884230"/>
          </a:xfrm>
          <a:prstGeom prst="rect">
            <a:avLst/>
          </a:prstGeom>
          <a:ln>
            <a:solidFill>
              <a:schemeClr val="accent3">
                <a:lumMod val="40000"/>
                <a:lumOff val="60000"/>
              </a:schemeClr>
            </a:solidFill>
          </a:ln>
        </p:spPr>
      </p:pic>
      <p:pic>
        <p:nvPicPr>
          <p:cNvPr id="17" name="Picture 16">
            <a:extLst>
              <a:ext uri="{FF2B5EF4-FFF2-40B4-BE49-F238E27FC236}">
                <a16:creationId xmlns:a16="http://schemas.microsoft.com/office/drawing/2014/main" id="{3073F06D-82D8-1CEB-FF83-D64201BDF56B}"/>
              </a:ext>
            </a:extLst>
          </p:cNvPr>
          <p:cNvPicPr>
            <a:picLocks noChangeAspect="1"/>
          </p:cNvPicPr>
          <p:nvPr/>
        </p:nvPicPr>
        <p:blipFill>
          <a:blip r:embed="rId7"/>
          <a:stretch>
            <a:fillRect/>
          </a:stretch>
        </p:blipFill>
        <p:spPr>
          <a:xfrm>
            <a:off x="1313089" y="5175261"/>
            <a:ext cx="274344" cy="329213"/>
          </a:xfrm>
          <a:prstGeom prst="rect">
            <a:avLst/>
          </a:prstGeom>
        </p:spPr>
      </p:pic>
      <p:pic>
        <p:nvPicPr>
          <p:cNvPr id="24" name="Picture 23">
            <a:extLst>
              <a:ext uri="{FF2B5EF4-FFF2-40B4-BE49-F238E27FC236}">
                <a16:creationId xmlns:a16="http://schemas.microsoft.com/office/drawing/2014/main" id="{48642E57-56BF-776A-ED55-4342560E8863}"/>
              </a:ext>
            </a:extLst>
          </p:cNvPr>
          <p:cNvPicPr>
            <a:picLocks noChangeAspect="1"/>
          </p:cNvPicPr>
          <p:nvPr/>
        </p:nvPicPr>
        <p:blipFill>
          <a:blip r:embed="rId8"/>
          <a:stretch>
            <a:fillRect/>
          </a:stretch>
        </p:blipFill>
        <p:spPr>
          <a:xfrm>
            <a:off x="1299368" y="5519047"/>
            <a:ext cx="274344" cy="323116"/>
          </a:xfrm>
          <a:prstGeom prst="rect">
            <a:avLst/>
          </a:prstGeom>
        </p:spPr>
      </p:pic>
      <p:pic>
        <p:nvPicPr>
          <p:cNvPr id="25" name="Picture 24">
            <a:extLst>
              <a:ext uri="{FF2B5EF4-FFF2-40B4-BE49-F238E27FC236}">
                <a16:creationId xmlns:a16="http://schemas.microsoft.com/office/drawing/2014/main" id="{58653E34-C16A-80D5-3DF0-128B7C09F6CC}"/>
              </a:ext>
            </a:extLst>
          </p:cNvPr>
          <p:cNvPicPr>
            <a:picLocks noChangeAspect="1"/>
          </p:cNvPicPr>
          <p:nvPr/>
        </p:nvPicPr>
        <p:blipFill>
          <a:blip r:embed="rId9"/>
          <a:stretch>
            <a:fillRect/>
          </a:stretch>
        </p:blipFill>
        <p:spPr>
          <a:xfrm>
            <a:off x="2211491" y="4955761"/>
            <a:ext cx="274344" cy="323116"/>
          </a:xfrm>
          <a:prstGeom prst="rect">
            <a:avLst/>
          </a:prstGeom>
        </p:spPr>
      </p:pic>
    </p:spTree>
    <p:extLst>
      <p:ext uri="{BB962C8B-B14F-4D97-AF65-F5344CB8AC3E}">
        <p14:creationId xmlns:p14="http://schemas.microsoft.com/office/powerpoint/2010/main" val="116401674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805" y="386172"/>
            <a:ext cx="11183564" cy="677108"/>
          </a:xfrm>
        </p:spPr>
        <p:txBody>
          <a:bodyPr/>
          <a:lstStyle/>
          <a:p>
            <a:r>
              <a:t>发货前通知</a:t>
            </a:r>
            <a:br>
              <a:rPr lang="en-US"/>
            </a:br>
            <a:r>
              <a:t> </a:t>
            </a:r>
            <a:r>
              <a:rPr sz="2000">
                <a:solidFill>
                  <a:schemeClr val="accent1"/>
                </a:solidFill>
              </a:rPr>
              <a:t>管理多个订购单 — 填充字段</a:t>
            </a:r>
            <a:endParaRPr sz="2000" b="0"/>
          </a:p>
        </p:txBody>
      </p:sp>
      <p:sp>
        <p:nvSpPr>
          <p:cNvPr id="15" name="TextBox 14"/>
          <p:cNvSpPr txBox="1"/>
          <p:nvPr/>
        </p:nvSpPr>
        <p:spPr>
          <a:xfrm>
            <a:off x="505805" y="1263962"/>
            <a:ext cx="6985664" cy="3404111"/>
          </a:xfrm>
          <a:prstGeom prst="rect">
            <a:avLst/>
          </a:prstGeom>
          <a:noFill/>
        </p:spPr>
        <p:txBody>
          <a:bodyPr wrap="square" lIns="0" tIns="0" rIns="0" bIns="0">
            <a:noAutofit/>
          </a:bodyPr>
          <a:lstStyle/>
          <a:p>
            <a:pPr>
              <a:lnSpc>
                <a:spcPts val="1700"/>
              </a:lnSpc>
              <a:spcAft>
                <a:spcPts val="600"/>
              </a:spcAft>
              <a:buClr>
                <a:srgbClr val="F0AB00"/>
              </a:buClr>
              <a:buSzPct val="120000"/>
              <a:defRPr sz="1300">
                <a:latin typeface="+mj-lt"/>
              </a:defRPr>
            </a:pPr>
            <a:r>
              <a:rPr dirty="0" err="1"/>
              <a:t>系统将创建包含多个</a:t>
            </a:r>
            <a:r>
              <a:rPr dirty="0"/>
              <a:t> PO </a:t>
            </a:r>
            <a:r>
              <a:rPr dirty="0" err="1"/>
              <a:t>行的唯一发货通知</a:t>
            </a:r>
            <a:r>
              <a:rPr dirty="0"/>
              <a:t>。</a:t>
            </a:r>
          </a:p>
          <a:p>
            <a:pPr marL="228600" indent="-228600">
              <a:lnSpc>
                <a:spcPts val="1700"/>
              </a:lnSpc>
              <a:spcAft>
                <a:spcPts val="600"/>
              </a:spcAft>
              <a:buClr>
                <a:srgbClr val="F0AB00"/>
              </a:buClr>
              <a:buSzPct val="100000"/>
              <a:buFont typeface="+mj-lt"/>
              <a:buAutoNum type="arabicPeriod"/>
              <a:defRPr sz="1300">
                <a:latin typeface="+mj-lt"/>
              </a:defRPr>
            </a:pPr>
            <a:r>
              <a:rPr dirty="0" err="1"/>
              <a:t>在抬头部分中填充必填和相关字段</a:t>
            </a:r>
            <a:r>
              <a:rPr dirty="0"/>
              <a:t>。</a:t>
            </a:r>
          </a:p>
          <a:p>
            <a:pPr marL="228600" indent="-228600">
              <a:lnSpc>
                <a:spcPts val="1700"/>
              </a:lnSpc>
              <a:spcAft>
                <a:spcPts val="600"/>
              </a:spcAft>
              <a:buClr>
                <a:srgbClr val="F0AB00"/>
              </a:buClr>
              <a:buSzPct val="100000"/>
              <a:buFont typeface="+mj-lt"/>
              <a:buAutoNum type="arabicPeriod"/>
              <a:defRPr sz="1300">
                <a:latin typeface="+mj-lt"/>
              </a:defRPr>
            </a:pPr>
            <a:r>
              <a:rPr dirty="0" err="1"/>
              <a:t>如果需要，请调整每行的数量</a:t>
            </a:r>
            <a:r>
              <a:rPr dirty="0"/>
              <a:t>。</a:t>
            </a:r>
          </a:p>
          <a:p>
            <a:pPr marL="228600" indent="-228600">
              <a:lnSpc>
                <a:spcPts val="1700"/>
              </a:lnSpc>
              <a:spcAft>
                <a:spcPts val="600"/>
              </a:spcAft>
              <a:buClr>
                <a:srgbClr val="F0AB00"/>
              </a:buClr>
              <a:buSzPct val="100000"/>
              <a:buFont typeface="+mj-lt"/>
              <a:buAutoNum type="arabicPeriod"/>
              <a:defRPr sz="1300">
                <a:latin typeface="+mj-lt"/>
              </a:defRPr>
            </a:pPr>
            <a:r>
              <a:rPr dirty="0" err="1"/>
              <a:t>您可以移除订单项目</a:t>
            </a:r>
            <a:endParaRPr dirty="0"/>
          </a:p>
          <a:p>
            <a:pPr marL="228600" indent="-228600">
              <a:lnSpc>
                <a:spcPts val="1700"/>
              </a:lnSpc>
              <a:spcAft>
                <a:spcPts val="600"/>
              </a:spcAft>
              <a:buClr>
                <a:srgbClr val="F0AB00"/>
              </a:buClr>
              <a:buSzPct val="100000"/>
              <a:buFont typeface="+mj-lt"/>
              <a:buAutoNum type="arabicPeriod"/>
              <a:defRPr sz="1300">
                <a:latin typeface="+mj-lt"/>
              </a:defRPr>
            </a:pPr>
            <a:r>
              <a:rPr dirty="0" err="1"/>
              <a:t>或通过添加订单行项目添加额外的</a:t>
            </a:r>
            <a:r>
              <a:rPr dirty="0"/>
              <a:t> PO 行。</a:t>
            </a:r>
          </a:p>
          <a:p>
            <a:pPr marL="228600" indent="-228600">
              <a:lnSpc>
                <a:spcPts val="1700"/>
              </a:lnSpc>
              <a:spcAft>
                <a:spcPts val="600"/>
              </a:spcAft>
              <a:buClr>
                <a:srgbClr val="F0AB00"/>
              </a:buClr>
              <a:buSzPct val="100000"/>
              <a:buFont typeface="+mj-lt"/>
              <a:buAutoNum type="arabicPeriod"/>
            </a:pPr>
            <a:endParaRPr sz="1300" dirty="0">
              <a:latin typeface="+mj-lt"/>
            </a:endParaRPr>
          </a:p>
          <a:p>
            <a:pPr>
              <a:lnSpc>
                <a:spcPts val="1700"/>
              </a:lnSpc>
              <a:spcAft>
                <a:spcPts val="600"/>
              </a:spcAft>
              <a:buClr>
                <a:srgbClr val="F0AB00"/>
              </a:buClr>
              <a:buSzPct val="100000"/>
              <a:defRPr sz="1300">
                <a:latin typeface="+mj-lt"/>
              </a:defRPr>
            </a:pPr>
            <a:r>
              <a:rPr b="1" dirty="0" err="1">
                <a:solidFill>
                  <a:schemeClr val="accent1"/>
                </a:solidFill>
              </a:rPr>
              <a:t>注意：</a:t>
            </a:r>
            <a:r>
              <a:rPr dirty="0" err="1"/>
              <a:t>有关如何填充字段的更多详细信息，请参阅上一章“单个</a:t>
            </a:r>
            <a:r>
              <a:rPr dirty="0"/>
              <a:t> PO </a:t>
            </a:r>
            <a:r>
              <a:rPr dirty="0" err="1"/>
              <a:t>管理</a:t>
            </a:r>
            <a:r>
              <a:rPr dirty="0"/>
              <a:t>”。</a:t>
            </a:r>
          </a:p>
        </p:txBody>
      </p:sp>
      <p:pic>
        <p:nvPicPr>
          <p:cNvPr id="4" name="Picture 3">
            <a:extLst>
              <a:ext uri="{FF2B5EF4-FFF2-40B4-BE49-F238E27FC236}">
                <a16:creationId xmlns:a16="http://schemas.microsoft.com/office/drawing/2014/main" id="{958961A8-7D9F-924B-ABB3-08C354964C46}"/>
              </a:ext>
            </a:extLst>
          </p:cNvPr>
          <p:cNvPicPr>
            <a:picLocks noChangeAspect="1"/>
          </p:cNvPicPr>
          <p:nvPr/>
        </p:nvPicPr>
        <p:blipFill>
          <a:blip r:embed="rId3"/>
          <a:stretch>
            <a:fillRect/>
          </a:stretch>
        </p:blipFill>
        <p:spPr>
          <a:xfrm>
            <a:off x="7674747" y="306850"/>
            <a:ext cx="4234906" cy="2685755"/>
          </a:xfrm>
          <a:prstGeom prst="rect">
            <a:avLst/>
          </a:prstGeom>
          <a:ln>
            <a:solidFill>
              <a:schemeClr val="accent3">
                <a:lumMod val="40000"/>
                <a:lumOff val="60000"/>
              </a:schemeClr>
            </a:solidFill>
          </a:ln>
        </p:spPr>
      </p:pic>
      <p:pic>
        <p:nvPicPr>
          <p:cNvPr id="5" name="Picture 4">
            <a:extLst>
              <a:ext uri="{FF2B5EF4-FFF2-40B4-BE49-F238E27FC236}">
                <a16:creationId xmlns:a16="http://schemas.microsoft.com/office/drawing/2014/main" id="{7232E2A0-0E4C-4AF3-7001-9DAC7348A086}"/>
              </a:ext>
            </a:extLst>
          </p:cNvPr>
          <p:cNvPicPr>
            <a:picLocks noChangeAspect="1"/>
          </p:cNvPicPr>
          <p:nvPr/>
        </p:nvPicPr>
        <p:blipFill>
          <a:blip r:embed="rId4"/>
          <a:stretch>
            <a:fillRect/>
          </a:stretch>
        </p:blipFill>
        <p:spPr>
          <a:xfrm>
            <a:off x="9021909" y="386172"/>
            <a:ext cx="274344" cy="329213"/>
          </a:xfrm>
          <a:prstGeom prst="rect">
            <a:avLst/>
          </a:prstGeom>
        </p:spPr>
      </p:pic>
      <p:pic>
        <p:nvPicPr>
          <p:cNvPr id="12" name="Picture 11">
            <a:extLst>
              <a:ext uri="{FF2B5EF4-FFF2-40B4-BE49-F238E27FC236}">
                <a16:creationId xmlns:a16="http://schemas.microsoft.com/office/drawing/2014/main" id="{98E388DE-1103-8149-0E59-AB646686CCAE}"/>
              </a:ext>
            </a:extLst>
          </p:cNvPr>
          <p:cNvPicPr>
            <a:picLocks noChangeAspect="1"/>
          </p:cNvPicPr>
          <p:nvPr/>
        </p:nvPicPr>
        <p:blipFill rotWithShape="1">
          <a:blip r:embed="rId5"/>
          <a:srcRect b="17407"/>
          <a:stretch/>
        </p:blipFill>
        <p:spPr>
          <a:xfrm>
            <a:off x="1685546" y="3257918"/>
            <a:ext cx="8747428" cy="2900511"/>
          </a:xfrm>
          <a:prstGeom prst="rect">
            <a:avLst/>
          </a:prstGeom>
          <a:ln>
            <a:solidFill>
              <a:schemeClr val="accent3">
                <a:lumMod val="40000"/>
                <a:lumOff val="60000"/>
              </a:schemeClr>
            </a:solidFill>
          </a:ln>
        </p:spPr>
      </p:pic>
      <p:sp>
        <p:nvSpPr>
          <p:cNvPr id="13" name="Oval 12">
            <a:extLst>
              <a:ext uri="{FF2B5EF4-FFF2-40B4-BE49-F238E27FC236}">
                <a16:creationId xmlns:a16="http://schemas.microsoft.com/office/drawing/2014/main" id="{1D91B709-4AD5-2B28-88DA-D023574100D1}"/>
              </a:ext>
            </a:extLst>
          </p:cNvPr>
          <p:cNvSpPr/>
          <p:nvPr/>
        </p:nvSpPr>
        <p:spPr bwMode="gray">
          <a:xfrm>
            <a:off x="2815628" y="4298024"/>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2</a:t>
            </a:r>
          </a:p>
        </p:txBody>
      </p:sp>
      <p:pic>
        <p:nvPicPr>
          <p:cNvPr id="14" name="Picture 13">
            <a:extLst>
              <a:ext uri="{FF2B5EF4-FFF2-40B4-BE49-F238E27FC236}">
                <a16:creationId xmlns:a16="http://schemas.microsoft.com/office/drawing/2014/main" id="{3CF18E80-9A37-8C13-F6EB-4137C994B25D}"/>
              </a:ext>
            </a:extLst>
          </p:cNvPr>
          <p:cNvPicPr>
            <a:picLocks noChangeAspect="1"/>
          </p:cNvPicPr>
          <p:nvPr/>
        </p:nvPicPr>
        <p:blipFill>
          <a:blip r:embed="rId6"/>
          <a:stretch>
            <a:fillRect/>
          </a:stretch>
        </p:blipFill>
        <p:spPr>
          <a:xfrm>
            <a:off x="2815628" y="5594038"/>
            <a:ext cx="274344" cy="323116"/>
          </a:xfrm>
          <a:prstGeom prst="rect">
            <a:avLst/>
          </a:prstGeom>
        </p:spPr>
      </p:pic>
      <p:pic>
        <p:nvPicPr>
          <p:cNvPr id="20" name="Picture 19">
            <a:extLst>
              <a:ext uri="{FF2B5EF4-FFF2-40B4-BE49-F238E27FC236}">
                <a16:creationId xmlns:a16="http://schemas.microsoft.com/office/drawing/2014/main" id="{AA62D530-1411-44DB-349C-F9FCC65CBC3C}"/>
              </a:ext>
            </a:extLst>
          </p:cNvPr>
          <p:cNvPicPr>
            <a:picLocks noChangeAspect="1"/>
          </p:cNvPicPr>
          <p:nvPr/>
        </p:nvPicPr>
        <p:blipFill>
          <a:blip r:embed="rId7"/>
          <a:stretch>
            <a:fillRect/>
          </a:stretch>
        </p:blipFill>
        <p:spPr>
          <a:xfrm>
            <a:off x="9895755" y="3267442"/>
            <a:ext cx="274344" cy="323116"/>
          </a:xfrm>
          <a:prstGeom prst="rect">
            <a:avLst/>
          </a:prstGeom>
        </p:spPr>
      </p:pic>
      <p:pic>
        <p:nvPicPr>
          <p:cNvPr id="21" name="Picture 20">
            <a:extLst>
              <a:ext uri="{FF2B5EF4-FFF2-40B4-BE49-F238E27FC236}">
                <a16:creationId xmlns:a16="http://schemas.microsoft.com/office/drawing/2014/main" id="{F0247310-04BA-1238-5B4B-6094DDD69FCA}"/>
              </a:ext>
            </a:extLst>
          </p:cNvPr>
          <p:cNvPicPr>
            <a:picLocks noChangeAspect="1"/>
          </p:cNvPicPr>
          <p:nvPr/>
        </p:nvPicPr>
        <p:blipFill>
          <a:blip r:embed="rId8"/>
          <a:stretch>
            <a:fillRect/>
          </a:stretch>
        </p:blipFill>
        <p:spPr>
          <a:xfrm>
            <a:off x="1878121" y="4540229"/>
            <a:ext cx="274344" cy="329213"/>
          </a:xfrm>
          <a:prstGeom prst="rect">
            <a:avLst/>
          </a:prstGeom>
        </p:spPr>
      </p:pic>
      <p:sp>
        <p:nvSpPr>
          <p:cNvPr id="22" name="Rectangle 21">
            <a:extLst>
              <a:ext uri="{FF2B5EF4-FFF2-40B4-BE49-F238E27FC236}">
                <a16:creationId xmlns:a16="http://schemas.microsoft.com/office/drawing/2014/main" id="{A78B0A35-D7EF-FD25-C1EF-5BC100B346AE}"/>
              </a:ext>
            </a:extLst>
          </p:cNvPr>
          <p:cNvSpPr/>
          <p:nvPr/>
        </p:nvSpPr>
        <p:spPr bwMode="gray">
          <a:xfrm>
            <a:off x="8306718" y="1142602"/>
            <a:ext cx="3283027" cy="399759"/>
          </a:xfrm>
          <a:prstGeom prst="rect">
            <a:avLst/>
          </a:prstGeom>
          <a:noFill/>
          <a:ln w="25400" algn="ctr">
            <a:solidFill>
              <a:srgbClr val="FFC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
        <p:nvSpPr>
          <p:cNvPr id="23" name="Rectangle 22">
            <a:extLst>
              <a:ext uri="{FF2B5EF4-FFF2-40B4-BE49-F238E27FC236}">
                <a16:creationId xmlns:a16="http://schemas.microsoft.com/office/drawing/2014/main" id="{7B79DD46-CF10-7D24-849D-FCD24FAA0921}"/>
              </a:ext>
            </a:extLst>
          </p:cNvPr>
          <p:cNvSpPr/>
          <p:nvPr/>
        </p:nvSpPr>
        <p:spPr bwMode="gray">
          <a:xfrm>
            <a:off x="8494005" y="2577947"/>
            <a:ext cx="2269475" cy="399759"/>
          </a:xfrm>
          <a:prstGeom prst="rect">
            <a:avLst/>
          </a:prstGeom>
          <a:noFill/>
          <a:ln w="25400" algn="ctr">
            <a:solidFill>
              <a:srgbClr val="FFC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
        <p:nvSpPr>
          <p:cNvPr id="24" name="Rectangle 23">
            <a:extLst>
              <a:ext uri="{FF2B5EF4-FFF2-40B4-BE49-F238E27FC236}">
                <a16:creationId xmlns:a16="http://schemas.microsoft.com/office/drawing/2014/main" id="{796E0399-DB02-3F88-E737-2A15D0475F2B}"/>
              </a:ext>
            </a:extLst>
          </p:cNvPr>
          <p:cNvSpPr/>
          <p:nvPr/>
        </p:nvSpPr>
        <p:spPr bwMode="gray">
          <a:xfrm>
            <a:off x="3035895" y="4298024"/>
            <a:ext cx="555604" cy="370049"/>
          </a:xfrm>
          <a:prstGeom prst="rect">
            <a:avLst/>
          </a:prstGeom>
          <a:noFill/>
          <a:ln w="25400" algn="ctr">
            <a:solidFill>
              <a:srgbClr val="FFC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
        <p:nvSpPr>
          <p:cNvPr id="26" name="Rectangle 25">
            <a:extLst>
              <a:ext uri="{FF2B5EF4-FFF2-40B4-BE49-F238E27FC236}">
                <a16:creationId xmlns:a16="http://schemas.microsoft.com/office/drawing/2014/main" id="{0B2949B2-E94B-6184-40E1-C472A770169C}"/>
              </a:ext>
            </a:extLst>
          </p:cNvPr>
          <p:cNvSpPr/>
          <p:nvPr/>
        </p:nvSpPr>
        <p:spPr bwMode="gray">
          <a:xfrm>
            <a:off x="3035895" y="5508434"/>
            <a:ext cx="555604" cy="408720"/>
          </a:xfrm>
          <a:prstGeom prst="rect">
            <a:avLst/>
          </a:prstGeom>
          <a:noFill/>
          <a:ln w="19050" algn="ctr">
            <a:solidFill>
              <a:srgbClr val="FFC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
        <p:nvSpPr>
          <p:cNvPr id="27" name="Rectangle 26">
            <a:extLst>
              <a:ext uri="{FF2B5EF4-FFF2-40B4-BE49-F238E27FC236}">
                <a16:creationId xmlns:a16="http://schemas.microsoft.com/office/drawing/2014/main" id="{F7B3D52F-6C31-3711-B382-EA50D73CB202}"/>
              </a:ext>
            </a:extLst>
          </p:cNvPr>
          <p:cNvSpPr/>
          <p:nvPr/>
        </p:nvSpPr>
        <p:spPr bwMode="gray">
          <a:xfrm>
            <a:off x="2152465" y="4655857"/>
            <a:ext cx="663163" cy="212898"/>
          </a:xfrm>
          <a:prstGeom prst="rect">
            <a:avLst/>
          </a:prstGeom>
          <a:noFill/>
          <a:ln w="25400" algn="ctr">
            <a:solidFill>
              <a:srgbClr val="FFC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
        <p:nvSpPr>
          <p:cNvPr id="28" name="Rectangle 27">
            <a:extLst>
              <a:ext uri="{FF2B5EF4-FFF2-40B4-BE49-F238E27FC236}">
                <a16:creationId xmlns:a16="http://schemas.microsoft.com/office/drawing/2014/main" id="{59473F86-BB6A-312D-88CD-7C33256D1AF2}"/>
              </a:ext>
            </a:extLst>
          </p:cNvPr>
          <p:cNvSpPr/>
          <p:nvPr/>
        </p:nvSpPr>
        <p:spPr bwMode="gray">
          <a:xfrm>
            <a:off x="9895755" y="3572741"/>
            <a:ext cx="274344" cy="283130"/>
          </a:xfrm>
          <a:prstGeom prst="rect">
            <a:avLst/>
          </a:prstGeom>
          <a:noFill/>
          <a:ln w="25400" algn="ctr">
            <a:solidFill>
              <a:srgbClr val="FFC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
        <p:nvSpPr>
          <p:cNvPr id="29" name="Rectangle 28">
            <a:extLst>
              <a:ext uri="{FF2B5EF4-FFF2-40B4-BE49-F238E27FC236}">
                <a16:creationId xmlns:a16="http://schemas.microsoft.com/office/drawing/2014/main" id="{7EE0B48F-E628-0055-B780-174F1C089AB1}"/>
              </a:ext>
            </a:extLst>
          </p:cNvPr>
          <p:cNvSpPr/>
          <p:nvPr/>
        </p:nvSpPr>
        <p:spPr bwMode="gray">
          <a:xfrm>
            <a:off x="9895755" y="4868755"/>
            <a:ext cx="274344" cy="212898"/>
          </a:xfrm>
          <a:prstGeom prst="rect">
            <a:avLst/>
          </a:prstGeom>
          <a:noFill/>
          <a:ln w="25400" algn="ctr">
            <a:solidFill>
              <a:srgbClr val="FFC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363587803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8AA936-07E9-3F04-C18F-7AAA756613FD}"/>
              </a:ext>
            </a:extLst>
          </p:cNvPr>
          <p:cNvSpPr>
            <a:spLocks noGrp="1"/>
          </p:cNvSpPr>
          <p:nvPr>
            <p:ph type="body" sz="quarter" idx="10"/>
          </p:nvPr>
        </p:nvSpPr>
        <p:spPr>
          <a:xfrm>
            <a:off x="351344" y="1099213"/>
            <a:ext cx="4925250" cy="4716000"/>
          </a:xfrm>
        </p:spPr>
        <p:txBody>
          <a:bodyPr>
            <a:normAutofit/>
          </a:bodyPr>
          <a:lstStyle/>
          <a:p>
            <a:pPr marL="342900" indent="-342900">
              <a:buFont typeface="+mj-lt"/>
              <a:buAutoNum type="arabicPeriod"/>
            </a:pPr>
            <a:r>
              <a:rPr lang="zh-CN" altLang="en-US" sz="1600" dirty="0"/>
              <a:t>完成发货前通知（</a:t>
            </a:r>
            <a:r>
              <a:rPr lang="en-US" altLang="zh-CN" sz="1600" dirty="0"/>
              <a:t>ASN</a:t>
            </a:r>
            <a:r>
              <a:rPr lang="zh-CN" altLang="en-US" sz="1600" dirty="0"/>
              <a:t>）后，进入订单明细，点击</a:t>
            </a:r>
            <a:r>
              <a:rPr lang="en-US" altLang="zh-CN" sz="1600" dirty="0"/>
              <a:t>ASN</a:t>
            </a:r>
            <a:r>
              <a:rPr lang="zh-CN" altLang="en-US" sz="1600" dirty="0"/>
              <a:t>明细。</a:t>
            </a:r>
            <a:endParaRPr lang="en-US" altLang="zh-CN" sz="1600" dirty="0"/>
          </a:p>
          <a:p>
            <a:pPr marL="342900" indent="-342900">
              <a:buFont typeface="+mj-lt"/>
              <a:buAutoNum type="arabicPeriod"/>
            </a:pPr>
            <a:r>
              <a:rPr lang="zh-CN" altLang="en-US" sz="1600" dirty="0"/>
              <a:t>单击</a:t>
            </a:r>
            <a:r>
              <a:rPr lang="zh-CN" altLang="en-US" sz="1600" b="1" dirty="0"/>
              <a:t>下载</a:t>
            </a:r>
            <a:r>
              <a:rPr lang="en-US" altLang="zh-CN" sz="1600" b="1" dirty="0"/>
              <a:t>PDF</a:t>
            </a:r>
            <a:r>
              <a:rPr lang="zh-CN" altLang="en-US" sz="1600" dirty="0"/>
              <a:t>，点击 </a:t>
            </a:r>
            <a:r>
              <a:rPr lang="en-US" altLang="zh-CN" sz="1600" b="1" dirty="0"/>
              <a:t>packing </a:t>
            </a:r>
            <a:r>
              <a:rPr lang="en-US" altLang="zh-CN" sz="1600" b="1" dirty="0" err="1"/>
              <a:t>unit_Chinese</a:t>
            </a:r>
            <a:r>
              <a:rPr lang="zh-CN" altLang="en-US" sz="1600" dirty="0"/>
              <a:t>进行标签下载。</a:t>
            </a:r>
            <a:endParaRPr lang="en-US" altLang="zh-CN" sz="1600" dirty="0"/>
          </a:p>
          <a:p>
            <a:pPr marL="342900" indent="-342900">
              <a:buFont typeface="+mj-lt"/>
              <a:buAutoNum type="arabicPeriod"/>
            </a:pPr>
            <a:r>
              <a:rPr lang="zh-CN" altLang="en-US" sz="1600" dirty="0"/>
              <a:t>下载完成的标签。打印出来张贴在外箱上。</a:t>
            </a:r>
            <a:endParaRPr lang="en-US" altLang="zh-CN" sz="1600" dirty="0"/>
          </a:p>
        </p:txBody>
      </p:sp>
      <p:sp>
        <p:nvSpPr>
          <p:cNvPr id="3" name="Title 2">
            <a:extLst>
              <a:ext uri="{FF2B5EF4-FFF2-40B4-BE49-F238E27FC236}">
                <a16:creationId xmlns:a16="http://schemas.microsoft.com/office/drawing/2014/main" id="{B15A4123-D215-5673-AADF-5ECE9FD2B090}"/>
              </a:ext>
            </a:extLst>
          </p:cNvPr>
          <p:cNvSpPr>
            <a:spLocks noGrp="1"/>
          </p:cNvSpPr>
          <p:nvPr>
            <p:ph type="title"/>
          </p:nvPr>
        </p:nvSpPr>
        <p:spPr/>
        <p:txBody>
          <a:bodyPr/>
          <a:lstStyle/>
          <a:p>
            <a:r>
              <a:rPr lang="zh-CN" altLang="en-US" dirty="0"/>
              <a:t>下载标签（</a:t>
            </a:r>
            <a:r>
              <a:rPr lang="en-US" altLang="zh-CN" dirty="0"/>
              <a:t>V1</a:t>
            </a:r>
            <a:r>
              <a:rPr lang="zh-CN" altLang="en-US" dirty="0"/>
              <a:t>）</a:t>
            </a:r>
            <a:endParaRPr lang="en-US" dirty="0"/>
          </a:p>
        </p:txBody>
      </p:sp>
      <p:pic>
        <p:nvPicPr>
          <p:cNvPr id="6" name="Picture 5" descr="Graphical user interface, text, application&#10;&#10;Description automatically generated">
            <a:extLst>
              <a:ext uri="{FF2B5EF4-FFF2-40B4-BE49-F238E27FC236}">
                <a16:creationId xmlns:a16="http://schemas.microsoft.com/office/drawing/2014/main" id="{6706519C-95E3-16E0-9FB8-636BCEB63EB2}"/>
              </a:ext>
            </a:extLst>
          </p:cNvPr>
          <p:cNvPicPr>
            <a:picLocks noChangeAspect="1"/>
          </p:cNvPicPr>
          <p:nvPr/>
        </p:nvPicPr>
        <p:blipFill>
          <a:blip r:embed="rId2"/>
          <a:stretch>
            <a:fillRect/>
          </a:stretch>
        </p:blipFill>
        <p:spPr>
          <a:xfrm>
            <a:off x="5359226" y="288052"/>
            <a:ext cx="6756574" cy="2740897"/>
          </a:xfrm>
          <a:prstGeom prst="rect">
            <a:avLst/>
          </a:prstGeom>
          <a:ln>
            <a:solidFill>
              <a:schemeClr val="accent3">
                <a:lumMod val="40000"/>
                <a:lumOff val="60000"/>
              </a:schemeClr>
            </a:solidFill>
          </a:ln>
        </p:spPr>
      </p:pic>
      <p:pic>
        <p:nvPicPr>
          <p:cNvPr id="7" name="Picture 6" descr="Graphical user interface, application&#10;&#10;Description automatically generated">
            <a:extLst>
              <a:ext uri="{FF2B5EF4-FFF2-40B4-BE49-F238E27FC236}">
                <a16:creationId xmlns:a16="http://schemas.microsoft.com/office/drawing/2014/main" id="{CB945F1F-9FFC-7C9E-4064-8B1D9DAA7CAD}"/>
              </a:ext>
            </a:extLst>
          </p:cNvPr>
          <p:cNvPicPr>
            <a:picLocks noChangeAspect="1"/>
          </p:cNvPicPr>
          <p:nvPr/>
        </p:nvPicPr>
        <p:blipFill>
          <a:blip r:embed="rId3"/>
          <a:stretch>
            <a:fillRect/>
          </a:stretch>
        </p:blipFill>
        <p:spPr>
          <a:xfrm>
            <a:off x="5067300" y="3244897"/>
            <a:ext cx="7127875" cy="2942971"/>
          </a:xfrm>
          <a:prstGeom prst="rect">
            <a:avLst/>
          </a:prstGeom>
          <a:ln>
            <a:solidFill>
              <a:schemeClr val="accent3">
                <a:lumMod val="40000"/>
                <a:lumOff val="60000"/>
              </a:schemeClr>
            </a:solidFill>
          </a:ln>
        </p:spPr>
      </p:pic>
      <p:pic>
        <p:nvPicPr>
          <p:cNvPr id="8" name="Picture 7">
            <a:extLst>
              <a:ext uri="{FF2B5EF4-FFF2-40B4-BE49-F238E27FC236}">
                <a16:creationId xmlns:a16="http://schemas.microsoft.com/office/drawing/2014/main" id="{B76AF9F8-8872-6BB8-AD25-043B33FD32C9}"/>
              </a:ext>
            </a:extLst>
          </p:cNvPr>
          <p:cNvPicPr>
            <a:picLocks noChangeAspect="1"/>
          </p:cNvPicPr>
          <p:nvPr/>
        </p:nvPicPr>
        <p:blipFill>
          <a:blip r:embed="rId4"/>
          <a:stretch>
            <a:fillRect/>
          </a:stretch>
        </p:blipFill>
        <p:spPr>
          <a:xfrm>
            <a:off x="268712" y="4240472"/>
            <a:ext cx="4685371" cy="2328741"/>
          </a:xfrm>
          <a:prstGeom prst="rect">
            <a:avLst/>
          </a:prstGeom>
          <a:ln>
            <a:solidFill>
              <a:schemeClr val="accent3">
                <a:lumMod val="40000"/>
                <a:lumOff val="60000"/>
              </a:schemeClr>
            </a:solidFill>
          </a:ln>
        </p:spPr>
      </p:pic>
      <p:pic>
        <p:nvPicPr>
          <p:cNvPr id="9" name="Picture 8">
            <a:extLst>
              <a:ext uri="{FF2B5EF4-FFF2-40B4-BE49-F238E27FC236}">
                <a16:creationId xmlns:a16="http://schemas.microsoft.com/office/drawing/2014/main" id="{CC9E2E86-F1CB-5AC3-5076-710CAD7E4592}"/>
              </a:ext>
            </a:extLst>
          </p:cNvPr>
          <p:cNvPicPr>
            <a:picLocks noChangeAspect="1"/>
          </p:cNvPicPr>
          <p:nvPr/>
        </p:nvPicPr>
        <p:blipFill>
          <a:blip r:embed="rId5"/>
          <a:stretch>
            <a:fillRect/>
          </a:stretch>
        </p:blipFill>
        <p:spPr>
          <a:xfrm>
            <a:off x="10544282" y="2743536"/>
            <a:ext cx="274344" cy="329213"/>
          </a:xfrm>
          <a:prstGeom prst="rect">
            <a:avLst/>
          </a:prstGeom>
        </p:spPr>
      </p:pic>
      <p:pic>
        <p:nvPicPr>
          <p:cNvPr id="10" name="Picture 9">
            <a:extLst>
              <a:ext uri="{FF2B5EF4-FFF2-40B4-BE49-F238E27FC236}">
                <a16:creationId xmlns:a16="http://schemas.microsoft.com/office/drawing/2014/main" id="{1C05D35B-99B0-D701-FFCD-889A25A4A36E}"/>
              </a:ext>
            </a:extLst>
          </p:cNvPr>
          <p:cNvPicPr>
            <a:picLocks noChangeAspect="1"/>
          </p:cNvPicPr>
          <p:nvPr/>
        </p:nvPicPr>
        <p:blipFill>
          <a:blip r:embed="rId6"/>
          <a:stretch>
            <a:fillRect/>
          </a:stretch>
        </p:blipFill>
        <p:spPr>
          <a:xfrm>
            <a:off x="6175435" y="3351882"/>
            <a:ext cx="274344" cy="329213"/>
          </a:xfrm>
          <a:prstGeom prst="rect">
            <a:avLst/>
          </a:prstGeom>
        </p:spPr>
      </p:pic>
      <p:pic>
        <p:nvPicPr>
          <p:cNvPr id="11" name="Picture 10">
            <a:extLst>
              <a:ext uri="{FF2B5EF4-FFF2-40B4-BE49-F238E27FC236}">
                <a16:creationId xmlns:a16="http://schemas.microsoft.com/office/drawing/2014/main" id="{89F20471-2F9C-F38F-F9CA-67D3256A5E98}"/>
              </a:ext>
            </a:extLst>
          </p:cNvPr>
          <p:cNvPicPr>
            <a:picLocks noChangeAspect="1"/>
          </p:cNvPicPr>
          <p:nvPr/>
        </p:nvPicPr>
        <p:blipFill>
          <a:blip r:embed="rId7"/>
          <a:stretch>
            <a:fillRect/>
          </a:stretch>
        </p:blipFill>
        <p:spPr>
          <a:xfrm>
            <a:off x="504000" y="3978000"/>
            <a:ext cx="274344" cy="329213"/>
          </a:xfrm>
          <a:prstGeom prst="rect">
            <a:avLst/>
          </a:prstGeom>
        </p:spPr>
      </p:pic>
    </p:spTree>
    <p:extLst>
      <p:ext uri="{BB962C8B-B14F-4D97-AF65-F5344CB8AC3E}">
        <p14:creationId xmlns:p14="http://schemas.microsoft.com/office/powerpoint/2010/main" val="41441105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B8AA936-07E9-3F04-C18F-7AAA756613FD}"/>
              </a:ext>
            </a:extLst>
          </p:cNvPr>
          <p:cNvSpPr>
            <a:spLocks noGrp="1"/>
          </p:cNvSpPr>
          <p:nvPr>
            <p:ph type="body" sz="quarter" idx="10"/>
          </p:nvPr>
        </p:nvSpPr>
        <p:spPr>
          <a:xfrm>
            <a:off x="351344" y="1099213"/>
            <a:ext cx="4517475" cy="4716000"/>
          </a:xfrm>
        </p:spPr>
        <p:txBody>
          <a:bodyPr>
            <a:normAutofit/>
          </a:bodyPr>
          <a:lstStyle/>
          <a:p>
            <a:pPr marL="342900" indent="-342900">
              <a:buFont typeface="+mj-lt"/>
              <a:buAutoNum type="arabicPeriod"/>
            </a:pPr>
            <a:r>
              <a:rPr lang="zh-CN" altLang="en-US" sz="1600" dirty="0"/>
              <a:t>完成发货前通知（</a:t>
            </a:r>
            <a:r>
              <a:rPr lang="en-US" altLang="zh-CN" sz="1600" dirty="0"/>
              <a:t>ASN</a:t>
            </a:r>
            <a:r>
              <a:rPr lang="zh-CN" altLang="en-US" sz="1600" dirty="0"/>
              <a:t>）后，进入订单明细，点击</a:t>
            </a:r>
            <a:r>
              <a:rPr lang="en-US" altLang="zh-CN" sz="1600" dirty="0"/>
              <a:t>ASN</a:t>
            </a:r>
            <a:r>
              <a:rPr lang="zh-CN" altLang="en-US" sz="1600" dirty="0"/>
              <a:t>明细。</a:t>
            </a:r>
            <a:endParaRPr lang="en-US" altLang="zh-CN" sz="1600" dirty="0"/>
          </a:p>
          <a:p>
            <a:pPr marL="342900" indent="-342900">
              <a:buFont typeface="+mj-lt"/>
              <a:buAutoNum type="arabicPeriod"/>
            </a:pPr>
            <a:r>
              <a:rPr lang="zh-CN" altLang="en-US" sz="1600" dirty="0"/>
              <a:t>单击</a:t>
            </a:r>
            <a:r>
              <a:rPr lang="zh-CN" altLang="en-US" sz="1600" b="1" dirty="0"/>
              <a:t>下载</a:t>
            </a:r>
            <a:r>
              <a:rPr lang="en-US" altLang="zh-CN" sz="1600" b="1" dirty="0"/>
              <a:t>PDF</a:t>
            </a:r>
            <a:r>
              <a:rPr lang="zh-CN" altLang="en-US" sz="1600" dirty="0"/>
              <a:t>，点击 </a:t>
            </a:r>
            <a:r>
              <a:rPr lang="en-US" altLang="zh-CN" sz="1600" b="1" dirty="0"/>
              <a:t>Transportation_ </a:t>
            </a:r>
            <a:r>
              <a:rPr lang="en-US" altLang="zh-CN" sz="1600" b="1" dirty="0" err="1"/>
              <a:t>Unit_Label_Chinese</a:t>
            </a:r>
            <a:r>
              <a:rPr lang="zh-CN" altLang="en-US" sz="1600" dirty="0"/>
              <a:t>进行标签下载。</a:t>
            </a:r>
            <a:endParaRPr lang="en-US" altLang="zh-CN" sz="1600" dirty="0"/>
          </a:p>
          <a:p>
            <a:pPr marL="342900" indent="-342900">
              <a:buFont typeface="+mj-lt"/>
              <a:buAutoNum type="arabicPeriod"/>
            </a:pPr>
            <a:r>
              <a:rPr lang="zh-CN" altLang="en-US" sz="1600" dirty="0"/>
              <a:t>下载完成的标签。打印出来张贴在外箱上。</a:t>
            </a:r>
            <a:endParaRPr lang="en-US" altLang="zh-CN" sz="1600" dirty="0"/>
          </a:p>
        </p:txBody>
      </p:sp>
      <p:sp>
        <p:nvSpPr>
          <p:cNvPr id="3" name="Title 2">
            <a:extLst>
              <a:ext uri="{FF2B5EF4-FFF2-40B4-BE49-F238E27FC236}">
                <a16:creationId xmlns:a16="http://schemas.microsoft.com/office/drawing/2014/main" id="{B15A4123-D215-5673-AADF-5ECE9FD2B090}"/>
              </a:ext>
            </a:extLst>
          </p:cNvPr>
          <p:cNvSpPr>
            <a:spLocks noGrp="1"/>
          </p:cNvSpPr>
          <p:nvPr>
            <p:ph type="title"/>
          </p:nvPr>
        </p:nvSpPr>
        <p:spPr/>
        <p:txBody>
          <a:bodyPr/>
          <a:lstStyle/>
          <a:p>
            <a:r>
              <a:rPr lang="zh-CN" altLang="en-US" dirty="0"/>
              <a:t>下载标签（</a:t>
            </a:r>
            <a:r>
              <a:rPr lang="en-US" altLang="zh-CN" dirty="0"/>
              <a:t>V2</a:t>
            </a:r>
            <a:r>
              <a:rPr lang="zh-CN" altLang="en-US" dirty="0"/>
              <a:t>）</a:t>
            </a:r>
            <a:endParaRPr lang="en-US" dirty="0"/>
          </a:p>
        </p:txBody>
      </p:sp>
      <p:pic>
        <p:nvPicPr>
          <p:cNvPr id="5" name="Picture 4">
            <a:extLst>
              <a:ext uri="{FF2B5EF4-FFF2-40B4-BE49-F238E27FC236}">
                <a16:creationId xmlns:a16="http://schemas.microsoft.com/office/drawing/2014/main" id="{E9A7E6B7-355C-0A66-E93A-57618366A770}"/>
              </a:ext>
            </a:extLst>
          </p:cNvPr>
          <p:cNvPicPr>
            <a:picLocks noChangeAspect="1"/>
          </p:cNvPicPr>
          <p:nvPr/>
        </p:nvPicPr>
        <p:blipFill>
          <a:blip r:embed="rId2"/>
          <a:stretch>
            <a:fillRect/>
          </a:stretch>
        </p:blipFill>
        <p:spPr>
          <a:xfrm>
            <a:off x="4846774" y="407117"/>
            <a:ext cx="7296691" cy="2561773"/>
          </a:xfrm>
          <a:prstGeom prst="rect">
            <a:avLst/>
          </a:prstGeom>
          <a:ln>
            <a:solidFill>
              <a:schemeClr val="accent3">
                <a:lumMod val="20000"/>
                <a:lumOff val="80000"/>
              </a:schemeClr>
            </a:solidFill>
          </a:ln>
        </p:spPr>
      </p:pic>
      <p:pic>
        <p:nvPicPr>
          <p:cNvPr id="12" name="Picture 11">
            <a:extLst>
              <a:ext uri="{FF2B5EF4-FFF2-40B4-BE49-F238E27FC236}">
                <a16:creationId xmlns:a16="http://schemas.microsoft.com/office/drawing/2014/main" id="{D0273995-6B94-0C70-7F25-00E7A3B282F8}"/>
              </a:ext>
            </a:extLst>
          </p:cNvPr>
          <p:cNvPicPr>
            <a:picLocks noChangeAspect="1"/>
          </p:cNvPicPr>
          <p:nvPr/>
        </p:nvPicPr>
        <p:blipFill>
          <a:blip r:embed="rId3"/>
          <a:stretch>
            <a:fillRect/>
          </a:stretch>
        </p:blipFill>
        <p:spPr>
          <a:xfrm>
            <a:off x="6974817" y="657059"/>
            <a:ext cx="274344" cy="329213"/>
          </a:xfrm>
          <a:prstGeom prst="rect">
            <a:avLst/>
          </a:prstGeom>
        </p:spPr>
      </p:pic>
      <p:pic>
        <p:nvPicPr>
          <p:cNvPr id="14" name="Picture 13">
            <a:extLst>
              <a:ext uri="{FF2B5EF4-FFF2-40B4-BE49-F238E27FC236}">
                <a16:creationId xmlns:a16="http://schemas.microsoft.com/office/drawing/2014/main" id="{26AA80E7-0B5E-1774-0D3E-919DB82742A1}"/>
              </a:ext>
            </a:extLst>
          </p:cNvPr>
          <p:cNvPicPr>
            <a:picLocks noChangeAspect="1"/>
          </p:cNvPicPr>
          <p:nvPr/>
        </p:nvPicPr>
        <p:blipFill>
          <a:blip r:embed="rId4"/>
          <a:stretch>
            <a:fillRect/>
          </a:stretch>
        </p:blipFill>
        <p:spPr>
          <a:xfrm>
            <a:off x="351344" y="3863583"/>
            <a:ext cx="4517475" cy="2490417"/>
          </a:xfrm>
          <a:prstGeom prst="rect">
            <a:avLst/>
          </a:prstGeom>
          <a:ln>
            <a:solidFill>
              <a:schemeClr val="accent3">
                <a:lumMod val="20000"/>
                <a:lumOff val="80000"/>
              </a:schemeClr>
            </a:solidFill>
          </a:ln>
        </p:spPr>
      </p:pic>
      <p:pic>
        <p:nvPicPr>
          <p:cNvPr id="16" name="Picture 15">
            <a:extLst>
              <a:ext uri="{FF2B5EF4-FFF2-40B4-BE49-F238E27FC236}">
                <a16:creationId xmlns:a16="http://schemas.microsoft.com/office/drawing/2014/main" id="{EA5F7863-6E7E-7163-12E5-A969D7D4B73B}"/>
              </a:ext>
            </a:extLst>
          </p:cNvPr>
          <p:cNvPicPr>
            <a:picLocks noChangeAspect="1"/>
          </p:cNvPicPr>
          <p:nvPr/>
        </p:nvPicPr>
        <p:blipFill>
          <a:blip r:embed="rId2"/>
          <a:stretch>
            <a:fillRect/>
          </a:stretch>
        </p:blipFill>
        <p:spPr>
          <a:xfrm>
            <a:off x="4868819" y="3457213"/>
            <a:ext cx="7296691" cy="2699854"/>
          </a:xfrm>
          <a:prstGeom prst="rect">
            <a:avLst/>
          </a:prstGeom>
          <a:ln>
            <a:solidFill>
              <a:schemeClr val="accent3">
                <a:lumMod val="20000"/>
                <a:lumOff val="80000"/>
              </a:schemeClr>
            </a:solidFill>
          </a:ln>
        </p:spPr>
      </p:pic>
      <p:pic>
        <p:nvPicPr>
          <p:cNvPr id="17" name="Picture 16">
            <a:extLst>
              <a:ext uri="{FF2B5EF4-FFF2-40B4-BE49-F238E27FC236}">
                <a16:creationId xmlns:a16="http://schemas.microsoft.com/office/drawing/2014/main" id="{CA827354-FD27-C782-2D68-A3840BFEE22B}"/>
              </a:ext>
            </a:extLst>
          </p:cNvPr>
          <p:cNvPicPr>
            <a:picLocks noChangeAspect="1"/>
          </p:cNvPicPr>
          <p:nvPr/>
        </p:nvPicPr>
        <p:blipFill>
          <a:blip r:embed="rId5"/>
          <a:stretch>
            <a:fillRect/>
          </a:stretch>
        </p:blipFill>
        <p:spPr>
          <a:xfrm>
            <a:off x="7475426" y="4394940"/>
            <a:ext cx="274344" cy="329213"/>
          </a:xfrm>
          <a:prstGeom prst="rect">
            <a:avLst/>
          </a:prstGeom>
        </p:spPr>
      </p:pic>
      <p:sp>
        <p:nvSpPr>
          <p:cNvPr id="18" name="Rectangle 17">
            <a:extLst>
              <a:ext uri="{FF2B5EF4-FFF2-40B4-BE49-F238E27FC236}">
                <a16:creationId xmlns:a16="http://schemas.microsoft.com/office/drawing/2014/main" id="{A72C61D8-0186-56EE-EDDA-78752BD8AF37}"/>
              </a:ext>
            </a:extLst>
          </p:cNvPr>
          <p:cNvSpPr/>
          <p:nvPr/>
        </p:nvSpPr>
        <p:spPr bwMode="gray">
          <a:xfrm>
            <a:off x="6097239" y="4494882"/>
            <a:ext cx="1273045" cy="176270"/>
          </a:xfrm>
          <a:prstGeom prst="rect">
            <a:avLst/>
          </a:prstGeom>
          <a:noFill/>
          <a:ln w="25400" algn="ctr">
            <a:solidFill>
              <a:srgbClr val="FF0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pic>
        <p:nvPicPr>
          <p:cNvPr id="19" name="Picture 18">
            <a:extLst>
              <a:ext uri="{FF2B5EF4-FFF2-40B4-BE49-F238E27FC236}">
                <a16:creationId xmlns:a16="http://schemas.microsoft.com/office/drawing/2014/main" id="{8441C36D-1101-3938-AF62-A70FC4E683F4}"/>
              </a:ext>
            </a:extLst>
          </p:cNvPr>
          <p:cNvPicPr>
            <a:picLocks noChangeAspect="1"/>
          </p:cNvPicPr>
          <p:nvPr/>
        </p:nvPicPr>
        <p:blipFill>
          <a:blip r:embed="rId6"/>
          <a:stretch>
            <a:fillRect/>
          </a:stretch>
        </p:blipFill>
        <p:spPr>
          <a:xfrm>
            <a:off x="504001" y="3863583"/>
            <a:ext cx="274344" cy="329213"/>
          </a:xfrm>
          <a:prstGeom prst="rect">
            <a:avLst/>
          </a:prstGeom>
        </p:spPr>
      </p:pic>
    </p:spTree>
    <p:extLst>
      <p:ext uri="{BB962C8B-B14F-4D97-AF65-F5344CB8AC3E}">
        <p14:creationId xmlns:p14="http://schemas.microsoft.com/office/powerpoint/2010/main" val="382117068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A3D0A9-33E4-9FCD-18D0-D15610D44DC0}"/>
              </a:ext>
            </a:extLst>
          </p:cNvPr>
          <p:cNvSpPr>
            <a:spLocks noGrp="1"/>
          </p:cNvSpPr>
          <p:nvPr>
            <p:ph type="title"/>
          </p:nvPr>
        </p:nvSpPr>
        <p:spPr/>
        <p:txBody>
          <a:bodyPr/>
          <a:lstStyle/>
          <a:p>
            <a:r>
              <a:rPr lang="zh-CN" altLang="en-US" dirty="0"/>
              <a:t>打印 发货前通知（</a:t>
            </a:r>
            <a:r>
              <a:rPr lang="en-US" altLang="zh-CN" dirty="0"/>
              <a:t>ASN</a:t>
            </a:r>
            <a:r>
              <a:rPr lang="zh-CN" altLang="en-US" dirty="0"/>
              <a:t>）</a:t>
            </a:r>
            <a:endParaRPr lang="en-US" dirty="0"/>
          </a:p>
        </p:txBody>
      </p:sp>
      <p:sp>
        <p:nvSpPr>
          <p:cNvPr id="4" name="Text Placeholder 1">
            <a:extLst>
              <a:ext uri="{FF2B5EF4-FFF2-40B4-BE49-F238E27FC236}">
                <a16:creationId xmlns:a16="http://schemas.microsoft.com/office/drawing/2014/main" id="{0208D352-FC7E-B97D-712A-0013D5F7BD0F}"/>
              </a:ext>
            </a:extLst>
          </p:cNvPr>
          <p:cNvSpPr>
            <a:spLocks noGrp="1"/>
          </p:cNvSpPr>
          <p:nvPr>
            <p:ph type="body" sz="quarter" idx="10"/>
          </p:nvPr>
        </p:nvSpPr>
        <p:spPr>
          <a:xfrm>
            <a:off x="504000" y="1071000"/>
            <a:ext cx="10222219" cy="4716000"/>
          </a:xfrm>
        </p:spPr>
        <p:txBody>
          <a:bodyPr>
            <a:normAutofit/>
          </a:bodyPr>
          <a:lstStyle/>
          <a:p>
            <a:pPr marL="342900" indent="-342900">
              <a:buFont typeface="+mj-lt"/>
              <a:buAutoNum type="arabicPeriod"/>
            </a:pPr>
            <a:r>
              <a:rPr lang="zh-CN" altLang="en-US" sz="1600" dirty="0"/>
              <a:t>完成发货前通知（</a:t>
            </a:r>
            <a:r>
              <a:rPr lang="en-US" altLang="zh-CN" sz="1600" dirty="0"/>
              <a:t>ASN</a:t>
            </a:r>
            <a:r>
              <a:rPr lang="zh-CN" altLang="en-US" sz="1600" dirty="0"/>
              <a:t>）后，进入订单明细，点击</a:t>
            </a:r>
            <a:r>
              <a:rPr lang="en-US" altLang="zh-CN" sz="1600" dirty="0"/>
              <a:t>ASN</a:t>
            </a:r>
            <a:r>
              <a:rPr lang="zh-CN" altLang="en-US" sz="1600" dirty="0"/>
              <a:t>明细。</a:t>
            </a:r>
            <a:endParaRPr lang="en-US" altLang="zh-CN" sz="1600" dirty="0"/>
          </a:p>
          <a:p>
            <a:pPr marL="342900" indent="-342900">
              <a:buFont typeface="+mj-lt"/>
              <a:buAutoNum type="arabicPeriod"/>
            </a:pPr>
            <a:r>
              <a:rPr lang="zh-CN" altLang="en-US" sz="1600" dirty="0"/>
              <a:t>单击</a:t>
            </a:r>
            <a:r>
              <a:rPr lang="zh-CN" altLang="en-US" sz="1600" b="1" dirty="0"/>
              <a:t>打印</a:t>
            </a:r>
            <a:r>
              <a:rPr lang="zh-CN" altLang="en-US" sz="1600" dirty="0"/>
              <a:t>。</a:t>
            </a:r>
            <a:endParaRPr lang="en-US" altLang="zh-CN" sz="1600" dirty="0"/>
          </a:p>
          <a:p>
            <a:pPr marL="342900" indent="-342900">
              <a:buFont typeface="+mj-lt"/>
              <a:buAutoNum type="arabicPeriod"/>
            </a:pPr>
            <a:r>
              <a:rPr lang="zh-CN" altLang="en-US" sz="1600" dirty="0"/>
              <a:t>打印发货前通知（</a:t>
            </a:r>
            <a:r>
              <a:rPr lang="en-US" altLang="zh-CN" sz="1600" dirty="0"/>
              <a:t>ASN</a:t>
            </a:r>
            <a:r>
              <a:rPr lang="zh-CN" altLang="en-US" sz="1600" dirty="0"/>
              <a:t>），与交货报告一起提供 或 以纸质方式和交货清单一起提供。</a:t>
            </a:r>
            <a:endParaRPr lang="en-US" altLang="zh-CN" sz="1600" dirty="0"/>
          </a:p>
        </p:txBody>
      </p:sp>
      <p:pic>
        <p:nvPicPr>
          <p:cNvPr id="6" name="Picture 5">
            <a:extLst>
              <a:ext uri="{FF2B5EF4-FFF2-40B4-BE49-F238E27FC236}">
                <a16:creationId xmlns:a16="http://schemas.microsoft.com/office/drawing/2014/main" id="{186B9748-116B-C62F-7704-7D28FF5E0234}"/>
              </a:ext>
            </a:extLst>
          </p:cNvPr>
          <p:cNvPicPr>
            <a:picLocks noChangeAspect="1"/>
          </p:cNvPicPr>
          <p:nvPr/>
        </p:nvPicPr>
        <p:blipFill>
          <a:blip r:embed="rId2"/>
          <a:stretch>
            <a:fillRect/>
          </a:stretch>
        </p:blipFill>
        <p:spPr>
          <a:xfrm>
            <a:off x="657544" y="2788278"/>
            <a:ext cx="9462500" cy="3672563"/>
          </a:xfrm>
          <a:prstGeom prst="rect">
            <a:avLst/>
          </a:prstGeom>
          <a:ln>
            <a:solidFill>
              <a:schemeClr val="accent3">
                <a:lumMod val="40000"/>
                <a:lumOff val="60000"/>
              </a:schemeClr>
            </a:solidFill>
          </a:ln>
        </p:spPr>
      </p:pic>
      <p:pic>
        <p:nvPicPr>
          <p:cNvPr id="2" name="Picture 1">
            <a:extLst>
              <a:ext uri="{FF2B5EF4-FFF2-40B4-BE49-F238E27FC236}">
                <a16:creationId xmlns:a16="http://schemas.microsoft.com/office/drawing/2014/main" id="{B4C32254-598D-C605-9882-15FB50635D2D}"/>
              </a:ext>
            </a:extLst>
          </p:cNvPr>
          <p:cNvPicPr>
            <a:picLocks noChangeAspect="1"/>
          </p:cNvPicPr>
          <p:nvPr/>
        </p:nvPicPr>
        <p:blipFill>
          <a:blip r:embed="rId3"/>
          <a:stretch>
            <a:fillRect/>
          </a:stretch>
        </p:blipFill>
        <p:spPr>
          <a:xfrm>
            <a:off x="1331784" y="3105884"/>
            <a:ext cx="274344" cy="323116"/>
          </a:xfrm>
          <a:prstGeom prst="rect">
            <a:avLst/>
          </a:prstGeom>
        </p:spPr>
      </p:pic>
    </p:spTree>
    <p:extLst>
      <p:ext uri="{BB962C8B-B14F-4D97-AF65-F5344CB8AC3E}">
        <p14:creationId xmlns:p14="http://schemas.microsoft.com/office/powerpoint/2010/main" val="376872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9F3125-536E-5B0A-DAB7-BC891EE97B51}"/>
              </a:ext>
            </a:extLst>
          </p:cNvPr>
          <p:cNvSpPr>
            <a:spLocks noGrp="1"/>
          </p:cNvSpPr>
          <p:nvPr>
            <p:ph type="body" sz="quarter" idx="11"/>
          </p:nvPr>
        </p:nvSpPr>
        <p:spPr>
          <a:xfrm>
            <a:off x="3763478" y="2204184"/>
            <a:ext cx="7926999" cy="3609475"/>
          </a:xfrm>
        </p:spPr>
        <p:txBody>
          <a:bodyPr/>
          <a:lstStyle/>
          <a:p>
            <a:endParaRPr lang="en-US"/>
          </a:p>
        </p:txBody>
      </p:sp>
      <p:sp>
        <p:nvSpPr>
          <p:cNvPr id="3" name="Text Placeholder 2">
            <a:extLst>
              <a:ext uri="{FF2B5EF4-FFF2-40B4-BE49-F238E27FC236}">
                <a16:creationId xmlns:a16="http://schemas.microsoft.com/office/drawing/2014/main" id="{BB70CE05-1801-4B48-3881-EBEF307586A6}"/>
              </a:ext>
            </a:extLst>
          </p:cNvPr>
          <p:cNvSpPr>
            <a:spLocks noGrp="1"/>
          </p:cNvSpPr>
          <p:nvPr>
            <p:ph type="body" sz="quarter" idx="10"/>
          </p:nvPr>
        </p:nvSpPr>
        <p:spPr>
          <a:xfrm>
            <a:off x="504000" y="1620001"/>
            <a:ext cx="2826341" cy="4261036"/>
          </a:xfrm>
        </p:spPr>
        <p:txBody>
          <a:bodyPr>
            <a:normAutofit/>
          </a:bodyPr>
          <a:lstStyle/>
          <a:p>
            <a:r>
              <a:rPr lang="en-US" altLang="zh-CN" sz="1400" b="1">
                <a:solidFill>
                  <a:srgbClr val="FFC000"/>
                </a:solidFill>
              </a:rPr>
              <a:t>1. </a:t>
            </a:r>
            <a:r>
              <a:rPr lang="zh-CN" altLang="en-US" sz="1400" b="1"/>
              <a:t>主菜单</a:t>
            </a:r>
          </a:p>
          <a:p>
            <a:r>
              <a:rPr lang="en-US" altLang="zh-CN" sz="1400" b="1">
                <a:solidFill>
                  <a:srgbClr val="FFC000"/>
                </a:solidFill>
              </a:rPr>
              <a:t>2. </a:t>
            </a:r>
            <a:r>
              <a:rPr lang="zh-CN" altLang="en-US" sz="1400" b="1"/>
              <a:t>数据中心视图 </a:t>
            </a:r>
            <a:r>
              <a:rPr lang="en-US" altLang="zh-CN" sz="1400"/>
              <a:t>— </a:t>
            </a:r>
            <a:r>
              <a:rPr lang="zh-CN" altLang="en-US" sz="1400"/>
              <a:t>这一区域可用于快速访问逾期待发货的新订购单或订购单。</a:t>
            </a:r>
          </a:p>
          <a:p>
            <a:r>
              <a:rPr lang="en-US" altLang="zh-CN" sz="1400" b="1">
                <a:solidFill>
                  <a:srgbClr val="FFC000"/>
                </a:solidFill>
              </a:rPr>
              <a:t>3. </a:t>
            </a:r>
            <a:r>
              <a:rPr lang="zh-CN" altLang="en-US" sz="1400" b="1"/>
              <a:t>仪表盘日期 </a:t>
            </a:r>
            <a:r>
              <a:rPr lang="en-US" altLang="zh-CN" sz="1400"/>
              <a:t>- </a:t>
            </a:r>
            <a:r>
              <a:rPr lang="zh-CN" altLang="en-US" sz="1400"/>
              <a:t>查看最多 </a:t>
            </a:r>
            <a:r>
              <a:rPr lang="en-US" altLang="zh-CN" sz="1400"/>
              <a:t>30 </a:t>
            </a:r>
            <a:r>
              <a:rPr lang="zh-CN" altLang="en-US" sz="1400"/>
              <a:t>天或过去 </a:t>
            </a:r>
            <a:r>
              <a:rPr lang="en-US" altLang="zh-CN" sz="1400"/>
              <a:t>50 </a:t>
            </a:r>
            <a:r>
              <a:rPr lang="zh-CN" altLang="en-US" sz="1400"/>
              <a:t>个单据。供应商可以使用“更多”按钮定制其主页</a:t>
            </a:r>
          </a:p>
          <a:p>
            <a:r>
              <a:rPr lang="en-US" altLang="zh-CN" sz="1400" b="1">
                <a:solidFill>
                  <a:srgbClr val="FFC000"/>
                </a:solidFill>
              </a:rPr>
              <a:t>4. </a:t>
            </a:r>
            <a:r>
              <a:rPr lang="zh-CN" altLang="en-US" sz="1400" b="1"/>
              <a:t>公司设置 </a:t>
            </a:r>
            <a:r>
              <a:rPr lang="en-US" altLang="zh-CN" sz="1400"/>
              <a:t>-</a:t>
            </a:r>
            <a:r>
              <a:rPr lang="zh-CN" altLang="en-US" sz="1400"/>
              <a:t>管理员需要的大多数项目的位置</a:t>
            </a:r>
          </a:p>
          <a:p>
            <a:r>
              <a:rPr lang="en-US" altLang="zh-CN" sz="1400" b="1">
                <a:solidFill>
                  <a:srgbClr val="FFC000"/>
                </a:solidFill>
              </a:rPr>
              <a:t>5. </a:t>
            </a:r>
            <a:r>
              <a:rPr lang="zh-CN" altLang="en-US" sz="1400" b="1"/>
              <a:t>帮助中心 </a:t>
            </a:r>
            <a:r>
              <a:rPr lang="en-US" altLang="zh-CN" sz="1400"/>
              <a:t>- </a:t>
            </a:r>
            <a:r>
              <a:rPr lang="zh-CN" altLang="en-US" sz="1400"/>
              <a:t>动态帮助和指向支持、文档和操作说明视频的链接</a:t>
            </a:r>
          </a:p>
          <a:p>
            <a:r>
              <a:rPr lang="en-US" altLang="zh-CN" sz="1400" b="1">
                <a:solidFill>
                  <a:srgbClr val="FFC000"/>
                </a:solidFill>
              </a:rPr>
              <a:t>6. </a:t>
            </a:r>
            <a:r>
              <a:rPr lang="zh-CN" altLang="en-US" sz="1400"/>
              <a:t>仪表盘视图中</a:t>
            </a:r>
            <a:r>
              <a:rPr lang="zh-CN" altLang="en-US" sz="1400" b="1"/>
              <a:t>仅</a:t>
            </a:r>
            <a:r>
              <a:rPr lang="zh-CN" altLang="en-US" sz="1400"/>
              <a:t>显示“当前客户”。如果需要，可通过单击“所有客户</a:t>
            </a:r>
            <a:r>
              <a:rPr lang="en-US" altLang="zh-CN" sz="1400"/>
              <a:t>”</a:t>
            </a:r>
            <a:r>
              <a:rPr lang="zh-CN" altLang="en-US" sz="1400"/>
              <a:t>下拉菜单选择想查看的客户</a:t>
            </a:r>
            <a:endParaRPr lang="en-US" sz="1400"/>
          </a:p>
        </p:txBody>
      </p:sp>
      <p:sp>
        <p:nvSpPr>
          <p:cNvPr id="4" name="Title 3">
            <a:extLst>
              <a:ext uri="{FF2B5EF4-FFF2-40B4-BE49-F238E27FC236}">
                <a16:creationId xmlns:a16="http://schemas.microsoft.com/office/drawing/2014/main" id="{7283737E-D421-E5F6-81F6-9273AEFC2415}"/>
              </a:ext>
            </a:extLst>
          </p:cNvPr>
          <p:cNvSpPr>
            <a:spLocks noGrp="1"/>
          </p:cNvSpPr>
          <p:nvPr>
            <p:ph type="title"/>
          </p:nvPr>
        </p:nvSpPr>
        <p:spPr>
          <a:xfrm>
            <a:off x="504001" y="522000"/>
            <a:ext cx="11186476" cy="369332"/>
          </a:xfrm>
        </p:spPr>
        <p:txBody>
          <a:bodyPr/>
          <a:lstStyle/>
          <a:p>
            <a:r>
              <a:rPr lang="en-US" altLang="zh-CN"/>
              <a:t>SAP Business Network </a:t>
            </a:r>
            <a:r>
              <a:rPr lang="zh-CN" altLang="en-US"/>
              <a:t>主页</a:t>
            </a:r>
            <a:endParaRPr lang="en-US"/>
          </a:p>
        </p:txBody>
      </p:sp>
      <p:pic>
        <p:nvPicPr>
          <p:cNvPr id="6" name="Picture 5">
            <a:extLst>
              <a:ext uri="{FF2B5EF4-FFF2-40B4-BE49-F238E27FC236}">
                <a16:creationId xmlns:a16="http://schemas.microsoft.com/office/drawing/2014/main" id="{08630AF3-C4B7-BBE3-A2D0-D0E907710036}"/>
              </a:ext>
            </a:extLst>
          </p:cNvPr>
          <p:cNvPicPr>
            <a:picLocks noChangeAspect="1"/>
          </p:cNvPicPr>
          <p:nvPr/>
        </p:nvPicPr>
        <p:blipFill>
          <a:blip r:embed="rId2"/>
          <a:stretch>
            <a:fillRect/>
          </a:stretch>
        </p:blipFill>
        <p:spPr>
          <a:xfrm>
            <a:off x="3543299" y="1509831"/>
            <a:ext cx="8365957" cy="4261036"/>
          </a:xfrm>
          <a:prstGeom prst="rect">
            <a:avLst/>
          </a:prstGeom>
        </p:spPr>
      </p:pic>
      <p:pic>
        <p:nvPicPr>
          <p:cNvPr id="7" name="Picture 6">
            <a:extLst>
              <a:ext uri="{FF2B5EF4-FFF2-40B4-BE49-F238E27FC236}">
                <a16:creationId xmlns:a16="http://schemas.microsoft.com/office/drawing/2014/main" id="{7FAA896D-DFB0-AF82-814B-4778F0BAA023}"/>
              </a:ext>
            </a:extLst>
          </p:cNvPr>
          <p:cNvPicPr>
            <a:picLocks noChangeAspect="1"/>
          </p:cNvPicPr>
          <p:nvPr/>
        </p:nvPicPr>
        <p:blipFill>
          <a:blip r:embed="rId3"/>
          <a:stretch>
            <a:fillRect/>
          </a:stretch>
        </p:blipFill>
        <p:spPr>
          <a:xfrm>
            <a:off x="3272565" y="1716808"/>
            <a:ext cx="274344" cy="323116"/>
          </a:xfrm>
          <a:prstGeom prst="rect">
            <a:avLst/>
          </a:prstGeom>
        </p:spPr>
      </p:pic>
      <p:pic>
        <p:nvPicPr>
          <p:cNvPr id="8" name="Picture 7">
            <a:extLst>
              <a:ext uri="{FF2B5EF4-FFF2-40B4-BE49-F238E27FC236}">
                <a16:creationId xmlns:a16="http://schemas.microsoft.com/office/drawing/2014/main" id="{4DC79827-E954-26A5-2EA9-4A5CA0226765}"/>
              </a:ext>
            </a:extLst>
          </p:cNvPr>
          <p:cNvPicPr>
            <a:picLocks noChangeAspect="1"/>
          </p:cNvPicPr>
          <p:nvPr/>
        </p:nvPicPr>
        <p:blipFill>
          <a:blip r:embed="rId4"/>
          <a:stretch>
            <a:fillRect/>
          </a:stretch>
        </p:blipFill>
        <p:spPr>
          <a:xfrm>
            <a:off x="4355607" y="2853014"/>
            <a:ext cx="274344" cy="323116"/>
          </a:xfrm>
          <a:prstGeom prst="rect">
            <a:avLst/>
          </a:prstGeom>
        </p:spPr>
      </p:pic>
      <p:pic>
        <p:nvPicPr>
          <p:cNvPr id="9" name="Picture 8">
            <a:extLst>
              <a:ext uri="{FF2B5EF4-FFF2-40B4-BE49-F238E27FC236}">
                <a16:creationId xmlns:a16="http://schemas.microsoft.com/office/drawing/2014/main" id="{E9989B44-69C3-D447-60BD-1EF1B681F77E}"/>
              </a:ext>
            </a:extLst>
          </p:cNvPr>
          <p:cNvPicPr>
            <a:picLocks noChangeAspect="1"/>
          </p:cNvPicPr>
          <p:nvPr/>
        </p:nvPicPr>
        <p:blipFill>
          <a:blip r:embed="rId5"/>
          <a:stretch>
            <a:fillRect/>
          </a:stretch>
        </p:blipFill>
        <p:spPr>
          <a:xfrm>
            <a:off x="10266784" y="3318120"/>
            <a:ext cx="274344" cy="323116"/>
          </a:xfrm>
          <a:prstGeom prst="rect">
            <a:avLst/>
          </a:prstGeom>
        </p:spPr>
      </p:pic>
      <p:pic>
        <p:nvPicPr>
          <p:cNvPr id="10" name="Picture 9">
            <a:extLst>
              <a:ext uri="{FF2B5EF4-FFF2-40B4-BE49-F238E27FC236}">
                <a16:creationId xmlns:a16="http://schemas.microsoft.com/office/drawing/2014/main" id="{88E9B518-6D02-3847-5EA3-630F7F673E57}"/>
              </a:ext>
            </a:extLst>
          </p:cNvPr>
          <p:cNvPicPr>
            <a:picLocks noChangeAspect="1"/>
          </p:cNvPicPr>
          <p:nvPr/>
        </p:nvPicPr>
        <p:blipFill>
          <a:blip r:embed="rId6"/>
          <a:stretch>
            <a:fillRect/>
          </a:stretch>
        </p:blipFill>
        <p:spPr>
          <a:xfrm>
            <a:off x="11641775" y="1372244"/>
            <a:ext cx="274344" cy="329213"/>
          </a:xfrm>
          <a:prstGeom prst="rect">
            <a:avLst/>
          </a:prstGeom>
        </p:spPr>
      </p:pic>
      <p:pic>
        <p:nvPicPr>
          <p:cNvPr id="11" name="Picture 10">
            <a:extLst>
              <a:ext uri="{FF2B5EF4-FFF2-40B4-BE49-F238E27FC236}">
                <a16:creationId xmlns:a16="http://schemas.microsoft.com/office/drawing/2014/main" id="{B82D2212-8748-4E5E-6A2F-76C958FDD53E}"/>
              </a:ext>
            </a:extLst>
          </p:cNvPr>
          <p:cNvPicPr>
            <a:picLocks noChangeAspect="1"/>
          </p:cNvPicPr>
          <p:nvPr/>
        </p:nvPicPr>
        <p:blipFill>
          <a:blip r:embed="rId7"/>
          <a:stretch>
            <a:fillRect/>
          </a:stretch>
        </p:blipFill>
        <p:spPr>
          <a:xfrm>
            <a:off x="11290300" y="1377757"/>
            <a:ext cx="274344" cy="329213"/>
          </a:xfrm>
          <a:prstGeom prst="rect">
            <a:avLst/>
          </a:prstGeom>
        </p:spPr>
      </p:pic>
      <p:sp>
        <p:nvSpPr>
          <p:cNvPr id="12" name="Oval 11">
            <a:extLst>
              <a:ext uri="{FF2B5EF4-FFF2-40B4-BE49-F238E27FC236}">
                <a16:creationId xmlns:a16="http://schemas.microsoft.com/office/drawing/2014/main" id="{94B1E82D-60EE-9690-6957-4B531D7FE30A}"/>
              </a:ext>
            </a:extLst>
          </p:cNvPr>
          <p:cNvSpPr/>
          <p:nvPr/>
        </p:nvSpPr>
        <p:spPr bwMode="gray">
          <a:xfrm>
            <a:off x="6989393" y="2496786"/>
            <a:ext cx="249719" cy="214822"/>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6</a:t>
            </a:r>
          </a:p>
        </p:txBody>
      </p:sp>
    </p:spTree>
    <p:extLst>
      <p:ext uri="{BB962C8B-B14F-4D97-AF65-F5344CB8AC3E}">
        <p14:creationId xmlns:p14="http://schemas.microsoft.com/office/powerpoint/2010/main" val="183792375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037C31-F27C-454E-BE4B-B3B1F95434C6}"/>
              </a:ext>
            </a:extLst>
          </p:cNvPr>
          <p:cNvSpPr>
            <a:spLocks noGrp="1"/>
          </p:cNvSpPr>
          <p:nvPr>
            <p:ph type="body" sz="quarter" idx="10"/>
          </p:nvPr>
        </p:nvSpPr>
        <p:spPr>
          <a:xfrm>
            <a:off x="505806" y="1427864"/>
            <a:ext cx="3945119" cy="4853667"/>
          </a:xfrm>
        </p:spPr>
        <p:txBody>
          <a:bodyPr>
            <a:normAutofit/>
          </a:bodyPr>
          <a:lstStyle/>
          <a:p>
            <a:pPr>
              <a:spcBef>
                <a:spcPts val="0"/>
              </a:spcBef>
              <a:spcAft>
                <a:spcPts val="600"/>
              </a:spcAft>
              <a:buSzPct val="100000"/>
              <a:defRPr sz="1300"/>
            </a:pPr>
            <a:r>
              <a:rPr dirty="0" err="1"/>
              <a:t>从主页</a:t>
            </a:r>
            <a:r>
              <a:rPr dirty="0"/>
              <a:t>：</a:t>
            </a:r>
          </a:p>
          <a:p>
            <a:pPr marL="228600" indent="-228600">
              <a:spcBef>
                <a:spcPts val="0"/>
              </a:spcBef>
              <a:spcAft>
                <a:spcPts val="600"/>
              </a:spcAft>
              <a:buSzPct val="100000"/>
              <a:buFont typeface="+mj-lt"/>
              <a:buAutoNum type="arabicPeriod"/>
              <a:defRPr sz="1300"/>
            </a:pPr>
            <a:r>
              <a:rPr dirty="0" err="1"/>
              <a:t>单击</a:t>
            </a:r>
            <a:r>
              <a:rPr dirty="0"/>
              <a:t> </a:t>
            </a:r>
            <a:r>
              <a:rPr dirty="0" err="1"/>
              <a:t>按钮</a:t>
            </a:r>
            <a:r>
              <a:rPr lang="en-US" dirty="0"/>
              <a:t>      </a:t>
            </a:r>
            <a:r>
              <a:rPr lang="zh-CN" altLang="en-US" dirty="0"/>
              <a:t>  。</a:t>
            </a:r>
            <a:endParaRPr dirty="0"/>
          </a:p>
          <a:p>
            <a:pPr marL="228600" indent="-228600">
              <a:spcBef>
                <a:spcPts val="0"/>
              </a:spcBef>
              <a:spcAft>
                <a:spcPts val="600"/>
              </a:spcAft>
              <a:buSzPct val="100000"/>
              <a:buFont typeface="+mj-lt"/>
              <a:buAutoNum type="arabicPeriod"/>
              <a:defRPr sz="1300"/>
            </a:pPr>
            <a:r>
              <a:rPr dirty="0" err="1"/>
              <a:t>选择</a:t>
            </a:r>
            <a:r>
              <a:rPr b="1" dirty="0" err="1"/>
              <a:t>上载</a:t>
            </a:r>
            <a:r>
              <a:rPr b="1" dirty="0"/>
              <a:t>/</a:t>
            </a:r>
            <a:r>
              <a:rPr b="1" dirty="0" err="1"/>
              <a:t>下载</a:t>
            </a:r>
            <a:r>
              <a:rPr b="1" dirty="0"/>
              <a:t>。</a:t>
            </a:r>
          </a:p>
          <a:p>
            <a:pPr marL="228600" indent="-228600">
              <a:spcBef>
                <a:spcPts val="0"/>
              </a:spcBef>
              <a:spcAft>
                <a:spcPts val="600"/>
              </a:spcAft>
              <a:buSzPct val="100000"/>
              <a:buFont typeface="+mj-lt"/>
              <a:buAutoNum type="arabicPeriod"/>
              <a:defRPr sz="1300"/>
            </a:pPr>
            <a:r>
              <a:rPr dirty="0" err="1"/>
              <a:t>单击</a:t>
            </a:r>
            <a:r>
              <a:rPr b="1" dirty="0" err="1"/>
              <a:t>创建</a:t>
            </a:r>
            <a:r>
              <a:rPr dirty="0"/>
              <a:t>。</a:t>
            </a:r>
          </a:p>
          <a:p>
            <a:pPr marL="228600" indent="-228600">
              <a:spcBef>
                <a:spcPts val="0"/>
              </a:spcBef>
              <a:spcAft>
                <a:spcPts val="600"/>
              </a:spcAft>
              <a:buSzPct val="100000"/>
              <a:buFont typeface="+mj-lt"/>
              <a:buAutoNum type="arabicPeriod"/>
              <a:defRPr sz="1300"/>
            </a:pPr>
            <a:r>
              <a:rPr dirty="0" err="1"/>
              <a:t>选择类型</a:t>
            </a:r>
            <a:r>
              <a:rPr b="1" dirty="0" err="1"/>
              <a:t>发货通知</a:t>
            </a:r>
            <a:r>
              <a:rPr dirty="0" err="1"/>
              <a:t>并填写标有星号</a:t>
            </a:r>
            <a:r>
              <a:rPr dirty="0"/>
              <a:t> (*) </a:t>
            </a:r>
            <a:r>
              <a:rPr dirty="0" err="1"/>
              <a:t>的必填字段</a:t>
            </a:r>
            <a:r>
              <a:rPr lang="zh-CN" altLang="en-US" dirty="0"/>
              <a:t>。</a:t>
            </a:r>
            <a:endParaRPr dirty="0"/>
          </a:p>
          <a:p>
            <a:pPr marL="228600" indent="-228600">
              <a:spcBef>
                <a:spcPts val="0"/>
              </a:spcBef>
              <a:spcAft>
                <a:spcPts val="600"/>
              </a:spcAft>
              <a:buSzPct val="100000"/>
              <a:buFont typeface="+mj-lt"/>
              <a:buAutoNum type="arabicPeriod"/>
              <a:defRPr sz="1300"/>
            </a:pPr>
            <a:r>
              <a:rPr dirty="0" err="1"/>
              <a:t>单击</a:t>
            </a:r>
            <a:r>
              <a:rPr b="1" dirty="0" err="1"/>
              <a:t>保存</a:t>
            </a:r>
            <a:r>
              <a:rPr dirty="0"/>
              <a:t>。</a:t>
            </a:r>
          </a:p>
          <a:p>
            <a:pPr>
              <a:spcBef>
                <a:spcPts val="0"/>
              </a:spcBef>
              <a:spcAft>
                <a:spcPts val="600"/>
              </a:spcAft>
              <a:buSzPct val="100000"/>
            </a:pPr>
            <a:endParaRPr sz="1300" dirty="0"/>
          </a:p>
          <a:p>
            <a:pPr>
              <a:spcBef>
                <a:spcPts val="0"/>
              </a:spcBef>
              <a:spcAft>
                <a:spcPts val="600"/>
              </a:spcAft>
              <a:buSzPct val="100000"/>
              <a:defRPr sz="1300" b="1">
                <a:solidFill>
                  <a:srgbClr val="FFC000"/>
                </a:solidFill>
              </a:defRPr>
            </a:pPr>
            <a:r>
              <a:rPr dirty="0" err="1"/>
              <a:t>注释</a:t>
            </a:r>
            <a:r>
              <a:rPr dirty="0"/>
              <a:t>：</a:t>
            </a:r>
          </a:p>
          <a:p>
            <a:pPr>
              <a:spcBef>
                <a:spcPts val="0"/>
              </a:spcBef>
              <a:spcAft>
                <a:spcPts val="600"/>
              </a:spcAft>
              <a:buSzPct val="100000"/>
              <a:defRPr sz="1300"/>
            </a:pPr>
            <a:r>
              <a:rPr dirty="0" err="1"/>
              <a:t>除抬头行外，生成的发货通知作业最多可包含</a:t>
            </a:r>
            <a:r>
              <a:rPr dirty="0"/>
              <a:t> 10,000 </a:t>
            </a:r>
            <a:r>
              <a:rPr dirty="0" err="1"/>
              <a:t>行。排除任何多余的行。当发货通知作业的结果超出行限制时，生成的模板会显示一条通知消息，提示某些结果已被排除</a:t>
            </a:r>
            <a:r>
              <a:rPr dirty="0"/>
              <a:t>。</a:t>
            </a:r>
          </a:p>
          <a:p>
            <a:pPr>
              <a:spcBef>
                <a:spcPts val="0"/>
              </a:spcBef>
              <a:spcAft>
                <a:spcPts val="600"/>
              </a:spcAft>
            </a:pPr>
            <a:endParaRPr sz="1300" dirty="0"/>
          </a:p>
        </p:txBody>
      </p:sp>
      <p:sp>
        <p:nvSpPr>
          <p:cNvPr id="2" name="Title 1">
            <a:extLst>
              <a:ext uri="{FF2B5EF4-FFF2-40B4-BE49-F238E27FC236}">
                <a16:creationId xmlns:a16="http://schemas.microsoft.com/office/drawing/2014/main" id="{ECCA49CE-9D4F-4D27-9A5D-F922E6242101}"/>
              </a:ext>
            </a:extLst>
          </p:cNvPr>
          <p:cNvSpPr>
            <a:spLocks noGrp="1"/>
          </p:cNvSpPr>
          <p:nvPr>
            <p:ph type="title"/>
          </p:nvPr>
        </p:nvSpPr>
        <p:spPr>
          <a:xfrm>
            <a:off x="505805" y="385007"/>
            <a:ext cx="11183564" cy="677108"/>
          </a:xfrm>
        </p:spPr>
        <p:txBody>
          <a:bodyPr/>
          <a:lstStyle/>
          <a:p>
            <a:r>
              <a:rPr err="1"/>
              <a:t>发货前通知</a:t>
            </a:r>
            <a:br>
              <a:rPr lang="en-US"/>
            </a:br>
            <a:r>
              <a:t> </a:t>
            </a:r>
            <a:r>
              <a:rPr sz="2000" err="1">
                <a:solidFill>
                  <a:schemeClr val="accent1"/>
                </a:solidFill>
              </a:rPr>
              <a:t>批量</a:t>
            </a:r>
            <a:r>
              <a:rPr lang="zh-CN" altLang="en-US" sz="2000">
                <a:solidFill>
                  <a:schemeClr val="accent1"/>
                </a:solidFill>
              </a:rPr>
              <a:t>上载</a:t>
            </a:r>
            <a:r>
              <a:rPr sz="2000">
                <a:solidFill>
                  <a:schemeClr val="accent1"/>
                </a:solidFill>
              </a:rPr>
              <a:t> ASN — </a:t>
            </a:r>
            <a:r>
              <a:rPr sz="2000" err="1">
                <a:solidFill>
                  <a:schemeClr val="accent1"/>
                </a:solidFill>
              </a:rPr>
              <a:t>下载发货通知模板</a:t>
            </a:r>
            <a:endParaRPr sz="2000">
              <a:solidFill>
                <a:schemeClr val="accent1"/>
              </a:solidFill>
            </a:endParaRPr>
          </a:p>
        </p:txBody>
      </p:sp>
      <p:pic>
        <p:nvPicPr>
          <p:cNvPr id="14" name="Picture 13">
            <a:extLst>
              <a:ext uri="{FF2B5EF4-FFF2-40B4-BE49-F238E27FC236}">
                <a16:creationId xmlns:a16="http://schemas.microsoft.com/office/drawing/2014/main" id="{E99F850E-B9C3-4157-9140-D83633AA0D95}"/>
              </a:ext>
            </a:extLst>
          </p:cNvPr>
          <p:cNvPicPr>
            <a:picLocks noChangeAspect="1"/>
          </p:cNvPicPr>
          <p:nvPr/>
        </p:nvPicPr>
        <p:blipFill>
          <a:blip r:embed="rId3"/>
          <a:stretch>
            <a:fillRect/>
          </a:stretch>
        </p:blipFill>
        <p:spPr>
          <a:xfrm>
            <a:off x="1441566" y="1628697"/>
            <a:ext cx="349268" cy="323867"/>
          </a:xfrm>
          <a:prstGeom prst="rect">
            <a:avLst/>
          </a:prstGeom>
        </p:spPr>
      </p:pic>
      <p:pic>
        <p:nvPicPr>
          <p:cNvPr id="4" name="Picture 3">
            <a:extLst>
              <a:ext uri="{FF2B5EF4-FFF2-40B4-BE49-F238E27FC236}">
                <a16:creationId xmlns:a16="http://schemas.microsoft.com/office/drawing/2014/main" id="{E9106A32-C983-41D4-4842-FE010FB2244E}"/>
              </a:ext>
            </a:extLst>
          </p:cNvPr>
          <p:cNvPicPr>
            <a:picLocks noChangeAspect="1"/>
          </p:cNvPicPr>
          <p:nvPr/>
        </p:nvPicPr>
        <p:blipFill rotWithShape="1">
          <a:blip r:embed="rId4"/>
          <a:srcRect t="3578"/>
          <a:stretch/>
        </p:blipFill>
        <p:spPr>
          <a:xfrm>
            <a:off x="4883245" y="937347"/>
            <a:ext cx="1891601" cy="1374075"/>
          </a:xfrm>
          <a:prstGeom prst="rect">
            <a:avLst/>
          </a:prstGeom>
          <a:ln>
            <a:solidFill>
              <a:schemeClr val="accent3">
                <a:lumMod val="40000"/>
                <a:lumOff val="60000"/>
              </a:schemeClr>
            </a:solidFill>
          </a:ln>
        </p:spPr>
      </p:pic>
      <p:pic>
        <p:nvPicPr>
          <p:cNvPr id="5" name="Picture 4">
            <a:extLst>
              <a:ext uri="{FF2B5EF4-FFF2-40B4-BE49-F238E27FC236}">
                <a16:creationId xmlns:a16="http://schemas.microsoft.com/office/drawing/2014/main" id="{82BEA59F-FA34-D435-0AEE-1D04354DEF2E}"/>
              </a:ext>
            </a:extLst>
          </p:cNvPr>
          <p:cNvPicPr>
            <a:picLocks noChangeAspect="1"/>
          </p:cNvPicPr>
          <p:nvPr/>
        </p:nvPicPr>
        <p:blipFill>
          <a:blip r:embed="rId5"/>
          <a:stretch>
            <a:fillRect/>
          </a:stretch>
        </p:blipFill>
        <p:spPr>
          <a:xfrm>
            <a:off x="6293496" y="1040467"/>
            <a:ext cx="274344" cy="323116"/>
          </a:xfrm>
          <a:prstGeom prst="rect">
            <a:avLst/>
          </a:prstGeom>
        </p:spPr>
      </p:pic>
      <p:pic>
        <p:nvPicPr>
          <p:cNvPr id="6" name="Picture 5">
            <a:extLst>
              <a:ext uri="{FF2B5EF4-FFF2-40B4-BE49-F238E27FC236}">
                <a16:creationId xmlns:a16="http://schemas.microsoft.com/office/drawing/2014/main" id="{370828A0-DC18-790E-9EC4-885ACA70E931}"/>
              </a:ext>
            </a:extLst>
          </p:cNvPr>
          <p:cNvPicPr>
            <a:picLocks noChangeAspect="1"/>
          </p:cNvPicPr>
          <p:nvPr/>
        </p:nvPicPr>
        <p:blipFill>
          <a:blip r:embed="rId6"/>
          <a:stretch>
            <a:fillRect/>
          </a:stretch>
        </p:blipFill>
        <p:spPr>
          <a:xfrm>
            <a:off x="6430668" y="1947996"/>
            <a:ext cx="274344" cy="323116"/>
          </a:xfrm>
          <a:prstGeom prst="rect">
            <a:avLst/>
          </a:prstGeom>
        </p:spPr>
      </p:pic>
      <p:pic>
        <p:nvPicPr>
          <p:cNvPr id="8" name="Picture 7">
            <a:extLst>
              <a:ext uri="{FF2B5EF4-FFF2-40B4-BE49-F238E27FC236}">
                <a16:creationId xmlns:a16="http://schemas.microsoft.com/office/drawing/2014/main" id="{EE76BA5F-D77E-9756-ECB4-FFE1E9FAB5A4}"/>
              </a:ext>
            </a:extLst>
          </p:cNvPr>
          <p:cNvPicPr>
            <a:picLocks noChangeAspect="1"/>
          </p:cNvPicPr>
          <p:nvPr/>
        </p:nvPicPr>
        <p:blipFill>
          <a:blip r:embed="rId7"/>
          <a:stretch>
            <a:fillRect/>
          </a:stretch>
        </p:blipFill>
        <p:spPr>
          <a:xfrm>
            <a:off x="6877717" y="816455"/>
            <a:ext cx="5121529" cy="2749492"/>
          </a:xfrm>
          <a:prstGeom prst="rect">
            <a:avLst/>
          </a:prstGeom>
          <a:ln>
            <a:solidFill>
              <a:schemeClr val="accent3">
                <a:lumMod val="40000"/>
                <a:lumOff val="60000"/>
              </a:schemeClr>
            </a:solidFill>
          </a:ln>
        </p:spPr>
      </p:pic>
      <p:pic>
        <p:nvPicPr>
          <p:cNvPr id="9" name="Picture 8">
            <a:extLst>
              <a:ext uri="{FF2B5EF4-FFF2-40B4-BE49-F238E27FC236}">
                <a16:creationId xmlns:a16="http://schemas.microsoft.com/office/drawing/2014/main" id="{DC69F790-73DE-0D5E-2E0D-6E1FF4928977}"/>
              </a:ext>
            </a:extLst>
          </p:cNvPr>
          <p:cNvPicPr>
            <a:picLocks noChangeAspect="1"/>
          </p:cNvPicPr>
          <p:nvPr/>
        </p:nvPicPr>
        <p:blipFill>
          <a:blip r:embed="rId8"/>
          <a:stretch>
            <a:fillRect/>
          </a:stretch>
        </p:blipFill>
        <p:spPr>
          <a:xfrm>
            <a:off x="6877717" y="3236734"/>
            <a:ext cx="274344" cy="329213"/>
          </a:xfrm>
          <a:prstGeom prst="rect">
            <a:avLst/>
          </a:prstGeom>
        </p:spPr>
      </p:pic>
      <p:pic>
        <p:nvPicPr>
          <p:cNvPr id="11" name="Picture 10">
            <a:extLst>
              <a:ext uri="{FF2B5EF4-FFF2-40B4-BE49-F238E27FC236}">
                <a16:creationId xmlns:a16="http://schemas.microsoft.com/office/drawing/2014/main" id="{839F7C57-05D9-6355-7AAC-76074460B2AD}"/>
              </a:ext>
            </a:extLst>
          </p:cNvPr>
          <p:cNvPicPr>
            <a:picLocks noChangeAspect="1"/>
          </p:cNvPicPr>
          <p:nvPr/>
        </p:nvPicPr>
        <p:blipFill>
          <a:blip r:embed="rId9"/>
          <a:stretch>
            <a:fillRect/>
          </a:stretch>
        </p:blipFill>
        <p:spPr>
          <a:xfrm>
            <a:off x="4894357" y="3669067"/>
            <a:ext cx="7116001" cy="3026931"/>
          </a:xfrm>
          <a:prstGeom prst="rect">
            <a:avLst/>
          </a:prstGeom>
          <a:ln>
            <a:solidFill>
              <a:schemeClr val="accent3">
                <a:lumMod val="40000"/>
                <a:lumOff val="60000"/>
              </a:schemeClr>
            </a:solidFill>
          </a:ln>
        </p:spPr>
      </p:pic>
      <p:pic>
        <p:nvPicPr>
          <p:cNvPr id="13" name="Picture 12">
            <a:extLst>
              <a:ext uri="{FF2B5EF4-FFF2-40B4-BE49-F238E27FC236}">
                <a16:creationId xmlns:a16="http://schemas.microsoft.com/office/drawing/2014/main" id="{AC7BB56D-EA92-6C04-FF54-29B6C1128ACE}"/>
              </a:ext>
            </a:extLst>
          </p:cNvPr>
          <p:cNvPicPr>
            <a:picLocks noChangeAspect="1"/>
          </p:cNvPicPr>
          <p:nvPr/>
        </p:nvPicPr>
        <p:blipFill>
          <a:blip r:embed="rId10"/>
          <a:stretch>
            <a:fillRect/>
          </a:stretch>
        </p:blipFill>
        <p:spPr>
          <a:xfrm>
            <a:off x="8945308" y="4161360"/>
            <a:ext cx="274344" cy="323116"/>
          </a:xfrm>
          <a:prstGeom prst="rect">
            <a:avLst/>
          </a:prstGeom>
        </p:spPr>
      </p:pic>
      <p:pic>
        <p:nvPicPr>
          <p:cNvPr id="15" name="Picture 14">
            <a:extLst>
              <a:ext uri="{FF2B5EF4-FFF2-40B4-BE49-F238E27FC236}">
                <a16:creationId xmlns:a16="http://schemas.microsoft.com/office/drawing/2014/main" id="{7225AE71-83CD-F97E-6CC7-9F65F87C7BB7}"/>
              </a:ext>
            </a:extLst>
          </p:cNvPr>
          <p:cNvPicPr>
            <a:picLocks noChangeAspect="1"/>
          </p:cNvPicPr>
          <p:nvPr/>
        </p:nvPicPr>
        <p:blipFill>
          <a:blip r:embed="rId11"/>
          <a:stretch>
            <a:fillRect/>
          </a:stretch>
        </p:blipFill>
        <p:spPr>
          <a:xfrm>
            <a:off x="11277734" y="5952318"/>
            <a:ext cx="274344" cy="329213"/>
          </a:xfrm>
          <a:prstGeom prst="rect">
            <a:avLst/>
          </a:prstGeom>
        </p:spPr>
      </p:pic>
    </p:spTree>
    <p:extLst>
      <p:ext uri="{BB962C8B-B14F-4D97-AF65-F5344CB8AC3E}">
        <p14:creationId xmlns:p14="http://schemas.microsoft.com/office/powerpoint/2010/main" val="16588709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037C31-F27C-454E-BE4B-B3B1F95434C6}"/>
              </a:ext>
            </a:extLst>
          </p:cNvPr>
          <p:cNvSpPr>
            <a:spLocks noGrp="1"/>
          </p:cNvSpPr>
          <p:nvPr>
            <p:ph type="body" sz="quarter" idx="10"/>
          </p:nvPr>
        </p:nvSpPr>
        <p:spPr>
          <a:xfrm>
            <a:off x="505805" y="1259309"/>
            <a:ext cx="4187314" cy="4853667"/>
          </a:xfrm>
        </p:spPr>
        <p:txBody>
          <a:bodyPr>
            <a:normAutofit/>
          </a:bodyPr>
          <a:lstStyle/>
          <a:p>
            <a:pPr algn="just">
              <a:spcBef>
                <a:spcPts val="0"/>
              </a:spcBef>
              <a:spcAft>
                <a:spcPts val="600"/>
              </a:spcAft>
              <a:buSzPct val="100000"/>
              <a:defRPr sz="1300"/>
            </a:pPr>
            <a:r>
              <a:rPr lang="en-US" dirty="0">
                <a:solidFill>
                  <a:srgbClr val="FFC000"/>
                </a:solidFill>
              </a:rPr>
              <a:t>1</a:t>
            </a:r>
            <a:r>
              <a:rPr dirty="0"/>
              <a:t>.</a:t>
            </a:r>
            <a:r>
              <a:rPr b="1" dirty="0"/>
              <a:t>运行发货通知</a:t>
            </a:r>
            <a:r>
              <a:rPr dirty="0"/>
              <a:t>类型的已创建作业</a:t>
            </a:r>
            <a:endParaRPr lang="en-US" dirty="0"/>
          </a:p>
          <a:p>
            <a:pPr algn="just">
              <a:spcBef>
                <a:spcPts val="0"/>
              </a:spcBef>
              <a:spcAft>
                <a:spcPts val="600"/>
              </a:spcAft>
              <a:buSzPct val="100000"/>
              <a:defRPr sz="1300"/>
            </a:pPr>
            <a:r>
              <a:rPr lang="en-US" dirty="0">
                <a:solidFill>
                  <a:srgbClr val="FFC000"/>
                </a:solidFill>
              </a:rPr>
              <a:t>2</a:t>
            </a:r>
            <a:r>
              <a:rPr dirty="0">
                <a:solidFill>
                  <a:srgbClr val="FFC000"/>
                </a:solidFill>
              </a:rPr>
              <a:t>.</a:t>
            </a:r>
            <a:r>
              <a:rPr lang="zh-CN" altLang="en-US" sz="1300" b="1" dirty="0"/>
              <a:t>刷新状态</a:t>
            </a:r>
            <a:r>
              <a:rPr lang="zh-CN" altLang="en-US" sz="1300" dirty="0"/>
              <a:t>然后</a:t>
            </a:r>
            <a:r>
              <a:rPr b="1" dirty="0" err="1"/>
              <a:t>下载并</a:t>
            </a:r>
            <a:r>
              <a:rPr dirty="0" err="1"/>
              <a:t>打开</a:t>
            </a:r>
            <a:r>
              <a:rPr dirty="0"/>
              <a:t> Excel </a:t>
            </a:r>
            <a:r>
              <a:rPr dirty="0" err="1"/>
              <a:t>模板</a:t>
            </a:r>
            <a:r>
              <a:rPr dirty="0"/>
              <a:t>。</a:t>
            </a:r>
          </a:p>
          <a:p>
            <a:pPr algn="just">
              <a:spcBef>
                <a:spcPts val="0"/>
              </a:spcBef>
              <a:spcAft>
                <a:spcPts val="600"/>
              </a:spcAft>
              <a:buSzPct val="100000"/>
              <a:defRPr sz="1300"/>
            </a:pPr>
            <a:r>
              <a:rPr lang="en-US" dirty="0">
                <a:solidFill>
                  <a:srgbClr val="FFC000"/>
                </a:solidFill>
              </a:rPr>
              <a:t>3</a:t>
            </a:r>
            <a:r>
              <a:rPr dirty="0">
                <a:solidFill>
                  <a:srgbClr val="FFC000"/>
                </a:solidFill>
              </a:rPr>
              <a:t>.</a:t>
            </a:r>
            <a:r>
              <a:rPr dirty="0"/>
              <a:t>在 Excel </a:t>
            </a:r>
            <a:r>
              <a:rPr dirty="0" err="1"/>
              <a:t>文件中输入所有标有星号</a:t>
            </a:r>
            <a:r>
              <a:rPr dirty="0"/>
              <a:t> (*) </a:t>
            </a:r>
            <a:r>
              <a:rPr dirty="0" err="1"/>
              <a:t>的必填列以及视需要的其他所有字段</a:t>
            </a:r>
            <a:r>
              <a:rPr dirty="0"/>
              <a:t>。</a:t>
            </a:r>
          </a:p>
          <a:p>
            <a:pPr>
              <a:spcBef>
                <a:spcPts val="0"/>
              </a:spcBef>
              <a:spcAft>
                <a:spcPts val="600"/>
              </a:spcAft>
              <a:buSzPct val="100000"/>
            </a:pPr>
            <a:endParaRPr sz="1300" dirty="0"/>
          </a:p>
          <a:p>
            <a:pPr>
              <a:spcBef>
                <a:spcPts val="0"/>
              </a:spcBef>
              <a:spcAft>
                <a:spcPts val="600"/>
              </a:spcAft>
              <a:buSzPct val="100000"/>
              <a:defRPr sz="1200" b="1">
                <a:solidFill>
                  <a:srgbClr val="FFC000"/>
                </a:solidFill>
              </a:defRPr>
            </a:pPr>
            <a:r>
              <a:rPr dirty="0" err="1"/>
              <a:t>注释</a:t>
            </a:r>
            <a:r>
              <a:rPr dirty="0"/>
              <a:t>：</a:t>
            </a:r>
          </a:p>
          <a:p>
            <a:pPr marL="285750" indent="-285750">
              <a:spcBef>
                <a:spcPts val="0"/>
              </a:spcBef>
              <a:spcAft>
                <a:spcPts val="600"/>
              </a:spcAft>
              <a:buSzPct val="100000"/>
              <a:buFont typeface="Arial" panose="020B0604020202020204" pitchFamily="34" charset="0"/>
              <a:buChar char="•"/>
              <a:defRPr sz="1200"/>
            </a:pPr>
            <a:r>
              <a:rPr dirty="0" err="1"/>
              <a:t>在标有星号</a:t>
            </a:r>
            <a:r>
              <a:rPr dirty="0"/>
              <a:t> (*) </a:t>
            </a:r>
            <a:r>
              <a:rPr dirty="0" err="1"/>
              <a:t>的必填字段中输入不完整数据将导致错误</a:t>
            </a:r>
            <a:r>
              <a:rPr dirty="0"/>
              <a:t>。</a:t>
            </a:r>
            <a:endParaRPr sz="1300" dirty="0"/>
          </a:p>
          <a:p>
            <a:pPr marL="228600" indent="-228600">
              <a:spcBef>
                <a:spcPts val="0"/>
              </a:spcBef>
              <a:spcAft>
                <a:spcPts val="600"/>
              </a:spcAft>
              <a:buFont typeface="+mj-lt"/>
              <a:buAutoNum type="arabicParenR"/>
            </a:pPr>
            <a:endParaRPr sz="1300" dirty="0"/>
          </a:p>
        </p:txBody>
      </p:sp>
      <p:sp>
        <p:nvSpPr>
          <p:cNvPr id="2" name="Title 1">
            <a:extLst>
              <a:ext uri="{FF2B5EF4-FFF2-40B4-BE49-F238E27FC236}">
                <a16:creationId xmlns:a16="http://schemas.microsoft.com/office/drawing/2014/main" id="{ECCA49CE-9D4F-4D27-9A5D-F922E6242101}"/>
              </a:ext>
            </a:extLst>
          </p:cNvPr>
          <p:cNvSpPr>
            <a:spLocks noGrp="1"/>
          </p:cNvSpPr>
          <p:nvPr>
            <p:ph type="title"/>
          </p:nvPr>
        </p:nvSpPr>
        <p:spPr>
          <a:xfrm>
            <a:off x="505805" y="385007"/>
            <a:ext cx="11183564" cy="677108"/>
          </a:xfrm>
        </p:spPr>
        <p:txBody>
          <a:bodyPr/>
          <a:lstStyle/>
          <a:p>
            <a:r>
              <a:t>发货前通知</a:t>
            </a:r>
            <a:br>
              <a:rPr lang="en-US"/>
            </a:br>
            <a:r>
              <a:t> </a:t>
            </a:r>
            <a:r>
              <a:rPr sz="2000">
                <a:solidFill>
                  <a:schemeClr val="accent1"/>
                </a:solidFill>
              </a:rPr>
              <a:t>批量上载 ASN — 下载发货通知模板</a:t>
            </a:r>
          </a:p>
        </p:txBody>
      </p:sp>
      <p:pic>
        <p:nvPicPr>
          <p:cNvPr id="8" name="Picture 7">
            <a:extLst>
              <a:ext uri="{FF2B5EF4-FFF2-40B4-BE49-F238E27FC236}">
                <a16:creationId xmlns:a16="http://schemas.microsoft.com/office/drawing/2014/main" id="{D2F502AD-11EB-A76B-3E23-DE0C6F20C9E1}"/>
              </a:ext>
            </a:extLst>
          </p:cNvPr>
          <p:cNvPicPr>
            <a:picLocks noChangeAspect="1"/>
          </p:cNvPicPr>
          <p:nvPr/>
        </p:nvPicPr>
        <p:blipFill>
          <a:blip r:embed="rId3"/>
          <a:stretch>
            <a:fillRect/>
          </a:stretch>
        </p:blipFill>
        <p:spPr>
          <a:xfrm>
            <a:off x="4912581" y="1356467"/>
            <a:ext cx="7152417" cy="3316268"/>
          </a:xfrm>
          <a:prstGeom prst="rect">
            <a:avLst/>
          </a:prstGeom>
          <a:ln>
            <a:solidFill>
              <a:schemeClr val="accent3">
                <a:lumMod val="40000"/>
                <a:lumOff val="60000"/>
              </a:schemeClr>
            </a:solidFill>
          </a:ln>
        </p:spPr>
      </p:pic>
      <p:pic>
        <p:nvPicPr>
          <p:cNvPr id="9" name="Picture 8">
            <a:extLst>
              <a:ext uri="{FF2B5EF4-FFF2-40B4-BE49-F238E27FC236}">
                <a16:creationId xmlns:a16="http://schemas.microsoft.com/office/drawing/2014/main" id="{4F9F8D3F-ECD3-3ABC-2766-F68FD2A505C6}"/>
              </a:ext>
            </a:extLst>
          </p:cNvPr>
          <p:cNvPicPr>
            <a:picLocks noChangeAspect="1"/>
          </p:cNvPicPr>
          <p:nvPr/>
        </p:nvPicPr>
        <p:blipFill>
          <a:blip r:embed="rId4"/>
          <a:stretch>
            <a:fillRect/>
          </a:stretch>
        </p:blipFill>
        <p:spPr>
          <a:xfrm>
            <a:off x="5013868" y="4343522"/>
            <a:ext cx="274344" cy="329213"/>
          </a:xfrm>
          <a:prstGeom prst="rect">
            <a:avLst/>
          </a:prstGeom>
        </p:spPr>
      </p:pic>
      <p:pic>
        <p:nvPicPr>
          <p:cNvPr id="12" name="Picture 11">
            <a:extLst>
              <a:ext uri="{FF2B5EF4-FFF2-40B4-BE49-F238E27FC236}">
                <a16:creationId xmlns:a16="http://schemas.microsoft.com/office/drawing/2014/main" id="{76B0E449-19A3-31F8-AA7A-9398973FEBCD}"/>
              </a:ext>
            </a:extLst>
          </p:cNvPr>
          <p:cNvPicPr>
            <a:picLocks noChangeAspect="1"/>
          </p:cNvPicPr>
          <p:nvPr/>
        </p:nvPicPr>
        <p:blipFill>
          <a:blip r:embed="rId5"/>
          <a:stretch>
            <a:fillRect/>
          </a:stretch>
        </p:blipFill>
        <p:spPr>
          <a:xfrm>
            <a:off x="2800635" y="3975829"/>
            <a:ext cx="1892484" cy="833513"/>
          </a:xfrm>
          <a:prstGeom prst="rect">
            <a:avLst/>
          </a:prstGeom>
          <a:ln>
            <a:solidFill>
              <a:schemeClr val="accent3">
                <a:lumMod val="40000"/>
                <a:lumOff val="60000"/>
              </a:schemeClr>
            </a:solidFill>
          </a:ln>
        </p:spPr>
      </p:pic>
      <p:pic>
        <p:nvPicPr>
          <p:cNvPr id="13" name="Picture 12">
            <a:extLst>
              <a:ext uri="{FF2B5EF4-FFF2-40B4-BE49-F238E27FC236}">
                <a16:creationId xmlns:a16="http://schemas.microsoft.com/office/drawing/2014/main" id="{10879A5C-D7C6-722C-C5DA-1F2522E929EE}"/>
              </a:ext>
            </a:extLst>
          </p:cNvPr>
          <p:cNvPicPr>
            <a:picLocks noChangeAspect="1"/>
          </p:cNvPicPr>
          <p:nvPr/>
        </p:nvPicPr>
        <p:blipFill>
          <a:blip r:embed="rId6"/>
          <a:stretch>
            <a:fillRect/>
          </a:stretch>
        </p:blipFill>
        <p:spPr>
          <a:xfrm>
            <a:off x="3848164" y="4392585"/>
            <a:ext cx="274344" cy="329213"/>
          </a:xfrm>
          <a:prstGeom prst="rect">
            <a:avLst/>
          </a:prstGeom>
        </p:spPr>
      </p:pic>
      <p:pic>
        <p:nvPicPr>
          <p:cNvPr id="15" name="Picture 14">
            <a:extLst>
              <a:ext uri="{FF2B5EF4-FFF2-40B4-BE49-F238E27FC236}">
                <a16:creationId xmlns:a16="http://schemas.microsoft.com/office/drawing/2014/main" id="{79C7EB68-ECDA-05CF-F7C6-FA8A31FA08EF}"/>
              </a:ext>
            </a:extLst>
          </p:cNvPr>
          <p:cNvPicPr>
            <a:picLocks noChangeAspect="1"/>
          </p:cNvPicPr>
          <p:nvPr/>
        </p:nvPicPr>
        <p:blipFill>
          <a:blip r:embed="rId7"/>
          <a:stretch>
            <a:fillRect/>
          </a:stretch>
        </p:blipFill>
        <p:spPr>
          <a:xfrm>
            <a:off x="325749" y="4206916"/>
            <a:ext cx="2255423" cy="602426"/>
          </a:xfrm>
          <a:prstGeom prst="rect">
            <a:avLst/>
          </a:prstGeom>
          <a:ln>
            <a:solidFill>
              <a:schemeClr val="accent3">
                <a:lumMod val="40000"/>
                <a:lumOff val="60000"/>
              </a:schemeClr>
            </a:solidFill>
          </a:ln>
        </p:spPr>
      </p:pic>
      <p:pic>
        <p:nvPicPr>
          <p:cNvPr id="19" name="Picture 18">
            <a:extLst>
              <a:ext uri="{FF2B5EF4-FFF2-40B4-BE49-F238E27FC236}">
                <a16:creationId xmlns:a16="http://schemas.microsoft.com/office/drawing/2014/main" id="{C2DE5002-A4D8-B777-1493-5D4D07256F31}"/>
              </a:ext>
            </a:extLst>
          </p:cNvPr>
          <p:cNvPicPr>
            <a:picLocks noChangeAspect="1"/>
          </p:cNvPicPr>
          <p:nvPr/>
        </p:nvPicPr>
        <p:blipFill>
          <a:blip r:embed="rId6"/>
          <a:stretch>
            <a:fillRect/>
          </a:stretch>
        </p:blipFill>
        <p:spPr>
          <a:xfrm>
            <a:off x="1989169" y="4343522"/>
            <a:ext cx="274344" cy="329213"/>
          </a:xfrm>
          <a:prstGeom prst="rect">
            <a:avLst/>
          </a:prstGeom>
        </p:spPr>
      </p:pic>
      <p:pic>
        <p:nvPicPr>
          <p:cNvPr id="21" name="Picture 20">
            <a:extLst>
              <a:ext uri="{FF2B5EF4-FFF2-40B4-BE49-F238E27FC236}">
                <a16:creationId xmlns:a16="http://schemas.microsoft.com/office/drawing/2014/main" id="{B02E7FC4-1D7D-075F-B435-68F2F1B9FC27}"/>
              </a:ext>
            </a:extLst>
          </p:cNvPr>
          <p:cNvPicPr>
            <a:picLocks noChangeAspect="1"/>
          </p:cNvPicPr>
          <p:nvPr/>
        </p:nvPicPr>
        <p:blipFill>
          <a:blip r:embed="rId8"/>
          <a:stretch>
            <a:fillRect/>
          </a:stretch>
        </p:blipFill>
        <p:spPr>
          <a:xfrm>
            <a:off x="130174" y="4907939"/>
            <a:ext cx="11934825" cy="1402231"/>
          </a:xfrm>
          <a:prstGeom prst="rect">
            <a:avLst/>
          </a:prstGeom>
          <a:ln>
            <a:solidFill>
              <a:schemeClr val="accent3">
                <a:lumMod val="40000"/>
                <a:lumOff val="60000"/>
              </a:schemeClr>
            </a:solidFill>
          </a:ln>
        </p:spPr>
      </p:pic>
    </p:spTree>
    <p:extLst>
      <p:ext uri="{BB962C8B-B14F-4D97-AF65-F5344CB8AC3E}">
        <p14:creationId xmlns:p14="http://schemas.microsoft.com/office/powerpoint/2010/main" val="2429909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037C31-F27C-454E-BE4B-B3B1F95434C6}"/>
              </a:ext>
            </a:extLst>
          </p:cNvPr>
          <p:cNvSpPr>
            <a:spLocks noGrp="1"/>
          </p:cNvSpPr>
          <p:nvPr>
            <p:ph type="body" sz="quarter" idx="10"/>
          </p:nvPr>
        </p:nvSpPr>
        <p:spPr>
          <a:xfrm>
            <a:off x="539781" y="1513424"/>
            <a:ext cx="5049909" cy="4944530"/>
          </a:xfrm>
        </p:spPr>
        <p:txBody>
          <a:bodyPr vert="horz" lIns="0" tIns="0" rIns="0" bIns="0" anchor="t">
            <a:normAutofit/>
          </a:bodyPr>
          <a:lstStyle/>
          <a:p>
            <a:pPr>
              <a:spcBef>
                <a:spcPts val="600"/>
              </a:spcBef>
              <a:buSzPct val="100000"/>
              <a:defRPr sz="1300"/>
            </a:pPr>
            <a:r>
              <a:rPr dirty="0"/>
              <a:t>在 </a:t>
            </a:r>
            <a:r>
              <a:rPr b="1" dirty="0" err="1"/>
              <a:t>上载</a:t>
            </a:r>
            <a:r>
              <a:rPr b="1" dirty="0"/>
              <a:t>/</a:t>
            </a:r>
            <a:r>
              <a:rPr b="1" dirty="0" err="1"/>
              <a:t>下载</a:t>
            </a:r>
            <a:r>
              <a:rPr lang="en-US" dirty="0"/>
              <a:t> </a:t>
            </a:r>
            <a:r>
              <a:rPr lang="ja-JP" altLang="en-US" dirty="0"/>
              <a:t>模板内容屏幕中</a:t>
            </a:r>
            <a:r>
              <a:rPr lang="zh-CN" altLang="en-US" dirty="0"/>
              <a:t>：</a:t>
            </a:r>
            <a:endParaRPr lang="en-US" altLang="ja-JP" dirty="0"/>
          </a:p>
          <a:p>
            <a:pPr marL="347345" indent="-347345">
              <a:spcBef>
                <a:spcPts val="600"/>
              </a:spcBef>
              <a:buSzPct val="100000"/>
              <a:buFont typeface="+mj-lt"/>
              <a:buAutoNum type="arabicPeriod"/>
              <a:defRPr sz="1300"/>
            </a:pPr>
            <a:r>
              <a:rPr lang="zh-CN" altLang="en-US" dirty="0"/>
              <a:t>填写</a:t>
            </a:r>
            <a:r>
              <a:rPr lang="zh-CN" altLang="en-US" b="1" dirty="0"/>
              <a:t>发货通知编号</a:t>
            </a:r>
            <a:r>
              <a:rPr lang="en-US" dirty="0"/>
              <a:t>。</a:t>
            </a:r>
            <a:r>
              <a:rPr lang="zh-CN" altLang="en-US" dirty="0"/>
              <a:t>装箱单标识符命名规则为：</a:t>
            </a:r>
            <a:r>
              <a:rPr lang="en-US" altLang="zh-CN" b="1" dirty="0"/>
              <a:t>ASN_</a:t>
            </a:r>
            <a:r>
              <a:rPr lang="zh-CN" altLang="en-US" b="1" dirty="0"/>
              <a:t>供应商六位数字编码</a:t>
            </a:r>
            <a:r>
              <a:rPr lang="en-US" altLang="zh-CN" b="1" dirty="0"/>
              <a:t>_</a:t>
            </a:r>
            <a:r>
              <a:rPr lang="zh-CN" altLang="en-US" b="1" dirty="0"/>
              <a:t>交货日期</a:t>
            </a:r>
            <a:r>
              <a:rPr lang="en-US" altLang="zh-CN" b="1" dirty="0"/>
              <a:t>_V01…</a:t>
            </a:r>
            <a:r>
              <a:rPr lang="zh-CN" altLang="en-US" b="1" dirty="0"/>
              <a:t>（例</a:t>
            </a:r>
            <a:r>
              <a:rPr lang="en-US" altLang="zh-CN" b="1" dirty="0"/>
              <a:t>:ASN_137249_20230620_V01)</a:t>
            </a:r>
            <a:r>
              <a:rPr lang="zh-CN" altLang="en-US" b="1" dirty="0"/>
              <a:t>。</a:t>
            </a:r>
            <a:r>
              <a:rPr lang="zh-CN" altLang="en-US" dirty="0"/>
              <a:t>发货通知日期，订单标识符会自动带出。</a:t>
            </a:r>
            <a:endParaRPr lang="en-US" altLang="zh-CN" dirty="0"/>
          </a:p>
          <a:p>
            <a:pPr marL="347345" indent="-347345">
              <a:spcBef>
                <a:spcPts val="600"/>
              </a:spcBef>
              <a:buSzPct val="100000"/>
              <a:buFont typeface="+mj-lt"/>
              <a:buAutoNum type="arabicPeriod"/>
              <a:defRPr sz="1300"/>
            </a:pPr>
            <a:r>
              <a:rPr lang="zh-CN" altLang="en-US" dirty="0">
                <a:cs typeface="Arial"/>
              </a:rPr>
              <a:t>填写</a:t>
            </a:r>
            <a:r>
              <a:rPr lang="zh-CN" altLang="en-US" b="1" dirty="0">
                <a:cs typeface="Arial"/>
              </a:rPr>
              <a:t>交付日期</a:t>
            </a:r>
            <a:r>
              <a:rPr lang="zh-CN" altLang="en-US" dirty="0">
                <a:cs typeface="Arial"/>
              </a:rPr>
              <a:t>。（为货物到厂日期，注意日期格式需和下载带出的日期格式一致）</a:t>
            </a:r>
            <a:endParaRPr lang="en-US" altLang="ja-JP" dirty="0">
              <a:cs typeface="Arial"/>
            </a:endParaRPr>
          </a:p>
          <a:p>
            <a:pPr marL="347345" indent="-347345">
              <a:spcBef>
                <a:spcPts val="600"/>
              </a:spcBef>
              <a:buSzPct val="100000"/>
              <a:buFont typeface="+mj-lt"/>
              <a:buAutoNum type="arabicPeriod"/>
              <a:defRPr sz="1300"/>
            </a:pPr>
            <a:r>
              <a:rPr lang="ja-JP" altLang="en-US" dirty="0"/>
              <a:t>若</a:t>
            </a:r>
            <a:r>
              <a:rPr lang="en-US" b="1" dirty="0"/>
              <a:t>ship to city</a:t>
            </a:r>
            <a:r>
              <a:rPr lang="ja-JP" altLang="en-US" dirty="0"/>
              <a:t>缺失请补充填写</a:t>
            </a:r>
            <a:r>
              <a:rPr lang="en-US" altLang="ja-JP" dirty="0" err="1"/>
              <a:t>Jiangjin</a:t>
            </a:r>
            <a:r>
              <a:rPr lang="en-US" dirty="0"/>
              <a:t>。</a:t>
            </a:r>
            <a:endParaRPr lang="en-US" dirty="0">
              <a:cs typeface="Arial"/>
            </a:endParaRPr>
          </a:p>
          <a:p>
            <a:pPr marL="347345" indent="-347345">
              <a:spcBef>
                <a:spcPts val="600"/>
              </a:spcBef>
              <a:buSzPct val="100000"/>
              <a:buFont typeface="+mj-lt"/>
              <a:buAutoNum type="arabicPeriod"/>
              <a:defRPr sz="1300"/>
            </a:pPr>
            <a:r>
              <a:rPr lang="ja-JP" dirty="0">
                <a:cs typeface="Arial"/>
              </a:rPr>
              <a:t>填写</a:t>
            </a:r>
            <a:r>
              <a:rPr lang="zh-CN" altLang="en-US" b="1" dirty="0">
                <a:cs typeface="Arial"/>
              </a:rPr>
              <a:t>项目发货通知行号</a:t>
            </a:r>
            <a:r>
              <a:rPr lang="zh-CN" altLang="en-US" dirty="0">
                <a:cs typeface="Arial"/>
              </a:rPr>
              <a:t>（必须为不一致的数字编号）。项目行号、项目计量单位会自动带出。</a:t>
            </a:r>
            <a:endParaRPr lang="en-US" altLang="zh-CN" dirty="0">
              <a:cs typeface="Arial"/>
            </a:endParaRPr>
          </a:p>
          <a:p>
            <a:pPr marL="347345" indent="-347345">
              <a:spcBef>
                <a:spcPts val="600"/>
              </a:spcBef>
              <a:buSzPct val="100000"/>
              <a:buFont typeface="+mj-lt"/>
              <a:buAutoNum type="arabicPeriod"/>
              <a:defRPr sz="1300"/>
            </a:pPr>
            <a:r>
              <a:rPr lang="zh-CN" altLang="en-US" dirty="0">
                <a:cs typeface="Arial"/>
              </a:rPr>
              <a:t>填写</a:t>
            </a:r>
            <a:r>
              <a:rPr lang="zh-CN" altLang="en-US" b="1" dirty="0">
                <a:cs typeface="Arial"/>
              </a:rPr>
              <a:t>项目</a:t>
            </a:r>
            <a:r>
              <a:rPr lang="ja-JP" altLang="en-US" b="1" dirty="0">
                <a:cs typeface="Arial"/>
              </a:rPr>
              <a:t>数量</a:t>
            </a:r>
            <a:r>
              <a:rPr lang="zh-CN" altLang="en-US" b="1" dirty="0">
                <a:cs typeface="Arial"/>
              </a:rPr>
              <a:t>。</a:t>
            </a:r>
            <a:endParaRPr lang="en-US" altLang="ja-JP" dirty="0">
              <a:cs typeface="Arial"/>
            </a:endParaRPr>
          </a:p>
          <a:p>
            <a:pPr marL="347345" indent="-347345">
              <a:spcBef>
                <a:spcPts val="600"/>
              </a:spcBef>
              <a:buSzPct val="100000"/>
              <a:buFont typeface="+mj-lt"/>
              <a:buAutoNum type="arabicPeriod"/>
              <a:defRPr sz="1300"/>
            </a:pPr>
            <a:r>
              <a:rPr lang="ja-JP" altLang="en-US" dirty="0"/>
              <a:t>填写</a:t>
            </a:r>
            <a:r>
              <a:rPr lang="en-US" altLang="ja-JP" dirty="0"/>
              <a:t>Package No</a:t>
            </a:r>
            <a:r>
              <a:rPr lang="en-US" dirty="0"/>
              <a:t>。</a:t>
            </a:r>
            <a:endParaRPr lang="en-US" altLang="ja-JP" dirty="0">
              <a:cs typeface="Arial"/>
            </a:endParaRPr>
          </a:p>
          <a:p>
            <a:pPr marL="347345" indent="-347345">
              <a:spcBef>
                <a:spcPts val="600"/>
              </a:spcBef>
              <a:buSzPct val="100000"/>
              <a:buFont typeface="+mj-lt"/>
              <a:buAutoNum type="arabicPeriod"/>
              <a:defRPr sz="1300"/>
            </a:pPr>
            <a:r>
              <a:rPr lang="ja-JP" dirty="0"/>
              <a:t>填写</a:t>
            </a:r>
            <a:r>
              <a:rPr lang="en-US" altLang="ja-JP" dirty="0"/>
              <a:t>C</a:t>
            </a:r>
            <a:r>
              <a:rPr lang="en-US" altLang="zh-CN" dirty="0"/>
              <a:t>ountry of Origin</a:t>
            </a:r>
            <a:r>
              <a:rPr lang="zh-CN" altLang="en-US" dirty="0"/>
              <a:t>。</a:t>
            </a:r>
            <a:r>
              <a:rPr lang="en-US" altLang="zh-CN" dirty="0"/>
              <a:t>(</a:t>
            </a:r>
            <a:r>
              <a:rPr lang="zh-CN" altLang="en-US" dirty="0"/>
              <a:t>此处缺失，标签将不会显示原产国</a:t>
            </a:r>
            <a:r>
              <a:rPr lang="en-US" altLang="zh-CN" dirty="0"/>
              <a:t>)</a:t>
            </a:r>
            <a:endParaRPr lang="en-US" altLang="zh-CN" sz="1300" dirty="0">
              <a:cs typeface="Arial"/>
            </a:endParaRPr>
          </a:p>
          <a:p>
            <a:pPr>
              <a:spcBef>
                <a:spcPts val="600"/>
              </a:spcBef>
              <a:buSzPct val="100000"/>
              <a:defRPr sz="1300"/>
            </a:pPr>
            <a:endParaRPr sz="1300" dirty="0">
              <a:cs typeface="Arial"/>
            </a:endParaRPr>
          </a:p>
          <a:p>
            <a:pPr>
              <a:spcBef>
                <a:spcPts val="600"/>
              </a:spcBef>
              <a:defRPr sz="1300" b="1">
                <a:solidFill>
                  <a:schemeClr val="accent1"/>
                </a:solidFill>
              </a:defRPr>
            </a:pPr>
            <a:r>
              <a:rPr dirty="0" err="1"/>
              <a:t>注释</a:t>
            </a:r>
            <a:r>
              <a:rPr dirty="0"/>
              <a:t>：</a:t>
            </a:r>
            <a:endParaRPr dirty="0">
              <a:cs typeface="Arial"/>
            </a:endParaRPr>
          </a:p>
          <a:p>
            <a:pPr marL="285750" indent="-285750">
              <a:spcBef>
                <a:spcPts val="600"/>
              </a:spcBef>
              <a:buFont typeface="Arial" panose="020B0604020202020204" pitchFamily="34" charset="0"/>
              <a:buChar char="•"/>
              <a:defRPr sz="1300"/>
            </a:pPr>
            <a:r>
              <a:rPr dirty="0" err="1"/>
              <a:t>请勿使用“下载模板”链接</a:t>
            </a:r>
            <a:r>
              <a:rPr dirty="0"/>
              <a:t>。</a:t>
            </a:r>
            <a:endParaRPr dirty="0">
              <a:cs typeface="Arial"/>
            </a:endParaRPr>
          </a:p>
          <a:p>
            <a:pPr marL="285750" indent="-285750">
              <a:spcBef>
                <a:spcPts val="600"/>
              </a:spcBef>
              <a:buFont typeface="Arial" panose="020B0604020202020204" pitchFamily="34" charset="0"/>
              <a:buChar char="•"/>
              <a:defRPr sz="1300" kern="0">
                <a:ea typeface="Arial Unicode MS" pitchFamily="34" charset="-128"/>
                <a:cs typeface="Arial Unicode MS" pitchFamily="34" charset="-128"/>
              </a:defRPr>
            </a:pPr>
            <a:r>
              <a:rPr dirty="0" err="1">
                <a:ea typeface="Arial Unicode MS"/>
                <a:cs typeface="Arial Unicode MS"/>
              </a:rPr>
              <a:t>如果您不想在上载时确认某些行，请不要忘记将其从上载文件中删除</a:t>
            </a:r>
            <a:r>
              <a:rPr dirty="0">
                <a:ea typeface="Arial Unicode MS"/>
                <a:cs typeface="Arial Unicode MS"/>
              </a:rPr>
              <a:t>。</a:t>
            </a:r>
            <a:endParaRPr sz="1300" dirty="0">
              <a:ea typeface="Arial Unicode MS"/>
              <a:cs typeface="Arial Unicode MS"/>
            </a:endParaRPr>
          </a:p>
          <a:p>
            <a:pPr marL="285750" indent="-285750">
              <a:spcBef>
                <a:spcPts val="600"/>
              </a:spcBef>
              <a:buFont typeface="Arial" panose="020B0604020202020204" pitchFamily="34" charset="0"/>
              <a:buChar char="•"/>
            </a:pPr>
            <a:endParaRPr lang="ja-JP" altLang="en-US" sz="1300" kern="0" dirty="0">
              <a:ea typeface="Arial Unicode MS"/>
              <a:cs typeface="Arial Unicode MS"/>
            </a:endParaRPr>
          </a:p>
          <a:p>
            <a:pPr>
              <a:spcBef>
                <a:spcPts val="600"/>
              </a:spcBef>
            </a:pPr>
            <a:endParaRPr lang="en-US" sz="1300" i="1" dirty="0">
              <a:cs typeface="Arial"/>
            </a:endParaRPr>
          </a:p>
          <a:p>
            <a:pPr marL="347345" indent="-347345">
              <a:spcBef>
                <a:spcPts val="600"/>
              </a:spcBef>
              <a:buFont typeface="+mj-lt"/>
              <a:buAutoNum type="arabicPeriod"/>
            </a:pPr>
            <a:endParaRPr lang="en-US" sz="1300" dirty="0">
              <a:cs typeface="Arial"/>
            </a:endParaRPr>
          </a:p>
        </p:txBody>
      </p:sp>
      <p:sp>
        <p:nvSpPr>
          <p:cNvPr id="15" name="Title 2">
            <a:extLst>
              <a:ext uri="{FF2B5EF4-FFF2-40B4-BE49-F238E27FC236}">
                <a16:creationId xmlns:a16="http://schemas.microsoft.com/office/drawing/2014/main" id="{C2156844-57B4-42D7-BD4D-B85469F696A2}"/>
              </a:ext>
            </a:extLst>
          </p:cNvPr>
          <p:cNvSpPr txBox="1">
            <a:spLocks/>
          </p:cNvSpPr>
          <p:nvPr/>
        </p:nvSpPr>
        <p:spPr bwMode="black">
          <a:xfrm>
            <a:off x="470169" y="504468"/>
            <a:ext cx="11183564" cy="723275"/>
          </a:xfrm>
          <a:prstGeom prst="rect">
            <a:avLst/>
          </a:prstGeom>
        </p:spPr>
        <p:txBody>
          <a:bodyPr vert="horz" wrap="square" lIns="0" tIns="0" rIns="0" bIns="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r>
              <a:rPr lang="zh-CN" altLang="en-US" sz="2350"/>
              <a:t>交货通知</a:t>
            </a:r>
            <a:br>
              <a:rPr lang="en-US" sz="2350"/>
            </a:br>
            <a:r>
              <a:rPr sz="2350"/>
              <a:t> </a:t>
            </a:r>
            <a:r>
              <a:rPr sz="2000" spc="50" err="1">
                <a:solidFill>
                  <a:schemeClr val="accent1"/>
                </a:solidFill>
                <a:cs typeface="Arial"/>
              </a:rPr>
              <a:t>批量上载</a:t>
            </a:r>
            <a:r>
              <a:rPr lang="zh-CN" altLang="en-US" sz="2000" spc="50">
                <a:solidFill>
                  <a:schemeClr val="accent1"/>
                </a:solidFill>
                <a:cs typeface="Arial"/>
              </a:rPr>
              <a:t>交货通知</a:t>
            </a:r>
            <a:r>
              <a:rPr sz="2000" spc="50">
                <a:solidFill>
                  <a:schemeClr val="accent1"/>
                </a:solidFill>
                <a:cs typeface="Arial"/>
              </a:rPr>
              <a:t> —</a:t>
            </a:r>
            <a:r>
              <a:rPr lang="en-US" sz="2350"/>
              <a:t> </a:t>
            </a:r>
            <a:r>
              <a:rPr lang="en-US" sz="2000" b="0" err="1">
                <a:solidFill>
                  <a:schemeClr val="accent1"/>
                </a:solidFill>
              </a:rPr>
              <a:t>填写</a:t>
            </a:r>
            <a:r>
              <a:rPr lang="ja-JP" sz="2000">
                <a:solidFill>
                  <a:schemeClr val="accent1"/>
                </a:solidFill>
              </a:rPr>
              <a:t>上载模板</a:t>
            </a:r>
            <a:r>
              <a:rPr sz="2000">
                <a:solidFill>
                  <a:schemeClr val="accent1"/>
                </a:solidFill>
              </a:rPr>
              <a:t> 1</a:t>
            </a:r>
          </a:p>
        </p:txBody>
      </p:sp>
      <p:pic>
        <p:nvPicPr>
          <p:cNvPr id="9" name="Picture 8">
            <a:extLst>
              <a:ext uri="{FF2B5EF4-FFF2-40B4-BE49-F238E27FC236}">
                <a16:creationId xmlns:a16="http://schemas.microsoft.com/office/drawing/2014/main" id="{22169084-AA43-7B33-E69C-72F60DAF7B47}"/>
              </a:ext>
            </a:extLst>
          </p:cNvPr>
          <p:cNvPicPr>
            <a:picLocks noChangeAspect="1"/>
          </p:cNvPicPr>
          <p:nvPr/>
        </p:nvPicPr>
        <p:blipFill>
          <a:blip r:embed="rId3"/>
          <a:stretch>
            <a:fillRect/>
          </a:stretch>
        </p:blipFill>
        <p:spPr>
          <a:xfrm>
            <a:off x="5697129" y="504468"/>
            <a:ext cx="5849166" cy="1705213"/>
          </a:xfrm>
          <a:prstGeom prst="rect">
            <a:avLst/>
          </a:prstGeom>
          <a:ln>
            <a:solidFill>
              <a:schemeClr val="accent3">
                <a:lumMod val="40000"/>
                <a:lumOff val="60000"/>
              </a:schemeClr>
            </a:solidFill>
          </a:ln>
        </p:spPr>
      </p:pic>
      <p:pic>
        <p:nvPicPr>
          <p:cNvPr id="17" name="Picture 16">
            <a:extLst>
              <a:ext uri="{FF2B5EF4-FFF2-40B4-BE49-F238E27FC236}">
                <a16:creationId xmlns:a16="http://schemas.microsoft.com/office/drawing/2014/main" id="{47D7A1AB-BC83-12C3-9F49-5BE21C211ED8}"/>
              </a:ext>
            </a:extLst>
          </p:cNvPr>
          <p:cNvPicPr>
            <a:picLocks noChangeAspect="1"/>
          </p:cNvPicPr>
          <p:nvPr/>
        </p:nvPicPr>
        <p:blipFill>
          <a:blip r:embed="rId4"/>
          <a:stretch>
            <a:fillRect/>
          </a:stretch>
        </p:blipFill>
        <p:spPr>
          <a:xfrm>
            <a:off x="5697129" y="2462093"/>
            <a:ext cx="5287113" cy="1705213"/>
          </a:xfrm>
          <a:prstGeom prst="rect">
            <a:avLst/>
          </a:prstGeom>
          <a:ln>
            <a:solidFill>
              <a:schemeClr val="accent3">
                <a:lumMod val="40000"/>
                <a:lumOff val="60000"/>
              </a:schemeClr>
            </a:solidFill>
          </a:ln>
        </p:spPr>
      </p:pic>
      <p:pic>
        <p:nvPicPr>
          <p:cNvPr id="19" name="Picture 18">
            <a:extLst>
              <a:ext uri="{FF2B5EF4-FFF2-40B4-BE49-F238E27FC236}">
                <a16:creationId xmlns:a16="http://schemas.microsoft.com/office/drawing/2014/main" id="{8A5AD57A-C1B7-D2AA-4304-32ED85DCE75F}"/>
              </a:ext>
            </a:extLst>
          </p:cNvPr>
          <p:cNvPicPr>
            <a:picLocks noChangeAspect="1"/>
          </p:cNvPicPr>
          <p:nvPr/>
        </p:nvPicPr>
        <p:blipFill>
          <a:blip r:embed="rId5"/>
          <a:stretch>
            <a:fillRect/>
          </a:stretch>
        </p:blipFill>
        <p:spPr>
          <a:xfrm>
            <a:off x="5697129" y="4419718"/>
            <a:ext cx="1876687" cy="1581371"/>
          </a:xfrm>
          <a:prstGeom prst="rect">
            <a:avLst/>
          </a:prstGeom>
          <a:ln>
            <a:solidFill>
              <a:schemeClr val="accent3">
                <a:lumMod val="40000"/>
                <a:lumOff val="60000"/>
              </a:schemeClr>
            </a:solidFill>
          </a:ln>
        </p:spPr>
      </p:pic>
      <p:sp>
        <p:nvSpPr>
          <p:cNvPr id="21" name="Oval 20">
            <a:extLst>
              <a:ext uri="{FF2B5EF4-FFF2-40B4-BE49-F238E27FC236}">
                <a16:creationId xmlns:a16="http://schemas.microsoft.com/office/drawing/2014/main" id="{C2A7F192-370F-9A40-13D8-1AE212361AAF}"/>
              </a:ext>
            </a:extLst>
          </p:cNvPr>
          <p:cNvSpPr/>
          <p:nvPr/>
        </p:nvSpPr>
        <p:spPr bwMode="gray">
          <a:xfrm>
            <a:off x="5448273" y="1303590"/>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a:t>1</a:t>
            </a:r>
            <a:endParaRPr/>
          </a:p>
        </p:txBody>
      </p:sp>
      <p:sp>
        <p:nvSpPr>
          <p:cNvPr id="23" name="Oval 22">
            <a:extLst>
              <a:ext uri="{FF2B5EF4-FFF2-40B4-BE49-F238E27FC236}">
                <a16:creationId xmlns:a16="http://schemas.microsoft.com/office/drawing/2014/main" id="{03B43C42-AA66-E8A8-A063-7B9FDFC783E8}"/>
              </a:ext>
            </a:extLst>
          </p:cNvPr>
          <p:cNvSpPr/>
          <p:nvPr/>
        </p:nvSpPr>
        <p:spPr bwMode="gray">
          <a:xfrm>
            <a:off x="9943748" y="1303590"/>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a:t>2</a:t>
            </a:r>
            <a:endParaRPr/>
          </a:p>
        </p:txBody>
      </p:sp>
      <p:sp>
        <p:nvSpPr>
          <p:cNvPr id="24" name="Oval 23">
            <a:extLst>
              <a:ext uri="{FF2B5EF4-FFF2-40B4-BE49-F238E27FC236}">
                <a16:creationId xmlns:a16="http://schemas.microsoft.com/office/drawing/2014/main" id="{25880D31-AA35-2865-1CFC-BB63182F2F76}"/>
              </a:ext>
            </a:extLst>
          </p:cNvPr>
          <p:cNvSpPr/>
          <p:nvPr/>
        </p:nvSpPr>
        <p:spPr bwMode="gray">
          <a:xfrm>
            <a:off x="5756776" y="3042913"/>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a:t>3</a:t>
            </a:r>
            <a:endParaRPr/>
          </a:p>
        </p:txBody>
      </p:sp>
      <p:sp>
        <p:nvSpPr>
          <p:cNvPr id="25" name="Oval 24">
            <a:extLst>
              <a:ext uri="{FF2B5EF4-FFF2-40B4-BE49-F238E27FC236}">
                <a16:creationId xmlns:a16="http://schemas.microsoft.com/office/drawing/2014/main" id="{55FFE97E-6A83-6A2E-695F-B280DC65394E}"/>
              </a:ext>
            </a:extLst>
          </p:cNvPr>
          <p:cNvSpPr/>
          <p:nvPr/>
        </p:nvSpPr>
        <p:spPr bwMode="gray">
          <a:xfrm>
            <a:off x="7493505" y="3042912"/>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a:t>4</a:t>
            </a:r>
            <a:endParaRPr/>
          </a:p>
        </p:txBody>
      </p:sp>
      <p:sp>
        <p:nvSpPr>
          <p:cNvPr id="26" name="Oval 25">
            <a:extLst>
              <a:ext uri="{FF2B5EF4-FFF2-40B4-BE49-F238E27FC236}">
                <a16:creationId xmlns:a16="http://schemas.microsoft.com/office/drawing/2014/main" id="{7B13AA81-E194-FC34-2FBA-BE54A4278C92}"/>
              </a:ext>
            </a:extLst>
          </p:cNvPr>
          <p:cNvSpPr/>
          <p:nvPr/>
        </p:nvSpPr>
        <p:spPr bwMode="gray">
          <a:xfrm>
            <a:off x="9238873" y="3042912"/>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a:t>5</a:t>
            </a:r>
            <a:endParaRPr/>
          </a:p>
        </p:txBody>
      </p:sp>
      <p:sp>
        <p:nvSpPr>
          <p:cNvPr id="27" name="Oval 26">
            <a:extLst>
              <a:ext uri="{FF2B5EF4-FFF2-40B4-BE49-F238E27FC236}">
                <a16:creationId xmlns:a16="http://schemas.microsoft.com/office/drawing/2014/main" id="{6D947502-E110-6E0F-2CAE-9E055B164FEE}"/>
              </a:ext>
            </a:extLst>
          </p:cNvPr>
          <p:cNvSpPr/>
          <p:nvPr/>
        </p:nvSpPr>
        <p:spPr bwMode="gray">
          <a:xfrm>
            <a:off x="5697128" y="5096807"/>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a:t>6</a:t>
            </a:r>
            <a:endParaRPr/>
          </a:p>
        </p:txBody>
      </p:sp>
      <p:sp>
        <p:nvSpPr>
          <p:cNvPr id="28" name="Oval 27">
            <a:extLst>
              <a:ext uri="{FF2B5EF4-FFF2-40B4-BE49-F238E27FC236}">
                <a16:creationId xmlns:a16="http://schemas.microsoft.com/office/drawing/2014/main" id="{F81259C8-3E58-1126-92C3-B9DB2AB7F4A2}"/>
              </a:ext>
            </a:extLst>
          </p:cNvPr>
          <p:cNvSpPr/>
          <p:nvPr/>
        </p:nvSpPr>
        <p:spPr bwMode="gray">
          <a:xfrm>
            <a:off x="6635472" y="5096806"/>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a:t>7</a:t>
            </a:r>
            <a:endParaRPr/>
          </a:p>
        </p:txBody>
      </p:sp>
    </p:spTree>
    <p:extLst>
      <p:ext uri="{BB962C8B-B14F-4D97-AF65-F5344CB8AC3E}">
        <p14:creationId xmlns:p14="http://schemas.microsoft.com/office/powerpoint/2010/main" val="211092433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037C31-F27C-454E-BE4B-B3B1F95434C6}"/>
              </a:ext>
            </a:extLst>
          </p:cNvPr>
          <p:cNvSpPr>
            <a:spLocks noGrp="1"/>
          </p:cNvSpPr>
          <p:nvPr>
            <p:ph type="body" sz="quarter" idx="10"/>
          </p:nvPr>
        </p:nvSpPr>
        <p:spPr>
          <a:xfrm>
            <a:off x="505806" y="1427864"/>
            <a:ext cx="3945119" cy="4853667"/>
          </a:xfrm>
        </p:spPr>
        <p:txBody>
          <a:bodyPr vert="horz" lIns="0" tIns="0" rIns="0" bIns="0" anchor="t">
            <a:normAutofit/>
          </a:bodyPr>
          <a:lstStyle/>
          <a:p>
            <a:pPr>
              <a:spcBef>
                <a:spcPts val="0"/>
              </a:spcBef>
              <a:spcAft>
                <a:spcPts val="600"/>
              </a:spcAft>
              <a:buSzPct val="100000"/>
              <a:defRPr sz="1300"/>
            </a:pPr>
            <a:r>
              <a:rPr err="1"/>
              <a:t>在主页中</a:t>
            </a:r>
            <a:r>
              <a:t>：</a:t>
            </a:r>
          </a:p>
          <a:p>
            <a:pPr marL="228600" indent="-228600">
              <a:spcBef>
                <a:spcPts val="0"/>
              </a:spcBef>
              <a:spcAft>
                <a:spcPts val="600"/>
              </a:spcAft>
              <a:buSzPct val="100000"/>
              <a:buFont typeface="+mj-lt"/>
              <a:buAutoNum type="arabicPeriod"/>
              <a:defRPr sz="1300"/>
            </a:pPr>
            <a:r>
              <a:rPr err="1"/>
              <a:t>单击</a:t>
            </a:r>
            <a:r>
              <a:t> </a:t>
            </a:r>
            <a:r>
              <a:rPr err="1"/>
              <a:t>按钮</a:t>
            </a:r>
            <a:r>
              <a:rPr lang="en-US"/>
              <a:t>         </a:t>
            </a:r>
            <a:r>
              <a:t>。</a:t>
            </a:r>
          </a:p>
          <a:p>
            <a:pPr marL="228600" indent="-228600">
              <a:spcBef>
                <a:spcPts val="0"/>
              </a:spcBef>
              <a:spcAft>
                <a:spcPts val="600"/>
              </a:spcAft>
              <a:buSzPct val="100000"/>
              <a:buFont typeface="+mj-lt"/>
              <a:buAutoNum type="arabicPeriod"/>
              <a:defRPr sz="1300"/>
            </a:pPr>
            <a:r>
              <a:rPr err="1"/>
              <a:t>选择</a:t>
            </a:r>
            <a:r>
              <a:rPr b="1" err="1"/>
              <a:t>上载</a:t>
            </a:r>
            <a:r>
              <a:rPr b="1"/>
              <a:t>/</a:t>
            </a:r>
            <a:r>
              <a:rPr b="1" err="1"/>
              <a:t>下载</a:t>
            </a:r>
            <a:endParaRPr b="1"/>
          </a:p>
          <a:p>
            <a:pPr marL="228600" indent="-228600">
              <a:spcBef>
                <a:spcPts val="0"/>
              </a:spcBef>
              <a:spcAft>
                <a:spcPts val="600"/>
              </a:spcAft>
              <a:buSzPct val="100000"/>
              <a:buFont typeface="+mj-lt"/>
              <a:buAutoNum type="arabicPeriod"/>
              <a:defRPr sz="1300"/>
            </a:pPr>
            <a:r>
              <a:rPr lang="zh-CN" altLang="en-US"/>
              <a:t>跳转到</a:t>
            </a:r>
            <a:r>
              <a:rPr b="1" err="1"/>
              <a:t>上载</a:t>
            </a:r>
            <a:endParaRPr b="1"/>
          </a:p>
          <a:p>
            <a:pPr marL="228600" indent="-228600">
              <a:spcBef>
                <a:spcPts val="0"/>
              </a:spcBef>
              <a:spcAft>
                <a:spcPts val="600"/>
              </a:spcAft>
              <a:buSzPct val="100000"/>
              <a:buFont typeface="+mj-lt"/>
              <a:buAutoNum type="arabicPeriod"/>
              <a:defRPr sz="1300"/>
            </a:pPr>
            <a:r>
              <a:rPr err="1"/>
              <a:t>单击</a:t>
            </a:r>
            <a:r>
              <a:rPr b="1" err="1"/>
              <a:t>上载</a:t>
            </a:r>
            <a:endParaRPr sz="1300"/>
          </a:p>
          <a:p>
            <a:pPr marL="228600" indent="-228600">
              <a:spcBef>
                <a:spcPts val="0"/>
              </a:spcBef>
              <a:spcAft>
                <a:spcPts val="600"/>
              </a:spcAft>
              <a:buSzPct val="100000"/>
              <a:buFont typeface="+mj-lt"/>
              <a:buAutoNum type="arabicPeriod"/>
              <a:defRPr sz="1300"/>
            </a:pPr>
            <a:r>
              <a:rPr err="1"/>
              <a:t>选择类型</a:t>
            </a:r>
            <a:r>
              <a:rPr b="1" err="1"/>
              <a:t>发货通知</a:t>
            </a:r>
            <a:r>
              <a:rPr err="1"/>
              <a:t>并填写标有星号</a:t>
            </a:r>
            <a:r>
              <a:t> (*) </a:t>
            </a:r>
            <a:r>
              <a:rPr err="1"/>
              <a:t>的必填字段</a:t>
            </a:r>
            <a:endParaRPr/>
          </a:p>
          <a:p>
            <a:pPr marL="228600" indent="-228600">
              <a:spcBef>
                <a:spcPts val="0"/>
              </a:spcBef>
              <a:spcAft>
                <a:spcPts val="600"/>
              </a:spcAft>
              <a:buSzPct val="100000"/>
              <a:buFont typeface="+mj-lt"/>
              <a:buAutoNum type="arabicPeriod"/>
              <a:defRPr sz="1300"/>
            </a:pPr>
            <a:r>
              <a:rPr b="1" err="1"/>
              <a:t>选择应上载以创建发货通知的</a:t>
            </a:r>
            <a:r>
              <a:rPr b="1"/>
              <a:t> Excel </a:t>
            </a:r>
            <a:r>
              <a:rPr b="1" err="1"/>
              <a:t>文件</a:t>
            </a:r>
            <a:endParaRPr sz="1300">
              <a:cs typeface="Arial"/>
            </a:endParaRPr>
          </a:p>
          <a:p>
            <a:pPr marL="228600" indent="-228600">
              <a:spcBef>
                <a:spcPts val="0"/>
              </a:spcBef>
              <a:spcAft>
                <a:spcPts val="600"/>
              </a:spcAft>
              <a:buSzPct val="100000"/>
              <a:buFont typeface="+mj-lt"/>
              <a:buAutoNum type="arabicPeriod"/>
              <a:defRPr sz="1300"/>
            </a:pPr>
            <a:r>
              <a:rPr err="1"/>
              <a:t>单击</a:t>
            </a:r>
            <a:r>
              <a:rPr b="1" err="1"/>
              <a:t>上载</a:t>
            </a:r>
            <a:endParaRPr b="1"/>
          </a:p>
          <a:p>
            <a:pPr>
              <a:spcBef>
                <a:spcPts val="0"/>
              </a:spcBef>
              <a:spcAft>
                <a:spcPts val="600"/>
              </a:spcAft>
              <a:buSzPct val="100000"/>
            </a:pPr>
            <a:endParaRPr sz="1300"/>
          </a:p>
          <a:p>
            <a:pPr>
              <a:spcBef>
                <a:spcPts val="0"/>
              </a:spcBef>
              <a:spcAft>
                <a:spcPts val="600"/>
              </a:spcAft>
              <a:buSzPct val="100000"/>
              <a:defRPr sz="1300" b="1">
                <a:solidFill>
                  <a:srgbClr val="FFC000"/>
                </a:solidFill>
              </a:defRPr>
            </a:pPr>
            <a:r>
              <a:rPr err="1"/>
              <a:t>注释</a:t>
            </a:r>
            <a:r>
              <a:t>：</a:t>
            </a:r>
          </a:p>
          <a:p>
            <a:pPr>
              <a:spcBef>
                <a:spcPts val="0"/>
              </a:spcBef>
              <a:spcAft>
                <a:spcPts val="600"/>
              </a:spcAft>
              <a:buSzPct val="100000"/>
              <a:defRPr sz="1300"/>
            </a:pPr>
            <a:r>
              <a:rPr err="1"/>
              <a:t>除抬头行外，您还可以上载最多包含</a:t>
            </a:r>
            <a:r>
              <a:t> 10,000 </a:t>
            </a:r>
            <a:r>
              <a:rPr err="1"/>
              <a:t>行的已编辑发货通知模板</a:t>
            </a:r>
            <a:r>
              <a:t>。</a:t>
            </a:r>
          </a:p>
          <a:p>
            <a:pPr>
              <a:spcBef>
                <a:spcPts val="0"/>
              </a:spcBef>
              <a:spcAft>
                <a:spcPts val="600"/>
              </a:spcAft>
              <a:buSzPct val="100000"/>
            </a:pPr>
            <a:endParaRPr sz="1300"/>
          </a:p>
          <a:p>
            <a:pPr marL="228600" indent="-228600">
              <a:spcBef>
                <a:spcPts val="0"/>
              </a:spcBef>
              <a:spcAft>
                <a:spcPts val="600"/>
              </a:spcAft>
              <a:buFont typeface="+mj-lt"/>
              <a:buAutoNum type="arabicParenR"/>
            </a:pPr>
            <a:endParaRPr sz="1300"/>
          </a:p>
        </p:txBody>
      </p:sp>
      <p:sp>
        <p:nvSpPr>
          <p:cNvPr id="2" name="Title 1">
            <a:extLst>
              <a:ext uri="{FF2B5EF4-FFF2-40B4-BE49-F238E27FC236}">
                <a16:creationId xmlns:a16="http://schemas.microsoft.com/office/drawing/2014/main" id="{ECCA49CE-9D4F-4D27-9A5D-F922E6242101}"/>
              </a:ext>
            </a:extLst>
          </p:cNvPr>
          <p:cNvSpPr>
            <a:spLocks noGrp="1"/>
          </p:cNvSpPr>
          <p:nvPr>
            <p:ph type="title"/>
          </p:nvPr>
        </p:nvSpPr>
        <p:spPr>
          <a:xfrm>
            <a:off x="505805" y="385007"/>
            <a:ext cx="11183564" cy="677108"/>
          </a:xfrm>
        </p:spPr>
        <p:txBody>
          <a:bodyPr/>
          <a:lstStyle/>
          <a:p>
            <a:r>
              <a:t>发货前通知</a:t>
            </a:r>
            <a:br>
              <a:rPr lang="en-US"/>
            </a:br>
            <a:r>
              <a:t> </a:t>
            </a:r>
            <a:r>
              <a:rPr sz="2000">
                <a:solidFill>
                  <a:schemeClr val="accent1"/>
                </a:solidFill>
              </a:rPr>
              <a:t>批量上载 ASN — 上载发货通知模板</a:t>
            </a:r>
          </a:p>
        </p:txBody>
      </p:sp>
      <p:pic>
        <p:nvPicPr>
          <p:cNvPr id="13" name="Picture 12">
            <a:extLst>
              <a:ext uri="{FF2B5EF4-FFF2-40B4-BE49-F238E27FC236}">
                <a16:creationId xmlns:a16="http://schemas.microsoft.com/office/drawing/2014/main" id="{5AE1DB51-3C26-4E84-9ED0-BD74770A4F58}"/>
              </a:ext>
            </a:extLst>
          </p:cNvPr>
          <p:cNvPicPr>
            <a:picLocks noChangeAspect="1"/>
          </p:cNvPicPr>
          <p:nvPr/>
        </p:nvPicPr>
        <p:blipFill>
          <a:blip r:embed="rId3"/>
          <a:stretch>
            <a:fillRect/>
          </a:stretch>
        </p:blipFill>
        <p:spPr>
          <a:xfrm>
            <a:off x="1485375" y="1624129"/>
            <a:ext cx="353599" cy="323116"/>
          </a:xfrm>
          <a:prstGeom prst="rect">
            <a:avLst/>
          </a:prstGeom>
        </p:spPr>
      </p:pic>
      <p:pic>
        <p:nvPicPr>
          <p:cNvPr id="5" name="Picture 4">
            <a:extLst>
              <a:ext uri="{FF2B5EF4-FFF2-40B4-BE49-F238E27FC236}">
                <a16:creationId xmlns:a16="http://schemas.microsoft.com/office/drawing/2014/main" id="{8596DBE1-94F9-3CE4-ED16-3892710E9624}"/>
              </a:ext>
            </a:extLst>
          </p:cNvPr>
          <p:cNvPicPr>
            <a:picLocks noChangeAspect="1"/>
          </p:cNvPicPr>
          <p:nvPr/>
        </p:nvPicPr>
        <p:blipFill rotWithShape="1">
          <a:blip r:embed="rId4"/>
          <a:srcRect t="3578"/>
          <a:stretch/>
        </p:blipFill>
        <p:spPr>
          <a:xfrm>
            <a:off x="4959445" y="1300944"/>
            <a:ext cx="1891601" cy="1374075"/>
          </a:xfrm>
          <a:prstGeom prst="rect">
            <a:avLst/>
          </a:prstGeom>
          <a:ln>
            <a:solidFill>
              <a:schemeClr val="accent3">
                <a:lumMod val="40000"/>
                <a:lumOff val="60000"/>
              </a:schemeClr>
            </a:solidFill>
          </a:ln>
        </p:spPr>
      </p:pic>
      <p:pic>
        <p:nvPicPr>
          <p:cNvPr id="6" name="Picture 5">
            <a:extLst>
              <a:ext uri="{FF2B5EF4-FFF2-40B4-BE49-F238E27FC236}">
                <a16:creationId xmlns:a16="http://schemas.microsoft.com/office/drawing/2014/main" id="{F63B7277-0200-C8C0-B2F3-6E70442D5EBA}"/>
              </a:ext>
            </a:extLst>
          </p:cNvPr>
          <p:cNvPicPr>
            <a:picLocks noChangeAspect="1"/>
          </p:cNvPicPr>
          <p:nvPr/>
        </p:nvPicPr>
        <p:blipFill>
          <a:blip r:embed="rId5"/>
          <a:stretch>
            <a:fillRect/>
          </a:stretch>
        </p:blipFill>
        <p:spPr>
          <a:xfrm>
            <a:off x="6436371" y="1427864"/>
            <a:ext cx="274344" cy="323116"/>
          </a:xfrm>
          <a:prstGeom prst="rect">
            <a:avLst/>
          </a:prstGeom>
        </p:spPr>
      </p:pic>
      <p:pic>
        <p:nvPicPr>
          <p:cNvPr id="9" name="Picture 8">
            <a:extLst>
              <a:ext uri="{FF2B5EF4-FFF2-40B4-BE49-F238E27FC236}">
                <a16:creationId xmlns:a16="http://schemas.microsoft.com/office/drawing/2014/main" id="{D98E195B-A502-B59D-8E00-97E1E7F0263F}"/>
              </a:ext>
            </a:extLst>
          </p:cNvPr>
          <p:cNvPicPr>
            <a:picLocks noChangeAspect="1"/>
          </p:cNvPicPr>
          <p:nvPr/>
        </p:nvPicPr>
        <p:blipFill>
          <a:blip r:embed="rId6"/>
          <a:stretch>
            <a:fillRect/>
          </a:stretch>
        </p:blipFill>
        <p:spPr>
          <a:xfrm>
            <a:off x="6547539" y="2305689"/>
            <a:ext cx="274344" cy="329213"/>
          </a:xfrm>
          <a:prstGeom prst="rect">
            <a:avLst/>
          </a:prstGeom>
        </p:spPr>
      </p:pic>
      <p:pic>
        <p:nvPicPr>
          <p:cNvPr id="14" name="Picture 13">
            <a:extLst>
              <a:ext uri="{FF2B5EF4-FFF2-40B4-BE49-F238E27FC236}">
                <a16:creationId xmlns:a16="http://schemas.microsoft.com/office/drawing/2014/main" id="{01196042-4A7B-6D2F-8D2E-629E6B7E0516}"/>
              </a:ext>
            </a:extLst>
          </p:cNvPr>
          <p:cNvPicPr>
            <a:picLocks noChangeAspect="1"/>
          </p:cNvPicPr>
          <p:nvPr/>
        </p:nvPicPr>
        <p:blipFill>
          <a:blip r:embed="rId7"/>
          <a:stretch>
            <a:fillRect/>
          </a:stretch>
        </p:blipFill>
        <p:spPr>
          <a:xfrm>
            <a:off x="7744251" y="1219425"/>
            <a:ext cx="2820571" cy="1611755"/>
          </a:xfrm>
          <a:prstGeom prst="rect">
            <a:avLst/>
          </a:prstGeom>
          <a:ln>
            <a:solidFill>
              <a:schemeClr val="accent3">
                <a:lumMod val="40000"/>
                <a:lumOff val="60000"/>
              </a:schemeClr>
            </a:solidFill>
          </a:ln>
        </p:spPr>
      </p:pic>
      <p:pic>
        <p:nvPicPr>
          <p:cNvPr id="15" name="Picture 14">
            <a:extLst>
              <a:ext uri="{FF2B5EF4-FFF2-40B4-BE49-F238E27FC236}">
                <a16:creationId xmlns:a16="http://schemas.microsoft.com/office/drawing/2014/main" id="{356D659B-EB58-3974-2E06-72F3B4FD1B39}"/>
              </a:ext>
            </a:extLst>
          </p:cNvPr>
          <p:cNvPicPr>
            <a:picLocks noChangeAspect="1"/>
          </p:cNvPicPr>
          <p:nvPr/>
        </p:nvPicPr>
        <p:blipFill>
          <a:blip r:embed="rId8"/>
          <a:stretch>
            <a:fillRect/>
          </a:stretch>
        </p:blipFill>
        <p:spPr>
          <a:xfrm>
            <a:off x="9729697" y="1427864"/>
            <a:ext cx="274344" cy="329213"/>
          </a:xfrm>
          <a:prstGeom prst="rect">
            <a:avLst/>
          </a:prstGeom>
        </p:spPr>
      </p:pic>
      <p:pic>
        <p:nvPicPr>
          <p:cNvPr id="17" name="Picture 16">
            <a:extLst>
              <a:ext uri="{FF2B5EF4-FFF2-40B4-BE49-F238E27FC236}">
                <a16:creationId xmlns:a16="http://schemas.microsoft.com/office/drawing/2014/main" id="{69B1E1AE-F56F-AC11-3EEB-1A5D6BE04C45}"/>
              </a:ext>
            </a:extLst>
          </p:cNvPr>
          <p:cNvPicPr>
            <a:picLocks noChangeAspect="1"/>
          </p:cNvPicPr>
          <p:nvPr/>
        </p:nvPicPr>
        <p:blipFill>
          <a:blip r:embed="rId9"/>
          <a:stretch>
            <a:fillRect/>
          </a:stretch>
        </p:blipFill>
        <p:spPr>
          <a:xfrm>
            <a:off x="7744251" y="3012738"/>
            <a:ext cx="3581900" cy="800212"/>
          </a:xfrm>
          <a:prstGeom prst="rect">
            <a:avLst/>
          </a:prstGeom>
          <a:ln>
            <a:solidFill>
              <a:schemeClr val="accent3">
                <a:lumMod val="40000"/>
                <a:lumOff val="60000"/>
              </a:schemeClr>
            </a:solidFill>
          </a:ln>
        </p:spPr>
      </p:pic>
      <p:pic>
        <p:nvPicPr>
          <p:cNvPr id="19" name="Picture 18">
            <a:extLst>
              <a:ext uri="{FF2B5EF4-FFF2-40B4-BE49-F238E27FC236}">
                <a16:creationId xmlns:a16="http://schemas.microsoft.com/office/drawing/2014/main" id="{2D79FE84-5A76-0482-5A8D-B3405640B686}"/>
              </a:ext>
            </a:extLst>
          </p:cNvPr>
          <p:cNvPicPr>
            <a:picLocks noChangeAspect="1"/>
          </p:cNvPicPr>
          <p:nvPr/>
        </p:nvPicPr>
        <p:blipFill>
          <a:blip r:embed="rId10"/>
          <a:stretch>
            <a:fillRect/>
          </a:stretch>
        </p:blipFill>
        <p:spPr>
          <a:xfrm>
            <a:off x="8263067" y="2936765"/>
            <a:ext cx="274344" cy="323116"/>
          </a:xfrm>
          <a:prstGeom prst="rect">
            <a:avLst/>
          </a:prstGeom>
        </p:spPr>
      </p:pic>
      <p:pic>
        <p:nvPicPr>
          <p:cNvPr id="2054" name="Picture 6">
            <a:extLst>
              <a:ext uri="{FF2B5EF4-FFF2-40B4-BE49-F238E27FC236}">
                <a16:creationId xmlns:a16="http://schemas.microsoft.com/office/drawing/2014/main" id="{6A3A7398-BDCF-6B02-DCF7-8971A99D13D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39294" y="4001779"/>
            <a:ext cx="6950075" cy="2396390"/>
          </a:xfrm>
          <a:prstGeom prst="rect">
            <a:avLst/>
          </a:prstGeom>
          <a:noFill/>
          <a:ln>
            <a:solidFill>
              <a:schemeClr val="accent3">
                <a:lumMod val="40000"/>
                <a:lumOff val="60000"/>
              </a:schemeClr>
            </a:solidFill>
          </a:ln>
          <a:extLst>
            <a:ext uri="{909E8E84-426E-40DD-AFC4-6F175D3DCCD1}">
              <a14:hiddenFill xmlns:a14="http://schemas.microsoft.com/office/drawing/2010/main">
                <a:solidFill>
                  <a:srgbClr val="FFFFFF"/>
                </a:solidFill>
              </a14:hiddenFill>
            </a:ext>
          </a:extLst>
        </p:spPr>
      </p:pic>
      <p:pic>
        <p:nvPicPr>
          <p:cNvPr id="20" name="Picture 19">
            <a:extLst>
              <a:ext uri="{FF2B5EF4-FFF2-40B4-BE49-F238E27FC236}">
                <a16:creationId xmlns:a16="http://schemas.microsoft.com/office/drawing/2014/main" id="{0AD785EA-E6AA-3766-299B-C73C73818B73}"/>
              </a:ext>
            </a:extLst>
          </p:cNvPr>
          <p:cNvPicPr>
            <a:picLocks noChangeAspect="1"/>
          </p:cNvPicPr>
          <p:nvPr/>
        </p:nvPicPr>
        <p:blipFill>
          <a:blip r:embed="rId12"/>
          <a:stretch>
            <a:fillRect/>
          </a:stretch>
        </p:blipFill>
        <p:spPr>
          <a:xfrm>
            <a:off x="8537411" y="4564872"/>
            <a:ext cx="274344" cy="329213"/>
          </a:xfrm>
          <a:prstGeom prst="rect">
            <a:avLst/>
          </a:prstGeom>
        </p:spPr>
      </p:pic>
      <p:pic>
        <p:nvPicPr>
          <p:cNvPr id="21" name="Picture 20">
            <a:extLst>
              <a:ext uri="{FF2B5EF4-FFF2-40B4-BE49-F238E27FC236}">
                <a16:creationId xmlns:a16="http://schemas.microsoft.com/office/drawing/2014/main" id="{EF28F0CA-B2EC-8C0A-B5B0-2FA9CCBCCD69}"/>
              </a:ext>
            </a:extLst>
          </p:cNvPr>
          <p:cNvPicPr>
            <a:picLocks noChangeAspect="1"/>
          </p:cNvPicPr>
          <p:nvPr/>
        </p:nvPicPr>
        <p:blipFill>
          <a:blip r:embed="rId13"/>
          <a:stretch>
            <a:fillRect/>
          </a:stretch>
        </p:blipFill>
        <p:spPr>
          <a:xfrm>
            <a:off x="6713874" y="5373176"/>
            <a:ext cx="274344" cy="329213"/>
          </a:xfrm>
          <a:prstGeom prst="rect">
            <a:avLst/>
          </a:prstGeom>
        </p:spPr>
      </p:pic>
      <p:pic>
        <p:nvPicPr>
          <p:cNvPr id="22" name="Picture 21">
            <a:extLst>
              <a:ext uri="{FF2B5EF4-FFF2-40B4-BE49-F238E27FC236}">
                <a16:creationId xmlns:a16="http://schemas.microsoft.com/office/drawing/2014/main" id="{D6C2CA69-AF63-3174-1FC2-97AAFADA6DD6}"/>
              </a:ext>
            </a:extLst>
          </p:cNvPr>
          <p:cNvPicPr>
            <a:picLocks noChangeAspect="1"/>
          </p:cNvPicPr>
          <p:nvPr/>
        </p:nvPicPr>
        <p:blipFill>
          <a:blip r:embed="rId14"/>
          <a:stretch>
            <a:fillRect/>
          </a:stretch>
        </p:blipFill>
        <p:spPr>
          <a:xfrm>
            <a:off x="9866869" y="6075053"/>
            <a:ext cx="274344" cy="323116"/>
          </a:xfrm>
          <a:prstGeom prst="rect">
            <a:avLst/>
          </a:prstGeom>
        </p:spPr>
      </p:pic>
    </p:spTree>
    <p:extLst>
      <p:ext uri="{BB962C8B-B14F-4D97-AF65-F5344CB8AC3E}">
        <p14:creationId xmlns:p14="http://schemas.microsoft.com/office/powerpoint/2010/main" val="152547877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3037C31-F27C-454E-BE4B-B3B1F95434C6}"/>
              </a:ext>
            </a:extLst>
          </p:cNvPr>
          <p:cNvSpPr>
            <a:spLocks noGrp="1"/>
          </p:cNvSpPr>
          <p:nvPr>
            <p:ph type="body" sz="quarter" idx="10"/>
          </p:nvPr>
        </p:nvSpPr>
        <p:spPr>
          <a:xfrm>
            <a:off x="505806" y="1427864"/>
            <a:ext cx="3945119" cy="4853667"/>
          </a:xfrm>
        </p:spPr>
        <p:txBody>
          <a:bodyPr>
            <a:normAutofit/>
          </a:bodyPr>
          <a:lstStyle/>
          <a:p>
            <a:pPr marL="228600" indent="-228600">
              <a:spcBef>
                <a:spcPts val="0"/>
              </a:spcBef>
              <a:spcAft>
                <a:spcPts val="600"/>
              </a:spcAft>
              <a:buSzPct val="100000"/>
              <a:buFont typeface="+mj-lt"/>
              <a:buAutoNum type="arabicPeriod"/>
              <a:defRPr sz="1300"/>
            </a:pPr>
            <a:r>
              <a:t>成功上载后，状态将为 </a:t>
            </a:r>
            <a:r>
              <a:rPr b="1"/>
              <a:t>已完成</a:t>
            </a:r>
            <a:r>
              <a:t> 并在 SAP Business Network 中创建发货通知。</a:t>
            </a:r>
          </a:p>
          <a:p>
            <a:pPr marL="228600" indent="-228600">
              <a:spcBef>
                <a:spcPts val="0"/>
              </a:spcBef>
              <a:spcAft>
                <a:spcPts val="600"/>
              </a:spcAft>
              <a:buSzPct val="100000"/>
              <a:buFont typeface="+mj-lt"/>
              <a:buAutoNum type="arabicPeriod"/>
              <a:defRPr sz="1300"/>
            </a:pPr>
            <a:r>
              <a:t>出现错误时，可以下载</a:t>
            </a:r>
            <a:r>
              <a:rPr b="1"/>
              <a:t>日志</a:t>
            </a:r>
            <a:r>
              <a:t>以帮助解决错误。</a:t>
            </a:r>
          </a:p>
          <a:p>
            <a:pPr>
              <a:spcBef>
                <a:spcPts val="0"/>
              </a:spcBef>
              <a:spcAft>
                <a:spcPts val="600"/>
              </a:spcAft>
              <a:buSzPct val="100000"/>
            </a:pPr>
            <a:endParaRPr sz="1300"/>
          </a:p>
          <a:p>
            <a:pPr>
              <a:spcBef>
                <a:spcPts val="0"/>
              </a:spcBef>
              <a:spcAft>
                <a:spcPts val="600"/>
              </a:spcAft>
              <a:buSzPct val="100000"/>
            </a:pPr>
            <a:endParaRPr sz="1300"/>
          </a:p>
          <a:p>
            <a:pPr marL="228600" indent="-228600">
              <a:spcBef>
                <a:spcPts val="0"/>
              </a:spcBef>
              <a:spcAft>
                <a:spcPts val="600"/>
              </a:spcAft>
              <a:buFont typeface="+mj-lt"/>
              <a:buAutoNum type="arabicParenR"/>
            </a:pPr>
            <a:endParaRPr sz="1300"/>
          </a:p>
        </p:txBody>
      </p:sp>
      <p:sp>
        <p:nvSpPr>
          <p:cNvPr id="2" name="Title 1">
            <a:extLst>
              <a:ext uri="{FF2B5EF4-FFF2-40B4-BE49-F238E27FC236}">
                <a16:creationId xmlns:a16="http://schemas.microsoft.com/office/drawing/2014/main" id="{ECCA49CE-9D4F-4D27-9A5D-F922E6242101}"/>
              </a:ext>
            </a:extLst>
          </p:cNvPr>
          <p:cNvSpPr>
            <a:spLocks noGrp="1"/>
          </p:cNvSpPr>
          <p:nvPr>
            <p:ph type="title"/>
          </p:nvPr>
        </p:nvSpPr>
        <p:spPr>
          <a:xfrm>
            <a:off x="505805" y="385007"/>
            <a:ext cx="11183564" cy="677108"/>
          </a:xfrm>
        </p:spPr>
        <p:txBody>
          <a:bodyPr/>
          <a:lstStyle/>
          <a:p>
            <a:r>
              <a:rPr err="1"/>
              <a:t>发货前通知</a:t>
            </a:r>
            <a:br>
              <a:rPr lang="en-US"/>
            </a:br>
            <a:r>
              <a:t> </a:t>
            </a:r>
            <a:r>
              <a:rPr sz="2000" err="1">
                <a:solidFill>
                  <a:schemeClr val="accent1"/>
                </a:solidFill>
              </a:rPr>
              <a:t>批量上载</a:t>
            </a:r>
            <a:r>
              <a:rPr sz="2000">
                <a:solidFill>
                  <a:schemeClr val="accent1"/>
                </a:solidFill>
              </a:rPr>
              <a:t> ASN — </a:t>
            </a:r>
            <a:r>
              <a:rPr sz="2000" err="1">
                <a:solidFill>
                  <a:schemeClr val="accent1"/>
                </a:solidFill>
              </a:rPr>
              <a:t>上载发货通知模板</a:t>
            </a:r>
            <a:endParaRPr sz="2000">
              <a:solidFill>
                <a:schemeClr val="accent1"/>
              </a:solidFill>
            </a:endParaRPr>
          </a:p>
        </p:txBody>
      </p:sp>
      <p:pic>
        <p:nvPicPr>
          <p:cNvPr id="3074" name="Picture 2">
            <a:extLst>
              <a:ext uri="{FF2B5EF4-FFF2-40B4-BE49-F238E27FC236}">
                <a16:creationId xmlns:a16="http://schemas.microsoft.com/office/drawing/2014/main" id="{44466E7A-A020-4D0B-A8FD-67B97A376E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805" y="2336868"/>
            <a:ext cx="11315556" cy="2727989"/>
          </a:xfrm>
          <a:prstGeom prst="rect">
            <a:avLst/>
          </a:prstGeom>
          <a:noFill/>
          <a:ln>
            <a:solidFill>
              <a:schemeClr val="accent3">
                <a:lumMod val="40000"/>
                <a:lumOff val="60000"/>
              </a:schemeClr>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61256131-7B78-48CF-4EBE-67C0D8EC40A9}"/>
              </a:ext>
            </a:extLst>
          </p:cNvPr>
          <p:cNvPicPr>
            <a:picLocks noChangeAspect="1"/>
          </p:cNvPicPr>
          <p:nvPr/>
        </p:nvPicPr>
        <p:blipFill>
          <a:blip r:embed="rId4"/>
          <a:stretch>
            <a:fillRect/>
          </a:stretch>
        </p:blipFill>
        <p:spPr>
          <a:xfrm>
            <a:off x="9167713" y="4662746"/>
            <a:ext cx="274344" cy="329213"/>
          </a:xfrm>
          <a:prstGeom prst="rect">
            <a:avLst/>
          </a:prstGeom>
        </p:spPr>
      </p:pic>
      <p:pic>
        <p:nvPicPr>
          <p:cNvPr id="5" name="Picture 4">
            <a:extLst>
              <a:ext uri="{FF2B5EF4-FFF2-40B4-BE49-F238E27FC236}">
                <a16:creationId xmlns:a16="http://schemas.microsoft.com/office/drawing/2014/main" id="{8AEBED24-42E5-9376-FC1E-90C4971ECAAC}"/>
              </a:ext>
            </a:extLst>
          </p:cNvPr>
          <p:cNvPicPr>
            <a:picLocks noChangeAspect="1"/>
          </p:cNvPicPr>
          <p:nvPr/>
        </p:nvPicPr>
        <p:blipFill>
          <a:blip r:embed="rId5"/>
          <a:stretch>
            <a:fillRect/>
          </a:stretch>
        </p:blipFill>
        <p:spPr>
          <a:xfrm>
            <a:off x="10993587" y="4662745"/>
            <a:ext cx="274344" cy="329213"/>
          </a:xfrm>
          <a:prstGeom prst="rect">
            <a:avLst/>
          </a:prstGeom>
        </p:spPr>
      </p:pic>
    </p:spTree>
    <p:extLst>
      <p:ext uri="{BB962C8B-B14F-4D97-AF65-F5344CB8AC3E}">
        <p14:creationId xmlns:p14="http://schemas.microsoft.com/office/powerpoint/2010/main" val="27097002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E5BF2E-F921-4DE4-A965-8CC76312819F}"/>
              </a:ext>
            </a:extLst>
          </p:cNvPr>
          <p:cNvSpPr>
            <a:spLocks noGrp="1"/>
          </p:cNvSpPr>
          <p:nvPr>
            <p:ph type="title"/>
          </p:nvPr>
        </p:nvSpPr>
        <p:spPr>
          <a:xfrm>
            <a:off x="505457" y="504000"/>
            <a:ext cx="11183564" cy="676980"/>
          </a:xfrm>
        </p:spPr>
        <p:txBody>
          <a:bodyPr/>
          <a:lstStyle/>
          <a:p>
            <a:r>
              <a:rPr dirty="0" err="1"/>
              <a:t>发货前通知</a:t>
            </a:r>
            <a:br>
              <a:rPr lang="en-US" dirty="0"/>
            </a:br>
            <a:r>
              <a:rPr dirty="0"/>
              <a:t> </a:t>
            </a:r>
            <a:r>
              <a:rPr sz="2000" dirty="0" err="1">
                <a:solidFill>
                  <a:schemeClr val="accent1"/>
                </a:solidFill>
              </a:rPr>
              <a:t>查看提交的发货前通知</a:t>
            </a:r>
            <a:endParaRPr sz="2000" dirty="0">
              <a:solidFill>
                <a:schemeClr val="accent1"/>
              </a:solidFill>
            </a:endParaRPr>
          </a:p>
        </p:txBody>
      </p:sp>
      <p:sp>
        <p:nvSpPr>
          <p:cNvPr id="6" name="TextBox 5">
            <a:extLst>
              <a:ext uri="{FF2B5EF4-FFF2-40B4-BE49-F238E27FC236}">
                <a16:creationId xmlns:a16="http://schemas.microsoft.com/office/drawing/2014/main" id="{F5A102F4-C8FE-4284-B4A5-E182887EEB32}"/>
              </a:ext>
            </a:extLst>
          </p:cNvPr>
          <p:cNvSpPr txBox="1"/>
          <p:nvPr/>
        </p:nvSpPr>
        <p:spPr>
          <a:xfrm>
            <a:off x="505457" y="1435373"/>
            <a:ext cx="10654630" cy="1584511"/>
          </a:xfrm>
          <a:prstGeom prst="rect">
            <a:avLst/>
          </a:prstGeom>
          <a:noFill/>
        </p:spPr>
        <p:txBody>
          <a:bodyPr wrap="square" lIns="0" tIns="0" rIns="0" bIns="0" anchor="t">
            <a:noAutofit/>
          </a:bodyPr>
          <a:lstStyle/>
          <a:p>
            <a:pPr marL="342900" indent="-342900">
              <a:lnSpc>
                <a:spcPts val="1700"/>
              </a:lnSpc>
              <a:spcAft>
                <a:spcPts val="600"/>
              </a:spcAft>
              <a:buClr>
                <a:srgbClr val="F0AB00"/>
              </a:buClr>
              <a:buSzPct val="100000"/>
              <a:buAutoNum type="arabicPeriod"/>
              <a:defRPr sz="1300"/>
            </a:pPr>
            <a:r>
              <a:rPr dirty="0" err="1"/>
              <a:t>要查看提交的发货前通知，请转到</a:t>
            </a:r>
            <a:r>
              <a:rPr b="1" dirty="0" err="1"/>
              <a:t>履行</a:t>
            </a:r>
            <a:r>
              <a:rPr b="1" dirty="0"/>
              <a:t>/</a:t>
            </a:r>
            <a:r>
              <a:rPr b="1" dirty="0" err="1"/>
              <a:t>发货通知</a:t>
            </a:r>
            <a:r>
              <a:rPr b="1" dirty="0"/>
              <a:t>。</a:t>
            </a:r>
          </a:p>
          <a:p>
            <a:pPr marL="342900" indent="-342900">
              <a:lnSpc>
                <a:spcPts val="1700"/>
              </a:lnSpc>
              <a:spcAft>
                <a:spcPts val="600"/>
              </a:spcAft>
              <a:buClr>
                <a:srgbClr val="F0AB00"/>
              </a:buClr>
              <a:buSzPct val="100000"/>
              <a:buAutoNum type="arabicPeriod"/>
              <a:defRPr sz="1300"/>
            </a:pPr>
            <a:r>
              <a:rPr dirty="0" err="1"/>
              <a:t>或转到相关订单屏幕</a:t>
            </a:r>
            <a:r>
              <a:rPr b="1" dirty="0" err="1"/>
              <a:t>的相关凭证</a:t>
            </a:r>
            <a:r>
              <a:rPr dirty="0" err="1"/>
              <a:t>部分</a:t>
            </a:r>
            <a:r>
              <a:rPr dirty="0"/>
              <a:t>。</a:t>
            </a:r>
          </a:p>
          <a:p>
            <a:pPr marL="342900" indent="-342900">
              <a:lnSpc>
                <a:spcPts val="1700"/>
              </a:lnSpc>
              <a:spcAft>
                <a:spcPts val="600"/>
              </a:spcAft>
              <a:buClr>
                <a:srgbClr val="F0AB00"/>
              </a:buClr>
              <a:buSzPct val="100000"/>
              <a:buFontTx/>
              <a:buAutoNum type="arabicPeriod"/>
              <a:defRPr sz="1300"/>
            </a:pPr>
            <a:r>
              <a:rPr dirty="0" err="1"/>
              <a:t>查看批量上载发送的发货通知时，您将看到为此特定发货通知编号提交的所有行，可能涉及各种订单</a:t>
            </a:r>
            <a:endParaRPr sz="1300" dirty="0">
              <a:cs typeface="Arial"/>
            </a:endParaRPr>
          </a:p>
          <a:p>
            <a:pPr marL="342900" indent="-342900">
              <a:lnSpc>
                <a:spcPts val="1700"/>
              </a:lnSpc>
              <a:spcAft>
                <a:spcPts val="600"/>
              </a:spcAft>
              <a:buClr>
                <a:srgbClr val="F0AB00"/>
              </a:buClr>
              <a:buSzPct val="100000"/>
              <a:buFontTx/>
              <a:buAutoNum type="arabicPeriod"/>
              <a:defRPr sz="1300"/>
            </a:pPr>
            <a:r>
              <a:rPr dirty="0" err="1"/>
              <a:t>提交</a:t>
            </a:r>
            <a:r>
              <a:rPr dirty="0"/>
              <a:t> ASN </a:t>
            </a:r>
            <a:r>
              <a:rPr dirty="0" err="1"/>
              <a:t>后，相关订单状态将更新为已发货或已部分发货</a:t>
            </a:r>
            <a:r>
              <a:rPr dirty="0"/>
              <a:t>。</a:t>
            </a:r>
          </a:p>
          <a:p>
            <a:pPr marL="342900" indent="-342900">
              <a:lnSpc>
                <a:spcPts val="1700"/>
              </a:lnSpc>
              <a:spcAft>
                <a:spcPts val="600"/>
              </a:spcAft>
              <a:buClr>
                <a:srgbClr val="F0AB00"/>
              </a:buClr>
              <a:buSzPct val="100000"/>
              <a:buFontTx/>
              <a:buAutoNum type="arabicPeriod"/>
            </a:pPr>
            <a:endParaRPr sz="1300" dirty="0"/>
          </a:p>
          <a:p>
            <a:pPr>
              <a:lnSpc>
                <a:spcPts val="1700"/>
              </a:lnSpc>
              <a:spcAft>
                <a:spcPts val="600"/>
              </a:spcAft>
              <a:buClr>
                <a:srgbClr val="F0AB00"/>
              </a:buClr>
              <a:buSzPct val="120000"/>
            </a:pPr>
            <a:endParaRPr sz="1300" dirty="0"/>
          </a:p>
          <a:p>
            <a:pPr marL="342900" indent="-342900" algn="just">
              <a:lnSpc>
                <a:spcPts val="1700"/>
              </a:lnSpc>
              <a:spcAft>
                <a:spcPts val="600"/>
              </a:spcAft>
              <a:buClr>
                <a:srgbClr val="F0AB00"/>
              </a:buClr>
              <a:buSzPct val="120000"/>
              <a:buAutoNum type="arabicPeriod"/>
            </a:pPr>
            <a:endParaRPr sz="1300" b="1" dirty="0">
              <a:latin typeface="+mj-lt"/>
            </a:endParaRPr>
          </a:p>
        </p:txBody>
      </p:sp>
      <p:pic>
        <p:nvPicPr>
          <p:cNvPr id="25" name="Picture 24">
            <a:extLst>
              <a:ext uri="{FF2B5EF4-FFF2-40B4-BE49-F238E27FC236}">
                <a16:creationId xmlns:a16="http://schemas.microsoft.com/office/drawing/2014/main" id="{943FACF9-561E-AAB2-6C77-BE84291B5C34}"/>
              </a:ext>
            </a:extLst>
          </p:cNvPr>
          <p:cNvPicPr>
            <a:picLocks noChangeAspect="1"/>
          </p:cNvPicPr>
          <p:nvPr/>
        </p:nvPicPr>
        <p:blipFill>
          <a:blip r:embed="rId3"/>
          <a:stretch>
            <a:fillRect/>
          </a:stretch>
        </p:blipFill>
        <p:spPr>
          <a:xfrm>
            <a:off x="64874" y="3019884"/>
            <a:ext cx="12065426" cy="3413967"/>
          </a:xfrm>
          <a:prstGeom prst="rect">
            <a:avLst/>
          </a:prstGeom>
          <a:ln>
            <a:solidFill>
              <a:schemeClr val="accent3">
                <a:lumMod val="40000"/>
                <a:lumOff val="60000"/>
              </a:schemeClr>
            </a:solidFill>
          </a:ln>
        </p:spPr>
      </p:pic>
      <p:sp>
        <p:nvSpPr>
          <p:cNvPr id="28" name="Oval 27">
            <a:extLst>
              <a:ext uri="{FF2B5EF4-FFF2-40B4-BE49-F238E27FC236}">
                <a16:creationId xmlns:a16="http://schemas.microsoft.com/office/drawing/2014/main" id="{A2CFC08C-5156-494F-39D1-817D7A4B814A}"/>
              </a:ext>
            </a:extLst>
          </p:cNvPr>
          <p:cNvSpPr/>
          <p:nvPr/>
        </p:nvSpPr>
        <p:spPr bwMode="gray">
          <a:xfrm>
            <a:off x="3060764" y="3078662"/>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1</a:t>
            </a:r>
          </a:p>
        </p:txBody>
      </p:sp>
      <p:sp>
        <p:nvSpPr>
          <p:cNvPr id="29" name="Rectangle 28">
            <a:extLst>
              <a:ext uri="{FF2B5EF4-FFF2-40B4-BE49-F238E27FC236}">
                <a16:creationId xmlns:a16="http://schemas.microsoft.com/office/drawing/2014/main" id="{B30650A9-497D-7733-61BC-4FCFCE7B15CB}"/>
              </a:ext>
            </a:extLst>
          </p:cNvPr>
          <p:cNvSpPr/>
          <p:nvPr/>
        </p:nvSpPr>
        <p:spPr bwMode="gray">
          <a:xfrm>
            <a:off x="2803110" y="3356515"/>
            <a:ext cx="623136" cy="386117"/>
          </a:xfrm>
          <a:prstGeom prst="rect">
            <a:avLst/>
          </a:prstGeom>
          <a:noFill/>
          <a:ln w="28575" algn="ctr">
            <a:solidFill>
              <a:srgbClr val="FFC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
        <p:nvSpPr>
          <p:cNvPr id="30" name="Rectangle 29">
            <a:extLst>
              <a:ext uri="{FF2B5EF4-FFF2-40B4-BE49-F238E27FC236}">
                <a16:creationId xmlns:a16="http://schemas.microsoft.com/office/drawing/2014/main" id="{12581B2E-A634-4E64-28C1-1816F40A0F9D}"/>
              </a:ext>
            </a:extLst>
          </p:cNvPr>
          <p:cNvSpPr/>
          <p:nvPr/>
        </p:nvSpPr>
        <p:spPr bwMode="gray">
          <a:xfrm>
            <a:off x="2803110" y="4604395"/>
            <a:ext cx="986692" cy="277853"/>
          </a:xfrm>
          <a:prstGeom prst="rect">
            <a:avLst/>
          </a:prstGeom>
          <a:noFill/>
          <a:ln w="28575" algn="ctr">
            <a:solidFill>
              <a:srgbClr val="FFC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pic>
        <p:nvPicPr>
          <p:cNvPr id="32" name="Picture 31">
            <a:extLst>
              <a:ext uri="{FF2B5EF4-FFF2-40B4-BE49-F238E27FC236}">
                <a16:creationId xmlns:a16="http://schemas.microsoft.com/office/drawing/2014/main" id="{C820EA48-8E6B-B0CB-4FDB-A65408CC3D61}"/>
              </a:ext>
            </a:extLst>
          </p:cNvPr>
          <p:cNvPicPr>
            <a:picLocks noChangeAspect="1"/>
          </p:cNvPicPr>
          <p:nvPr/>
        </p:nvPicPr>
        <p:blipFill>
          <a:blip r:embed="rId4"/>
          <a:stretch>
            <a:fillRect/>
          </a:stretch>
        </p:blipFill>
        <p:spPr>
          <a:xfrm>
            <a:off x="8643600" y="764398"/>
            <a:ext cx="3094748" cy="1584511"/>
          </a:xfrm>
          <a:prstGeom prst="rect">
            <a:avLst/>
          </a:prstGeom>
          <a:ln>
            <a:solidFill>
              <a:schemeClr val="accent3">
                <a:lumMod val="40000"/>
                <a:lumOff val="60000"/>
              </a:schemeClr>
            </a:solidFill>
          </a:ln>
        </p:spPr>
      </p:pic>
      <p:sp>
        <p:nvSpPr>
          <p:cNvPr id="33" name="Rectangle 32">
            <a:extLst>
              <a:ext uri="{FF2B5EF4-FFF2-40B4-BE49-F238E27FC236}">
                <a16:creationId xmlns:a16="http://schemas.microsoft.com/office/drawing/2014/main" id="{9F97976A-7EF3-A2A4-0550-071E20569FEA}"/>
              </a:ext>
            </a:extLst>
          </p:cNvPr>
          <p:cNvSpPr/>
          <p:nvPr/>
        </p:nvSpPr>
        <p:spPr bwMode="gray">
          <a:xfrm>
            <a:off x="8923661" y="1221129"/>
            <a:ext cx="985761" cy="256333"/>
          </a:xfrm>
          <a:prstGeom prst="rect">
            <a:avLst/>
          </a:prstGeom>
          <a:noFill/>
          <a:ln w="28575" algn="ctr">
            <a:solidFill>
              <a:srgbClr val="FFC000"/>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
        <p:nvSpPr>
          <p:cNvPr id="34" name="Oval 33">
            <a:extLst>
              <a:ext uri="{FF2B5EF4-FFF2-40B4-BE49-F238E27FC236}">
                <a16:creationId xmlns:a16="http://schemas.microsoft.com/office/drawing/2014/main" id="{E9208C40-794F-3CE8-8F3A-A079B28F906C}"/>
              </a:ext>
            </a:extLst>
          </p:cNvPr>
          <p:cNvSpPr/>
          <p:nvPr/>
        </p:nvSpPr>
        <p:spPr bwMode="gray">
          <a:xfrm>
            <a:off x="8612962" y="1223682"/>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dirty="0"/>
              <a:t>4</a:t>
            </a:r>
            <a:endParaRPr dirty="0"/>
          </a:p>
        </p:txBody>
      </p:sp>
    </p:spTree>
    <p:extLst>
      <p:ext uri="{BB962C8B-B14F-4D97-AF65-F5344CB8AC3E}">
        <p14:creationId xmlns:p14="http://schemas.microsoft.com/office/powerpoint/2010/main" val="23682990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3FF8F5-6A87-4163-ABAE-C12579725A40}"/>
              </a:ext>
            </a:extLst>
          </p:cNvPr>
          <p:cNvSpPr>
            <a:spLocks noGrp="1"/>
          </p:cNvSpPr>
          <p:nvPr>
            <p:ph type="body" sz="quarter" idx="10"/>
          </p:nvPr>
        </p:nvSpPr>
        <p:spPr>
          <a:xfrm>
            <a:off x="505457" y="1071000"/>
            <a:ext cx="9883449" cy="4716000"/>
          </a:xfrm>
        </p:spPr>
        <p:txBody>
          <a:bodyPr vert="horz" lIns="0" tIns="0" rIns="0" bIns="0" anchor="t">
            <a:normAutofit/>
          </a:bodyPr>
          <a:lstStyle/>
          <a:p>
            <a:pPr>
              <a:spcBef>
                <a:spcPts val="600"/>
              </a:spcBef>
              <a:defRPr sz="1400"/>
            </a:pPr>
            <a:r>
              <a:rPr dirty="0" err="1"/>
              <a:t>从主页</a:t>
            </a:r>
            <a:r>
              <a:rPr dirty="0"/>
              <a:t>：</a:t>
            </a:r>
          </a:p>
          <a:p>
            <a:pPr marL="342900" indent="-342900">
              <a:spcBef>
                <a:spcPts val="600"/>
              </a:spcBef>
              <a:buSzPct val="100000"/>
              <a:buFont typeface="+mj-lt"/>
              <a:buAutoNum type="arabicPeriod"/>
              <a:defRPr sz="1400"/>
            </a:pPr>
            <a:r>
              <a:rPr dirty="0" err="1"/>
              <a:t>单击</a:t>
            </a:r>
            <a:r>
              <a:rPr b="1" dirty="0" err="1"/>
              <a:t>报告</a:t>
            </a:r>
            <a:r>
              <a:rPr dirty="0"/>
              <a:t>。</a:t>
            </a:r>
          </a:p>
          <a:p>
            <a:pPr marL="342900" indent="-342900">
              <a:spcBef>
                <a:spcPts val="600"/>
              </a:spcBef>
              <a:buSzPct val="100000"/>
              <a:buFont typeface="+mj-lt"/>
              <a:buAutoNum type="arabicPeriod"/>
              <a:defRPr sz="1400"/>
            </a:pPr>
            <a:r>
              <a:rPr dirty="0" err="1"/>
              <a:t>单击</a:t>
            </a:r>
            <a:r>
              <a:rPr b="1" dirty="0" err="1"/>
              <a:t>创建</a:t>
            </a:r>
            <a:r>
              <a:rPr dirty="0"/>
              <a:t>。</a:t>
            </a:r>
          </a:p>
          <a:p>
            <a:pPr marL="342900" indent="-342900">
              <a:spcBef>
                <a:spcPts val="600"/>
              </a:spcBef>
              <a:buSzPct val="100000"/>
              <a:buFont typeface="+mj-lt"/>
              <a:buAutoNum type="arabicPeriod"/>
            </a:pPr>
            <a:endParaRPr sz="1400" dirty="0"/>
          </a:p>
        </p:txBody>
      </p:sp>
      <p:sp>
        <p:nvSpPr>
          <p:cNvPr id="3" name="Title 2">
            <a:extLst>
              <a:ext uri="{FF2B5EF4-FFF2-40B4-BE49-F238E27FC236}">
                <a16:creationId xmlns:a16="http://schemas.microsoft.com/office/drawing/2014/main" id="{D47B3798-B6C5-4CE3-8068-0A6FB05AD269}"/>
              </a:ext>
            </a:extLst>
          </p:cNvPr>
          <p:cNvSpPr>
            <a:spLocks noGrp="1"/>
          </p:cNvSpPr>
          <p:nvPr>
            <p:ph type="title"/>
          </p:nvPr>
        </p:nvSpPr>
        <p:spPr>
          <a:xfrm>
            <a:off x="505457" y="504000"/>
            <a:ext cx="11183564" cy="677108"/>
          </a:xfrm>
        </p:spPr>
        <p:txBody>
          <a:bodyPr/>
          <a:lstStyle/>
          <a:p>
            <a:r>
              <a:rPr lang="zh-CN" altLang="en-US" dirty="0"/>
              <a:t>下载报告</a:t>
            </a:r>
            <a:br>
              <a:rPr lang="en-US" dirty="0"/>
            </a:br>
            <a:endParaRPr sz="2000" dirty="0"/>
          </a:p>
        </p:txBody>
      </p:sp>
      <p:pic>
        <p:nvPicPr>
          <p:cNvPr id="10" name="Picture 9">
            <a:extLst>
              <a:ext uri="{FF2B5EF4-FFF2-40B4-BE49-F238E27FC236}">
                <a16:creationId xmlns:a16="http://schemas.microsoft.com/office/drawing/2014/main" id="{C2133C9A-C8C2-C325-D45A-E76EB2923EAE}"/>
              </a:ext>
            </a:extLst>
          </p:cNvPr>
          <p:cNvPicPr>
            <a:picLocks noChangeAspect="1"/>
          </p:cNvPicPr>
          <p:nvPr/>
        </p:nvPicPr>
        <p:blipFill>
          <a:blip r:embed="rId2"/>
          <a:stretch>
            <a:fillRect/>
          </a:stretch>
        </p:blipFill>
        <p:spPr>
          <a:xfrm>
            <a:off x="2372271" y="1365070"/>
            <a:ext cx="9316750" cy="1152686"/>
          </a:xfrm>
          <a:prstGeom prst="rect">
            <a:avLst/>
          </a:prstGeom>
          <a:ln>
            <a:solidFill>
              <a:schemeClr val="accent3">
                <a:lumMod val="40000"/>
                <a:lumOff val="60000"/>
              </a:schemeClr>
            </a:solidFill>
          </a:ln>
        </p:spPr>
      </p:pic>
      <p:sp>
        <p:nvSpPr>
          <p:cNvPr id="13" name="Oval 12">
            <a:extLst>
              <a:ext uri="{FF2B5EF4-FFF2-40B4-BE49-F238E27FC236}">
                <a16:creationId xmlns:a16="http://schemas.microsoft.com/office/drawing/2014/main" id="{EFFECE2D-AD4F-FBB0-1C11-9633AC9EF47C}"/>
              </a:ext>
            </a:extLst>
          </p:cNvPr>
          <p:cNvSpPr/>
          <p:nvPr/>
        </p:nvSpPr>
        <p:spPr bwMode="gray">
          <a:xfrm>
            <a:off x="10811399" y="1313163"/>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1</a:t>
            </a:r>
          </a:p>
        </p:txBody>
      </p:sp>
      <p:sp>
        <p:nvSpPr>
          <p:cNvPr id="14" name="Rectangle 13">
            <a:extLst>
              <a:ext uri="{FF2B5EF4-FFF2-40B4-BE49-F238E27FC236}">
                <a16:creationId xmlns:a16="http://schemas.microsoft.com/office/drawing/2014/main" id="{B9C2D829-3DAB-D34E-D29E-9CC0E9523D82}"/>
              </a:ext>
            </a:extLst>
          </p:cNvPr>
          <p:cNvSpPr/>
          <p:nvPr/>
        </p:nvSpPr>
        <p:spPr bwMode="gray">
          <a:xfrm>
            <a:off x="11031666" y="1937821"/>
            <a:ext cx="613401" cy="503260"/>
          </a:xfrm>
          <a:prstGeom prst="rect">
            <a:avLst/>
          </a:prstGeom>
          <a:noFill/>
          <a:ln w="28575">
            <a:solidFill>
              <a:srgbClr val="FFC000"/>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pic>
        <p:nvPicPr>
          <p:cNvPr id="16" name="Picture 15">
            <a:extLst>
              <a:ext uri="{FF2B5EF4-FFF2-40B4-BE49-F238E27FC236}">
                <a16:creationId xmlns:a16="http://schemas.microsoft.com/office/drawing/2014/main" id="{CA1584B1-E56C-8B4F-A5A1-E3767FAEF123}"/>
              </a:ext>
            </a:extLst>
          </p:cNvPr>
          <p:cNvPicPr>
            <a:picLocks noChangeAspect="1"/>
          </p:cNvPicPr>
          <p:nvPr/>
        </p:nvPicPr>
        <p:blipFill>
          <a:blip r:embed="rId3"/>
          <a:stretch>
            <a:fillRect/>
          </a:stretch>
        </p:blipFill>
        <p:spPr>
          <a:xfrm>
            <a:off x="209320" y="2867666"/>
            <a:ext cx="11903010" cy="2677171"/>
          </a:xfrm>
          <a:prstGeom prst="rect">
            <a:avLst/>
          </a:prstGeom>
          <a:ln>
            <a:solidFill>
              <a:schemeClr val="accent3">
                <a:lumMod val="40000"/>
                <a:lumOff val="60000"/>
              </a:schemeClr>
            </a:solidFill>
          </a:ln>
        </p:spPr>
      </p:pic>
      <p:sp>
        <p:nvSpPr>
          <p:cNvPr id="17" name="Oval 16">
            <a:extLst>
              <a:ext uri="{FF2B5EF4-FFF2-40B4-BE49-F238E27FC236}">
                <a16:creationId xmlns:a16="http://schemas.microsoft.com/office/drawing/2014/main" id="{C41BDE90-4633-F2D4-1EFA-85583353B8F8}"/>
              </a:ext>
            </a:extLst>
          </p:cNvPr>
          <p:cNvSpPr/>
          <p:nvPr/>
        </p:nvSpPr>
        <p:spPr bwMode="gray">
          <a:xfrm>
            <a:off x="4777996" y="4754111"/>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2</a:t>
            </a:r>
          </a:p>
        </p:txBody>
      </p:sp>
      <p:sp>
        <p:nvSpPr>
          <p:cNvPr id="20" name="Rectangle 19">
            <a:extLst>
              <a:ext uri="{FF2B5EF4-FFF2-40B4-BE49-F238E27FC236}">
                <a16:creationId xmlns:a16="http://schemas.microsoft.com/office/drawing/2014/main" id="{835489CF-F1CB-B6FE-1ECB-CB5B461A296B}"/>
              </a:ext>
            </a:extLst>
          </p:cNvPr>
          <p:cNvSpPr/>
          <p:nvPr/>
        </p:nvSpPr>
        <p:spPr bwMode="gray">
          <a:xfrm>
            <a:off x="4527933" y="4973186"/>
            <a:ext cx="804231" cy="519744"/>
          </a:xfrm>
          <a:prstGeom prst="rect">
            <a:avLst/>
          </a:prstGeom>
          <a:noFill/>
          <a:ln w="28575">
            <a:solidFill>
              <a:srgbClr val="FFC000"/>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291839141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59F798-96C1-40D5-88D8-68862C4CAC59}"/>
              </a:ext>
            </a:extLst>
          </p:cNvPr>
          <p:cNvPicPr>
            <a:picLocks noChangeAspect="1"/>
          </p:cNvPicPr>
          <p:nvPr/>
        </p:nvPicPr>
        <p:blipFill>
          <a:blip r:embed="rId2"/>
          <a:stretch>
            <a:fillRect/>
          </a:stretch>
        </p:blipFill>
        <p:spPr>
          <a:xfrm>
            <a:off x="3316077" y="1501049"/>
            <a:ext cx="8761799" cy="4112089"/>
          </a:xfrm>
          <a:prstGeom prst="rect">
            <a:avLst/>
          </a:prstGeom>
          <a:ln>
            <a:solidFill>
              <a:schemeClr val="accent3">
                <a:lumMod val="40000"/>
                <a:lumOff val="60000"/>
              </a:schemeClr>
            </a:solidFill>
          </a:ln>
        </p:spPr>
      </p:pic>
      <p:pic>
        <p:nvPicPr>
          <p:cNvPr id="7" name="Picture 6">
            <a:extLst>
              <a:ext uri="{FF2B5EF4-FFF2-40B4-BE49-F238E27FC236}">
                <a16:creationId xmlns:a16="http://schemas.microsoft.com/office/drawing/2014/main" id="{546D75AD-3B7E-A958-88A7-82C0596B41DD}"/>
              </a:ext>
            </a:extLst>
          </p:cNvPr>
          <p:cNvPicPr>
            <a:picLocks noChangeAspect="1"/>
          </p:cNvPicPr>
          <p:nvPr/>
        </p:nvPicPr>
        <p:blipFill>
          <a:blip r:embed="rId3"/>
          <a:stretch>
            <a:fillRect/>
          </a:stretch>
        </p:blipFill>
        <p:spPr>
          <a:xfrm>
            <a:off x="117299" y="1501049"/>
            <a:ext cx="3048425" cy="5356951"/>
          </a:xfrm>
          <a:prstGeom prst="rect">
            <a:avLst/>
          </a:prstGeom>
          <a:ln>
            <a:solidFill>
              <a:schemeClr val="accent3">
                <a:lumMod val="40000"/>
                <a:lumOff val="60000"/>
              </a:schemeClr>
            </a:solidFill>
          </a:ln>
        </p:spPr>
      </p:pic>
      <p:sp>
        <p:nvSpPr>
          <p:cNvPr id="11" name="TextBox 10">
            <a:extLst>
              <a:ext uri="{FF2B5EF4-FFF2-40B4-BE49-F238E27FC236}">
                <a16:creationId xmlns:a16="http://schemas.microsoft.com/office/drawing/2014/main" id="{BBBF98F4-2B37-8013-7A39-F9EAE4628EDE}"/>
              </a:ext>
            </a:extLst>
          </p:cNvPr>
          <p:cNvSpPr txBox="1"/>
          <p:nvPr/>
        </p:nvSpPr>
        <p:spPr>
          <a:xfrm>
            <a:off x="437919" y="520771"/>
            <a:ext cx="10314543" cy="892552"/>
          </a:xfrm>
          <a:prstGeom prst="rect">
            <a:avLst/>
          </a:prstGeom>
          <a:noFill/>
        </p:spPr>
        <p:txBody>
          <a:bodyPr wrap="square">
            <a:spAutoFit/>
          </a:bodyPr>
          <a:lstStyle/>
          <a:p>
            <a:pPr marL="342900" indent="-342900">
              <a:spcBef>
                <a:spcPts val="600"/>
              </a:spcBef>
              <a:buClr>
                <a:srgbClr val="FFC000"/>
              </a:buClr>
              <a:buSzPct val="100000"/>
              <a:buFont typeface="+mj-lt"/>
              <a:buAutoNum type="arabicPeriod"/>
              <a:defRPr sz="1400"/>
            </a:pPr>
            <a:r>
              <a:rPr lang="zh-CN" altLang="en-US" dirty="0"/>
              <a:t>要创建报告模板，请输入条件并满足所有必填字段。标题为唯一命名，不能重复。时区选择亚洲，语言选择简体中文。</a:t>
            </a:r>
            <a:endParaRPr lang="en-US" altLang="zh-CN" dirty="0"/>
          </a:p>
          <a:p>
            <a:pPr marL="342900" indent="-342900">
              <a:spcBef>
                <a:spcPts val="600"/>
              </a:spcBef>
              <a:buClr>
                <a:srgbClr val="FFC000"/>
              </a:buClr>
              <a:buSzPct val="100000"/>
              <a:buFont typeface="+mj-lt"/>
              <a:buAutoNum type="arabicPeriod"/>
              <a:defRPr sz="1400"/>
            </a:pPr>
            <a:r>
              <a:rPr lang="zh-CN" altLang="en-US" dirty="0"/>
              <a:t>报告类型根据自己的需求进行选择。</a:t>
            </a:r>
          </a:p>
          <a:p>
            <a:pPr marL="342900" indent="-342900">
              <a:spcBef>
                <a:spcPts val="600"/>
              </a:spcBef>
              <a:buClr>
                <a:srgbClr val="FFC000"/>
              </a:buClr>
              <a:buSzPct val="100000"/>
              <a:buFont typeface="+mj-lt"/>
              <a:buAutoNum type="arabicPeriod"/>
              <a:defRPr sz="1400"/>
            </a:pPr>
            <a:r>
              <a:rPr lang="zh-CN" altLang="en-US" dirty="0"/>
              <a:t>然后单击</a:t>
            </a:r>
            <a:r>
              <a:rPr lang="zh-CN" altLang="en-US" b="1" dirty="0"/>
              <a:t>下一步</a:t>
            </a:r>
            <a:r>
              <a:rPr lang="zh-CN" altLang="en-US" dirty="0"/>
              <a:t>。</a:t>
            </a:r>
            <a:endParaRPr lang="zh-CN" altLang="en-US" sz="2400" dirty="0">
              <a:cs typeface="Arial"/>
            </a:endParaRPr>
          </a:p>
        </p:txBody>
      </p:sp>
      <p:sp>
        <p:nvSpPr>
          <p:cNvPr id="16" name="Arrow: Down 15">
            <a:extLst>
              <a:ext uri="{FF2B5EF4-FFF2-40B4-BE49-F238E27FC236}">
                <a16:creationId xmlns:a16="http://schemas.microsoft.com/office/drawing/2014/main" id="{6D3D0826-0C31-EB5F-53A2-E77110DB291E}"/>
              </a:ext>
            </a:extLst>
          </p:cNvPr>
          <p:cNvSpPr/>
          <p:nvPr/>
        </p:nvSpPr>
        <p:spPr bwMode="gray">
          <a:xfrm rot="5400000">
            <a:off x="5006666" y="4682936"/>
            <a:ext cx="775425" cy="3048426"/>
          </a:xfrm>
          <a:prstGeom prst="downArrow">
            <a:avLst>
              <a:gd name="adj1" fmla="val 33673"/>
              <a:gd name="adj2" fmla="val 50000"/>
            </a:avLst>
          </a:prstGeom>
          <a:noFill/>
          <a:ln w="25400" algn="ctr">
            <a:solidFill>
              <a:schemeClr val="tx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
        <p:nvSpPr>
          <p:cNvPr id="17" name="Rectangle 16">
            <a:extLst>
              <a:ext uri="{FF2B5EF4-FFF2-40B4-BE49-F238E27FC236}">
                <a16:creationId xmlns:a16="http://schemas.microsoft.com/office/drawing/2014/main" id="{86463EFB-84B8-CD4A-D515-73A8E79A6439}"/>
              </a:ext>
            </a:extLst>
          </p:cNvPr>
          <p:cNvSpPr/>
          <p:nvPr/>
        </p:nvSpPr>
        <p:spPr bwMode="gray">
          <a:xfrm>
            <a:off x="6323682" y="3745735"/>
            <a:ext cx="2599981" cy="286438"/>
          </a:xfrm>
          <a:prstGeom prst="rect">
            <a:avLst/>
          </a:prstGeom>
          <a:noFill/>
          <a:ln w="28575">
            <a:solidFill>
              <a:srgbClr val="FFC000"/>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
        <p:nvSpPr>
          <p:cNvPr id="18" name="Oval 17">
            <a:extLst>
              <a:ext uri="{FF2B5EF4-FFF2-40B4-BE49-F238E27FC236}">
                <a16:creationId xmlns:a16="http://schemas.microsoft.com/office/drawing/2014/main" id="{D49590AE-3016-BDD3-42E4-AD101C1FB521}"/>
              </a:ext>
            </a:extLst>
          </p:cNvPr>
          <p:cNvSpPr/>
          <p:nvPr/>
        </p:nvSpPr>
        <p:spPr bwMode="gray">
          <a:xfrm>
            <a:off x="6213548" y="2294780"/>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dirty="0"/>
              <a:t>1</a:t>
            </a:r>
          </a:p>
        </p:txBody>
      </p:sp>
      <p:sp>
        <p:nvSpPr>
          <p:cNvPr id="19" name="Oval 18">
            <a:extLst>
              <a:ext uri="{FF2B5EF4-FFF2-40B4-BE49-F238E27FC236}">
                <a16:creationId xmlns:a16="http://schemas.microsoft.com/office/drawing/2014/main" id="{1875AAEE-C307-8AC3-34C6-50AF1AD33847}"/>
              </a:ext>
            </a:extLst>
          </p:cNvPr>
          <p:cNvSpPr/>
          <p:nvPr/>
        </p:nvSpPr>
        <p:spPr bwMode="gray">
          <a:xfrm>
            <a:off x="5953062" y="3745735"/>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dirty="0"/>
              <a:t>2</a:t>
            </a:r>
            <a:endParaRPr dirty="0"/>
          </a:p>
        </p:txBody>
      </p:sp>
      <p:sp>
        <p:nvSpPr>
          <p:cNvPr id="20" name="Oval 19">
            <a:extLst>
              <a:ext uri="{FF2B5EF4-FFF2-40B4-BE49-F238E27FC236}">
                <a16:creationId xmlns:a16="http://schemas.microsoft.com/office/drawing/2014/main" id="{A6CD62C4-9CAF-DD8A-DB80-68CC6E23E962}"/>
              </a:ext>
            </a:extLst>
          </p:cNvPr>
          <p:cNvSpPr/>
          <p:nvPr/>
        </p:nvSpPr>
        <p:spPr bwMode="gray">
          <a:xfrm>
            <a:off x="10752462" y="3869560"/>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dirty="0"/>
              <a:t>3</a:t>
            </a:r>
            <a:endParaRPr dirty="0"/>
          </a:p>
        </p:txBody>
      </p:sp>
      <p:sp>
        <p:nvSpPr>
          <p:cNvPr id="21" name="Rectangle 20">
            <a:extLst>
              <a:ext uri="{FF2B5EF4-FFF2-40B4-BE49-F238E27FC236}">
                <a16:creationId xmlns:a16="http://schemas.microsoft.com/office/drawing/2014/main" id="{0E1F9C41-0333-3682-8B9A-900253A2CCB9}"/>
              </a:ext>
            </a:extLst>
          </p:cNvPr>
          <p:cNvSpPr/>
          <p:nvPr/>
        </p:nvSpPr>
        <p:spPr bwMode="gray">
          <a:xfrm>
            <a:off x="6477882" y="2336954"/>
            <a:ext cx="2599981" cy="286438"/>
          </a:xfrm>
          <a:prstGeom prst="rect">
            <a:avLst/>
          </a:prstGeom>
          <a:noFill/>
          <a:ln w="28575">
            <a:solidFill>
              <a:srgbClr val="FFC000"/>
            </a:solidFill>
            <a:headEnd/>
            <a:tailEnd/>
          </a:ln>
        </p:spPr>
        <p:style>
          <a:lnRef idx="2">
            <a:schemeClr val="accent1"/>
          </a:lnRef>
          <a:fillRef idx="1">
            <a:schemeClr val="lt1"/>
          </a:fillRef>
          <a:effectRef idx="0">
            <a:schemeClr val="accent1"/>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1800" b="0" i="0" u="none" strike="noStrike" kern="0" cap="none" spc="0" normalizeH="0" baseline="0">
              <a:ln>
                <a:noFill/>
              </a:ln>
              <a:effectLst/>
              <a:uLnTx/>
              <a:uFillTx/>
              <a:ea typeface="Arial Unicode MS" pitchFamily="34" charset="-128"/>
              <a:cs typeface="Arial Unicode MS" pitchFamily="34" charset="-128"/>
            </a:endParaRPr>
          </a:p>
        </p:txBody>
      </p:sp>
    </p:spTree>
    <p:extLst>
      <p:ext uri="{BB962C8B-B14F-4D97-AF65-F5344CB8AC3E}">
        <p14:creationId xmlns:p14="http://schemas.microsoft.com/office/powerpoint/2010/main" val="7906781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9EC1C3-E7C2-5172-15B1-FE095FF494BC}"/>
              </a:ext>
            </a:extLst>
          </p:cNvPr>
          <p:cNvPicPr>
            <a:picLocks noChangeAspect="1"/>
          </p:cNvPicPr>
          <p:nvPr/>
        </p:nvPicPr>
        <p:blipFill>
          <a:blip r:embed="rId3"/>
          <a:stretch>
            <a:fillRect/>
          </a:stretch>
        </p:blipFill>
        <p:spPr>
          <a:xfrm>
            <a:off x="302379" y="1754701"/>
            <a:ext cx="11626515" cy="3384431"/>
          </a:xfrm>
          <a:prstGeom prst="rect">
            <a:avLst/>
          </a:prstGeom>
          <a:ln>
            <a:solidFill>
              <a:schemeClr val="accent3">
                <a:lumMod val="40000"/>
                <a:lumOff val="60000"/>
              </a:schemeClr>
            </a:solidFill>
          </a:ln>
        </p:spPr>
      </p:pic>
      <p:sp>
        <p:nvSpPr>
          <p:cNvPr id="3" name="TextBox 2">
            <a:extLst>
              <a:ext uri="{FF2B5EF4-FFF2-40B4-BE49-F238E27FC236}">
                <a16:creationId xmlns:a16="http://schemas.microsoft.com/office/drawing/2014/main" id="{C43F4134-3B18-2F82-C7C3-1333343B05FD}"/>
              </a:ext>
            </a:extLst>
          </p:cNvPr>
          <p:cNvSpPr txBox="1"/>
          <p:nvPr/>
        </p:nvSpPr>
        <p:spPr>
          <a:xfrm>
            <a:off x="583859" y="242093"/>
            <a:ext cx="11005886" cy="1923604"/>
          </a:xfrm>
          <a:prstGeom prst="rect">
            <a:avLst/>
          </a:prstGeom>
          <a:noFill/>
        </p:spPr>
        <p:txBody>
          <a:bodyPr wrap="square">
            <a:spAutoFit/>
          </a:bodyPr>
          <a:lstStyle/>
          <a:p>
            <a:pPr marL="342900" indent="-342900">
              <a:spcBef>
                <a:spcPts val="600"/>
              </a:spcBef>
              <a:buClr>
                <a:srgbClr val="FFC000"/>
              </a:buClr>
              <a:buSzPct val="100000"/>
              <a:buFont typeface="+mj-lt"/>
              <a:buAutoNum type="arabicPeriod"/>
              <a:defRPr sz="1400"/>
            </a:pPr>
            <a:r>
              <a:rPr lang="zh-CN" altLang="en-US" dirty="0"/>
              <a:t>每一种报告类型都需要</a:t>
            </a:r>
            <a:r>
              <a:rPr lang="zh-CN" altLang="en-US" b="1" dirty="0"/>
              <a:t>选择客户</a:t>
            </a:r>
            <a:r>
              <a:rPr lang="zh-CN" altLang="en-US" dirty="0"/>
              <a:t>。勾选</a:t>
            </a:r>
            <a:r>
              <a:rPr lang="zh-CN" altLang="en-US" b="1" dirty="0"/>
              <a:t>客户</a:t>
            </a:r>
            <a:r>
              <a:rPr lang="zh-CN" altLang="en-US" dirty="0"/>
              <a:t>，点击</a:t>
            </a:r>
            <a:r>
              <a:rPr lang="zh-CN" altLang="en-US" b="1" dirty="0"/>
              <a:t>添加</a:t>
            </a:r>
            <a:r>
              <a:rPr lang="zh-CN" altLang="en-US" dirty="0"/>
              <a:t>。</a:t>
            </a:r>
            <a:endParaRPr lang="en-US" altLang="zh-CN" dirty="0"/>
          </a:p>
          <a:p>
            <a:pPr marL="342900" indent="-342900">
              <a:spcBef>
                <a:spcPts val="600"/>
              </a:spcBef>
              <a:buClr>
                <a:srgbClr val="FFC000"/>
              </a:buClr>
              <a:buSzPct val="100000"/>
              <a:buFont typeface="+mj-lt"/>
              <a:buAutoNum type="arabicPeriod"/>
              <a:defRPr sz="1400"/>
            </a:pPr>
            <a:r>
              <a:rPr lang="zh-CN" altLang="en-US" sz="1400" dirty="0"/>
              <a:t>勾选</a:t>
            </a:r>
            <a:r>
              <a:rPr lang="zh-CN" altLang="en-US" sz="1400" b="1" dirty="0"/>
              <a:t>选定的客户。</a:t>
            </a:r>
            <a:r>
              <a:rPr lang="zh-CN" altLang="en-US" sz="1400" dirty="0"/>
              <a:t>一定要全部勾选上</a:t>
            </a:r>
            <a:r>
              <a:rPr lang="zh-CN" altLang="en-US" sz="1400" b="1" dirty="0"/>
              <a:t>。</a:t>
            </a:r>
            <a:endParaRPr lang="en-US" altLang="zh-CN" sz="1400" dirty="0"/>
          </a:p>
          <a:p>
            <a:pPr marL="342900" indent="-342900">
              <a:spcBef>
                <a:spcPts val="600"/>
              </a:spcBef>
              <a:buClr>
                <a:srgbClr val="FFC000"/>
              </a:buClr>
              <a:buSzPct val="100000"/>
              <a:buFont typeface="+mj-lt"/>
              <a:buAutoNum type="arabicPeriod"/>
              <a:defRPr sz="1400"/>
            </a:pPr>
            <a:r>
              <a:rPr lang="zh-CN" altLang="en-US" sz="1400" dirty="0"/>
              <a:t>然后单击</a:t>
            </a:r>
            <a:r>
              <a:rPr lang="zh-CN" altLang="en-US" sz="1400" b="1" dirty="0"/>
              <a:t>确定</a:t>
            </a:r>
            <a:r>
              <a:rPr lang="zh-CN" altLang="en-US" sz="1400" dirty="0"/>
              <a:t>。</a:t>
            </a:r>
            <a:endParaRPr lang="en-US" altLang="zh-CN" sz="1400" dirty="0"/>
          </a:p>
          <a:p>
            <a:pPr marL="342900" indent="-342900">
              <a:spcBef>
                <a:spcPts val="600"/>
              </a:spcBef>
              <a:buClr>
                <a:srgbClr val="FFC000"/>
              </a:buClr>
              <a:buSzPct val="100000"/>
              <a:buFont typeface="+mj-lt"/>
              <a:buAutoNum type="arabicPeriod"/>
              <a:defRPr sz="1400"/>
            </a:pPr>
            <a:r>
              <a:rPr lang="zh-CN" altLang="en-US" sz="1400" dirty="0"/>
              <a:t>选中需要运行的报告，点击 </a:t>
            </a:r>
            <a:r>
              <a:rPr lang="zh-CN" altLang="en-US" sz="1400" b="1" dirty="0"/>
              <a:t>运行</a:t>
            </a:r>
            <a:r>
              <a:rPr lang="zh-CN" altLang="en-US" sz="1400" dirty="0"/>
              <a:t>。</a:t>
            </a:r>
            <a:endParaRPr lang="en-US" altLang="zh-CN" sz="1400" dirty="0"/>
          </a:p>
          <a:p>
            <a:pPr marL="342900" indent="-342900">
              <a:spcBef>
                <a:spcPts val="600"/>
              </a:spcBef>
              <a:buClr>
                <a:srgbClr val="FFC000"/>
              </a:buClr>
              <a:buSzPct val="100000"/>
              <a:buFont typeface="+mj-lt"/>
              <a:buAutoNum type="arabicPeriod"/>
              <a:defRPr sz="1400"/>
            </a:pPr>
            <a:r>
              <a:rPr lang="zh-CN" altLang="en-US" sz="1400" dirty="0"/>
              <a:t>查看状态为</a:t>
            </a:r>
            <a:r>
              <a:rPr lang="zh-CN" altLang="en-US" sz="1400" b="1" dirty="0"/>
              <a:t>已处理</a:t>
            </a:r>
            <a:r>
              <a:rPr lang="zh-CN" altLang="en-US" sz="1400" dirty="0"/>
              <a:t>，即可下载报告。然后选中需要下载的报告，点击 </a:t>
            </a:r>
            <a:r>
              <a:rPr lang="zh-CN" altLang="en-US" sz="1400" b="1" dirty="0"/>
              <a:t>下载</a:t>
            </a:r>
            <a:r>
              <a:rPr lang="zh-CN" altLang="en-US" sz="1400" dirty="0"/>
              <a:t>。</a:t>
            </a:r>
            <a:endParaRPr lang="en-US" altLang="zh-CN" sz="1400" dirty="0"/>
          </a:p>
          <a:p>
            <a:pPr marL="342900" indent="-342900">
              <a:spcBef>
                <a:spcPts val="600"/>
              </a:spcBef>
              <a:buClr>
                <a:srgbClr val="FFC000"/>
              </a:buClr>
              <a:buSzPct val="100000"/>
              <a:buFont typeface="+mj-lt"/>
              <a:buAutoNum type="arabicPeriod"/>
              <a:defRPr sz="1400"/>
            </a:pPr>
            <a:endParaRPr lang="zh-CN" altLang="en-US" sz="2400" dirty="0">
              <a:cs typeface="Arial"/>
            </a:endParaRPr>
          </a:p>
        </p:txBody>
      </p:sp>
      <p:pic>
        <p:nvPicPr>
          <p:cNvPr id="5" name="Picture 4">
            <a:extLst>
              <a:ext uri="{FF2B5EF4-FFF2-40B4-BE49-F238E27FC236}">
                <a16:creationId xmlns:a16="http://schemas.microsoft.com/office/drawing/2014/main" id="{F8F62A92-A047-CCE1-0D8C-CCC8FA06A0EA}"/>
              </a:ext>
            </a:extLst>
          </p:cNvPr>
          <p:cNvPicPr>
            <a:picLocks noChangeAspect="1"/>
          </p:cNvPicPr>
          <p:nvPr/>
        </p:nvPicPr>
        <p:blipFill>
          <a:blip r:embed="rId4"/>
          <a:stretch>
            <a:fillRect/>
          </a:stretch>
        </p:blipFill>
        <p:spPr>
          <a:xfrm>
            <a:off x="284328" y="5054330"/>
            <a:ext cx="11626515" cy="1819208"/>
          </a:xfrm>
          <a:prstGeom prst="rect">
            <a:avLst/>
          </a:prstGeom>
          <a:ln>
            <a:solidFill>
              <a:schemeClr val="accent3">
                <a:lumMod val="40000"/>
                <a:lumOff val="60000"/>
              </a:schemeClr>
            </a:solidFill>
          </a:ln>
        </p:spPr>
      </p:pic>
      <p:sp>
        <p:nvSpPr>
          <p:cNvPr id="6" name="Oval 5">
            <a:extLst>
              <a:ext uri="{FF2B5EF4-FFF2-40B4-BE49-F238E27FC236}">
                <a16:creationId xmlns:a16="http://schemas.microsoft.com/office/drawing/2014/main" id="{9964BA64-D9BE-2B75-1548-B830A39D9ACC}"/>
              </a:ext>
            </a:extLst>
          </p:cNvPr>
          <p:cNvSpPr/>
          <p:nvPr/>
        </p:nvSpPr>
        <p:spPr bwMode="gray">
          <a:xfrm>
            <a:off x="1531379" y="4312358"/>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dirty="0"/>
              <a:t>1</a:t>
            </a:r>
            <a:endParaRPr dirty="0"/>
          </a:p>
        </p:txBody>
      </p:sp>
      <p:sp>
        <p:nvSpPr>
          <p:cNvPr id="7" name="Oval 6">
            <a:extLst>
              <a:ext uri="{FF2B5EF4-FFF2-40B4-BE49-F238E27FC236}">
                <a16:creationId xmlns:a16="http://schemas.microsoft.com/office/drawing/2014/main" id="{1B6D9476-2942-4806-94EA-F984F4BD6FCF}"/>
              </a:ext>
            </a:extLst>
          </p:cNvPr>
          <p:cNvSpPr/>
          <p:nvPr/>
        </p:nvSpPr>
        <p:spPr bwMode="gray">
          <a:xfrm>
            <a:off x="1531377" y="2309650"/>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dirty="0"/>
              <a:t>2</a:t>
            </a:r>
            <a:endParaRPr dirty="0"/>
          </a:p>
        </p:txBody>
      </p:sp>
      <p:sp>
        <p:nvSpPr>
          <p:cNvPr id="8" name="Oval 7">
            <a:extLst>
              <a:ext uri="{FF2B5EF4-FFF2-40B4-BE49-F238E27FC236}">
                <a16:creationId xmlns:a16="http://schemas.microsoft.com/office/drawing/2014/main" id="{2420B3A1-9377-9C84-FD27-2D30CE460DDD}"/>
              </a:ext>
            </a:extLst>
          </p:cNvPr>
          <p:cNvSpPr/>
          <p:nvPr/>
        </p:nvSpPr>
        <p:spPr bwMode="gray">
          <a:xfrm>
            <a:off x="10553662" y="4474654"/>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dirty="0"/>
              <a:t>3</a:t>
            </a:r>
            <a:endParaRPr dirty="0"/>
          </a:p>
        </p:txBody>
      </p:sp>
      <p:sp>
        <p:nvSpPr>
          <p:cNvPr id="9" name="Oval 8">
            <a:extLst>
              <a:ext uri="{FF2B5EF4-FFF2-40B4-BE49-F238E27FC236}">
                <a16:creationId xmlns:a16="http://schemas.microsoft.com/office/drawing/2014/main" id="{85F6C2DD-EDCA-DC4C-C7FE-26481216EB99}"/>
              </a:ext>
            </a:extLst>
          </p:cNvPr>
          <p:cNvSpPr/>
          <p:nvPr/>
        </p:nvSpPr>
        <p:spPr bwMode="gray">
          <a:xfrm>
            <a:off x="363592" y="5434587"/>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dirty="0"/>
              <a:t>4</a:t>
            </a:r>
            <a:endParaRPr dirty="0"/>
          </a:p>
        </p:txBody>
      </p:sp>
      <p:sp>
        <p:nvSpPr>
          <p:cNvPr id="10" name="Oval 9">
            <a:extLst>
              <a:ext uri="{FF2B5EF4-FFF2-40B4-BE49-F238E27FC236}">
                <a16:creationId xmlns:a16="http://schemas.microsoft.com/office/drawing/2014/main" id="{5ED93E39-0392-A2C6-7D7B-92D32BF6BF75}"/>
              </a:ext>
            </a:extLst>
          </p:cNvPr>
          <p:cNvSpPr/>
          <p:nvPr/>
        </p:nvSpPr>
        <p:spPr bwMode="gray">
          <a:xfrm>
            <a:off x="830179" y="6312970"/>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dirty="0"/>
              <a:t>4</a:t>
            </a:r>
            <a:endParaRPr dirty="0"/>
          </a:p>
        </p:txBody>
      </p:sp>
      <p:sp>
        <p:nvSpPr>
          <p:cNvPr id="11" name="Oval 10">
            <a:extLst>
              <a:ext uri="{FF2B5EF4-FFF2-40B4-BE49-F238E27FC236}">
                <a16:creationId xmlns:a16="http://schemas.microsoft.com/office/drawing/2014/main" id="{E7CA2B6A-6A42-3928-08C8-1A1779AE66DB}"/>
              </a:ext>
            </a:extLst>
          </p:cNvPr>
          <p:cNvSpPr/>
          <p:nvPr/>
        </p:nvSpPr>
        <p:spPr bwMode="gray">
          <a:xfrm>
            <a:off x="4292631" y="5167541"/>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dirty="0"/>
              <a:t>5</a:t>
            </a:r>
            <a:endParaRPr dirty="0"/>
          </a:p>
        </p:txBody>
      </p:sp>
      <p:sp>
        <p:nvSpPr>
          <p:cNvPr id="12" name="Oval 11">
            <a:extLst>
              <a:ext uri="{FF2B5EF4-FFF2-40B4-BE49-F238E27FC236}">
                <a16:creationId xmlns:a16="http://schemas.microsoft.com/office/drawing/2014/main" id="{5E4743D9-7EC8-D815-B9F4-43C7E2B7924B}"/>
              </a:ext>
            </a:extLst>
          </p:cNvPr>
          <p:cNvSpPr/>
          <p:nvPr/>
        </p:nvSpPr>
        <p:spPr bwMode="gray">
          <a:xfrm>
            <a:off x="1641512" y="6312971"/>
            <a:ext cx="220267" cy="219075"/>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rPr lang="en-US" dirty="0"/>
              <a:t>5</a:t>
            </a:r>
            <a:endParaRPr dirty="0"/>
          </a:p>
        </p:txBody>
      </p:sp>
    </p:spTree>
    <p:extLst>
      <p:ext uri="{BB962C8B-B14F-4D97-AF65-F5344CB8AC3E}">
        <p14:creationId xmlns:p14="http://schemas.microsoft.com/office/powerpoint/2010/main" val="34613287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307D2B-6F1A-4CA4-9EA8-6EA85CB9CF21}"/>
              </a:ext>
            </a:extLst>
          </p:cNvPr>
          <p:cNvSpPr txBox="1">
            <a:spLocks noGrp="1"/>
          </p:cNvSpPr>
          <p:nvPr>
            <p:ph type="body" sz="quarter" idx="10"/>
          </p:nvPr>
        </p:nvSpPr>
        <p:spPr>
          <a:xfrm>
            <a:off x="505454" y="3359125"/>
            <a:ext cx="9353938" cy="200055"/>
          </a:xfrm>
          <a:prstGeom prst="rect">
            <a:avLst/>
          </a:prstGeom>
          <a:noFill/>
        </p:spPr>
        <p:txBody>
          <a:bodyPr vert="horz" wrap="square" lIns="0" tIns="0" rIns="0" bIns="0">
            <a:spAutoFit/>
          </a:bodyPr>
          <a:lstStyle/>
          <a:p>
            <a:pPr fontAlgn="base">
              <a:spcBef>
                <a:spcPct val="50000"/>
              </a:spcBef>
              <a:spcAft>
                <a:spcPct val="0"/>
              </a:spcAft>
              <a:buClr>
                <a:srgbClr val="F0AB00"/>
              </a:buClr>
              <a:buSzPct val="80000"/>
              <a:defRPr sz="1300" kern="0">
                <a:ea typeface="Arial Unicode MS" pitchFamily="34" charset="-128"/>
                <a:cs typeface="Arial Unicode MS" pitchFamily="34" charset="-128"/>
              </a:defRPr>
            </a:pPr>
            <a:r>
              <a:rPr b="1">
                <a:solidFill>
                  <a:schemeClr val="accent1"/>
                </a:solidFill>
              </a:rPr>
              <a:t>注意：</a:t>
            </a:r>
            <a:r>
              <a:t>剩余的 PO 内容在嵌入式 Excel 文件中可用。</a:t>
            </a:r>
          </a:p>
        </p:txBody>
      </p:sp>
      <p:sp>
        <p:nvSpPr>
          <p:cNvPr id="3" name="Title 2">
            <a:extLst>
              <a:ext uri="{FF2B5EF4-FFF2-40B4-BE49-F238E27FC236}">
                <a16:creationId xmlns:a16="http://schemas.microsoft.com/office/drawing/2014/main" id="{5F2E8AE7-AB7F-4321-9ADE-6AE79EE5F965}"/>
              </a:ext>
            </a:extLst>
          </p:cNvPr>
          <p:cNvSpPr>
            <a:spLocks noGrp="1"/>
          </p:cNvSpPr>
          <p:nvPr>
            <p:ph type="title"/>
          </p:nvPr>
        </p:nvSpPr>
        <p:spPr>
          <a:xfrm>
            <a:off x="505457" y="504000"/>
            <a:ext cx="11183564" cy="677108"/>
          </a:xfrm>
        </p:spPr>
        <p:txBody>
          <a:bodyPr/>
          <a:lstStyle/>
          <a:p>
            <a:r>
              <a:t>发货前通知</a:t>
            </a:r>
            <a:br>
              <a:rPr lang="en-US">
                <a:solidFill>
                  <a:srgbClr val="FFFFFF"/>
                </a:solidFill>
              </a:rPr>
            </a:br>
            <a:r>
              <a:t> </a:t>
            </a:r>
            <a:r>
              <a:rPr sz="2000">
                <a:solidFill>
                  <a:schemeClr val="accent1"/>
                </a:solidFill>
              </a:rPr>
              <a:t>ASN 内容</a:t>
            </a:r>
          </a:p>
        </p:txBody>
      </p:sp>
      <p:graphicFrame>
        <p:nvGraphicFramePr>
          <p:cNvPr id="4" name="Table 3">
            <a:extLst>
              <a:ext uri="{FF2B5EF4-FFF2-40B4-BE49-F238E27FC236}">
                <a16:creationId xmlns:a16="http://schemas.microsoft.com/office/drawing/2014/main" id="{BEE73795-1D30-432C-BAE8-C01CAEC0E518}"/>
              </a:ext>
            </a:extLst>
          </p:cNvPr>
          <p:cNvGraphicFramePr>
            <a:graphicFrameLocks noGrp="1"/>
          </p:cNvGraphicFramePr>
          <p:nvPr>
            <p:extLst>
              <p:ext uri="{D42A27DB-BD31-4B8C-83A1-F6EECF244321}">
                <p14:modId xmlns:p14="http://schemas.microsoft.com/office/powerpoint/2010/main" val="1412508916"/>
              </p:ext>
            </p:extLst>
          </p:nvPr>
        </p:nvGraphicFramePr>
        <p:xfrm>
          <a:off x="505455" y="1620001"/>
          <a:ext cx="11183565" cy="1114052"/>
        </p:xfrm>
        <a:graphic>
          <a:graphicData uri="http://schemas.openxmlformats.org/drawingml/2006/table">
            <a:tbl>
              <a:tblPr firstRow="1" bandRow="1">
                <a:tableStyleId>{6E25E649-3F16-4E02-A733-19D2CDBF48F0}</a:tableStyleId>
              </a:tblPr>
              <a:tblGrid>
                <a:gridCol w="1020133">
                  <a:extLst>
                    <a:ext uri="{9D8B030D-6E8A-4147-A177-3AD203B41FA5}">
                      <a16:colId xmlns:a16="http://schemas.microsoft.com/office/drawing/2014/main" val="4121459072"/>
                    </a:ext>
                  </a:extLst>
                </a:gridCol>
                <a:gridCol w="1570892">
                  <a:extLst>
                    <a:ext uri="{9D8B030D-6E8A-4147-A177-3AD203B41FA5}">
                      <a16:colId xmlns:a16="http://schemas.microsoft.com/office/drawing/2014/main" val="462276800"/>
                    </a:ext>
                  </a:extLst>
                </a:gridCol>
                <a:gridCol w="4200211">
                  <a:extLst>
                    <a:ext uri="{9D8B030D-6E8A-4147-A177-3AD203B41FA5}">
                      <a16:colId xmlns:a16="http://schemas.microsoft.com/office/drawing/2014/main" val="3668374838"/>
                    </a:ext>
                  </a:extLst>
                </a:gridCol>
                <a:gridCol w="2200589">
                  <a:extLst>
                    <a:ext uri="{9D8B030D-6E8A-4147-A177-3AD203B41FA5}">
                      <a16:colId xmlns:a16="http://schemas.microsoft.com/office/drawing/2014/main" val="2080006645"/>
                    </a:ext>
                  </a:extLst>
                </a:gridCol>
                <a:gridCol w="2191740">
                  <a:extLst>
                    <a:ext uri="{9D8B030D-6E8A-4147-A177-3AD203B41FA5}">
                      <a16:colId xmlns:a16="http://schemas.microsoft.com/office/drawing/2014/main" val="2139757062"/>
                    </a:ext>
                  </a:extLst>
                </a:gridCol>
              </a:tblGrid>
              <a:tr h="278513">
                <a:tc>
                  <a:txBody>
                    <a:bodyPr/>
                    <a:lstStyle/>
                    <a:p>
                      <a:pPr>
                        <a:defRPr sz="1200"/>
                      </a:pPr>
                      <a:r>
                        <a:t>级别</a:t>
                      </a:r>
                    </a:p>
                  </a:txBody>
                  <a:tcPr/>
                </a:tc>
                <a:tc>
                  <a:txBody>
                    <a:bodyPr/>
                    <a:lstStyle/>
                    <a:p>
                      <a:pPr>
                        <a:defRPr sz="1200"/>
                      </a:pPr>
                      <a:r>
                        <a:t>字段</a:t>
                      </a:r>
                    </a:p>
                  </a:txBody>
                  <a:tcPr/>
                </a:tc>
                <a:tc>
                  <a:txBody>
                    <a:bodyPr/>
                    <a:lstStyle/>
                    <a:p>
                      <a:pPr>
                        <a:defRPr sz="1200"/>
                      </a:pPr>
                      <a:r>
                        <a:t>描述</a:t>
                      </a:r>
                    </a:p>
                  </a:txBody>
                  <a:tcPr/>
                </a:tc>
                <a:tc>
                  <a:txBody>
                    <a:bodyPr/>
                    <a:lstStyle/>
                    <a:p>
                      <a:pPr>
                        <a:defRPr sz="1200"/>
                      </a:pPr>
                      <a:r>
                        <a:t>必需</a:t>
                      </a:r>
                    </a:p>
                  </a:txBody>
                  <a:tcPr/>
                </a:tc>
                <a:tc>
                  <a:txBody>
                    <a:bodyPr/>
                    <a:lstStyle/>
                    <a:p>
                      <a:pPr>
                        <a:defRPr sz="1200"/>
                      </a:pPr>
                      <a:r>
                        <a:t>数据源</a:t>
                      </a:r>
                    </a:p>
                  </a:txBody>
                  <a:tcPr/>
                </a:tc>
                <a:extLst>
                  <a:ext uri="{0D108BD9-81ED-4DB2-BD59-A6C34878D82A}">
                    <a16:rowId xmlns:a16="http://schemas.microsoft.com/office/drawing/2014/main" val="4086142013"/>
                  </a:ext>
                </a:extLst>
              </a:tr>
              <a:tr h="278513">
                <a:tc>
                  <a:txBody>
                    <a:bodyPr/>
                    <a:lstStyle/>
                    <a:p>
                      <a:pPr>
                        <a:defRPr sz="1200"/>
                      </a:pPr>
                      <a:r>
                        <a:t>装运</a:t>
                      </a:r>
                    </a:p>
                  </a:txBody>
                  <a:tcPr/>
                </a:tc>
                <a:tc>
                  <a:txBody>
                    <a:bodyPr/>
                    <a:lstStyle/>
                    <a:p>
                      <a:pPr>
                        <a:defRPr sz="1200"/>
                      </a:pPr>
                      <a:r>
                        <a:t>装箱单标识符</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sz="1200"/>
                      </a:pPr>
                      <a:r>
                        <a:t>供应商装箱单标识</a:t>
                      </a:r>
                    </a:p>
                  </a:txBody>
                  <a:tcPr/>
                </a:tc>
                <a:tc>
                  <a:txBody>
                    <a:bodyPr/>
                    <a:lstStyle/>
                    <a:p>
                      <a:pPr>
                        <a:defRPr sz="1200"/>
                      </a:pPr>
                      <a:r>
                        <a:t>是</a:t>
                      </a:r>
                    </a:p>
                  </a:txBody>
                  <a:tcPr/>
                </a:tc>
                <a:tc>
                  <a:txBody>
                    <a:bodyPr/>
                    <a:lstStyle/>
                    <a:p>
                      <a:pPr>
                        <a:defRPr sz="1200"/>
                      </a:pPr>
                      <a:r>
                        <a:t>自由文本</a:t>
                      </a:r>
                    </a:p>
                  </a:txBody>
                  <a:tcPr/>
                </a:tc>
                <a:extLst>
                  <a:ext uri="{0D108BD9-81ED-4DB2-BD59-A6C34878D82A}">
                    <a16:rowId xmlns:a16="http://schemas.microsoft.com/office/drawing/2014/main" val="3248743233"/>
                  </a:ext>
                </a:extLst>
              </a:tr>
              <a:tr h="278513">
                <a:tc>
                  <a:txBody>
                    <a:bodyPr/>
                    <a:lstStyle/>
                    <a:p>
                      <a:pPr>
                        <a:defRPr sz="1200"/>
                      </a:pPr>
                      <a:r>
                        <a:t>装运</a:t>
                      </a:r>
                    </a:p>
                  </a:txBody>
                  <a:tcPr/>
                </a:tc>
                <a:tc>
                  <a:txBody>
                    <a:bodyPr/>
                    <a:lstStyle/>
                    <a:p>
                      <a:pPr>
                        <a:defRPr sz="1200"/>
                      </a:pPr>
                      <a:r>
                        <a:t>发货通知类型</a:t>
                      </a:r>
                    </a:p>
                  </a:txBody>
                  <a:tcPr/>
                </a:tc>
                <a:tc>
                  <a:txBody>
                    <a:bodyPr/>
                    <a:lstStyle/>
                    <a:p>
                      <a:pPr>
                        <a:defRPr sz="1200"/>
                      </a:pPr>
                      <a:r>
                        <a:rPr err="1"/>
                        <a:t>选择为“实际”或</a:t>
                      </a:r>
                      <a:r>
                        <a:t>“</a:t>
                      </a:r>
                      <a:r>
                        <a:rPr lang="zh-CN" altLang="en-US"/>
                        <a:t>估计</a:t>
                      </a:r>
                      <a:r>
                        <a:t>”</a:t>
                      </a:r>
                    </a:p>
                  </a:txBody>
                  <a:tcPr/>
                </a:tc>
                <a:tc>
                  <a:txBody>
                    <a:bodyPr/>
                    <a:lstStyle/>
                    <a:p>
                      <a:pPr>
                        <a:defRPr sz="1200"/>
                      </a:pPr>
                      <a:r>
                        <a:t>可选 - 待定</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sz="1200"/>
                      </a:pPr>
                      <a:r>
                        <a:rPr err="1"/>
                        <a:t>下拉列表</a:t>
                      </a:r>
                      <a:endParaRPr/>
                    </a:p>
                  </a:txBody>
                  <a:tcPr/>
                </a:tc>
                <a:extLst>
                  <a:ext uri="{0D108BD9-81ED-4DB2-BD59-A6C34878D82A}">
                    <a16:rowId xmlns:a16="http://schemas.microsoft.com/office/drawing/2014/main" val="4142575980"/>
                  </a:ext>
                </a:extLst>
              </a:tr>
              <a:tr h="278513">
                <a:tc>
                  <a:txBody>
                    <a:bodyPr/>
                    <a:lstStyle/>
                    <a:p>
                      <a:pPr>
                        <a:defRPr sz="1200"/>
                      </a:pPr>
                      <a:r>
                        <a:t>装运</a:t>
                      </a:r>
                    </a:p>
                  </a:txBody>
                  <a:tcPr/>
                </a:tc>
                <a:tc>
                  <a:txBody>
                    <a:bodyPr/>
                    <a:lstStyle/>
                    <a:p>
                      <a:pPr>
                        <a:defRPr sz="1200"/>
                      </a:pPr>
                      <a:r>
                        <a:t>装运日期</a:t>
                      </a:r>
                    </a:p>
                  </a:txBody>
                  <a:tcPr/>
                </a:tc>
                <a:tc>
                  <a:txBody>
                    <a:bodyPr/>
                    <a:lstStyle/>
                    <a:p>
                      <a:pPr>
                        <a:defRPr sz="1200"/>
                      </a:pPr>
                      <a:r>
                        <a:t>装运日期</a:t>
                      </a:r>
                    </a:p>
                  </a:txBody>
                  <a:tcPr/>
                </a:tc>
                <a:tc>
                  <a:txBody>
                    <a:bodyPr/>
                    <a:lstStyle/>
                    <a:p>
                      <a:pPr>
                        <a:defRPr sz="1200"/>
                      </a:pPr>
                      <a:r>
                        <a:t>可选 - 待定</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sz="1200"/>
                      </a:pPr>
                      <a:r>
                        <a:rPr err="1"/>
                        <a:t>日期字段</a:t>
                      </a:r>
                      <a:endParaRPr/>
                    </a:p>
                  </a:txBody>
                  <a:tcPr/>
                </a:tc>
                <a:extLst>
                  <a:ext uri="{0D108BD9-81ED-4DB2-BD59-A6C34878D82A}">
                    <a16:rowId xmlns:a16="http://schemas.microsoft.com/office/drawing/2014/main" val="1370599344"/>
                  </a:ext>
                </a:extLst>
              </a:tr>
            </a:tbl>
          </a:graphicData>
        </a:graphic>
      </p:graphicFrame>
      <p:graphicFrame>
        <p:nvGraphicFramePr>
          <p:cNvPr id="8" name="Object 7">
            <a:extLst>
              <a:ext uri="{FF2B5EF4-FFF2-40B4-BE49-F238E27FC236}">
                <a16:creationId xmlns:a16="http://schemas.microsoft.com/office/drawing/2014/main" id="{0BBE244E-B1DC-40D4-8FAD-B29CDCA938A9}"/>
              </a:ext>
            </a:extLst>
          </p:cNvPr>
          <p:cNvGraphicFramePr>
            <a:graphicFrameLocks noChangeAspect="1"/>
          </p:cNvGraphicFramePr>
          <p:nvPr>
            <p:extLst>
              <p:ext uri="{D42A27DB-BD31-4B8C-83A1-F6EECF244321}">
                <p14:modId xmlns:p14="http://schemas.microsoft.com/office/powerpoint/2010/main" val="2125222872"/>
              </p:ext>
            </p:extLst>
          </p:nvPr>
        </p:nvGraphicFramePr>
        <p:xfrm>
          <a:off x="5755225" y="3271442"/>
          <a:ext cx="1325133" cy="1147989"/>
        </p:xfrm>
        <a:graphic>
          <a:graphicData uri="http://schemas.openxmlformats.org/presentationml/2006/ole">
            <mc:AlternateContent xmlns:mc="http://schemas.openxmlformats.org/markup-compatibility/2006">
              <mc:Choice xmlns:v="urn:schemas-microsoft-com:vml" Requires="v">
                <p:oleObj name="Worksheet" showAsIcon="1" r:id="rId3" imgW="914400" imgH="792360" progId="Excel.Sheet.12">
                  <p:embed/>
                </p:oleObj>
              </mc:Choice>
              <mc:Fallback>
                <p:oleObj name="Worksheet" showAsIcon="1" r:id="rId3" imgW="914400" imgH="792360" progId="Excel.Sheet.12">
                  <p:embed/>
                  <p:pic>
                    <p:nvPicPr>
                      <p:cNvPr id="8" name="Object 7">
                        <a:extLst>
                          <a:ext uri="{FF2B5EF4-FFF2-40B4-BE49-F238E27FC236}">
                            <a16:creationId xmlns:a16="http://schemas.microsoft.com/office/drawing/2014/main" id="{0BBE244E-B1DC-40D4-8FAD-B29CDCA938A9}"/>
                          </a:ext>
                        </a:extLst>
                      </p:cNvPr>
                      <p:cNvPicPr/>
                      <p:nvPr/>
                    </p:nvPicPr>
                    <p:blipFill>
                      <a:blip r:embed="rId4"/>
                      <a:stretch>
                        <a:fillRect/>
                      </a:stretch>
                    </p:blipFill>
                    <p:spPr>
                      <a:xfrm>
                        <a:off x="5755225" y="3271442"/>
                        <a:ext cx="1325133" cy="1147989"/>
                      </a:xfrm>
                      <a:prstGeom prst="rect">
                        <a:avLst/>
                      </a:prstGeom>
                    </p:spPr>
                  </p:pic>
                </p:oleObj>
              </mc:Fallback>
            </mc:AlternateContent>
          </a:graphicData>
        </a:graphic>
      </p:graphicFrame>
    </p:spTree>
    <p:extLst>
      <p:ext uri="{BB962C8B-B14F-4D97-AF65-F5344CB8AC3E}">
        <p14:creationId xmlns:p14="http://schemas.microsoft.com/office/powerpoint/2010/main" val="26806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8F4B8B-EEFE-053E-D6CC-EA71B7871163}"/>
              </a:ext>
            </a:extLst>
          </p:cNvPr>
          <p:cNvSpPr>
            <a:spLocks noGrp="1"/>
          </p:cNvSpPr>
          <p:nvPr>
            <p:ph type="body" sz="quarter" idx="11"/>
          </p:nvPr>
        </p:nvSpPr>
        <p:spPr>
          <a:xfrm>
            <a:off x="4119613" y="1620000"/>
            <a:ext cx="7570864" cy="4463166"/>
          </a:xfrm>
        </p:spPr>
        <p:txBody>
          <a:bodyPr/>
          <a:lstStyle/>
          <a:p>
            <a:endParaRPr lang="en-US"/>
          </a:p>
        </p:txBody>
      </p:sp>
      <p:sp>
        <p:nvSpPr>
          <p:cNvPr id="3" name="Text Placeholder 2">
            <a:extLst>
              <a:ext uri="{FF2B5EF4-FFF2-40B4-BE49-F238E27FC236}">
                <a16:creationId xmlns:a16="http://schemas.microsoft.com/office/drawing/2014/main" id="{DBCF2059-F51E-1B18-5948-DFC033B88A49}"/>
              </a:ext>
            </a:extLst>
          </p:cNvPr>
          <p:cNvSpPr>
            <a:spLocks noGrp="1"/>
          </p:cNvSpPr>
          <p:nvPr>
            <p:ph type="body" sz="quarter" idx="10"/>
          </p:nvPr>
        </p:nvSpPr>
        <p:spPr>
          <a:xfrm>
            <a:off x="504000" y="1620000"/>
            <a:ext cx="3269103" cy="4716000"/>
          </a:xfrm>
        </p:spPr>
        <p:txBody>
          <a:bodyPr>
            <a:normAutofit/>
          </a:bodyPr>
          <a:lstStyle/>
          <a:p>
            <a:r>
              <a:rPr lang="en-US" sz="1400" b="1">
                <a:solidFill>
                  <a:srgbClr val="FFC000"/>
                </a:solidFill>
              </a:rPr>
              <a:t>1. </a:t>
            </a:r>
            <a:r>
              <a:rPr lang="en-US" sz="1400" b="1" err="1"/>
              <a:t>详细选项卡</a:t>
            </a:r>
            <a:endParaRPr lang="en-US" sz="1400" b="1"/>
          </a:p>
          <a:p>
            <a:r>
              <a:rPr lang="en-US" sz="1400" b="1">
                <a:solidFill>
                  <a:srgbClr val="FFC000"/>
                </a:solidFill>
              </a:rPr>
              <a:t>2. </a:t>
            </a:r>
            <a:r>
              <a:rPr lang="en-US" sz="1400" b="1" err="1"/>
              <a:t>搜索任意订单磁贴</a:t>
            </a:r>
            <a:endParaRPr lang="en-US" sz="1400" b="1"/>
          </a:p>
          <a:p>
            <a:r>
              <a:rPr lang="en-US" sz="1400" b="1">
                <a:solidFill>
                  <a:srgbClr val="FFC000"/>
                </a:solidFill>
              </a:rPr>
              <a:t>3.</a:t>
            </a:r>
            <a:r>
              <a:rPr lang="en-US" sz="1400" b="1"/>
              <a:t>用于识别正确文档的搜索条件</a:t>
            </a:r>
          </a:p>
          <a:p>
            <a:r>
              <a:rPr lang="en-US" sz="1400" b="1">
                <a:solidFill>
                  <a:srgbClr val="FFC000"/>
                </a:solidFill>
              </a:rPr>
              <a:t>4.</a:t>
            </a:r>
            <a:r>
              <a:rPr lang="en-US" sz="1400"/>
              <a:t>将显示搜索结果。单击</a:t>
            </a:r>
            <a:r>
              <a:rPr lang="en-US" sz="1400" b="1"/>
              <a:t>配置</a:t>
            </a:r>
            <a:r>
              <a:rPr lang="en-US" sz="1400"/>
              <a:t>按钮自定义视图。</a:t>
            </a:r>
          </a:p>
          <a:p>
            <a:r>
              <a:rPr lang="en-US" sz="1400" b="1">
                <a:solidFill>
                  <a:srgbClr val="FFC000"/>
                </a:solidFill>
              </a:rPr>
              <a:t>5.</a:t>
            </a:r>
            <a:r>
              <a:rPr lang="en-US" sz="1400"/>
              <a:t>单击</a:t>
            </a:r>
            <a:r>
              <a:rPr lang="en-US" sz="1400" b="1"/>
              <a:t>导出</a:t>
            </a:r>
            <a:r>
              <a:rPr lang="en-US" sz="1400"/>
              <a:t>按钮在 Excel </a:t>
            </a:r>
            <a:r>
              <a:rPr lang="en-US" sz="1400" err="1"/>
              <a:t>中下载数据</a:t>
            </a:r>
            <a:r>
              <a:rPr lang="en-US" sz="1400"/>
              <a:t>。</a:t>
            </a:r>
          </a:p>
          <a:p>
            <a:r>
              <a:rPr lang="en-US" sz="1400" b="1">
                <a:solidFill>
                  <a:srgbClr val="FFC000"/>
                </a:solidFill>
              </a:rPr>
              <a:t>6. </a:t>
            </a:r>
            <a:r>
              <a:rPr lang="en-US" sz="1400" err="1"/>
              <a:t>单击订购单</a:t>
            </a:r>
            <a:r>
              <a:rPr lang="en-US" sz="1400" b="1" err="1"/>
              <a:t>编号</a:t>
            </a:r>
            <a:r>
              <a:rPr lang="en-US" sz="1400" err="1"/>
              <a:t>打开订购单</a:t>
            </a:r>
            <a:r>
              <a:rPr lang="en-US" sz="1400"/>
              <a:t>。</a:t>
            </a:r>
          </a:p>
          <a:p>
            <a:endParaRPr lang="en-US" sz="1400"/>
          </a:p>
          <a:p>
            <a:r>
              <a:rPr lang="zh-CN" altLang="en-US" sz="1400" b="1"/>
              <a:t>注意</a:t>
            </a:r>
            <a:r>
              <a:rPr lang="zh-CN" altLang="en-US" sz="1400"/>
              <a:t>：使用“日期范围”搜索条件时请格外小心，因为这可能会阻止您查看所选日期范围之外的某些数据。</a:t>
            </a:r>
          </a:p>
          <a:p>
            <a:r>
              <a:rPr lang="zh-CN" altLang="en-US" sz="1400"/>
              <a:t>可用的搜索筛选器因选项卡而异</a:t>
            </a:r>
            <a:endParaRPr lang="en-US" sz="1400"/>
          </a:p>
        </p:txBody>
      </p:sp>
      <p:sp>
        <p:nvSpPr>
          <p:cNvPr id="4" name="Title 3">
            <a:extLst>
              <a:ext uri="{FF2B5EF4-FFF2-40B4-BE49-F238E27FC236}">
                <a16:creationId xmlns:a16="http://schemas.microsoft.com/office/drawing/2014/main" id="{4812A4D9-862A-4BC9-520D-1611FBE3C741}"/>
              </a:ext>
            </a:extLst>
          </p:cNvPr>
          <p:cNvSpPr>
            <a:spLocks noGrp="1"/>
          </p:cNvSpPr>
          <p:nvPr>
            <p:ph type="title"/>
          </p:nvPr>
        </p:nvSpPr>
        <p:spPr/>
        <p:txBody>
          <a:bodyPr/>
          <a:lstStyle/>
          <a:p>
            <a:r>
              <a:rPr lang="en-US" sz="2400"/>
              <a:t>SAP Business Network </a:t>
            </a:r>
            <a:r>
              <a:rPr lang="zh-CN" altLang="en-US"/>
              <a:t>搜索</a:t>
            </a:r>
            <a:endParaRPr lang="en-US"/>
          </a:p>
        </p:txBody>
      </p:sp>
      <p:pic>
        <p:nvPicPr>
          <p:cNvPr id="10" name="Picture 9">
            <a:extLst>
              <a:ext uri="{FF2B5EF4-FFF2-40B4-BE49-F238E27FC236}">
                <a16:creationId xmlns:a16="http://schemas.microsoft.com/office/drawing/2014/main" id="{BA30C33D-EE03-55D1-2044-AB2FA3936A2F}"/>
              </a:ext>
            </a:extLst>
          </p:cNvPr>
          <p:cNvPicPr>
            <a:picLocks noChangeAspect="1"/>
          </p:cNvPicPr>
          <p:nvPr/>
        </p:nvPicPr>
        <p:blipFill>
          <a:blip r:embed="rId2"/>
          <a:stretch>
            <a:fillRect/>
          </a:stretch>
        </p:blipFill>
        <p:spPr>
          <a:xfrm>
            <a:off x="3927107" y="5112872"/>
            <a:ext cx="7854022" cy="979919"/>
          </a:xfrm>
          <a:prstGeom prst="rect">
            <a:avLst/>
          </a:prstGeom>
        </p:spPr>
      </p:pic>
      <p:pic>
        <p:nvPicPr>
          <p:cNvPr id="11" name="Picture 10">
            <a:extLst>
              <a:ext uri="{FF2B5EF4-FFF2-40B4-BE49-F238E27FC236}">
                <a16:creationId xmlns:a16="http://schemas.microsoft.com/office/drawing/2014/main" id="{888BCA73-7109-7E14-E47A-90BC3B22A087}"/>
              </a:ext>
            </a:extLst>
          </p:cNvPr>
          <p:cNvPicPr>
            <a:picLocks noChangeAspect="1"/>
          </p:cNvPicPr>
          <p:nvPr/>
        </p:nvPicPr>
        <p:blipFill>
          <a:blip r:embed="rId3"/>
          <a:stretch>
            <a:fillRect/>
          </a:stretch>
        </p:blipFill>
        <p:spPr>
          <a:xfrm>
            <a:off x="3681639" y="1277914"/>
            <a:ext cx="274344" cy="323116"/>
          </a:xfrm>
          <a:prstGeom prst="rect">
            <a:avLst/>
          </a:prstGeom>
        </p:spPr>
      </p:pic>
      <p:pic>
        <p:nvPicPr>
          <p:cNvPr id="13" name="Picture 12">
            <a:extLst>
              <a:ext uri="{FF2B5EF4-FFF2-40B4-BE49-F238E27FC236}">
                <a16:creationId xmlns:a16="http://schemas.microsoft.com/office/drawing/2014/main" id="{7CB64764-D626-5537-3065-005B987DBF6C}"/>
              </a:ext>
            </a:extLst>
          </p:cNvPr>
          <p:cNvPicPr>
            <a:picLocks noChangeAspect="1"/>
          </p:cNvPicPr>
          <p:nvPr/>
        </p:nvPicPr>
        <p:blipFill>
          <a:blip r:embed="rId4"/>
          <a:stretch>
            <a:fillRect/>
          </a:stretch>
        </p:blipFill>
        <p:spPr>
          <a:xfrm>
            <a:off x="3927107" y="1028097"/>
            <a:ext cx="7854022" cy="4084775"/>
          </a:xfrm>
          <a:prstGeom prst="rect">
            <a:avLst/>
          </a:prstGeom>
        </p:spPr>
      </p:pic>
      <p:pic>
        <p:nvPicPr>
          <p:cNvPr id="14" name="Picture 13">
            <a:extLst>
              <a:ext uri="{FF2B5EF4-FFF2-40B4-BE49-F238E27FC236}">
                <a16:creationId xmlns:a16="http://schemas.microsoft.com/office/drawing/2014/main" id="{F9B29AE4-7EAF-2308-4F5C-14511B62D077}"/>
              </a:ext>
            </a:extLst>
          </p:cNvPr>
          <p:cNvPicPr>
            <a:picLocks noChangeAspect="1"/>
          </p:cNvPicPr>
          <p:nvPr/>
        </p:nvPicPr>
        <p:blipFill>
          <a:blip r:embed="rId5"/>
          <a:stretch>
            <a:fillRect/>
          </a:stretch>
        </p:blipFill>
        <p:spPr>
          <a:xfrm>
            <a:off x="3691263" y="1844054"/>
            <a:ext cx="274344" cy="323116"/>
          </a:xfrm>
          <a:prstGeom prst="rect">
            <a:avLst/>
          </a:prstGeom>
        </p:spPr>
      </p:pic>
      <p:pic>
        <p:nvPicPr>
          <p:cNvPr id="15" name="Picture 14">
            <a:extLst>
              <a:ext uri="{FF2B5EF4-FFF2-40B4-BE49-F238E27FC236}">
                <a16:creationId xmlns:a16="http://schemas.microsoft.com/office/drawing/2014/main" id="{22D5B4C0-D5CB-E9C1-61D6-46577CFF6895}"/>
              </a:ext>
            </a:extLst>
          </p:cNvPr>
          <p:cNvPicPr>
            <a:picLocks noChangeAspect="1"/>
          </p:cNvPicPr>
          <p:nvPr/>
        </p:nvPicPr>
        <p:blipFill>
          <a:blip r:embed="rId6"/>
          <a:stretch>
            <a:fillRect/>
          </a:stretch>
        </p:blipFill>
        <p:spPr>
          <a:xfrm>
            <a:off x="3700888" y="3155347"/>
            <a:ext cx="274344" cy="323116"/>
          </a:xfrm>
          <a:prstGeom prst="rect">
            <a:avLst/>
          </a:prstGeom>
        </p:spPr>
      </p:pic>
      <p:pic>
        <p:nvPicPr>
          <p:cNvPr id="16" name="Picture 15">
            <a:extLst>
              <a:ext uri="{FF2B5EF4-FFF2-40B4-BE49-F238E27FC236}">
                <a16:creationId xmlns:a16="http://schemas.microsoft.com/office/drawing/2014/main" id="{8B7D94F7-3B40-B540-383F-8E81B7662E33}"/>
              </a:ext>
            </a:extLst>
          </p:cNvPr>
          <p:cNvPicPr>
            <a:picLocks noChangeAspect="1"/>
          </p:cNvPicPr>
          <p:nvPr/>
        </p:nvPicPr>
        <p:blipFill>
          <a:blip r:embed="rId7"/>
          <a:stretch>
            <a:fillRect/>
          </a:stretch>
        </p:blipFill>
        <p:spPr>
          <a:xfrm>
            <a:off x="11516650" y="4846972"/>
            <a:ext cx="274344" cy="329213"/>
          </a:xfrm>
          <a:prstGeom prst="rect">
            <a:avLst/>
          </a:prstGeom>
        </p:spPr>
      </p:pic>
      <p:pic>
        <p:nvPicPr>
          <p:cNvPr id="17" name="Picture 16">
            <a:extLst>
              <a:ext uri="{FF2B5EF4-FFF2-40B4-BE49-F238E27FC236}">
                <a16:creationId xmlns:a16="http://schemas.microsoft.com/office/drawing/2014/main" id="{E73B01F4-3619-EF17-24B9-7563D714D7B1}"/>
              </a:ext>
            </a:extLst>
          </p:cNvPr>
          <p:cNvPicPr>
            <a:picLocks noChangeAspect="1"/>
          </p:cNvPicPr>
          <p:nvPr/>
        </p:nvPicPr>
        <p:blipFill>
          <a:blip r:embed="rId8"/>
          <a:stretch>
            <a:fillRect/>
          </a:stretch>
        </p:blipFill>
        <p:spPr>
          <a:xfrm>
            <a:off x="11117050" y="4852483"/>
            <a:ext cx="274344" cy="329213"/>
          </a:xfrm>
          <a:prstGeom prst="rect">
            <a:avLst/>
          </a:prstGeom>
        </p:spPr>
      </p:pic>
      <p:sp>
        <p:nvSpPr>
          <p:cNvPr id="18" name="Oval 17">
            <a:extLst>
              <a:ext uri="{FF2B5EF4-FFF2-40B4-BE49-F238E27FC236}">
                <a16:creationId xmlns:a16="http://schemas.microsoft.com/office/drawing/2014/main" id="{837A19F3-8D17-BB76-08D8-01E20FC2DBDE}"/>
              </a:ext>
            </a:extLst>
          </p:cNvPr>
          <p:cNvSpPr/>
          <p:nvPr/>
        </p:nvSpPr>
        <p:spPr bwMode="gray">
          <a:xfrm>
            <a:off x="3764924" y="5596126"/>
            <a:ext cx="249719" cy="214822"/>
          </a:xfrm>
          <a:prstGeom prst="ellipse">
            <a:avLst/>
          </a:prstGeom>
          <a:solidFill>
            <a:schemeClr val="accent1"/>
          </a:solidFill>
          <a:ln w="6350" algn="ctr">
            <a:solidFill>
              <a:schemeClr val="accent1"/>
            </a:solidFill>
            <a:miter lim="800000"/>
            <a:headEnd/>
            <a:tailEnd/>
          </a:ln>
        </p:spPr>
        <p:txBody>
          <a:bodyPr lIns="90000" tIns="72000" rIns="90000" bIns="72000" anchor="ctr"/>
          <a:lstStyle/>
          <a:p>
            <a:pPr algn="ctr" defTabSz="914400" fontAlgn="base">
              <a:spcBef>
                <a:spcPct val="50000"/>
              </a:spcBef>
              <a:spcAft>
                <a:spcPct val="0"/>
              </a:spcAft>
              <a:buClr>
                <a:srgbClr val="F0AB00"/>
              </a:buClr>
              <a:buSzPct val="80000"/>
              <a:defRPr sz="1200">
                <a:solidFill>
                  <a:schemeClr val="bg1"/>
                </a:solidFill>
                <a:ea typeface="Arial Unicode MS" pitchFamily="34" charset="-128"/>
                <a:cs typeface="Arial Unicode MS" pitchFamily="34" charset="-128"/>
              </a:defRPr>
            </a:pPr>
            <a:r>
              <a:t>6</a:t>
            </a:r>
          </a:p>
        </p:txBody>
      </p:sp>
    </p:spTree>
    <p:extLst>
      <p:ext uri="{BB962C8B-B14F-4D97-AF65-F5344CB8AC3E}">
        <p14:creationId xmlns:p14="http://schemas.microsoft.com/office/powerpoint/2010/main" val="39785155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8A7149-4138-403D-86D0-695300D19D62}"/>
              </a:ext>
            </a:extLst>
          </p:cNvPr>
          <p:cNvSpPr>
            <a:spLocks noGrp="1"/>
          </p:cNvSpPr>
          <p:nvPr>
            <p:ph type="body" sz="quarter" idx="10"/>
          </p:nvPr>
        </p:nvSpPr>
        <p:spPr/>
        <p:txBody>
          <a:bodyPr>
            <a:normAutofit/>
          </a:bodyPr>
          <a:lstStyle/>
          <a:p>
            <a:pPr marL="285750" indent="-285750">
              <a:spcBef>
                <a:spcPts val="0"/>
              </a:spcBef>
              <a:spcAft>
                <a:spcPts val="600"/>
              </a:spcAft>
              <a:buFont typeface="Arial" panose="020B0604020202020204" pitchFamily="34" charset="0"/>
              <a:buChar char="•"/>
              <a:defRPr sz="1300"/>
            </a:pPr>
            <a:r>
              <a:rPr err="1"/>
              <a:t>一旦</a:t>
            </a:r>
            <a:r>
              <a:t> </a:t>
            </a:r>
            <a:r>
              <a:rPr lang="zh-CN" altLang="en-US"/>
              <a:t>奥赛能</a:t>
            </a:r>
            <a:r>
              <a:rPr err="1"/>
              <a:t>收到成品，门户上就会提供成品收货</a:t>
            </a:r>
            <a:r>
              <a:t>。</a:t>
            </a:r>
          </a:p>
          <a:p>
            <a:pPr marL="285750" indent="-285750">
              <a:spcBef>
                <a:spcPts val="0"/>
              </a:spcBef>
              <a:spcAft>
                <a:spcPts val="600"/>
              </a:spcAft>
              <a:buFont typeface="Arial" panose="020B0604020202020204" pitchFamily="34" charset="0"/>
              <a:buChar char="•"/>
              <a:defRPr sz="1300"/>
            </a:pPr>
            <a:r>
              <a:rPr err="1"/>
              <a:t>成品收货属于</a:t>
            </a:r>
            <a:r>
              <a:t> PO </a:t>
            </a:r>
            <a:r>
              <a:rPr err="1"/>
              <a:t>相关文档列表</a:t>
            </a:r>
            <a:r>
              <a:t>。</a:t>
            </a:r>
          </a:p>
          <a:p>
            <a:pPr marL="285750" indent="-285750">
              <a:spcBef>
                <a:spcPts val="0"/>
              </a:spcBef>
              <a:spcAft>
                <a:spcPts val="600"/>
              </a:spcAft>
              <a:buFont typeface="Arial" panose="020B0604020202020204" pitchFamily="34" charset="0"/>
              <a:buChar char="•"/>
              <a:defRPr sz="1300"/>
            </a:pPr>
            <a:r>
              <a:rPr err="1"/>
              <a:t>当成品收货到达门户时，相应的</a:t>
            </a:r>
            <a:r>
              <a:t> PO </a:t>
            </a:r>
            <a:r>
              <a:rPr err="1"/>
              <a:t>状态将自动更新为</a:t>
            </a:r>
            <a:r>
              <a:rPr b="1" err="1"/>
              <a:t>“已接收</a:t>
            </a:r>
            <a:r>
              <a:rPr b="1"/>
              <a:t>”</a:t>
            </a:r>
            <a:r>
              <a:t>。</a:t>
            </a:r>
          </a:p>
        </p:txBody>
      </p:sp>
      <p:sp>
        <p:nvSpPr>
          <p:cNvPr id="3" name="Title 2">
            <a:extLst>
              <a:ext uri="{FF2B5EF4-FFF2-40B4-BE49-F238E27FC236}">
                <a16:creationId xmlns:a16="http://schemas.microsoft.com/office/drawing/2014/main" id="{84371F8F-4523-4223-8212-183D62668FB1}"/>
              </a:ext>
            </a:extLst>
          </p:cNvPr>
          <p:cNvSpPr>
            <a:spLocks noGrp="1"/>
          </p:cNvSpPr>
          <p:nvPr>
            <p:ph type="title"/>
          </p:nvPr>
        </p:nvSpPr>
        <p:spPr>
          <a:xfrm>
            <a:off x="505457" y="504000"/>
            <a:ext cx="11183564" cy="676980"/>
          </a:xfrm>
        </p:spPr>
        <p:txBody>
          <a:bodyPr/>
          <a:lstStyle/>
          <a:p>
            <a:r>
              <a:t>成品收货</a:t>
            </a:r>
            <a:br>
              <a:rPr lang="en-US"/>
            </a:br>
            <a:r>
              <a:rPr sz="2000" spc="50">
                <a:solidFill>
                  <a:schemeClr val="accent1"/>
                </a:solidFill>
                <a:cs typeface="Arial" panose="020B0604020202020204" pitchFamily="34" charset="0"/>
              </a:rPr>
              <a:t>客户凭证审核</a:t>
            </a:r>
            <a:endParaRPr sz="2000"/>
          </a:p>
        </p:txBody>
      </p:sp>
      <p:pic>
        <p:nvPicPr>
          <p:cNvPr id="6" name="Picture 5" descr="A picture containing diagram&#10;&#10;Description automatically generated">
            <a:extLst>
              <a:ext uri="{FF2B5EF4-FFF2-40B4-BE49-F238E27FC236}">
                <a16:creationId xmlns:a16="http://schemas.microsoft.com/office/drawing/2014/main" id="{1E5B5457-13F3-9EAA-5DE3-F115402BC738}"/>
              </a:ext>
            </a:extLst>
          </p:cNvPr>
          <p:cNvPicPr>
            <a:picLocks noChangeAspect="1"/>
          </p:cNvPicPr>
          <p:nvPr/>
        </p:nvPicPr>
        <p:blipFill>
          <a:blip r:embed="rId3"/>
          <a:stretch>
            <a:fillRect/>
          </a:stretch>
        </p:blipFill>
        <p:spPr>
          <a:xfrm>
            <a:off x="460781" y="2432721"/>
            <a:ext cx="9207361" cy="1194412"/>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1C346128-AD37-9B03-867A-D69835243B73}"/>
              </a:ext>
            </a:extLst>
          </p:cNvPr>
          <p:cNvPicPr>
            <a:picLocks noChangeAspect="1"/>
          </p:cNvPicPr>
          <p:nvPr/>
        </p:nvPicPr>
        <p:blipFill>
          <a:blip r:embed="rId4"/>
          <a:stretch>
            <a:fillRect/>
          </a:stretch>
        </p:blipFill>
        <p:spPr>
          <a:xfrm>
            <a:off x="460781" y="3730732"/>
            <a:ext cx="9378544" cy="2823716"/>
          </a:xfrm>
          <a:prstGeom prst="rect">
            <a:avLst/>
          </a:prstGeom>
        </p:spPr>
      </p:pic>
    </p:spTree>
    <p:extLst>
      <p:ext uri="{BB962C8B-B14F-4D97-AF65-F5344CB8AC3E}">
        <p14:creationId xmlns:p14="http://schemas.microsoft.com/office/powerpoint/2010/main" val="171219642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10;&#10;Description automatically generated">
            <a:extLst>
              <a:ext uri="{FF2B5EF4-FFF2-40B4-BE49-F238E27FC236}">
                <a16:creationId xmlns:a16="http://schemas.microsoft.com/office/drawing/2014/main" id="{7475E1D5-9948-BCEA-4EAB-6917971BB528}"/>
              </a:ext>
            </a:extLst>
          </p:cNvPr>
          <p:cNvPicPr>
            <a:picLocks noChangeAspect="1"/>
          </p:cNvPicPr>
          <p:nvPr/>
        </p:nvPicPr>
        <p:blipFill>
          <a:blip r:embed="rId2"/>
          <a:stretch>
            <a:fillRect/>
          </a:stretch>
        </p:blipFill>
        <p:spPr>
          <a:xfrm>
            <a:off x="208722" y="349232"/>
            <a:ext cx="11161644" cy="4710967"/>
          </a:xfrm>
          <a:prstGeom prst="rect">
            <a:avLst/>
          </a:prstGeom>
          <a:ln>
            <a:solidFill>
              <a:schemeClr val="accent3">
                <a:lumMod val="40000"/>
                <a:lumOff val="60000"/>
              </a:schemeClr>
            </a:solidFill>
          </a:ln>
        </p:spPr>
      </p:pic>
    </p:spTree>
    <p:extLst>
      <p:ext uri="{BB962C8B-B14F-4D97-AF65-F5344CB8AC3E}">
        <p14:creationId xmlns:p14="http://schemas.microsoft.com/office/powerpoint/2010/main" val="11537173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65823C4-66F1-4E9D-B41F-379E70910F7D}"/>
              </a:ext>
            </a:extLst>
          </p:cNvPr>
          <p:cNvSpPr txBox="1">
            <a:spLocks noGrp="1"/>
          </p:cNvSpPr>
          <p:nvPr>
            <p:ph type="body" sz="quarter" idx="10"/>
          </p:nvPr>
        </p:nvSpPr>
        <p:spPr>
          <a:xfrm>
            <a:off x="505454" y="3359125"/>
            <a:ext cx="9353938" cy="200055"/>
          </a:xfrm>
          <a:prstGeom prst="rect">
            <a:avLst/>
          </a:prstGeom>
          <a:noFill/>
        </p:spPr>
        <p:txBody>
          <a:bodyPr vert="horz" wrap="square" lIns="0" tIns="0" rIns="0" bIns="0">
            <a:spAutoFit/>
          </a:bodyPr>
          <a:lstStyle/>
          <a:p>
            <a:pPr fontAlgn="base">
              <a:spcBef>
                <a:spcPct val="50000"/>
              </a:spcBef>
              <a:spcAft>
                <a:spcPct val="0"/>
              </a:spcAft>
              <a:buClr>
                <a:srgbClr val="F0AB00"/>
              </a:buClr>
              <a:buSzPct val="80000"/>
              <a:defRPr sz="1300" kern="0">
                <a:ea typeface="Arial Unicode MS" pitchFamily="34" charset="-128"/>
                <a:cs typeface="Arial Unicode MS" pitchFamily="34" charset="-128"/>
              </a:defRPr>
            </a:pPr>
            <a:r>
              <a:rPr b="1">
                <a:solidFill>
                  <a:schemeClr val="accent1"/>
                </a:solidFill>
              </a:rPr>
              <a:t>注意：</a:t>
            </a:r>
            <a:r>
              <a:t>剩余的 PO 内容在嵌入式 Excel 文件中可用。</a:t>
            </a:r>
          </a:p>
        </p:txBody>
      </p:sp>
      <p:sp>
        <p:nvSpPr>
          <p:cNvPr id="3" name="Title 2">
            <a:extLst>
              <a:ext uri="{FF2B5EF4-FFF2-40B4-BE49-F238E27FC236}">
                <a16:creationId xmlns:a16="http://schemas.microsoft.com/office/drawing/2014/main" id="{252B20FD-06A8-4BBF-B368-39CF390BC7A1}"/>
              </a:ext>
            </a:extLst>
          </p:cNvPr>
          <p:cNvSpPr>
            <a:spLocks noGrp="1"/>
          </p:cNvSpPr>
          <p:nvPr>
            <p:ph type="title"/>
          </p:nvPr>
        </p:nvSpPr>
        <p:spPr>
          <a:xfrm>
            <a:off x="505457" y="504000"/>
            <a:ext cx="11183564" cy="676980"/>
          </a:xfrm>
        </p:spPr>
        <p:txBody>
          <a:bodyPr/>
          <a:lstStyle/>
          <a:p>
            <a:r>
              <a:t>成品收货</a:t>
            </a:r>
            <a:br>
              <a:rPr lang="en-US"/>
            </a:br>
            <a:r>
              <a:rPr sz="2000">
                <a:solidFill>
                  <a:schemeClr val="accent1"/>
                </a:solidFill>
              </a:rPr>
              <a:t>收货内容</a:t>
            </a:r>
          </a:p>
        </p:txBody>
      </p:sp>
      <p:graphicFrame>
        <p:nvGraphicFramePr>
          <p:cNvPr id="4" name="Table 3">
            <a:extLst>
              <a:ext uri="{FF2B5EF4-FFF2-40B4-BE49-F238E27FC236}">
                <a16:creationId xmlns:a16="http://schemas.microsoft.com/office/drawing/2014/main" id="{D1EBFD69-03D2-492C-9D36-48EB44BE717C}"/>
              </a:ext>
            </a:extLst>
          </p:cNvPr>
          <p:cNvGraphicFramePr>
            <a:graphicFrameLocks noGrp="1"/>
          </p:cNvGraphicFramePr>
          <p:nvPr>
            <p:extLst>
              <p:ext uri="{D42A27DB-BD31-4B8C-83A1-F6EECF244321}">
                <p14:modId xmlns:p14="http://schemas.microsoft.com/office/powerpoint/2010/main" val="2632174859"/>
              </p:ext>
            </p:extLst>
          </p:nvPr>
        </p:nvGraphicFramePr>
        <p:xfrm>
          <a:off x="505454" y="1620000"/>
          <a:ext cx="10810577" cy="1414605"/>
        </p:xfrm>
        <a:graphic>
          <a:graphicData uri="http://schemas.openxmlformats.org/drawingml/2006/table">
            <a:tbl>
              <a:tblPr firstRow="1" bandRow="1">
                <a:tableStyleId>{6E25E649-3F16-4E02-A733-19D2CDBF48F0}</a:tableStyleId>
              </a:tblPr>
              <a:tblGrid>
                <a:gridCol w="1098367">
                  <a:extLst>
                    <a:ext uri="{9D8B030D-6E8A-4147-A177-3AD203B41FA5}">
                      <a16:colId xmlns:a16="http://schemas.microsoft.com/office/drawing/2014/main" val="4121459072"/>
                    </a:ext>
                  </a:extLst>
                </a:gridCol>
                <a:gridCol w="1702408">
                  <a:extLst>
                    <a:ext uri="{9D8B030D-6E8A-4147-A177-3AD203B41FA5}">
                      <a16:colId xmlns:a16="http://schemas.microsoft.com/office/drawing/2014/main" val="462276800"/>
                    </a:ext>
                  </a:extLst>
                </a:gridCol>
                <a:gridCol w="5065636">
                  <a:extLst>
                    <a:ext uri="{9D8B030D-6E8A-4147-A177-3AD203B41FA5}">
                      <a16:colId xmlns:a16="http://schemas.microsoft.com/office/drawing/2014/main" val="3668374838"/>
                    </a:ext>
                  </a:extLst>
                </a:gridCol>
                <a:gridCol w="2944166">
                  <a:extLst>
                    <a:ext uri="{9D8B030D-6E8A-4147-A177-3AD203B41FA5}">
                      <a16:colId xmlns:a16="http://schemas.microsoft.com/office/drawing/2014/main" val="2139757062"/>
                    </a:ext>
                  </a:extLst>
                </a:gridCol>
              </a:tblGrid>
              <a:tr h="282921">
                <a:tc>
                  <a:txBody>
                    <a:bodyPr/>
                    <a:lstStyle/>
                    <a:p>
                      <a:pPr>
                        <a:defRPr sz="1200"/>
                      </a:pPr>
                      <a:r>
                        <a:t>级别</a:t>
                      </a:r>
                    </a:p>
                  </a:txBody>
                  <a:tcPr/>
                </a:tc>
                <a:tc>
                  <a:txBody>
                    <a:bodyPr/>
                    <a:lstStyle/>
                    <a:p>
                      <a:pPr>
                        <a:defRPr sz="1200"/>
                      </a:pPr>
                      <a:r>
                        <a:t>字段</a:t>
                      </a:r>
                    </a:p>
                  </a:txBody>
                  <a:tcPr/>
                </a:tc>
                <a:tc>
                  <a:txBody>
                    <a:bodyPr/>
                    <a:lstStyle/>
                    <a:p>
                      <a:pPr>
                        <a:defRPr sz="1200"/>
                      </a:pPr>
                      <a:r>
                        <a:t>描述</a:t>
                      </a:r>
                    </a:p>
                  </a:txBody>
                  <a:tcPr/>
                </a:tc>
                <a:tc>
                  <a:txBody>
                    <a:bodyPr/>
                    <a:lstStyle/>
                    <a:p>
                      <a:pPr>
                        <a:defRPr sz="1200"/>
                      </a:pPr>
                      <a:r>
                        <a:t>数据源</a:t>
                      </a:r>
                    </a:p>
                  </a:txBody>
                  <a:tcPr/>
                </a:tc>
                <a:extLst>
                  <a:ext uri="{0D108BD9-81ED-4DB2-BD59-A6C34878D82A}">
                    <a16:rowId xmlns:a16="http://schemas.microsoft.com/office/drawing/2014/main" val="4086142013"/>
                  </a:ext>
                </a:extLst>
              </a:tr>
              <a:tr h="282921">
                <a:tc>
                  <a:txBody>
                    <a:bodyPr/>
                    <a:lstStyle/>
                    <a:p>
                      <a:pPr>
                        <a:defRPr sz="1200"/>
                      </a:pPr>
                      <a:r>
                        <a:t>抬头</a:t>
                      </a:r>
                    </a:p>
                  </a:txBody>
                  <a:tcPr/>
                </a:tc>
                <a:tc>
                  <a:txBody>
                    <a:bodyPr/>
                    <a:lstStyle/>
                    <a:p>
                      <a:pPr>
                        <a:defRPr sz="1200"/>
                      </a:pPr>
                      <a:r>
                        <a:t>发件人</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sz="1200"/>
                      </a:pPr>
                      <a:r>
                        <a:t>采购商帐户</a:t>
                      </a:r>
                    </a:p>
                  </a:txBody>
                  <a:tcPr/>
                </a:tc>
                <a:tc>
                  <a:txBody>
                    <a:bodyPr/>
                    <a:lstStyle/>
                    <a:p>
                      <a:pPr algn="l" fontAlgn="b">
                        <a:defRPr sz="1200">
                          <a:solidFill>
                            <a:srgbClr val="000000"/>
                          </a:solidFill>
                          <a:effectLst/>
                          <a:latin typeface="+mj-lt"/>
                        </a:defRPr>
                      </a:pPr>
                      <a:r>
                        <a:t>  网络</a:t>
                      </a:r>
                    </a:p>
                  </a:txBody>
                  <a:tcPr marL="7620" marR="7620" marT="7620" marB="0" anchor="b"/>
                </a:tc>
                <a:extLst>
                  <a:ext uri="{0D108BD9-81ED-4DB2-BD59-A6C34878D82A}">
                    <a16:rowId xmlns:a16="http://schemas.microsoft.com/office/drawing/2014/main" val="3248743233"/>
                  </a:ext>
                </a:extLst>
              </a:tr>
              <a:tr h="282921">
                <a:tc>
                  <a:txBody>
                    <a:bodyPr/>
                    <a:lstStyle/>
                    <a:p>
                      <a:pPr>
                        <a:defRPr sz="1200"/>
                      </a:pPr>
                      <a:r>
                        <a:t>抬头</a:t>
                      </a:r>
                    </a:p>
                  </a:txBody>
                  <a:tcPr/>
                </a:tc>
                <a:tc>
                  <a:txBody>
                    <a:bodyPr/>
                    <a:lstStyle/>
                    <a:p>
                      <a:pPr>
                        <a:defRPr sz="1200"/>
                      </a:pPr>
                      <a:r>
                        <a:t>收件人</a:t>
                      </a:r>
                    </a:p>
                  </a:txBody>
                  <a:tcPr/>
                </a:tc>
                <a:tc>
                  <a:txBody>
                    <a:bodyPr/>
                    <a:lstStyle/>
                    <a:p>
                      <a:pPr>
                        <a:defRPr sz="1200"/>
                      </a:pPr>
                      <a:r>
                        <a:t>供应商账户</a:t>
                      </a:r>
                    </a:p>
                  </a:txBody>
                  <a:tcPr/>
                </a:tc>
                <a:tc>
                  <a:txBody>
                    <a:bodyPr/>
                    <a:lstStyle/>
                    <a:p>
                      <a:pPr algn="l" fontAlgn="b">
                        <a:defRPr sz="1200">
                          <a:solidFill>
                            <a:srgbClr val="000000"/>
                          </a:solidFill>
                          <a:effectLst/>
                          <a:latin typeface="+mj-lt"/>
                        </a:defRPr>
                      </a:pPr>
                      <a:r>
                        <a:t>  网络</a:t>
                      </a:r>
                    </a:p>
                  </a:txBody>
                  <a:tcPr marL="7620" marR="7620" marT="7620" marB="0" anchor="b"/>
                </a:tc>
                <a:extLst>
                  <a:ext uri="{0D108BD9-81ED-4DB2-BD59-A6C34878D82A}">
                    <a16:rowId xmlns:a16="http://schemas.microsoft.com/office/drawing/2014/main" val="3110212555"/>
                  </a:ext>
                </a:extLst>
              </a:tr>
              <a:tr h="282921">
                <a:tc>
                  <a:txBody>
                    <a:bodyPr/>
                    <a:lstStyle/>
                    <a:p>
                      <a:pPr>
                        <a:defRPr sz="1200"/>
                      </a:pPr>
                      <a:r>
                        <a:t>抬头</a:t>
                      </a:r>
                    </a:p>
                  </a:txBody>
                  <a:tcPr/>
                </a:tc>
                <a:tc>
                  <a:txBody>
                    <a:bodyPr/>
                    <a:lstStyle/>
                    <a:p>
                      <a:pPr>
                        <a:defRPr sz="1200"/>
                      </a:pPr>
                      <a:r>
                        <a:t>收</a:t>
                      </a:r>
                      <a:r>
                        <a:rPr lang="zh-CN" altLang="en-US"/>
                        <a:t>货</a:t>
                      </a:r>
                      <a:r>
                        <a:rPr err="1"/>
                        <a:t>编号</a:t>
                      </a:r>
                      <a:endParaRPr/>
                    </a:p>
                  </a:txBody>
                  <a:tcPr/>
                </a:tc>
                <a:tc>
                  <a:txBody>
                    <a:bodyPr/>
                    <a:lstStyle/>
                    <a:p>
                      <a:pPr>
                        <a:defRPr sz="1200"/>
                      </a:pPr>
                      <a:r>
                        <a:t>收</a:t>
                      </a:r>
                      <a:r>
                        <a:rPr lang="zh-CN" altLang="en-US"/>
                        <a:t>货</a:t>
                      </a:r>
                      <a:r>
                        <a:rPr err="1"/>
                        <a:t>编号</a:t>
                      </a:r>
                      <a:endParaRP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sz="1200"/>
                      </a:pPr>
                      <a:r>
                        <a:t>客户 ERP</a:t>
                      </a:r>
                    </a:p>
                  </a:txBody>
                  <a:tcPr/>
                </a:tc>
                <a:extLst>
                  <a:ext uri="{0D108BD9-81ED-4DB2-BD59-A6C34878D82A}">
                    <a16:rowId xmlns:a16="http://schemas.microsoft.com/office/drawing/2014/main" val="3532670458"/>
                  </a:ext>
                </a:extLst>
              </a:tr>
              <a:tr h="282921">
                <a:tc>
                  <a:txBody>
                    <a:bodyPr/>
                    <a:lstStyle/>
                    <a:p>
                      <a:pPr>
                        <a:defRPr sz="1200"/>
                      </a:pPr>
                      <a:r>
                        <a:t>抬头</a:t>
                      </a:r>
                    </a:p>
                  </a:txBody>
                  <a:tcPr/>
                </a:tc>
                <a:tc>
                  <a:txBody>
                    <a:bodyPr/>
                    <a:lstStyle/>
                    <a:p>
                      <a:pPr>
                        <a:defRPr sz="1200"/>
                      </a:pPr>
                      <a:r>
                        <a:t>收货日期</a:t>
                      </a:r>
                    </a:p>
                  </a:txBody>
                  <a:tcPr/>
                </a:tc>
                <a:tc>
                  <a:txBody>
                    <a:bodyPr/>
                    <a:lstStyle/>
                    <a:p>
                      <a:pPr>
                        <a:defRPr sz="1200"/>
                      </a:pPr>
                      <a:r>
                        <a:t>接收和处理货物的日期</a:t>
                      </a:r>
                    </a:p>
                  </a:txBody>
                  <a:tcPr/>
                </a:tc>
                <a:tc>
                  <a:txBody>
                    <a:bodyPr/>
                    <a:lstStyle/>
                    <a:p>
                      <a:pPr marL="0" marR="0" lvl="0" indent="0" algn="l" defTabSz="1088231" rtl="0" eaLnBrk="1" fontAlgn="auto" latinLnBrk="0" hangingPunct="1">
                        <a:lnSpc>
                          <a:spcPct val="100000"/>
                        </a:lnSpc>
                        <a:spcBef>
                          <a:spcPts val="0"/>
                        </a:spcBef>
                        <a:spcAft>
                          <a:spcPts val="0"/>
                        </a:spcAft>
                        <a:buClrTx/>
                        <a:buSzTx/>
                        <a:buFontTx/>
                        <a:buNone/>
                        <a:tabLst/>
                        <a:defRPr sz="1200"/>
                      </a:pPr>
                      <a:r>
                        <a:rPr err="1"/>
                        <a:t>客户</a:t>
                      </a:r>
                      <a:r>
                        <a:t> ERP</a:t>
                      </a:r>
                    </a:p>
                  </a:txBody>
                  <a:tcPr/>
                </a:tc>
                <a:extLst>
                  <a:ext uri="{0D108BD9-81ED-4DB2-BD59-A6C34878D82A}">
                    <a16:rowId xmlns:a16="http://schemas.microsoft.com/office/drawing/2014/main" val="4105630072"/>
                  </a:ext>
                </a:extLst>
              </a:tr>
            </a:tbl>
          </a:graphicData>
        </a:graphic>
      </p:graphicFrame>
      <p:graphicFrame>
        <p:nvGraphicFramePr>
          <p:cNvPr id="7" name="Object 6">
            <a:extLst>
              <a:ext uri="{FF2B5EF4-FFF2-40B4-BE49-F238E27FC236}">
                <a16:creationId xmlns:a16="http://schemas.microsoft.com/office/drawing/2014/main" id="{C6BAD00C-AD5B-4B12-9FB1-9E22855ED22D}"/>
              </a:ext>
            </a:extLst>
          </p:cNvPr>
          <p:cNvGraphicFramePr>
            <a:graphicFrameLocks noChangeAspect="1"/>
          </p:cNvGraphicFramePr>
          <p:nvPr>
            <p:extLst>
              <p:ext uri="{D42A27DB-BD31-4B8C-83A1-F6EECF244321}">
                <p14:modId xmlns:p14="http://schemas.microsoft.com/office/powerpoint/2010/main" val="3763590903"/>
              </p:ext>
            </p:extLst>
          </p:nvPr>
        </p:nvGraphicFramePr>
        <p:xfrm>
          <a:off x="5988264" y="3359125"/>
          <a:ext cx="1385224" cy="1200047"/>
        </p:xfrm>
        <a:graphic>
          <a:graphicData uri="http://schemas.openxmlformats.org/presentationml/2006/ole">
            <mc:AlternateContent xmlns:mc="http://schemas.openxmlformats.org/markup-compatibility/2006">
              <mc:Choice xmlns:v="urn:schemas-microsoft-com:vml" Requires="v">
                <p:oleObj name="Worksheet" showAsIcon="1" r:id="rId3" imgW="914400" imgH="792360" progId="Excel.Sheet.12">
                  <p:embed/>
                </p:oleObj>
              </mc:Choice>
              <mc:Fallback>
                <p:oleObj name="Worksheet" showAsIcon="1" r:id="rId3" imgW="914400" imgH="792360" progId="Excel.Sheet.12">
                  <p:embed/>
                  <p:pic>
                    <p:nvPicPr>
                      <p:cNvPr id="7" name="Object 6">
                        <a:extLst>
                          <a:ext uri="{FF2B5EF4-FFF2-40B4-BE49-F238E27FC236}">
                            <a16:creationId xmlns:a16="http://schemas.microsoft.com/office/drawing/2014/main" id="{C6BAD00C-AD5B-4B12-9FB1-9E22855ED22D}"/>
                          </a:ext>
                        </a:extLst>
                      </p:cNvPr>
                      <p:cNvPicPr/>
                      <p:nvPr/>
                    </p:nvPicPr>
                    <p:blipFill>
                      <a:blip r:embed="rId4"/>
                      <a:stretch>
                        <a:fillRect/>
                      </a:stretch>
                    </p:blipFill>
                    <p:spPr>
                      <a:xfrm>
                        <a:off x="5988264" y="3359125"/>
                        <a:ext cx="1385224" cy="1200047"/>
                      </a:xfrm>
                      <a:prstGeom prst="rect">
                        <a:avLst/>
                      </a:prstGeom>
                    </p:spPr>
                  </p:pic>
                </p:oleObj>
              </mc:Fallback>
            </mc:AlternateContent>
          </a:graphicData>
        </a:graphic>
      </p:graphicFrame>
    </p:spTree>
    <p:extLst>
      <p:ext uri="{BB962C8B-B14F-4D97-AF65-F5344CB8AC3E}">
        <p14:creationId xmlns:p14="http://schemas.microsoft.com/office/powerpoint/2010/main" val="19292509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vider"/>
          <p:cNvSpPr>
            <a:spLocks noGrp="1"/>
          </p:cNvSpPr>
          <p:nvPr>
            <p:ph type="ctrTitle"/>
          </p:nvPr>
        </p:nvSpPr>
        <p:spPr>
          <a:xfrm>
            <a:off x="639793" y="810098"/>
            <a:ext cx="11182288" cy="677108"/>
          </a:xfrm>
        </p:spPr>
        <p:txBody>
          <a:bodyPr/>
          <a:lstStyle/>
          <a:p>
            <a:r>
              <a:rPr sz="4000">
                <a:solidFill>
                  <a:schemeClr val="accent1"/>
                </a:solidFill>
              </a:rPr>
              <a:t>附录</a:t>
            </a:r>
            <a:br>
              <a:rPr lang="en-US" sz="4000">
                <a:solidFill>
                  <a:schemeClr val="accent1"/>
                </a:solidFill>
              </a:rPr>
            </a:br>
            <a:r>
              <a:rPr sz="3600"/>
              <a:t> 在本节中，您将了解……</a:t>
            </a:r>
          </a:p>
        </p:txBody>
      </p:sp>
      <p:sp>
        <p:nvSpPr>
          <p:cNvPr id="3" name="TextBox 2">
            <a:extLst>
              <a:ext uri="{FF2B5EF4-FFF2-40B4-BE49-F238E27FC236}">
                <a16:creationId xmlns:a16="http://schemas.microsoft.com/office/drawing/2014/main" id="{10CAE891-16F3-405E-AA2D-6982F8843F60}"/>
              </a:ext>
            </a:extLst>
          </p:cNvPr>
          <p:cNvSpPr txBox="1"/>
          <p:nvPr/>
        </p:nvSpPr>
        <p:spPr>
          <a:xfrm>
            <a:off x="711498" y="2094348"/>
            <a:ext cx="1872307" cy="892552"/>
          </a:xfrm>
          <a:prstGeom prst="rect">
            <a:avLst/>
          </a:prstGeom>
          <a:noFill/>
        </p:spPr>
        <p:txBody>
          <a:bodyPr wrap="none" lIns="0" tIns="0" rIns="0" bIns="0">
            <a:spAutoFit/>
          </a:bodyPr>
          <a:lstStyle/>
          <a:p>
            <a:pPr>
              <a:spcBef>
                <a:spcPts val="600"/>
              </a:spcBef>
              <a:defRPr sz="1600"/>
            </a:pPr>
            <a:r>
              <a:rPr lang="en-US"/>
              <a:t>... </a:t>
            </a:r>
            <a:r>
              <a:rPr err="1"/>
              <a:t>采购订单状态</a:t>
            </a:r>
            <a:endParaRPr/>
          </a:p>
          <a:p>
            <a:pPr>
              <a:spcBef>
                <a:spcPts val="600"/>
              </a:spcBef>
              <a:defRPr sz="1600"/>
            </a:pPr>
            <a:r>
              <a:rPr lang="en-US"/>
              <a:t>... </a:t>
            </a:r>
            <a:r>
              <a:rPr err="1"/>
              <a:t>订购单传送状态</a:t>
            </a:r>
            <a:endParaRPr/>
          </a:p>
          <a:p>
            <a:pPr>
              <a:spcBef>
                <a:spcPts val="600"/>
              </a:spcBef>
              <a:defRPr sz="1600"/>
            </a:pPr>
            <a:r>
              <a:rPr lang="en-US"/>
              <a:t>... </a:t>
            </a:r>
            <a:r>
              <a:rPr err="1"/>
              <a:t>未确认订单的提醒</a:t>
            </a:r>
            <a:endParaRPr/>
          </a:p>
        </p:txBody>
      </p:sp>
    </p:spTree>
    <p:extLst>
      <p:ext uri="{BB962C8B-B14F-4D97-AF65-F5344CB8AC3E}">
        <p14:creationId xmlns:p14="http://schemas.microsoft.com/office/powerpoint/2010/main" val="150118671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805" y="382820"/>
            <a:ext cx="11183564" cy="369332"/>
          </a:xfrm>
        </p:spPr>
        <p:txBody>
          <a:bodyPr/>
          <a:lstStyle/>
          <a:p>
            <a:r>
              <a:t>采购订单状态</a:t>
            </a:r>
            <a:endParaRPr b="0"/>
          </a:p>
        </p:txBody>
      </p:sp>
      <p:graphicFrame>
        <p:nvGraphicFramePr>
          <p:cNvPr id="5" name="Table 4">
            <a:extLst>
              <a:ext uri="{FF2B5EF4-FFF2-40B4-BE49-F238E27FC236}">
                <a16:creationId xmlns:a16="http://schemas.microsoft.com/office/drawing/2014/main" id="{96AD6A5E-3F86-47A9-B385-895055F1475A}"/>
              </a:ext>
            </a:extLst>
          </p:cNvPr>
          <p:cNvGraphicFramePr>
            <a:graphicFrameLocks noGrp="1"/>
          </p:cNvGraphicFramePr>
          <p:nvPr>
            <p:extLst>
              <p:ext uri="{D42A27DB-BD31-4B8C-83A1-F6EECF244321}">
                <p14:modId xmlns:p14="http://schemas.microsoft.com/office/powerpoint/2010/main" val="2369128766"/>
              </p:ext>
            </p:extLst>
          </p:nvPr>
        </p:nvGraphicFramePr>
        <p:xfrm>
          <a:off x="505805" y="1319980"/>
          <a:ext cx="9738538" cy="3018366"/>
        </p:xfrm>
        <a:graphic>
          <a:graphicData uri="http://schemas.openxmlformats.org/drawingml/2006/table">
            <a:tbl>
              <a:tblPr/>
              <a:tblGrid>
                <a:gridCol w="1523685">
                  <a:extLst>
                    <a:ext uri="{9D8B030D-6E8A-4147-A177-3AD203B41FA5}">
                      <a16:colId xmlns:a16="http://schemas.microsoft.com/office/drawing/2014/main" val="2320433159"/>
                    </a:ext>
                  </a:extLst>
                </a:gridCol>
                <a:gridCol w="8214853">
                  <a:extLst>
                    <a:ext uri="{9D8B030D-6E8A-4147-A177-3AD203B41FA5}">
                      <a16:colId xmlns:a16="http://schemas.microsoft.com/office/drawing/2014/main" val="2756766742"/>
                    </a:ext>
                  </a:extLst>
                </a:gridCol>
              </a:tblGrid>
              <a:tr h="114569">
                <a:tc>
                  <a:txBody>
                    <a:bodyPr/>
                    <a:lstStyle/>
                    <a:p>
                      <a:pPr fontAlgn="t">
                        <a:defRPr sz="1100" b="1">
                          <a:effectLst/>
                        </a:defRPr>
                      </a:pPr>
                      <a:r>
                        <a:rPr sz="1100" err="1"/>
                        <a:t>订单状态</a:t>
                      </a:r>
                      <a:endParaRPr sz="1100" dirty="0" err="1"/>
                    </a:p>
                  </a:txBody>
                  <a:tcPr marL="24321" marR="24321" marT="12160" marB="121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C000"/>
                    </a:solidFill>
                  </a:tcPr>
                </a:tc>
                <a:tc>
                  <a:txBody>
                    <a:bodyPr/>
                    <a:lstStyle/>
                    <a:p>
                      <a:pPr fontAlgn="t">
                        <a:defRPr sz="1100" b="1">
                          <a:effectLst/>
                        </a:defRPr>
                      </a:pPr>
                      <a:r>
                        <a:rPr sz="1100" err="1"/>
                        <a:t>定义</a:t>
                      </a:r>
                    </a:p>
                  </a:txBody>
                  <a:tcPr marL="24321" marR="24321" marT="12160" marB="121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C000"/>
                    </a:solidFill>
                  </a:tcPr>
                </a:tc>
                <a:extLst>
                  <a:ext uri="{0D108BD9-81ED-4DB2-BD59-A6C34878D82A}">
                    <a16:rowId xmlns:a16="http://schemas.microsoft.com/office/drawing/2014/main" val="3867060288"/>
                  </a:ext>
                </a:extLst>
              </a:tr>
              <a:tr h="261201">
                <a:tc>
                  <a:txBody>
                    <a:bodyPr/>
                    <a:lstStyle/>
                    <a:p>
                      <a:pPr fontAlgn="t">
                        <a:defRPr sz="1100" b="1">
                          <a:effectLst/>
                        </a:defRPr>
                      </a:pPr>
                      <a:r>
                        <a:rPr sz="1100" err="1"/>
                        <a:t>新建</a:t>
                      </a:r>
                      <a:endParaRPr sz="1100">
                        <a:effectLst/>
                      </a:endParaRPr>
                    </a:p>
                  </a:txBody>
                  <a:tcPr marL="24321" marR="24321" marT="12160" marB="121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fontAlgn="t">
                        <a:defRPr sz="1100">
                          <a:effectLst/>
                        </a:defRPr>
                      </a:pPr>
                      <a:r>
                        <a:rPr sz="1100" err="1"/>
                        <a:t>初始状态。尚未更新订单状态</a:t>
                      </a:r>
                      <a:r>
                        <a:rPr sz="1100" dirty="0"/>
                        <a:t>。</a:t>
                      </a:r>
                    </a:p>
                  </a:txBody>
                  <a:tcPr marL="24321" marR="24321" marT="12160" marB="121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27645733"/>
                  </a:ext>
                </a:extLst>
              </a:tr>
              <a:tr h="262393">
                <a:tc>
                  <a:txBody>
                    <a:bodyPr/>
                    <a:lstStyle/>
                    <a:p>
                      <a:pPr fontAlgn="t">
                        <a:defRPr sz="1100" b="1">
                          <a:effectLst/>
                        </a:defRPr>
                      </a:pPr>
                      <a:r>
                        <a:rPr sz="1100" err="1"/>
                        <a:t>已更改</a:t>
                      </a:r>
                      <a:endParaRPr sz="1100">
                        <a:effectLst/>
                      </a:endParaRPr>
                    </a:p>
                  </a:txBody>
                  <a:tcPr marL="24321" marR="24321" marT="12160" marB="121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fontAlgn="t">
                        <a:defRPr sz="1100">
                          <a:effectLst/>
                        </a:defRPr>
                      </a:pPr>
                      <a:r>
                        <a:rPr sz="1100" err="1"/>
                        <a:t>客户通过发送后续（已更改）订单取消或替换订单</a:t>
                      </a:r>
                      <a:r>
                        <a:rPr sz="1100" dirty="0"/>
                        <a:t>。</a:t>
                      </a:r>
                    </a:p>
                  </a:txBody>
                  <a:tcPr marL="24321" marR="24321" marT="12160" marB="121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062962136"/>
                  </a:ext>
                </a:extLst>
              </a:tr>
              <a:tr h="270344">
                <a:tc>
                  <a:txBody>
                    <a:bodyPr/>
                    <a:lstStyle/>
                    <a:p>
                      <a:pPr fontAlgn="t">
                        <a:defRPr sz="1100" b="1">
                          <a:effectLst/>
                        </a:defRPr>
                      </a:pPr>
                      <a:r>
                        <a:rPr sz="1100" err="1"/>
                        <a:t>已确认</a:t>
                      </a:r>
                      <a:endParaRPr sz="1100">
                        <a:effectLst/>
                      </a:endParaRPr>
                    </a:p>
                  </a:txBody>
                  <a:tcPr marL="24321" marR="24321" marT="12160" marB="121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fontAlgn="t">
                        <a:defRPr sz="1100">
                          <a:effectLst/>
                        </a:defRPr>
                      </a:pPr>
                      <a:r>
                        <a:rPr lang="zh-CN" altLang="en-US" sz="1100"/>
                        <a:t>确认并</a:t>
                      </a:r>
                      <a:r>
                        <a:rPr sz="1100" err="1"/>
                        <a:t>同意发货所有行项目</a:t>
                      </a:r>
                      <a:r>
                        <a:rPr sz="1100" dirty="0"/>
                        <a:t>。</a:t>
                      </a:r>
                    </a:p>
                  </a:txBody>
                  <a:tcPr marL="24321" marR="24321" marT="12160" marB="121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65697957"/>
                  </a:ext>
                </a:extLst>
              </a:tr>
              <a:tr h="266281">
                <a:tc>
                  <a:txBody>
                    <a:bodyPr/>
                    <a:lstStyle/>
                    <a:p>
                      <a:pPr fontAlgn="t">
                        <a:defRPr sz="1100" b="1">
                          <a:effectLst/>
                        </a:defRPr>
                      </a:pPr>
                      <a:r>
                        <a:rPr sz="1100" err="1"/>
                        <a:t>已确认但有更改</a:t>
                      </a:r>
                      <a:endParaRPr sz="1100">
                        <a:effectLst/>
                      </a:endParaRPr>
                    </a:p>
                  </a:txBody>
                  <a:tcPr marL="24321" marR="24321" marT="12160" marB="121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marL="0" marR="0" lvl="0" indent="0" algn="l" defTabSz="1088558" rtl="0" eaLnBrk="1" fontAlgn="t" latinLnBrk="0" hangingPunct="1">
                        <a:lnSpc>
                          <a:spcPct val="100000"/>
                        </a:lnSpc>
                        <a:spcBef>
                          <a:spcPts val="0"/>
                        </a:spcBef>
                        <a:spcAft>
                          <a:spcPts val="0"/>
                        </a:spcAft>
                        <a:buClrTx/>
                        <a:buSzTx/>
                        <a:buFontTx/>
                        <a:buNone/>
                        <a:tabLst/>
                        <a:defRPr sz="1100">
                          <a:effectLst/>
                        </a:defRPr>
                      </a:pPr>
                      <a:r>
                        <a:rPr lang="zh-CN" altLang="en-US" sz="1100"/>
                        <a:t>订单确认的</a:t>
                      </a:r>
                      <a:r>
                        <a:rPr lang="zh-CN" altLang="en-US" sz="1100" b="1"/>
                        <a:t>预期值与</a:t>
                      </a:r>
                      <a:r>
                        <a:rPr lang="zh-CN" altLang="en-US" sz="1100"/>
                        <a:t>订单不同，并且</a:t>
                      </a:r>
                      <a:r>
                        <a:rPr lang="zh-CN" altLang="en-US" sz="1100" b="1"/>
                        <a:t>开始日期</a:t>
                      </a:r>
                      <a:r>
                        <a:rPr lang="zh-CN" altLang="en-US" sz="1100"/>
                        <a:t>和</a:t>
                      </a:r>
                      <a:r>
                        <a:rPr lang="en-US" altLang="zh-CN" sz="1100" dirty="0"/>
                        <a:t>/</a:t>
                      </a:r>
                      <a:r>
                        <a:rPr lang="zh-CN" altLang="en-US" sz="1100"/>
                        <a:t>或</a:t>
                      </a:r>
                      <a:r>
                        <a:rPr lang="zh-CN" altLang="en-US" sz="1100" b="1"/>
                        <a:t>结束日期</a:t>
                      </a:r>
                      <a:r>
                        <a:rPr lang="zh-CN" altLang="en-US" sz="1100"/>
                        <a:t>也不同。</a:t>
                      </a:r>
                    </a:p>
                    <a:p>
                      <a:pPr marL="0" marR="0" lvl="0" indent="0" algn="l" defTabSz="1088558" rtl="0" eaLnBrk="1" fontAlgn="t" latinLnBrk="0" hangingPunct="1">
                        <a:lnSpc>
                          <a:spcPct val="100000"/>
                        </a:lnSpc>
                        <a:spcBef>
                          <a:spcPts val="0"/>
                        </a:spcBef>
                        <a:spcAft>
                          <a:spcPts val="0"/>
                        </a:spcAft>
                        <a:buClrTx/>
                        <a:buSzTx/>
                        <a:buFontTx/>
                        <a:buNone/>
                        <a:tabLst/>
                        <a:defRPr sz="1100">
                          <a:effectLst/>
                        </a:defRPr>
                      </a:pPr>
                      <a:r>
                        <a:rPr lang="zh-CN" altLang="en-US" sz="1100"/>
                        <a:t>订单的</a:t>
                      </a:r>
                      <a:r>
                        <a:rPr lang="zh-CN" altLang="en-US" sz="1100" b="1"/>
                        <a:t>交货日期</a:t>
                      </a:r>
                      <a:r>
                        <a:rPr lang="en-US" altLang="zh-CN" sz="1100" b="1" dirty="0"/>
                        <a:t>/</a:t>
                      </a:r>
                      <a:r>
                        <a:rPr lang="zh-CN" altLang="en-US" sz="1100" b="1"/>
                        <a:t>数量</a:t>
                      </a:r>
                      <a:r>
                        <a:rPr lang="en-US" altLang="zh-CN" sz="1100" b="1" dirty="0"/>
                        <a:t>/</a:t>
                      </a:r>
                      <a:r>
                        <a:rPr lang="zh-CN" altLang="en-US" sz="1100" b="1"/>
                        <a:t>价格</a:t>
                      </a:r>
                      <a:r>
                        <a:rPr lang="en-US" altLang="zh-CN" sz="1100" b="1" dirty="0"/>
                        <a:t>/</a:t>
                      </a:r>
                      <a:r>
                        <a:rPr lang="zh-CN" altLang="en-US" sz="1100" b="1"/>
                        <a:t>版本等</a:t>
                      </a:r>
                      <a:r>
                        <a:rPr lang="zh-CN" altLang="en-US" sz="1100"/>
                        <a:t>与最初做的订单确认不同，系统会发送订单修改的提醒邮件。</a:t>
                      </a:r>
                      <a:r>
                        <a:rPr lang="zh-CN" altLang="en-US" sz="1100" b="1"/>
                        <a:t>需重新做订单确认。</a:t>
                      </a:r>
                      <a:endParaRPr lang="en-US" altLang="zh-CN" sz="1100" b="1" dirty="0"/>
                    </a:p>
                  </a:txBody>
                  <a:tcPr marL="24321" marR="24321" marT="12160" marB="121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66650846"/>
                  </a:ext>
                </a:extLst>
              </a:tr>
              <a:tr h="605073">
                <a:tc>
                  <a:txBody>
                    <a:bodyPr/>
                    <a:lstStyle/>
                    <a:p>
                      <a:pPr fontAlgn="t">
                        <a:defRPr sz="1100" b="1">
                          <a:effectLst/>
                        </a:defRPr>
                      </a:pPr>
                      <a:r>
                        <a:rPr sz="1100" err="1"/>
                        <a:t>已部分确认</a:t>
                      </a:r>
                      <a:endParaRPr sz="1100">
                        <a:effectLst/>
                      </a:endParaRPr>
                    </a:p>
                    <a:p>
                      <a:pPr fontAlgn="t">
                        <a:defRPr sz="1100" b="1">
                          <a:effectLst/>
                        </a:defRPr>
                      </a:pPr>
                      <a:r>
                        <a:rPr sz="1100" err="1"/>
                        <a:t>已部分装运</a:t>
                      </a:r>
                      <a:endParaRPr sz="1100">
                        <a:effectLst/>
                      </a:endParaRPr>
                    </a:p>
                  </a:txBody>
                  <a:tcPr marL="24321" marR="24321" marT="12160" marB="121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fontAlgn="t">
                        <a:defRPr sz="1100">
                          <a:effectLst/>
                        </a:defRPr>
                      </a:pPr>
                      <a:r>
                        <a:rPr sz="1100" err="1"/>
                        <a:t>订单正在进行中。如果更新部分订购单，SAP</a:t>
                      </a:r>
                      <a:r>
                        <a:rPr sz="1100" dirty="0"/>
                        <a:t> Business Network 将报告整个订购单的部分状态。例如，如果您</a:t>
                      </a:r>
                      <a:r>
                        <a:rPr sz="1100" b="1" dirty="0"/>
                        <a:t>部分确认</a:t>
                      </a:r>
                      <a:r>
                        <a:rPr sz="1100" dirty="0"/>
                        <a:t>了订单，然后部分发货了之前确认的订单行或其他订单行，则订购单状态将设置为</a:t>
                      </a:r>
                      <a:r>
                        <a:rPr sz="1100" b="1" dirty="0"/>
                        <a:t>已部分发货</a:t>
                      </a:r>
                      <a:r>
                        <a:rPr sz="1100" dirty="0"/>
                        <a:t>。在确认所有订单行之前，无论发货状态如何，您仍然可以继续确认订单行项目。</a:t>
                      </a:r>
                    </a:p>
                  </a:txBody>
                  <a:tcPr marL="24321" marR="24321" marT="12160" marB="121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216885099"/>
                  </a:ext>
                </a:extLst>
              </a:tr>
              <a:tr h="275221">
                <a:tc>
                  <a:txBody>
                    <a:bodyPr/>
                    <a:lstStyle/>
                    <a:p>
                      <a:pPr fontAlgn="t">
                        <a:defRPr sz="1100" b="1">
                          <a:effectLst/>
                        </a:defRPr>
                      </a:pPr>
                      <a:r>
                        <a:rPr sz="1100" err="1"/>
                        <a:t>已装运</a:t>
                      </a:r>
                      <a:endParaRPr sz="1100">
                        <a:effectLst/>
                      </a:endParaRPr>
                    </a:p>
                  </a:txBody>
                  <a:tcPr marL="24321" marR="24321" marT="12160" marB="121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fontAlgn="t">
                        <a:defRPr sz="1100">
                          <a:effectLst/>
                        </a:defRPr>
                      </a:pPr>
                      <a:r>
                        <a:rPr sz="1100" err="1"/>
                        <a:t>最终状态。您已装运整个订单</a:t>
                      </a:r>
                      <a:r>
                        <a:rPr sz="1100" dirty="0"/>
                        <a:t>。</a:t>
                      </a:r>
                    </a:p>
                  </a:txBody>
                  <a:tcPr marL="24321" marR="24321" marT="12160" marB="121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92802870"/>
                  </a:ext>
                </a:extLst>
              </a:tr>
              <a:tr h="515865">
                <a:tc>
                  <a:txBody>
                    <a:bodyPr/>
                    <a:lstStyle/>
                    <a:p>
                      <a:pPr fontAlgn="t">
                        <a:defRPr sz="1100" b="1">
                          <a:effectLst/>
                        </a:defRPr>
                      </a:pPr>
                      <a:r>
                        <a:rPr sz="1100" err="1"/>
                        <a:t>已部分收货</a:t>
                      </a:r>
                      <a:endParaRPr sz="1100">
                        <a:effectLst/>
                      </a:endParaRPr>
                    </a:p>
                    <a:p>
                      <a:pPr fontAlgn="t">
                        <a:defRPr sz="1100" b="1">
                          <a:effectLst/>
                        </a:defRPr>
                      </a:pPr>
                      <a:r>
                        <a:rPr sz="1100" err="1"/>
                        <a:t>已返回</a:t>
                      </a:r>
                      <a:endParaRPr sz="1100">
                        <a:effectLst/>
                      </a:endParaRPr>
                    </a:p>
                  </a:txBody>
                  <a:tcPr marL="24321" marR="24321" marT="12160" marB="121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fontAlgn="t">
                        <a:defRPr sz="1100">
                          <a:effectLst/>
                        </a:defRPr>
                      </a:pPr>
                      <a:r>
                        <a:rPr sz="1100" err="1"/>
                        <a:t>采购商从其</a:t>
                      </a:r>
                      <a:r>
                        <a:rPr sz="1100" dirty="0"/>
                        <a:t> </a:t>
                      </a:r>
                      <a:r>
                        <a:rPr sz="1100" kern="1200" dirty="0">
                          <a:solidFill>
                            <a:schemeClr val="tx1"/>
                          </a:solidFill>
                          <a:effectLst/>
                          <a:latin typeface="+mn-lt"/>
                          <a:ea typeface="+mn-ea"/>
                          <a:cs typeface="+mn-cs"/>
                        </a:rPr>
                        <a:t>ERP</a:t>
                      </a:r>
                      <a:r>
                        <a:rPr sz="1100" dirty="0"/>
                        <a:t> </a:t>
                      </a:r>
                      <a:r>
                        <a:rPr sz="1100" err="1"/>
                        <a:t>系统发送的收据状态。根据此信息更新采购订单状态。在</a:t>
                      </a:r>
                      <a:r>
                        <a:rPr sz="1100" dirty="0"/>
                        <a:t> </a:t>
                      </a:r>
                      <a:r>
                        <a:rPr sz="1100" b="1" err="1"/>
                        <a:t>订单详细信息</a:t>
                      </a:r>
                      <a:r>
                        <a:rPr sz="1100" dirty="0"/>
                        <a:t> </a:t>
                      </a:r>
                      <a:r>
                        <a:rPr sz="1100" err="1"/>
                        <a:t>页面上，每个行项目详细信息部分根据收据中的信息显示该行项目的收货数量</a:t>
                      </a:r>
                      <a:r>
                        <a:rPr sz="1100" dirty="0"/>
                        <a:t>。</a:t>
                      </a:r>
                    </a:p>
                  </a:txBody>
                  <a:tcPr marL="24321" marR="24321" marT="12160" marB="121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655699847"/>
                  </a:ext>
                </a:extLst>
              </a:tr>
              <a:tr h="276709">
                <a:tc>
                  <a:txBody>
                    <a:bodyPr/>
                    <a:lstStyle/>
                    <a:p>
                      <a:pPr fontAlgn="t">
                        <a:defRPr sz="1100" b="1">
                          <a:effectLst/>
                        </a:defRPr>
                      </a:pPr>
                      <a:r>
                        <a:rPr sz="1100" err="1"/>
                        <a:t>失败</a:t>
                      </a:r>
                      <a:endParaRPr sz="1100">
                        <a:effectLst/>
                      </a:endParaRPr>
                    </a:p>
                  </a:txBody>
                  <a:tcPr marL="24321" marR="24321" marT="12160" marB="121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fontAlgn="t">
                        <a:defRPr sz="1100">
                          <a:effectLst/>
                        </a:defRPr>
                      </a:pPr>
                      <a:r>
                        <a:rPr sz="1100" dirty="0">
                          <a:highlight>
                            <a:srgbClr val="FFFF00"/>
                          </a:highlight>
                        </a:rPr>
                        <a:t>SAP Business Network </a:t>
                      </a:r>
                      <a:r>
                        <a:rPr sz="1100" err="1">
                          <a:highlight>
                            <a:srgbClr val="FFFF00"/>
                          </a:highlight>
                        </a:rPr>
                        <a:t>将订单传送到您的帐户时遇到问题。您可以重新发送失败的订单</a:t>
                      </a:r>
                      <a:r>
                        <a:rPr sz="1100" dirty="0">
                          <a:highlight>
                            <a:srgbClr val="FFFF00"/>
                          </a:highlight>
                        </a:rPr>
                        <a:t>。</a:t>
                      </a:r>
                    </a:p>
                  </a:txBody>
                  <a:tcPr marL="24321" marR="24321" marT="12160" marB="12160">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076589046"/>
                  </a:ext>
                </a:extLst>
              </a:tr>
            </a:tbl>
          </a:graphicData>
        </a:graphic>
      </p:graphicFrame>
    </p:spTree>
    <p:extLst>
      <p:ext uri="{BB962C8B-B14F-4D97-AF65-F5344CB8AC3E}">
        <p14:creationId xmlns:p14="http://schemas.microsoft.com/office/powerpoint/2010/main" val="5448474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752A291-9AB3-4882-B372-DB2C3EDA45B6}"/>
              </a:ext>
            </a:extLst>
          </p:cNvPr>
          <p:cNvSpPr>
            <a:spLocks noGrp="1"/>
          </p:cNvSpPr>
          <p:nvPr>
            <p:ph type="body" sz="quarter" idx="10"/>
          </p:nvPr>
        </p:nvSpPr>
        <p:spPr/>
        <p:txBody>
          <a:bodyPr>
            <a:normAutofit/>
          </a:bodyPr>
          <a:lstStyle/>
          <a:p>
            <a:pPr>
              <a:defRPr sz="1300">
                <a:latin typeface="Arial"/>
              </a:defRPr>
            </a:pPr>
            <a:r>
              <a:t>此状态</a:t>
            </a:r>
            <a:r>
              <a:rPr b="1">
                <a:solidFill>
                  <a:schemeClr val="accent1"/>
                </a:solidFill>
              </a:rPr>
              <a:t>不反映货物的状态</a:t>
            </a:r>
            <a:r>
              <a:t>。这仅与网络中的凭证处理相关。</a:t>
            </a:r>
          </a:p>
        </p:txBody>
      </p:sp>
      <p:sp>
        <p:nvSpPr>
          <p:cNvPr id="2" name="Title 1">
            <a:extLst>
              <a:ext uri="{FF2B5EF4-FFF2-40B4-BE49-F238E27FC236}">
                <a16:creationId xmlns:a16="http://schemas.microsoft.com/office/drawing/2014/main" id="{D090155A-BA80-4D91-A436-829FD23086DE}"/>
              </a:ext>
            </a:extLst>
          </p:cNvPr>
          <p:cNvSpPr>
            <a:spLocks noGrp="1"/>
          </p:cNvSpPr>
          <p:nvPr>
            <p:ph type="title"/>
          </p:nvPr>
        </p:nvSpPr>
        <p:spPr/>
        <p:txBody>
          <a:bodyPr/>
          <a:lstStyle/>
          <a:p>
            <a:r>
              <a:t>订购单传送状态</a:t>
            </a:r>
          </a:p>
        </p:txBody>
      </p:sp>
      <p:graphicFrame>
        <p:nvGraphicFramePr>
          <p:cNvPr id="6" name="Table 5">
            <a:extLst>
              <a:ext uri="{FF2B5EF4-FFF2-40B4-BE49-F238E27FC236}">
                <a16:creationId xmlns:a16="http://schemas.microsoft.com/office/drawing/2014/main" id="{415A0E01-33E1-4BBF-8393-167150D5127D}"/>
              </a:ext>
            </a:extLst>
          </p:cNvPr>
          <p:cNvGraphicFramePr>
            <a:graphicFrameLocks noGrp="1"/>
          </p:cNvGraphicFramePr>
          <p:nvPr>
            <p:extLst>
              <p:ext uri="{D42A27DB-BD31-4B8C-83A1-F6EECF244321}">
                <p14:modId xmlns:p14="http://schemas.microsoft.com/office/powerpoint/2010/main" val="1070551663"/>
              </p:ext>
            </p:extLst>
          </p:nvPr>
        </p:nvGraphicFramePr>
        <p:xfrm>
          <a:off x="505456" y="2214311"/>
          <a:ext cx="8581139" cy="2667405"/>
        </p:xfrm>
        <a:graphic>
          <a:graphicData uri="http://schemas.openxmlformats.org/drawingml/2006/table">
            <a:tbl>
              <a:tblPr/>
              <a:tblGrid>
                <a:gridCol w="1354688">
                  <a:extLst>
                    <a:ext uri="{9D8B030D-6E8A-4147-A177-3AD203B41FA5}">
                      <a16:colId xmlns:a16="http://schemas.microsoft.com/office/drawing/2014/main" val="3872725448"/>
                    </a:ext>
                  </a:extLst>
                </a:gridCol>
                <a:gridCol w="7226451">
                  <a:extLst>
                    <a:ext uri="{9D8B030D-6E8A-4147-A177-3AD203B41FA5}">
                      <a16:colId xmlns:a16="http://schemas.microsoft.com/office/drawing/2014/main" val="2728330734"/>
                    </a:ext>
                  </a:extLst>
                </a:gridCol>
              </a:tblGrid>
              <a:tr h="295167">
                <a:tc>
                  <a:txBody>
                    <a:bodyPr/>
                    <a:lstStyle/>
                    <a:p>
                      <a:pPr fontAlgn="t">
                        <a:defRPr sz="1100" b="1">
                          <a:effectLst/>
                        </a:defRPr>
                      </a:pPr>
                      <a:r>
                        <a:rPr sz="1100" err="1"/>
                        <a:t>传送状态</a:t>
                      </a:r>
                    </a:p>
                  </a:txBody>
                  <a:tcP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0AB00"/>
                    </a:solidFill>
                  </a:tcPr>
                </a:tc>
                <a:tc>
                  <a:txBody>
                    <a:bodyPr/>
                    <a:lstStyle/>
                    <a:p>
                      <a:pPr fontAlgn="t">
                        <a:defRPr sz="1100" b="1">
                          <a:effectLst/>
                        </a:defRPr>
                      </a:pPr>
                      <a:r>
                        <a:rPr sz="1100" err="1"/>
                        <a:t>定义</a:t>
                      </a:r>
                    </a:p>
                  </a:txBody>
                  <a:tcP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0AB00"/>
                    </a:solidFill>
                  </a:tcPr>
                </a:tc>
                <a:extLst>
                  <a:ext uri="{0D108BD9-81ED-4DB2-BD59-A6C34878D82A}">
                    <a16:rowId xmlns:a16="http://schemas.microsoft.com/office/drawing/2014/main" val="4177611791"/>
                  </a:ext>
                </a:extLst>
              </a:tr>
              <a:tr h="754317">
                <a:tc>
                  <a:txBody>
                    <a:bodyPr/>
                    <a:lstStyle/>
                    <a:p>
                      <a:pPr fontAlgn="t">
                        <a:defRPr sz="1100" b="1">
                          <a:effectLst/>
                        </a:defRPr>
                      </a:pPr>
                      <a:r>
                        <a:rPr sz="1100" err="1"/>
                        <a:t>已排队</a:t>
                      </a:r>
                      <a:endParaRPr sz="1100" err="1">
                        <a:effectLst/>
                      </a:endParaRPr>
                    </a:p>
                  </a:txBody>
                  <a:tcP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fontAlgn="t">
                        <a:defRPr sz="1100">
                          <a:effectLst/>
                        </a:defRPr>
                      </a:pPr>
                      <a:r>
                        <a:rPr sz="1100" err="1"/>
                        <a:t>初始状态</a:t>
                      </a:r>
                      <a:r>
                        <a:rPr sz="1100" dirty="0"/>
                        <a:t>。 SAP Business Network </a:t>
                      </a:r>
                      <a:r>
                        <a:rPr sz="1100" err="1"/>
                        <a:t>已收到订单，但未采取进一步操作</a:t>
                      </a:r>
                      <a:r>
                        <a:rPr sz="1100" dirty="0"/>
                        <a:t>。</a:t>
                      </a:r>
                    </a:p>
                  </a:txBody>
                  <a:tcP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2419330441"/>
                  </a:ext>
                </a:extLst>
              </a:tr>
              <a:tr h="524742">
                <a:tc>
                  <a:txBody>
                    <a:bodyPr/>
                    <a:lstStyle/>
                    <a:p>
                      <a:pPr fontAlgn="t">
                        <a:defRPr sz="1100" b="1">
                          <a:effectLst/>
                        </a:defRPr>
                      </a:pPr>
                      <a:r>
                        <a:rPr sz="1100" err="1"/>
                        <a:t>已发送</a:t>
                      </a:r>
                      <a:endParaRPr sz="1100" err="1">
                        <a:effectLst/>
                      </a:endParaRPr>
                    </a:p>
                  </a:txBody>
                  <a:tcP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fontAlgn="t">
                        <a:defRPr sz="1100">
                          <a:effectLst/>
                        </a:defRPr>
                      </a:pPr>
                      <a:r>
                        <a:rPr sz="1100" dirty="0"/>
                        <a:t>SAP Business Network </a:t>
                      </a:r>
                      <a:r>
                        <a:rPr sz="1100" err="1"/>
                        <a:t>已将订单发送到您的帐户</a:t>
                      </a:r>
                      <a:r>
                        <a:rPr sz="1100" dirty="0"/>
                        <a:t>。</a:t>
                      </a:r>
                    </a:p>
                  </a:txBody>
                  <a:tcP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8892043"/>
                  </a:ext>
                </a:extLst>
              </a:tr>
              <a:tr h="295167">
                <a:tc>
                  <a:txBody>
                    <a:bodyPr/>
                    <a:lstStyle/>
                    <a:p>
                      <a:pPr fontAlgn="t">
                        <a:defRPr sz="1100" b="1">
                          <a:effectLst/>
                        </a:defRPr>
                      </a:pPr>
                      <a:r>
                        <a:rPr sz="1100" err="1"/>
                        <a:t>已确认</a:t>
                      </a:r>
                      <a:endParaRPr sz="1100" err="1">
                        <a:effectLst/>
                      </a:endParaRPr>
                    </a:p>
                  </a:txBody>
                  <a:tcP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fontAlgn="t">
                        <a:defRPr sz="1100">
                          <a:effectLst/>
                        </a:defRPr>
                      </a:pPr>
                      <a:r>
                        <a:rPr sz="1100" err="1"/>
                        <a:t>您已收到订单</a:t>
                      </a:r>
                      <a:r>
                        <a:rPr sz="1100" dirty="0"/>
                        <a:t>。</a:t>
                      </a:r>
                    </a:p>
                  </a:txBody>
                  <a:tcP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1495232477"/>
                  </a:ext>
                </a:extLst>
              </a:tr>
              <a:tr h="798012">
                <a:tc>
                  <a:txBody>
                    <a:bodyPr/>
                    <a:lstStyle/>
                    <a:p>
                      <a:pPr fontAlgn="t">
                        <a:defRPr sz="1100" b="1">
                          <a:effectLst/>
                        </a:defRPr>
                      </a:pPr>
                      <a:r>
                        <a:rPr sz="1100" err="1"/>
                        <a:t>失败</a:t>
                      </a:r>
                      <a:endParaRPr sz="1100" err="1">
                        <a:effectLst/>
                      </a:endParaRPr>
                    </a:p>
                  </a:txBody>
                  <a:tcP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fontAlgn="t">
                        <a:defRPr sz="1100">
                          <a:effectLst/>
                        </a:defRPr>
                      </a:pPr>
                      <a:r>
                        <a:rPr sz="1100" dirty="0"/>
                        <a:t>SAP Business Network </a:t>
                      </a:r>
                      <a:r>
                        <a:rPr sz="1100" err="1"/>
                        <a:t>将订单传送到您的首选订单传送方法时遇到问题。例如，您的后端订单履行系统可能遇到阻止</a:t>
                      </a:r>
                      <a:r>
                        <a:rPr sz="1100" dirty="0"/>
                        <a:t> SAP Business Network </a:t>
                      </a:r>
                      <a:r>
                        <a:rPr sz="1100" err="1"/>
                        <a:t>成功传送订单的问题。</a:t>
                      </a:r>
                      <a:r>
                        <a:rPr sz="1100" err="1">
                          <a:highlight>
                            <a:srgbClr val="FFFF00"/>
                          </a:highlight>
                        </a:rPr>
                        <a:t>您可以重新发送传送状态为</a:t>
                      </a:r>
                      <a:r>
                        <a:rPr sz="1100" b="1" err="1">
                          <a:highlight>
                            <a:srgbClr val="FFFF00"/>
                          </a:highlight>
                        </a:rPr>
                        <a:t>失败的</a:t>
                      </a:r>
                      <a:r>
                        <a:rPr sz="1100" err="1">
                          <a:highlight>
                            <a:srgbClr val="FFFF00"/>
                          </a:highlight>
                        </a:rPr>
                        <a:t>订单</a:t>
                      </a:r>
                      <a:r>
                        <a:rPr sz="1100" dirty="0">
                          <a:highlight>
                            <a:srgbClr val="FFFF00"/>
                          </a:highlight>
                        </a:rPr>
                        <a:t>。</a:t>
                      </a:r>
                    </a:p>
                  </a:txBody>
                  <a:tcP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a16="http://schemas.microsoft.com/office/drawing/2014/main" val="3577060092"/>
                  </a:ext>
                </a:extLst>
              </a:tr>
            </a:tbl>
          </a:graphicData>
        </a:graphic>
      </p:graphicFrame>
    </p:spTree>
    <p:extLst>
      <p:ext uri="{BB962C8B-B14F-4D97-AF65-F5344CB8AC3E}">
        <p14:creationId xmlns:p14="http://schemas.microsoft.com/office/powerpoint/2010/main" val="9342043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6ABD5A0C-D4BE-4288-8B3E-5CBE2526C7C2}"/>
              </a:ext>
            </a:extLst>
          </p:cNvPr>
          <p:cNvSpPr txBox="1"/>
          <p:nvPr/>
        </p:nvSpPr>
        <p:spPr>
          <a:xfrm>
            <a:off x="505805" y="1168552"/>
            <a:ext cx="3896074" cy="3521605"/>
          </a:xfrm>
          <a:prstGeom prst="rect">
            <a:avLst/>
          </a:prstGeom>
          <a:noFill/>
        </p:spPr>
        <p:txBody>
          <a:bodyPr wrap="square" lIns="0" tIns="0" rIns="0" bIns="0">
            <a:noAutofit/>
          </a:bodyPr>
          <a:lstStyle/>
          <a:p>
            <a:pPr marL="342900" indent="-342900">
              <a:lnSpc>
                <a:spcPts val="1700"/>
              </a:lnSpc>
              <a:spcAft>
                <a:spcPts val="600"/>
              </a:spcAft>
              <a:buClr>
                <a:srgbClr val="F0AB00"/>
              </a:buClr>
              <a:buSzPct val="100000"/>
              <a:buFont typeface="Arial" panose="020B0604020202020204" pitchFamily="34" charset="0"/>
              <a:buChar char="•"/>
            </a:pPr>
            <a:endParaRPr sz="1300">
              <a:latin typeface="+mj-lt"/>
            </a:endParaRPr>
          </a:p>
          <a:p>
            <a:pPr marL="342900" indent="-342900">
              <a:lnSpc>
                <a:spcPts val="1700"/>
              </a:lnSpc>
              <a:spcAft>
                <a:spcPts val="600"/>
              </a:spcAft>
              <a:buClr>
                <a:srgbClr val="F0AB00"/>
              </a:buClr>
              <a:buSzPct val="100000"/>
              <a:buFont typeface="Arial" panose="020B0604020202020204" pitchFamily="34" charset="0"/>
              <a:buChar char="•"/>
              <a:defRPr sz="1300">
                <a:latin typeface="+mj-lt"/>
              </a:defRPr>
            </a:pPr>
            <a:r>
              <a:rPr err="1"/>
              <a:t>如果</a:t>
            </a:r>
            <a:r>
              <a:t> SAP Business Network </a:t>
            </a:r>
            <a:r>
              <a:rPr err="1"/>
              <a:t>帐户中仍未确认</a:t>
            </a:r>
            <a:r>
              <a:t> </a:t>
            </a:r>
            <a:r>
              <a:rPr err="1"/>
              <a:t>PO，则会通过电子邮件向帐户管理员发送提醒</a:t>
            </a:r>
            <a:r>
              <a:t>。</a:t>
            </a:r>
          </a:p>
          <a:p>
            <a:pPr marL="342900" indent="-342900">
              <a:lnSpc>
                <a:spcPts val="1700"/>
              </a:lnSpc>
              <a:spcAft>
                <a:spcPts val="600"/>
              </a:spcAft>
              <a:buClr>
                <a:srgbClr val="F0AB00"/>
              </a:buClr>
              <a:buSzPct val="100000"/>
              <a:buFont typeface="Arial" panose="020B0604020202020204" pitchFamily="34" charset="0"/>
              <a:buChar char="•"/>
              <a:defRPr sz="1300">
                <a:latin typeface="+mj-lt"/>
              </a:defRPr>
            </a:pPr>
            <a:r>
              <a:rPr err="1"/>
              <a:t>在您开始处理订购单后，提醒将停止</a:t>
            </a:r>
            <a:r>
              <a:t>。</a:t>
            </a:r>
          </a:p>
          <a:p>
            <a:pPr marL="342900" indent="-342900">
              <a:lnSpc>
                <a:spcPts val="1700"/>
              </a:lnSpc>
              <a:spcAft>
                <a:spcPts val="600"/>
              </a:spcAft>
              <a:buClr>
                <a:srgbClr val="F0AB00"/>
              </a:buClr>
              <a:buSzPct val="100000"/>
              <a:buFont typeface="Arial" panose="020B0604020202020204" pitchFamily="34" charset="0"/>
              <a:buChar char="•"/>
              <a:defRPr sz="1300">
                <a:latin typeface="+mj-lt"/>
              </a:defRPr>
            </a:pPr>
            <a:r>
              <a:rPr err="1"/>
              <a:t>每个订购单最多会收到</a:t>
            </a:r>
            <a:r>
              <a:t> 3 </a:t>
            </a:r>
            <a:r>
              <a:rPr err="1"/>
              <a:t>个提醒。不同采购订单的提醒分组在同一电子邮件中</a:t>
            </a:r>
            <a:endParaRPr/>
          </a:p>
          <a:p>
            <a:pPr marL="342900" indent="-342900">
              <a:lnSpc>
                <a:spcPts val="1700"/>
              </a:lnSpc>
              <a:spcAft>
                <a:spcPts val="600"/>
              </a:spcAft>
              <a:buClr>
                <a:srgbClr val="F0AB00"/>
              </a:buClr>
              <a:buSzPct val="100000"/>
              <a:buFont typeface="Arial" panose="020B0604020202020204" pitchFamily="34" charset="0"/>
              <a:buChar char="•"/>
              <a:defRPr sz="1300">
                <a:latin typeface="+mj-lt"/>
              </a:defRPr>
            </a:pPr>
            <a:r>
              <a:rPr err="1"/>
              <a:t>在每周开始时，SAP</a:t>
            </a:r>
            <a:r>
              <a:t> Business Network </a:t>
            </a:r>
            <a:r>
              <a:rPr err="1"/>
              <a:t>会向您帐户（管理员）的主要电子邮件地址发送过去</a:t>
            </a:r>
            <a:r>
              <a:t> 30 </a:t>
            </a:r>
            <a:r>
              <a:rPr err="1"/>
              <a:t>天内生成这些通知的未确认订单的报告</a:t>
            </a:r>
            <a:r>
              <a:t>。</a:t>
            </a:r>
          </a:p>
          <a:p>
            <a:pPr marL="342900" indent="-342900">
              <a:lnSpc>
                <a:spcPts val="1700"/>
              </a:lnSpc>
              <a:spcAft>
                <a:spcPts val="600"/>
              </a:spcAft>
              <a:buClr>
                <a:srgbClr val="F0AB00"/>
              </a:buClr>
              <a:buSzPct val="120000"/>
              <a:buFontTx/>
              <a:buAutoNum type="arabicPeriod"/>
            </a:pPr>
            <a:endParaRPr sz="1300">
              <a:latin typeface="+mj-lt"/>
            </a:endParaRPr>
          </a:p>
        </p:txBody>
      </p:sp>
      <p:pic>
        <p:nvPicPr>
          <p:cNvPr id="3" name="Picture 2">
            <a:extLst>
              <a:ext uri="{FF2B5EF4-FFF2-40B4-BE49-F238E27FC236}">
                <a16:creationId xmlns:a16="http://schemas.microsoft.com/office/drawing/2014/main" id="{CAB61370-5A14-4773-B8E7-5851CCFEE4DE}"/>
              </a:ext>
            </a:extLst>
          </p:cNvPr>
          <p:cNvPicPr>
            <a:picLocks noChangeAspect="1"/>
          </p:cNvPicPr>
          <p:nvPr/>
        </p:nvPicPr>
        <p:blipFill>
          <a:blip r:embed="rId3"/>
          <a:stretch>
            <a:fillRect/>
          </a:stretch>
        </p:blipFill>
        <p:spPr>
          <a:xfrm>
            <a:off x="5411787" y="1446148"/>
            <a:ext cx="4275444" cy="3185487"/>
          </a:xfrm>
          <a:prstGeom prst="rect">
            <a:avLst/>
          </a:prstGeom>
        </p:spPr>
        <p:style>
          <a:lnRef idx="2">
            <a:schemeClr val="accent2"/>
          </a:lnRef>
          <a:fillRef idx="1">
            <a:schemeClr val="lt1"/>
          </a:fillRef>
          <a:effectRef idx="0">
            <a:schemeClr val="accent2"/>
          </a:effectRef>
          <a:fontRef idx="minor">
            <a:schemeClr val="dk1"/>
          </a:fontRef>
        </p:style>
      </p:pic>
      <p:sp>
        <p:nvSpPr>
          <p:cNvPr id="12" name="Title 2">
            <a:extLst>
              <a:ext uri="{FF2B5EF4-FFF2-40B4-BE49-F238E27FC236}">
                <a16:creationId xmlns:a16="http://schemas.microsoft.com/office/drawing/2014/main" id="{ACE6EAA1-1A93-4493-80F3-85B0E9B24659}"/>
              </a:ext>
            </a:extLst>
          </p:cNvPr>
          <p:cNvSpPr txBox="1">
            <a:spLocks/>
          </p:cNvSpPr>
          <p:nvPr/>
        </p:nvSpPr>
        <p:spPr bwMode="black">
          <a:xfrm>
            <a:off x="505805" y="505568"/>
            <a:ext cx="11183564" cy="369204"/>
          </a:xfrm>
          <a:prstGeom prst="rect">
            <a:avLst/>
          </a:prstGeom>
        </p:spPr>
        <p:txBody>
          <a:bodyPr vert="horz" wrap="square" lIns="0" tIns="0" rIns="0" bIns="0" anchor="t" anchorCtr="0">
            <a:spAutoFit/>
          </a:bodyPr>
          <a:lstStyle>
            <a:lvl1pPr algn="l" defTabSz="1088231" rtl="0" eaLnBrk="1" latinLnBrk="0" hangingPunct="1">
              <a:spcBef>
                <a:spcPct val="0"/>
              </a:spcBef>
              <a:buNone/>
              <a:defRPr sz="2399" b="1" kern="1200" baseline="0">
                <a:solidFill>
                  <a:schemeClr val="tx1"/>
                </a:solidFill>
                <a:latin typeface="+mj-lt"/>
                <a:ea typeface="+mj-ea"/>
                <a:cs typeface="+mj-cs"/>
              </a:defRPr>
            </a:lvl1pPr>
          </a:lstStyle>
          <a:p>
            <a:pPr>
              <a:defRPr sz="2400"/>
            </a:pPr>
            <a:r>
              <a:t>未确认订单提醒</a:t>
            </a:r>
          </a:p>
        </p:txBody>
      </p:sp>
    </p:spTree>
    <p:extLst>
      <p:ext uri="{BB962C8B-B14F-4D97-AF65-F5344CB8AC3E}">
        <p14:creationId xmlns:p14="http://schemas.microsoft.com/office/powerpoint/2010/main" val="34589892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35F60C-6354-460F-A0C0-AFDAB535575D}"/>
              </a:ext>
            </a:extLst>
          </p:cNvPr>
          <p:cNvSpPr>
            <a:spLocks noGrp="1"/>
          </p:cNvSpPr>
          <p:nvPr>
            <p:ph type="body" sz="quarter" idx="10"/>
          </p:nvPr>
        </p:nvSpPr>
        <p:spPr>
          <a:xfrm>
            <a:off x="505455" y="1620001"/>
            <a:ext cx="3523392" cy="4508657"/>
          </a:xfrm>
        </p:spPr>
        <p:txBody>
          <a:bodyPr/>
          <a:lstStyle/>
          <a:p>
            <a:pPr>
              <a:buSzPct val="100000"/>
              <a:defRPr sz="1300"/>
            </a:pPr>
            <a:r>
              <a:rPr err="1"/>
              <a:t>拆分操作可从</a:t>
            </a:r>
            <a:r>
              <a:rPr b="1" err="1"/>
              <a:t>工作台</a:t>
            </a:r>
            <a:r>
              <a:rPr b="1"/>
              <a:t>/</a:t>
            </a:r>
            <a:r>
              <a:rPr b="1" err="1"/>
              <a:t>待确认项目</a:t>
            </a:r>
            <a:r>
              <a:rPr err="1"/>
              <a:t>拼贴中使用</a:t>
            </a:r>
            <a:r>
              <a:t>。</a:t>
            </a:r>
          </a:p>
          <a:p>
            <a:pPr marL="342900" indent="-342900">
              <a:spcBef>
                <a:spcPts val="600"/>
              </a:spcBef>
              <a:buSzPct val="100000"/>
              <a:buFont typeface="+mj-lt"/>
              <a:buAutoNum type="arabicPeriod"/>
              <a:defRPr sz="1300"/>
            </a:pPr>
            <a:r>
              <a:rPr err="1"/>
              <a:t>拆分操作允许根据需要直接在确认表中添加（或删除）拆分行</a:t>
            </a:r>
            <a:r>
              <a:t>。</a:t>
            </a:r>
          </a:p>
          <a:p>
            <a:pPr marL="342900" indent="-342900">
              <a:spcBef>
                <a:spcPts val="600"/>
              </a:spcBef>
              <a:buSzPct val="100000"/>
              <a:buFont typeface="+mj-lt"/>
              <a:buAutoNum type="arabicPeriod"/>
              <a:defRPr sz="1300"/>
            </a:pPr>
            <a:r>
              <a:rPr err="1"/>
              <a:t>拆分图标指示通过拆分操作添加的行</a:t>
            </a:r>
            <a:r>
              <a:t>。</a:t>
            </a:r>
          </a:p>
          <a:p>
            <a:pPr marL="342900" indent="-342900">
              <a:spcBef>
                <a:spcPts val="600"/>
              </a:spcBef>
              <a:buSzPct val="100000"/>
              <a:buFont typeface="+mj-lt"/>
              <a:buAutoNum type="arabicPeriod"/>
              <a:defRPr sz="1300"/>
            </a:pPr>
            <a:r>
              <a:rPr err="1"/>
              <a:t>根据您的拆分理由调整日期和数量</a:t>
            </a:r>
            <a:r>
              <a:t>。</a:t>
            </a:r>
          </a:p>
          <a:p>
            <a:pPr marL="342900" indent="-342900">
              <a:spcBef>
                <a:spcPts val="600"/>
              </a:spcBef>
              <a:buSzPct val="100000"/>
              <a:buFont typeface="+mj-lt"/>
              <a:buAutoNum type="arabicPeriod"/>
              <a:defRPr sz="1300"/>
            </a:pPr>
            <a:r>
              <a:rPr err="1"/>
              <a:t>如有必要，删除拆分行</a:t>
            </a:r>
            <a:r>
              <a:t>。</a:t>
            </a:r>
          </a:p>
          <a:p>
            <a:endParaRPr/>
          </a:p>
        </p:txBody>
      </p:sp>
      <p:sp>
        <p:nvSpPr>
          <p:cNvPr id="3" name="Title 2">
            <a:extLst>
              <a:ext uri="{FF2B5EF4-FFF2-40B4-BE49-F238E27FC236}">
                <a16:creationId xmlns:a16="http://schemas.microsoft.com/office/drawing/2014/main" id="{CBAB3036-968A-4677-8667-7FE89E97804F}"/>
              </a:ext>
            </a:extLst>
          </p:cNvPr>
          <p:cNvSpPr>
            <a:spLocks noGrp="1"/>
          </p:cNvSpPr>
          <p:nvPr>
            <p:ph type="title"/>
          </p:nvPr>
        </p:nvSpPr>
        <p:spPr>
          <a:xfrm>
            <a:off x="505457" y="504000"/>
            <a:ext cx="11183564" cy="738664"/>
          </a:xfrm>
        </p:spPr>
        <p:txBody>
          <a:bodyPr/>
          <a:lstStyle/>
          <a:p>
            <a:r>
              <a:rPr err="1"/>
              <a:t>订单确认</a:t>
            </a:r>
            <a:br>
              <a:rPr lang="en-US"/>
            </a:br>
            <a:r>
              <a:t> </a:t>
            </a:r>
            <a:r>
              <a:rPr sz="2000" err="1">
                <a:solidFill>
                  <a:schemeClr val="accent1"/>
                </a:solidFill>
              </a:rPr>
              <a:t>管理</a:t>
            </a:r>
            <a:r>
              <a:rPr sz="2000" spc="50" err="1">
                <a:solidFill>
                  <a:schemeClr val="accent1"/>
                </a:solidFill>
                <a:cs typeface="Arial" panose="020B0604020202020204" pitchFamily="34" charset="0"/>
              </a:rPr>
              <a:t>单个订购单</a:t>
            </a:r>
            <a:r>
              <a:rPr sz="2000"/>
              <a:t> </a:t>
            </a:r>
            <a:r>
              <a:rPr sz="2000">
                <a:solidFill>
                  <a:schemeClr val="accent1"/>
                </a:solidFill>
              </a:rPr>
              <a:t>— </a:t>
            </a:r>
            <a:r>
              <a:rPr sz="2000" err="1">
                <a:solidFill>
                  <a:schemeClr val="accent1"/>
                </a:solidFill>
              </a:rPr>
              <a:t>拆分行</a:t>
            </a:r>
            <a:endParaRPr lang="en-US">
              <a:solidFill>
                <a:schemeClr val="accent1"/>
              </a:solidFill>
            </a:endParaRPr>
          </a:p>
        </p:txBody>
      </p:sp>
      <p:pic>
        <p:nvPicPr>
          <p:cNvPr id="8" name="Picture 7">
            <a:extLst>
              <a:ext uri="{FF2B5EF4-FFF2-40B4-BE49-F238E27FC236}">
                <a16:creationId xmlns:a16="http://schemas.microsoft.com/office/drawing/2014/main" id="{E2616029-C48F-4A11-8742-B0BA353B2C43}"/>
              </a:ext>
            </a:extLst>
          </p:cNvPr>
          <p:cNvPicPr>
            <a:picLocks noChangeAspect="1"/>
          </p:cNvPicPr>
          <p:nvPr/>
        </p:nvPicPr>
        <p:blipFill>
          <a:blip r:embed="rId2"/>
          <a:stretch>
            <a:fillRect/>
          </a:stretch>
        </p:blipFill>
        <p:spPr>
          <a:xfrm>
            <a:off x="5483631" y="1851983"/>
            <a:ext cx="3851404" cy="770281"/>
          </a:xfrm>
          <a:prstGeom prst="rect">
            <a:avLst/>
          </a:prstGeom>
          <a:ln>
            <a:solidFill>
              <a:schemeClr val="bg2"/>
            </a:solidFill>
          </a:ln>
        </p:spPr>
      </p:pic>
      <p:pic>
        <p:nvPicPr>
          <p:cNvPr id="4" name="Picture 3">
            <a:extLst>
              <a:ext uri="{FF2B5EF4-FFF2-40B4-BE49-F238E27FC236}">
                <a16:creationId xmlns:a16="http://schemas.microsoft.com/office/drawing/2014/main" id="{D31643A9-334B-421C-B268-ED33D0E78767}"/>
              </a:ext>
            </a:extLst>
          </p:cNvPr>
          <p:cNvPicPr>
            <a:picLocks noChangeAspect="1"/>
          </p:cNvPicPr>
          <p:nvPr/>
        </p:nvPicPr>
        <p:blipFill>
          <a:blip r:embed="rId3"/>
          <a:stretch>
            <a:fillRect/>
          </a:stretch>
        </p:blipFill>
        <p:spPr>
          <a:xfrm>
            <a:off x="9393117" y="1851982"/>
            <a:ext cx="1025072" cy="899086"/>
          </a:xfrm>
          <a:prstGeom prst="rect">
            <a:avLst/>
          </a:prstGeom>
          <a:ln>
            <a:solidFill>
              <a:schemeClr val="bg2"/>
            </a:solidFill>
          </a:ln>
        </p:spPr>
      </p:pic>
      <p:pic>
        <p:nvPicPr>
          <p:cNvPr id="33" name="Picture 32">
            <a:extLst>
              <a:ext uri="{FF2B5EF4-FFF2-40B4-BE49-F238E27FC236}">
                <a16:creationId xmlns:a16="http://schemas.microsoft.com/office/drawing/2014/main" id="{55795591-FFD4-4A83-A32D-2F514059A518}"/>
              </a:ext>
            </a:extLst>
          </p:cNvPr>
          <p:cNvPicPr>
            <a:picLocks noChangeAspect="1"/>
          </p:cNvPicPr>
          <p:nvPr/>
        </p:nvPicPr>
        <p:blipFill>
          <a:blip r:embed="rId4"/>
          <a:stretch>
            <a:fillRect/>
          </a:stretch>
        </p:blipFill>
        <p:spPr>
          <a:xfrm>
            <a:off x="4384415" y="3127762"/>
            <a:ext cx="7563829" cy="3226239"/>
          </a:xfrm>
          <a:prstGeom prst="rect">
            <a:avLst/>
          </a:prstGeom>
        </p:spPr>
      </p:pic>
      <p:pic>
        <p:nvPicPr>
          <p:cNvPr id="34" name="Picture 33">
            <a:extLst>
              <a:ext uri="{FF2B5EF4-FFF2-40B4-BE49-F238E27FC236}">
                <a16:creationId xmlns:a16="http://schemas.microsoft.com/office/drawing/2014/main" id="{4B5BA557-4883-464A-B5FB-901D0B7430D2}"/>
              </a:ext>
            </a:extLst>
          </p:cNvPr>
          <p:cNvPicPr>
            <a:picLocks noChangeAspect="1"/>
          </p:cNvPicPr>
          <p:nvPr/>
        </p:nvPicPr>
        <p:blipFill>
          <a:blip r:embed="rId5"/>
          <a:stretch>
            <a:fillRect/>
          </a:stretch>
        </p:blipFill>
        <p:spPr>
          <a:xfrm>
            <a:off x="4384414" y="5230751"/>
            <a:ext cx="274344" cy="329213"/>
          </a:xfrm>
          <a:prstGeom prst="rect">
            <a:avLst/>
          </a:prstGeom>
        </p:spPr>
      </p:pic>
      <p:pic>
        <p:nvPicPr>
          <p:cNvPr id="35" name="Picture 34">
            <a:extLst>
              <a:ext uri="{FF2B5EF4-FFF2-40B4-BE49-F238E27FC236}">
                <a16:creationId xmlns:a16="http://schemas.microsoft.com/office/drawing/2014/main" id="{AF190116-EAE5-46DA-BE78-24125F55B495}"/>
              </a:ext>
            </a:extLst>
          </p:cNvPr>
          <p:cNvPicPr>
            <a:picLocks noChangeAspect="1"/>
          </p:cNvPicPr>
          <p:nvPr/>
        </p:nvPicPr>
        <p:blipFill>
          <a:blip r:embed="rId6"/>
          <a:stretch>
            <a:fillRect/>
          </a:stretch>
        </p:blipFill>
        <p:spPr>
          <a:xfrm>
            <a:off x="10443544" y="5549529"/>
            <a:ext cx="274344" cy="323116"/>
          </a:xfrm>
          <a:prstGeom prst="rect">
            <a:avLst/>
          </a:prstGeom>
        </p:spPr>
      </p:pic>
      <p:pic>
        <p:nvPicPr>
          <p:cNvPr id="36" name="Picture 35">
            <a:extLst>
              <a:ext uri="{FF2B5EF4-FFF2-40B4-BE49-F238E27FC236}">
                <a16:creationId xmlns:a16="http://schemas.microsoft.com/office/drawing/2014/main" id="{5A1378BF-A42E-4790-B38A-8599235BE565}"/>
              </a:ext>
            </a:extLst>
          </p:cNvPr>
          <p:cNvPicPr>
            <a:picLocks noChangeAspect="1"/>
          </p:cNvPicPr>
          <p:nvPr/>
        </p:nvPicPr>
        <p:blipFill>
          <a:blip r:embed="rId7"/>
          <a:stretch>
            <a:fillRect/>
          </a:stretch>
        </p:blipFill>
        <p:spPr>
          <a:xfrm>
            <a:off x="10429584" y="5326978"/>
            <a:ext cx="274344" cy="323116"/>
          </a:xfrm>
          <a:prstGeom prst="rect">
            <a:avLst/>
          </a:prstGeom>
        </p:spPr>
      </p:pic>
      <p:pic>
        <p:nvPicPr>
          <p:cNvPr id="37" name="Picture 36">
            <a:extLst>
              <a:ext uri="{FF2B5EF4-FFF2-40B4-BE49-F238E27FC236}">
                <a16:creationId xmlns:a16="http://schemas.microsoft.com/office/drawing/2014/main" id="{E57F47F2-E482-4D9D-9BFE-ABFC1FCCDB40}"/>
              </a:ext>
            </a:extLst>
          </p:cNvPr>
          <p:cNvPicPr>
            <a:picLocks noChangeAspect="1"/>
          </p:cNvPicPr>
          <p:nvPr/>
        </p:nvPicPr>
        <p:blipFill>
          <a:blip r:embed="rId8"/>
          <a:stretch>
            <a:fillRect/>
          </a:stretch>
        </p:blipFill>
        <p:spPr>
          <a:xfrm>
            <a:off x="10446394" y="5784110"/>
            <a:ext cx="274344" cy="329213"/>
          </a:xfrm>
          <a:prstGeom prst="rect">
            <a:avLst/>
          </a:prstGeom>
        </p:spPr>
      </p:pic>
    </p:spTree>
    <p:extLst>
      <p:ext uri="{BB962C8B-B14F-4D97-AF65-F5344CB8AC3E}">
        <p14:creationId xmlns:p14="http://schemas.microsoft.com/office/powerpoint/2010/main" val="35210420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descr="{&quot;templafy&quot;:{&quot;id&quot;:&quot;616c49ed-119b-4e9b-a0e9-9e4b706e0567&quot;}}">
            <a:extLst>
              <a:ext uri="{FF2B5EF4-FFF2-40B4-BE49-F238E27FC236}">
                <a16:creationId xmlns:a16="http://schemas.microsoft.com/office/drawing/2014/main" id="{E8CBF4DD-15EB-47C8-94C8-492FB092CB97}"/>
              </a:ext>
            </a:extLst>
          </p:cNvPr>
          <p:cNvSpPr txBox="1"/>
          <p:nvPr/>
        </p:nvSpPr>
        <p:spPr>
          <a:xfrm>
            <a:off x="503238" y="3574864"/>
            <a:ext cx="5402236" cy="223148"/>
          </a:xfrm>
          <a:prstGeom prst="rect">
            <a:avLst/>
          </a:prstGeom>
          <a:noFill/>
        </p:spPr>
        <p:txBody>
          <a:bodyPr wrap="square" lIns="0" tIns="0" rIns="0" bIns="0" anchor="b" anchorCtr="0">
            <a:noAutofit/>
          </a:bodyPr>
          <a:lstStyle/>
          <a:p>
            <a:pPr algn="l"/>
            <a:endParaRPr sz="1400">
              <a:solidFill>
                <a:schemeClr val="tx1"/>
              </a:solidFill>
              <a:latin typeface="+mn-lt"/>
            </a:endParaRPr>
          </a:p>
        </p:txBody>
      </p:sp>
      <p:sp>
        <p:nvSpPr>
          <p:cNvPr id="3" name="TextBox 2" descr="{&quot;templafy&quot;:{&quot;id&quot;:&quot;815d6019-d80c-4490-9303-d896e50392a6&quot;}}">
            <a:extLst>
              <a:ext uri="{FF2B5EF4-FFF2-40B4-BE49-F238E27FC236}">
                <a16:creationId xmlns:a16="http://schemas.microsoft.com/office/drawing/2014/main" id="{F02EFDEC-1C58-4504-92E1-D8E4DBCFE8FE}"/>
              </a:ext>
            </a:extLst>
          </p:cNvPr>
          <p:cNvSpPr txBox="1"/>
          <p:nvPr/>
        </p:nvSpPr>
        <p:spPr>
          <a:xfrm>
            <a:off x="503238" y="3502789"/>
            <a:ext cx="5402236" cy="1610144"/>
          </a:xfrm>
          <a:prstGeom prst="rect">
            <a:avLst/>
          </a:prstGeom>
          <a:noFill/>
        </p:spPr>
        <p:txBody>
          <a:bodyPr wrap="square" lIns="0" tIns="0" rIns="0" bIns="0" anchor="b" anchorCtr="0">
            <a:noAutofit/>
          </a:bodyPr>
          <a:lstStyle/>
          <a:p>
            <a:pPr rtl="0"/>
            <a:r>
              <a:rPr lang="en-US" sz="1800" b="1" dirty="0"/>
              <a:t>Tony-Dan</a:t>
            </a:r>
            <a:br>
              <a:rPr lang="en-US" sz="1800" dirty="0">
                <a:effectLst/>
              </a:rPr>
            </a:br>
            <a:r>
              <a:rPr lang="en-US" sz="1800" dirty="0" err="1">
                <a:effectLst/>
              </a:rPr>
              <a:t>Accelleron</a:t>
            </a:r>
            <a:r>
              <a:rPr lang="en-US" sz="1800" dirty="0">
                <a:effectLst/>
              </a:rPr>
              <a:t> Turbo Systems(Chongqing)Limited</a:t>
            </a:r>
            <a:br>
              <a:rPr lang="en-US" sz="1800" dirty="0">
                <a:effectLst/>
              </a:rPr>
            </a:br>
            <a:r>
              <a:rPr lang="en-US" sz="1800" dirty="0">
                <a:effectLst/>
              </a:rPr>
              <a:t>Phone: +8623 47847841</a:t>
            </a:r>
          </a:p>
          <a:p>
            <a:pPr rtl="0"/>
            <a:r>
              <a:rPr lang="en-US" sz="1800" dirty="0">
                <a:effectLst/>
              </a:rPr>
              <a:t>Mobile: +86 13310249936</a:t>
            </a:r>
            <a:br>
              <a:rPr lang="en-US" sz="1800" dirty="0">
                <a:effectLst/>
              </a:rPr>
            </a:br>
            <a:r>
              <a:rPr lang="en-US" sz="1800" dirty="0">
                <a:effectLst/>
              </a:rPr>
              <a:t>Email: </a:t>
            </a:r>
            <a:r>
              <a:rPr lang="en-US" sz="1800" u="sng" dirty="0">
                <a:solidFill>
                  <a:srgbClr val="00B0F0"/>
                </a:solidFill>
              </a:rPr>
              <a:t>tony-tangrui.dan@accelleron-industries.com</a:t>
            </a:r>
            <a:endParaRPr lang="en-US" sz="1800" u="sng" dirty="0">
              <a:solidFill>
                <a:srgbClr val="00B0F0"/>
              </a:solidFill>
              <a:cs typeface="Arial"/>
            </a:endParaRPr>
          </a:p>
          <a:p>
            <a:pPr rtl="0"/>
            <a:endParaRPr sz="1400">
              <a:solidFill>
                <a:schemeClr val="tx1"/>
              </a:solidFill>
              <a:latin typeface="+mn-lt"/>
            </a:endParaRPr>
          </a:p>
        </p:txBody>
      </p:sp>
      <p:sp>
        <p:nvSpPr>
          <p:cNvPr id="2" name="TextBox 1" descr="Acquired company logo placeholder">
            <a:extLst>
              <a:ext uri="{FF2B5EF4-FFF2-40B4-BE49-F238E27FC236}">
                <a16:creationId xmlns:a16="http://schemas.microsoft.com/office/drawing/2014/main" id="{8E0C940A-4E11-488C-B1B7-10F1A11687FC}"/>
              </a:ext>
            </a:extLst>
          </p:cNvPr>
          <p:cNvSpPr txBox="1"/>
          <p:nvPr/>
        </p:nvSpPr>
        <p:spPr>
          <a:xfrm>
            <a:off x="504000" y="585782"/>
            <a:ext cx="4116387" cy="276999"/>
          </a:xfrm>
          <a:prstGeom prst="rect">
            <a:avLst/>
          </a:prstGeom>
          <a:noFill/>
        </p:spPr>
        <p:txBody>
          <a:bodyPr wrap="square" lIns="0" tIns="0" rIns="0" bIns="0">
            <a:spAutoFit/>
          </a:bodyPr>
          <a:lstStyle/>
          <a:p>
            <a:pPr fontAlgn="base">
              <a:spcBef>
                <a:spcPct val="50000"/>
              </a:spcBef>
              <a:spcAft>
                <a:spcPct val="0"/>
              </a:spcAft>
              <a:buClr>
                <a:srgbClr val="F0AB00"/>
              </a:buClr>
              <a:buSzPct val="80000"/>
            </a:pPr>
            <a:endParaRPr sz="1800" kern="0">
              <a:ea typeface="Arial Unicode MS" pitchFamily="34" charset="-128"/>
              <a:cs typeface="Arial Unicode MS" pitchFamily="34" charset="-128"/>
            </a:endParaRPr>
          </a:p>
        </p:txBody>
      </p:sp>
      <p:sp>
        <p:nvSpPr>
          <p:cNvPr id="5" name="TextBox 4" descr="{&quot;templafy&quot;:{&quot;id&quot;:&quot;815d6019-d80c-4490-9303-d896e50392a6&quot;}}">
            <a:extLst>
              <a:ext uri="{FF2B5EF4-FFF2-40B4-BE49-F238E27FC236}">
                <a16:creationId xmlns:a16="http://schemas.microsoft.com/office/drawing/2014/main" id="{E58ED2E3-74A5-8D60-5EB4-9F8F4E33F6CA}"/>
              </a:ext>
            </a:extLst>
          </p:cNvPr>
          <p:cNvSpPr txBox="1"/>
          <p:nvPr/>
        </p:nvSpPr>
        <p:spPr>
          <a:xfrm>
            <a:off x="5865900" y="3504116"/>
            <a:ext cx="5402236" cy="1610144"/>
          </a:xfrm>
          <a:prstGeom prst="rect">
            <a:avLst/>
          </a:prstGeom>
          <a:noFill/>
        </p:spPr>
        <p:txBody>
          <a:bodyPr wrap="square" lIns="0" tIns="0" rIns="0" bIns="0" anchor="b" anchorCtr="0">
            <a:noAutofit/>
          </a:bodyPr>
          <a:lstStyle/>
          <a:p>
            <a:pPr rtl="0"/>
            <a:r>
              <a:rPr lang="en-US" sz="1800" b="1" err="1">
                <a:effectLst/>
              </a:rPr>
              <a:t>Chryssa</a:t>
            </a:r>
            <a:r>
              <a:rPr lang="en-US" sz="1800" b="1">
                <a:effectLst/>
              </a:rPr>
              <a:t>-Yang</a:t>
            </a:r>
            <a:br>
              <a:rPr lang="en-US" sz="1800">
                <a:effectLst/>
              </a:rPr>
            </a:br>
            <a:r>
              <a:rPr lang="en-US" sz="1800" err="1">
                <a:effectLst/>
              </a:rPr>
              <a:t>Accelleron</a:t>
            </a:r>
            <a:r>
              <a:rPr lang="en-US" sz="1800">
                <a:effectLst/>
              </a:rPr>
              <a:t> Turbo Systems(Chongqing)Limited</a:t>
            </a:r>
            <a:br>
              <a:rPr lang="en-US" sz="1800">
                <a:effectLst/>
              </a:rPr>
            </a:br>
            <a:r>
              <a:rPr lang="en-US" sz="1800">
                <a:effectLst/>
              </a:rPr>
              <a:t>Phone: +8623 47847725</a:t>
            </a:r>
          </a:p>
          <a:p>
            <a:pPr rtl="0"/>
            <a:r>
              <a:rPr lang="en-US" sz="1800">
                <a:effectLst/>
              </a:rPr>
              <a:t>Mobile: +86 18183180870</a:t>
            </a:r>
            <a:br>
              <a:rPr lang="en-US" sz="1800">
                <a:effectLst/>
              </a:rPr>
            </a:br>
            <a:r>
              <a:rPr lang="en-US" sz="1800">
                <a:effectLst/>
              </a:rPr>
              <a:t>Email: </a:t>
            </a:r>
            <a:r>
              <a:rPr lang="en-US" sz="1800">
                <a:solidFill>
                  <a:srgbClr val="00B0F0"/>
                </a:solidFill>
                <a:effectLst/>
                <a:hlinkClick r:id="rId5" tooltip="mailto:chryssa-lu.yang@accelleron-industries.com">
                  <a:extLst>
                    <a:ext uri="{A12FA001-AC4F-418D-AE19-62706E023703}">
                      <ahyp:hlinkClr xmlns:ahyp="http://schemas.microsoft.com/office/drawing/2018/hyperlinkcolor" val="tx"/>
                    </a:ext>
                  </a:extLst>
                </a:hlinkClick>
              </a:rPr>
              <a:t>chryssa-lu.yang@accelleron-industries.com</a:t>
            </a:r>
            <a:endParaRPr lang="en-US" sz="1800">
              <a:solidFill>
                <a:srgbClr val="00B0F0"/>
              </a:solidFill>
              <a:effectLst/>
            </a:endParaRPr>
          </a:p>
          <a:p>
            <a:pPr algn="l"/>
            <a:endParaRPr sz="1400">
              <a:solidFill>
                <a:schemeClr val="tx1"/>
              </a:solidFill>
              <a:latin typeface="+mn-lt"/>
            </a:endParaRPr>
          </a:p>
        </p:txBody>
      </p:sp>
    </p:spTree>
    <p:custDataLst>
      <p:custData r:id="rId1"/>
      <p:custData r:id="rId2"/>
    </p:custDataLst>
    <p:extLst>
      <p:ext uri="{BB962C8B-B14F-4D97-AF65-F5344CB8AC3E}">
        <p14:creationId xmlns:p14="http://schemas.microsoft.com/office/powerpoint/2010/main" val="640209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99775C5-E74D-CB81-B690-9F978FAB7612}"/>
              </a:ext>
            </a:extLst>
          </p:cNvPr>
          <p:cNvSpPr>
            <a:spLocks noGrp="1"/>
          </p:cNvSpPr>
          <p:nvPr>
            <p:ph type="body" sz="quarter" idx="10"/>
          </p:nvPr>
        </p:nvSpPr>
        <p:spPr>
          <a:xfrm>
            <a:off x="504000" y="2043511"/>
            <a:ext cx="11185200" cy="4068531"/>
          </a:xfrm>
        </p:spPr>
        <p:txBody>
          <a:bodyPr>
            <a:normAutofit/>
          </a:bodyPr>
          <a:lstStyle/>
          <a:p>
            <a:r>
              <a:rPr lang="zh-CN" altLang="en-US"/>
              <a:t>供应商帐户最多可以添加 </a:t>
            </a:r>
            <a:r>
              <a:rPr lang="en-US" altLang="zh-CN" b="1"/>
              <a:t>250 </a:t>
            </a:r>
            <a:r>
              <a:rPr lang="zh-CN" altLang="en-US" b="1"/>
              <a:t>个用户</a:t>
            </a:r>
            <a:r>
              <a:rPr lang="zh-CN" altLang="en-US"/>
              <a:t>。仅贵公司的帐户管理员可以在您的帐户中</a:t>
            </a:r>
            <a:r>
              <a:rPr lang="zh-CN" altLang="en-US" b="1"/>
              <a:t>添加</a:t>
            </a:r>
            <a:r>
              <a:rPr lang="en-US" altLang="zh-CN" b="1"/>
              <a:t>/</a:t>
            </a:r>
            <a:r>
              <a:rPr lang="zh-CN" altLang="en-US" b="1"/>
              <a:t>删除</a:t>
            </a:r>
            <a:r>
              <a:rPr lang="zh-CN" altLang="en-US"/>
              <a:t>用户。</a:t>
            </a:r>
            <a:br>
              <a:rPr lang="zh-CN" altLang="en-US"/>
            </a:br>
            <a:r>
              <a:rPr lang="zh-CN" altLang="en-US"/>
              <a:t>贵组织的管理员应为每个用户提供其自己的用户名和密码，以访问</a:t>
            </a:r>
            <a:r>
              <a:rPr lang="en-US" altLang="zh-CN"/>
              <a:t>SAP Business Network</a:t>
            </a:r>
            <a:r>
              <a:rPr lang="zh-CN" altLang="en-US"/>
              <a:t>。</a:t>
            </a:r>
            <a:endParaRPr lang="en-US" altLang="zh-CN"/>
          </a:p>
          <a:p>
            <a:r>
              <a:rPr lang="zh-CN" altLang="en-US" b="1"/>
              <a:t>管理员</a:t>
            </a:r>
            <a:br>
              <a:rPr lang="zh-CN" altLang="en-US"/>
            </a:br>
            <a:r>
              <a:rPr lang="en-US" altLang="zh-CN"/>
              <a:t>• </a:t>
            </a:r>
            <a:r>
              <a:rPr lang="zh-CN" altLang="en-US"/>
              <a:t>自动链接到注册期间输入的用户名和登录</a:t>
            </a:r>
            <a:br>
              <a:rPr lang="zh-CN" altLang="en-US"/>
            </a:br>
            <a:r>
              <a:rPr lang="en-US" altLang="zh-CN"/>
              <a:t>• </a:t>
            </a:r>
            <a:r>
              <a:rPr lang="zh-CN" altLang="en-US"/>
              <a:t>负责帐户设置</a:t>
            </a:r>
            <a:r>
              <a:rPr lang="en-US" altLang="zh-CN"/>
              <a:t>/</a:t>
            </a:r>
            <a:r>
              <a:rPr lang="zh-CN" altLang="en-US"/>
              <a:t>配置和管理</a:t>
            </a:r>
            <a:br>
              <a:rPr lang="zh-CN" altLang="en-US"/>
            </a:br>
            <a:r>
              <a:rPr lang="en-US" altLang="zh-CN"/>
              <a:t>• </a:t>
            </a:r>
            <a:r>
              <a:rPr lang="zh-CN" altLang="en-US"/>
              <a:t>为有疑问或问题的用户提供主要联络点</a:t>
            </a:r>
            <a:br>
              <a:rPr lang="zh-CN" altLang="en-US"/>
            </a:br>
            <a:r>
              <a:rPr lang="en-US" altLang="zh-CN"/>
              <a:t>• </a:t>
            </a:r>
            <a:r>
              <a:rPr lang="zh-CN" altLang="en-US"/>
              <a:t>创建</a:t>
            </a:r>
            <a:r>
              <a:rPr lang="en-US" altLang="zh-CN"/>
              <a:t>/</a:t>
            </a:r>
            <a:r>
              <a:rPr lang="zh-CN" altLang="en-US"/>
              <a:t>分配账户角色</a:t>
            </a:r>
            <a:endParaRPr lang="en-US" altLang="zh-CN"/>
          </a:p>
          <a:p>
            <a:r>
              <a:rPr lang="zh-CN" altLang="en-US" b="1"/>
              <a:t>用户</a:t>
            </a:r>
            <a:br>
              <a:rPr lang="zh-CN" altLang="en-US"/>
            </a:br>
            <a:r>
              <a:rPr lang="en-US" altLang="zh-CN"/>
              <a:t>• </a:t>
            </a:r>
            <a:r>
              <a:rPr lang="zh-CN" altLang="en-US"/>
              <a:t>可以具有不同的角色，这些角色对应于用户的实际工作职责</a:t>
            </a:r>
            <a:br>
              <a:rPr lang="zh-CN" altLang="en-US"/>
            </a:br>
            <a:r>
              <a:rPr lang="en-US" altLang="zh-CN"/>
              <a:t>• </a:t>
            </a:r>
            <a:r>
              <a:rPr lang="zh-CN" altLang="en-US"/>
              <a:t>负责更新个人用户信息</a:t>
            </a:r>
            <a:endParaRPr lang="en-US"/>
          </a:p>
        </p:txBody>
      </p:sp>
      <p:sp>
        <p:nvSpPr>
          <p:cNvPr id="3" name="Title 2">
            <a:extLst>
              <a:ext uri="{FF2B5EF4-FFF2-40B4-BE49-F238E27FC236}">
                <a16:creationId xmlns:a16="http://schemas.microsoft.com/office/drawing/2014/main" id="{779C9D3B-8D9C-8B64-8ABC-E459FF8E1A96}"/>
              </a:ext>
            </a:extLst>
          </p:cNvPr>
          <p:cNvSpPr>
            <a:spLocks noGrp="1"/>
          </p:cNvSpPr>
          <p:nvPr>
            <p:ph type="title"/>
          </p:nvPr>
        </p:nvSpPr>
        <p:spPr>
          <a:xfrm>
            <a:off x="504001" y="504000"/>
            <a:ext cx="11186476" cy="677108"/>
          </a:xfrm>
        </p:spPr>
        <p:txBody>
          <a:bodyPr/>
          <a:lstStyle/>
          <a:p>
            <a:r>
              <a:rPr lang="en-US" sz="2400"/>
              <a:t>SAP Business Network </a:t>
            </a:r>
            <a:r>
              <a:rPr lang="en-US" altLang="zh-CN"/>
              <a:t>- </a:t>
            </a:r>
            <a:r>
              <a:rPr lang="zh-CN" altLang="en-US"/>
              <a:t>创建其他用户 </a:t>
            </a:r>
            <a:r>
              <a:rPr lang="en-US" altLang="zh-CN"/>
              <a:t>- </a:t>
            </a:r>
            <a:r>
              <a:rPr lang="zh-CN" altLang="en-US"/>
              <a:t>管理员任务</a:t>
            </a:r>
            <a:r>
              <a:rPr lang="en-US" altLang="zh-CN"/>
              <a:t>	</a:t>
            </a:r>
            <a:br>
              <a:rPr lang="en-US" altLang="zh-CN"/>
            </a:br>
            <a:endParaRPr lang="en-US" sz="2000">
              <a:solidFill>
                <a:srgbClr val="FFC000"/>
              </a:solidFill>
            </a:endParaRPr>
          </a:p>
        </p:txBody>
      </p:sp>
    </p:spTree>
    <p:extLst>
      <p:ext uri="{BB962C8B-B14F-4D97-AF65-F5344CB8AC3E}">
        <p14:creationId xmlns:p14="http://schemas.microsoft.com/office/powerpoint/2010/main" val="1552284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P_AGENDA" val="TOC TOCShowsSubsections Dividers SectionNumber SlideNumber"/>
</p:tagLst>
</file>

<file path=ppt/tags/tag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1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1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1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1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1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1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1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10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10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10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1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11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11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11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11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11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11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11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11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11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12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12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12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12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12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12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12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12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12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1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1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1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1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1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1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1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1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1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1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1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1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1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1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1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1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1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1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1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1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1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1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1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1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1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1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1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1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1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1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1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1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1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1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1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1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1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1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1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1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1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1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1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1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1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1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1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1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1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1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1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1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1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1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1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1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1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1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1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1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1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1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1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1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1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1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1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1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1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1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1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2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2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2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2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2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2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2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20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20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20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2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2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2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2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2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2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2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2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2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2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2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2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2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ags/tag2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2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2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2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2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2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2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23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23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23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23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23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23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23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23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23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23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24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24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24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24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24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24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24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24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24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True&quot; Source=&quot;Group 4&quot; Layer=&quot;Group 4&quot; /&gt;"/>
</p:tagLst>
</file>

<file path=ppt/tags/tag24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25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25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2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2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2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2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2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00 [4]&quot; Source=&quot;Harvey 100&quot; /&gt;"/>
</p:tagLst>
</file>

<file path=ppt/tags/tag2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00 [5]&quot; Source=&quot;Harvey 100&quot; /&gt;"/>
</p:tagLst>
</file>

<file path=ppt/tags/tag2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00 [6]&quot; Source=&quot;Harvey 100&quot; /&gt;"/>
</p:tagLst>
</file>

<file path=ppt/tags/tag2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00 [7]&quot; Source=&quot;Harvey 100&quot; /&gt;"/>
</p:tagLst>
</file>

<file path=ppt/tags/tag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2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00 [8]&quot; Source=&quot;Harvey 100&quot; /&gt;"/>
</p:tagLst>
</file>

<file path=ppt/tags/tag2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00 [9]&quot; Source=&quot;Harvey 100&quot; /&gt;"/>
</p:tagLst>
</file>

<file path=ppt/tags/tag2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100 [10]&quot; Source=&quot;Harvey 100&quot; /&gt;"/>
</p:tagLst>
</file>

<file path=ppt/tags/tag2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100 [11]&quot; Source=&quot;Harvey 100&quot; /&gt;"/>
</p:tagLst>
</file>

<file path=ppt/tags/tag2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2/100 [12]&quot; Source=&quot;Harvey 100&quot; /&gt;"/>
</p:tagLst>
</file>

<file path=ppt/tags/tag2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3/100 [13]&quot; Source=&quot;Harvey 100&quot; /&gt;"/>
</p:tagLst>
</file>

<file path=ppt/tags/tag2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4/100 [14]&quot; Source=&quot;Harvey 100&quot; /&gt;"/>
</p:tagLst>
</file>

<file path=ppt/tags/tag2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5/100 [15]&quot; Source=&quot;Harvey 100&quot; /&gt;"/>
</p:tagLst>
</file>

<file path=ppt/tags/tag2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6/100 [16]&quot; Source=&quot;Harvey 100&quot; /&gt;"/>
</p:tagLst>
</file>

<file path=ppt/tags/tag2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7/100 [17]&quot; Source=&quot;Harvey 100&quot; /&gt;"/>
</p:tagLst>
</file>

<file path=ppt/tags/tag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2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8/100 [18]&quot; Source=&quot;Harvey 100&quot; /&gt;"/>
</p:tagLst>
</file>

<file path=ppt/tags/tag2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9/100 [19]&quot; Source=&quot;Harvey 100&quot; /&gt;"/>
</p:tagLst>
</file>

<file path=ppt/tags/tag2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0/100 [20]&quot; Source=&quot;Harvey 100&quot; /&gt;"/>
</p:tagLst>
</file>

<file path=ppt/tags/tag2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100 [21]&quot; Source=&quot;Harvey 100&quot; /&gt;"/>
</p:tagLst>
</file>

<file path=ppt/tags/tag2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2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2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2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2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2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2/100 [22]&quot; Source=&quot;Harvey 100&quot; /&gt;"/>
</p:tagLst>
</file>

<file path=ppt/tags/tag2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2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2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2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2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2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2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2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2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2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3/100 [23]&quot; Source=&quot;Harvey 100&quot; /&gt;"/>
</p:tagLst>
</file>

<file path=ppt/tags/tag2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2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2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2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2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2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2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2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2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2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True&quot; Source=&quot;Group 5&quot; Layer=&quot;Group 5&quot; /&gt;"/>
</p:tagLst>
</file>

<file path=ppt/tags/tag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4/100 [24]&quot; Source=&quot;Harvey 100&quot; /&gt;"/>
</p:tagLst>
</file>

<file path=ppt/tags/tag30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30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30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30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30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30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30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30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30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30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5/100 [25]&quot; Source=&quot;Harvey 100&quot; /&gt;"/>
</p:tagLst>
</file>

<file path=ppt/tags/tag31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31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31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31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31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31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31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31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31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31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6/100 [26]&quot; Source=&quot;Harvey 100&quot; /&gt;"/>
</p:tagLst>
</file>

<file path=ppt/tags/tag32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32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32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32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32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32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32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32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32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32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7/100 [27]&quot; Source=&quot;Harvey 100&quot; /&gt;"/>
</p:tagLst>
</file>

<file path=ppt/tags/tag33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33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33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33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3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3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3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3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3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3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3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8/100 [28]&quot; Source=&quot;Harvey 100&quot; /&gt;"/>
</p:tagLst>
</file>

<file path=ppt/tags/tag3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3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3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3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3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3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ags/tag3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4/100 [94]&quot; Source=&quot;Harvey 100&quot; /&gt;"/>
</p:tagLst>
</file>

<file path=ppt/tags/tag3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5/100 [95]&quot; Source=&quot;Harvey 100&quot; /&gt;"/>
</p:tagLst>
</file>

<file path=ppt/tags/tag3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6/100 [96]&quot; Source=&quot;Harvey 100&quot; /&gt;"/>
</p:tagLst>
</file>

<file path=ppt/tags/tag3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7/100 [97]&quot; Source=&quot;Harvey 100&quot; /&gt;"/>
</p:tagLst>
</file>

<file path=ppt/tags/tag3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9/100 [29]&quot; Source=&quot;Harvey 100&quot; /&gt;"/>
</p:tagLst>
</file>

<file path=ppt/tags/tag3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8/100 [98]&quot; Source=&quot;Harvey 100&quot; /&gt;"/>
</p:tagLst>
</file>

<file path=ppt/tags/tag3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9/100 [99]&quot; Source=&quot;Harvey 100&quot; /&gt;"/>
</p:tagLst>
</file>

<file path=ppt/tags/tag3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00/100 [100]&quot; Source=&quot;Harvey 100&quot; /&gt;"/>
</p:tagLst>
</file>

<file path=ppt/tags/tag35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0/8 [0]&quot; /&gt;"/>
</p:tagLst>
</file>

<file path=ppt/tags/tag35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1/8 [1]&quot; /&gt;"/>
</p:tagLst>
</file>

<file path=ppt/tags/tag35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2/8 [2]&quot; /&gt;"/>
</p:tagLst>
</file>

<file path=ppt/tags/tag35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3/8 [3]&quot; /&gt;"/>
</p:tagLst>
</file>

<file path=ppt/tags/tag35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4/8 [4]&quot; /&gt;"/>
</p:tagLst>
</file>

<file path=ppt/tags/tag35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5/8 [5]&quot; /&gt;"/>
</p:tagLst>
</file>

<file path=ppt/tags/tag35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6/8 [6]&quot; /&gt;"/>
</p:tagLst>
</file>

<file path=ppt/tags/tag3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0/100 [30]&quot; Source=&quot;Harvey 100&quot; /&gt;"/>
</p:tagLst>
</file>

<file path=ppt/tags/tag36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7/8 [7]&quot; /&gt;"/>
</p:tagLst>
</file>

<file path=ppt/tags/tag361.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False&quot; Source=&quot;Harvey 8&quot; Layer=&quot;Harvey 8/8 [8]&quot; /&gt;"/>
</p:tagLst>
</file>

<file path=ppt/tags/tag362.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0/4 [0]&quot; /&gt;"/>
</p:tagLst>
</file>

<file path=ppt/tags/tag363.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1/4 [1]&quot; /&gt;"/>
</p:tagLst>
</file>

<file path=ppt/tags/tag36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2/4 [2]&quot; /&gt;"/>
</p:tagLst>
</file>

<file path=ppt/tags/tag36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3/4 [3]&quot; /&gt;"/>
</p:tagLst>
</file>

<file path=ppt/tags/tag366.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1f6e42f0-6172-48f1-b7b3-938d21934801&quot; /&gt;"/>
  <p:tag name="SP_POWERSHAPE" val="&lt;PowerShapeTag ClassVersion=&quot;0&quot; GUID=&quot;d49074d4-1016-448b-856a-9ab9e2544118&quot; IsConsolidated=&quot;False&quot; IsTopLevel=&quot;False&quot; Source=&quot;Group 5&quot; Layer=&quot;Harvey 4/4 [4]&quot; /&gt;"/>
</p:tagLst>
</file>

<file path=ppt/tags/tag367.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0/3 [0]&quot; /&gt;"/>
</p:tagLst>
</file>

<file path=ppt/tags/tag368.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1/3 [1]&quot; /&gt;"/>
</p:tagLst>
</file>

<file path=ppt/tags/tag369.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2/3 [2]&quot; /&gt;"/>
</p:tagLst>
</file>

<file path=ppt/tags/tag3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100 [31]&quot; Source=&quot;Harvey 100&quot; /&gt;"/>
</p:tagLst>
</file>

<file path=ppt/tags/tag370.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2915f3e2-8299-477b-bc6f-b8374767579c&quot; /&gt;"/>
  <p:tag name="SP_POWERSHAPE" val="&lt;PowerShapeTag ClassVersion=&quot;0&quot; GUID=&quot;482b1744-6a2c-4e40-b634-2f3943210f4d&quot; IsConsolidated=&quot;False&quot; IsTopLevel=&quot;False&quot; Source=&quot;Group 4&quot; Layer=&quot;Harvey 3/3 [3]&quot; /&gt;"/>
</p:tagLst>
</file>

<file path=ppt/tags/tag3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2/100 [32]&quot; Source=&quot;Harvey 100&quot; /&gt;"/>
</p:tagLst>
</file>

<file path=ppt/tags/tag3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3/100 [33]&quot; Source=&quot;Harvey 100&quot; /&gt;"/>
</p:tagLst>
</file>

<file path=ppt/tags/tag4.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3ac6243e-138b-4d24-9233-68986636b925&quot; /&gt;"/>
  <p:tag name="SP_POWERSHAPE" val="&lt;PowerShapeTag ClassVersion=&quot;0&quot; GUID=&quot;b4a0a1cc-0b52-49b0-80fe-c3d6b9aabd20&quot; IsConsolidated=&quot;False&quot; IsTopLevel=&quot;True&quot; Source=&quot;Harvey 8&quot; Layer=&quot;Harvey 8&quot; /&gt;"/>
</p:tagLst>
</file>

<file path=ppt/tags/tag4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4/100 [34]&quot; Source=&quot;Harvey 100&quot; /&gt;"/>
</p:tagLst>
</file>

<file path=ppt/tags/tag4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5/100 [35]&quot; Source=&quot;Harvey 100&quot; /&gt;"/>
</p:tagLst>
</file>

<file path=ppt/tags/tag4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6/100 [36]&quot; Source=&quot;Harvey 100&quot; /&gt;"/>
</p:tagLst>
</file>

<file path=ppt/tags/tag4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7/100 [37]&quot; Source=&quot;Harvey 100&quot; /&gt;"/>
</p:tagLst>
</file>

<file path=ppt/tags/tag4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8/100 [38]&quot; Source=&quot;Harvey 100&quot; /&gt;"/>
</p:tagLst>
</file>

<file path=ppt/tags/tag4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9/100 [39]&quot; Source=&quot;Harvey 100&quot; /&gt;"/>
</p:tagLst>
</file>

<file path=ppt/tags/tag4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0/100 [40]&quot; Source=&quot;Harvey 100&quot; /&gt;"/>
</p:tagLst>
</file>

<file path=ppt/tags/tag4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1/100 [41]&quot; Source=&quot;Harvey 100&quot; /&gt;"/>
</p:tagLst>
</file>

<file path=ppt/tags/tag4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2/100 [42]&quot; Source=&quot;Harvey 100&quot; /&gt;"/>
</p:tagLst>
</file>

<file path=ppt/tags/tag4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3/100 [43]&quot; Source=&quot;Harvey 100&quot; /&gt;"/>
</p:tagLst>
</file>

<file path=ppt/tags/tag5.xml><?xml version="1.0" encoding="utf-8"?>
<p:tagLst xmlns:a="http://schemas.openxmlformats.org/drawingml/2006/main" xmlns:r="http://schemas.openxmlformats.org/officeDocument/2006/relationships" xmlns:p="http://schemas.openxmlformats.org/presentationml/2006/main">
  <p:tag name="SP_LIBRARY" val="&lt;LibraryShapeTag ClassVersion=&quot;0&quot; GUID=&quot;d5f66dcd-7c8d-4661-849b-23a9587c15e3&quot; /&gt;"/>
  <p:tag name="SP_POWERSHAPE" val="&lt;PowerShapeTag ClassVersion=&quot;0&quot; GUID=&quot;81f1f80b-b882-418d-8bbb-9c38d8d27274&quot; IsConsolidated=&quot;False&quot; IsTopLevel=&quot;True&quot; Layer=&quot;Harvey 100&quot; Source=&quot;Harvey 100&quot; /&gt;"/>
</p:tagLst>
</file>

<file path=ppt/tags/tag5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4/100 [44]&quot; Source=&quot;Harvey 100&quot; /&gt;"/>
</p:tagLst>
</file>

<file path=ppt/tags/tag5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5/100 [45]&quot; Source=&quot;Harvey 100&quot; /&gt;"/>
</p:tagLst>
</file>

<file path=ppt/tags/tag5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6/100 [46]&quot; Source=&quot;Harvey 100&quot; /&gt;"/>
</p:tagLst>
</file>

<file path=ppt/tags/tag5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7/100 [47]&quot; Source=&quot;Harvey 100&quot; /&gt;"/>
</p:tagLst>
</file>

<file path=ppt/tags/tag5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8/100 [48]&quot; Source=&quot;Harvey 100&quot; /&gt;"/>
</p:tagLst>
</file>

<file path=ppt/tags/tag5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49/100 [49]&quot; Source=&quot;Harvey 100&quot; /&gt;"/>
</p:tagLst>
</file>

<file path=ppt/tags/tag5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0/100 [50]&quot; Source=&quot;Harvey 100&quot; /&gt;"/>
</p:tagLst>
</file>

<file path=ppt/tags/tag5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1/100 [51]&quot; Source=&quot;Harvey 100&quot; /&gt;"/>
</p:tagLst>
</file>

<file path=ppt/tags/tag5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2/100 [52]&quot; Source=&quot;Harvey 100&quot; /&gt;"/>
</p:tagLst>
</file>

<file path=ppt/tags/tag5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3/100 [53]&quot; Source=&quot;Harvey 100&quot; /&gt;"/>
</p:tagLst>
</file>

<file path=ppt/tags/tag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0/100 [0]&quot; Source=&quot;Harvey 100&quot; /&gt;"/>
</p:tagLst>
</file>

<file path=ppt/tags/tag6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4/100 [54]&quot; Source=&quot;Harvey 100&quot; /&gt;"/>
</p:tagLst>
</file>

<file path=ppt/tags/tag6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5/100 [55]&quot; Source=&quot;Harvey 100&quot; /&gt;"/>
</p:tagLst>
</file>

<file path=ppt/tags/tag6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6/100 [56]&quot; Source=&quot;Harvey 100&quot; /&gt;"/>
</p:tagLst>
</file>

<file path=ppt/tags/tag6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7/100 [57]&quot; Source=&quot;Harvey 100&quot; /&gt;"/>
</p:tagLst>
</file>

<file path=ppt/tags/tag6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8/100 [58]&quot; Source=&quot;Harvey 100&quot; /&gt;"/>
</p:tagLst>
</file>

<file path=ppt/tags/tag6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59/100 [59]&quot; Source=&quot;Harvey 100&quot; /&gt;"/>
</p:tagLst>
</file>

<file path=ppt/tags/tag6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0/100 [60]&quot; Source=&quot;Harvey 100&quot; /&gt;"/>
</p:tagLst>
</file>

<file path=ppt/tags/tag6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1/100 [61]&quot; Source=&quot;Harvey 100&quot; /&gt;"/>
</p:tagLst>
</file>

<file path=ppt/tags/tag6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2/100 [62]&quot; Source=&quot;Harvey 100&quot; /&gt;"/>
</p:tagLst>
</file>

<file path=ppt/tags/tag6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3/100 [63]&quot; Source=&quot;Harvey 100&quot; /&gt;"/>
</p:tagLst>
</file>

<file path=ppt/tags/tag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1/100 [1]&quot; Source=&quot;Harvey 100&quot; /&gt;"/>
</p:tagLst>
</file>

<file path=ppt/tags/tag7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4/100 [64]&quot; Source=&quot;Harvey 100&quot; /&gt;"/>
</p:tagLst>
</file>

<file path=ppt/tags/tag7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5/100 [65]&quot; Source=&quot;Harvey 100&quot; /&gt;"/>
</p:tagLst>
</file>

<file path=ppt/tags/tag7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6/100 [66]&quot; Source=&quot;Harvey 100&quot; /&gt;"/>
</p:tagLst>
</file>

<file path=ppt/tags/tag7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7/100 [67]&quot; Source=&quot;Harvey 100&quot; /&gt;"/>
</p:tagLst>
</file>

<file path=ppt/tags/tag7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8/100 [68]&quot; Source=&quot;Harvey 100&quot; /&gt;"/>
</p:tagLst>
</file>

<file path=ppt/tags/tag7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69/100 [69]&quot; Source=&quot;Harvey 100&quot; /&gt;"/>
</p:tagLst>
</file>

<file path=ppt/tags/tag7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0/100 [70]&quot; Source=&quot;Harvey 100&quot; /&gt;"/>
</p:tagLst>
</file>

<file path=ppt/tags/tag7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1/100 [71]&quot; Source=&quot;Harvey 100&quot; /&gt;"/>
</p:tagLst>
</file>

<file path=ppt/tags/tag7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2/100 [72]&quot; Source=&quot;Harvey 100&quot; /&gt;"/>
</p:tagLst>
</file>

<file path=ppt/tags/tag7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3/100 [73]&quot; Source=&quot;Harvey 100&quot; /&gt;"/>
</p:tagLst>
</file>

<file path=ppt/tags/tag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2/100 [2]&quot; Source=&quot;Harvey 100&quot; /&gt;"/>
</p:tagLst>
</file>

<file path=ppt/tags/tag8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4/100 [74]&quot; Source=&quot;Harvey 100&quot; /&gt;"/>
</p:tagLst>
</file>

<file path=ppt/tags/tag8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5/100 [75]&quot; Source=&quot;Harvey 100&quot; /&gt;"/>
</p:tagLst>
</file>

<file path=ppt/tags/tag8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6/100 [76]&quot; Source=&quot;Harvey 100&quot; /&gt;"/>
</p:tagLst>
</file>

<file path=ppt/tags/tag8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7/100 [77]&quot; Source=&quot;Harvey 100&quot; /&gt;"/>
</p:tagLst>
</file>

<file path=ppt/tags/tag8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8/100 [78]&quot; Source=&quot;Harvey 100&quot; /&gt;"/>
</p:tagLst>
</file>

<file path=ppt/tags/tag8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79/100 [79]&quot; Source=&quot;Harvey 100&quot; /&gt;"/>
</p:tagLst>
</file>

<file path=ppt/tags/tag8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0/100 [80]&quot; Source=&quot;Harvey 100&quot; /&gt;"/>
</p:tagLst>
</file>

<file path=ppt/tags/tag8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1/100 [81]&quot; Source=&quot;Harvey 100&quot; /&gt;"/>
</p:tagLst>
</file>

<file path=ppt/tags/tag8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2/100 [82]&quot; Source=&quot;Harvey 100&quot; /&gt;"/>
</p:tagLst>
</file>

<file path=ppt/tags/tag8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3/100 [83]&quot; Source=&quot;Harvey 100&quot; /&gt;"/>
</p:tagLst>
</file>

<file path=ppt/tags/tag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3/100 [3]&quot; Source=&quot;Harvey 100&quot; /&gt;"/>
</p:tagLst>
</file>

<file path=ppt/tags/tag90.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4/100 [84]&quot; Source=&quot;Harvey 100&quot; /&gt;"/>
</p:tagLst>
</file>

<file path=ppt/tags/tag91.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5/100 [85]&quot; Source=&quot;Harvey 100&quot; /&gt;"/>
</p:tagLst>
</file>

<file path=ppt/tags/tag92.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6/100 [86]&quot; Source=&quot;Harvey 100&quot; /&gt;"/>
</p:tagLst>
</file>

<file path=ppt/tags/tag93.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7/100 [87]&quot; Source=&quot;Harvey 100&quot; /&gt;"/>
</p:tagLst>
</file>

<file path=ppt/tags/tag94.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8/100 [88]&quot; Source=&quot;Harvey 100&quot; /&gt;"/>
</p:tagLst>
</file>

<file path=ppt/tags/tag95.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89/100 [89]&quot; Source=&quot;Harvey 100&quot; /&gt;"/>
</p:tagLst>
</file>

<file path=ppt/tags/tag96.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0/100 [90]&quot; Source=&quot;Harvey 100&quot; /&gt;"/>
</p:tagLst>
</file>

<file path=ppt/tags/tag97.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1/100 [91]&quot; Source=&quot;Harvey 100&quot; /&gt;"/>
</p:tagLst>
</file>

<file path=ppt/tags/tag98.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2/100 [92]&quot; Source=&quot;Harvey 100&quot; /&gt;"/>
</p:tagLst>
</file>

<file path=ppt/tags/tag99.xml><?xml version="1.0" encoding="utf-8"?>
<p:tagLst xmlns:a="http://schemas.openxmlformats.org/drawingml/2006/main" xmlns:r="http://schemas.openxmlformats.org/officeDocument/2006/relationships" xmlns:p="http://schemas.openxmlformats.org/presentationml/2006/main">
  <p:tag name="SP_POWERSHAPE" val="&lt;PowerShapeTag ClassVersion=&quot;0&quot; GUID=&quot;81f1f80b-b882-418d-8bbb-9c38d8d27274&quot; IsConsolidated=&quot;False&quot; IsTopLevel=&quot;False&quot; Layer=&quot;Harvey 93/100 [93]&quot; Source=&quot;Harvey 100&quot; /&gt;"/>
</p:tagLst>
</file>

<file path=ppt/theme/theme1.xml><?xml version="1.0" encoding="utf-8"?>
<a:theme xmlns:a="http://schemas.openxmlformats.org/drawingml/2006/main" name="SAP 2022 16x9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6" id="{6EE3CE7A-E618-354C-A911-C8B540FBF846}" vid="{D6A1CD9D-FAE1-404C-ADBB-39144CF68697}"/>
    </a:ext>
  </a:extLst>
</a:theme>
</file>

<file path=ppt/theme/theme2.xml><?xml version="1.0" encoding="utf-8"?>
<a:theme xmlns:a="http://schemas.openxmlformats.org/drawingml/2006/main" name="1_SAP 2022 16x9 black">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13" id="{98983C72-2C42-1B4B-ADCB-83524493A2CE}" vid="{01356D30-0C5C-804E-8623-53D30802886F}"/>
    </a:ext>
  </a:extLst>
</a:theme>
</file>

<file path=ppt/theme/theme3.xml><?xml version="1.0" encoding="utf-8"?>
<a:theme xmlns:a="http://schemas.openxmlformats.org/drawingml/2006/main" name="SAP 2022 16x9 blue">
  <a:themeElements>
    <a:clrScheme name="SAP_Colors2018 - blue">
      <a:dk1>
        <a:srgbClr val="00195A"/>
      </a:dk1>
      <a:lt1>
        <a:srgbClr val="FFFFFF"/>
      </a:lt1>
      <a:dk2>
        <a:srgbClr val="CCCCCC"/>
      </a:dk2>
      <a:lt2>
        <a:srgbClr val="999999"/>
      </a:lt2>
      <a:accent1>
        <a:srgbClr val="F0AB00"/>
      </a:accent1>
      <a:accent2>
        <a:srgbClr val="666666"/>
      </a:accent2>
      <a:accent3>
        <a:srgbClr val="0076CB"/>
      </a:accent3>
      <a:accent4>
        <a:srgbClr val="4FB81C"/>
      </a:accent4>
      <a:accent5>
        <a:srgbClr val="E35500"/>
      </a:accent5>
      <a:accent6>
        <a:srgbClr val="760A85"/>
      </a:accent6>
      <a:hlink>
        <a:srgbClr val="0076CB"/>
      </a:hlink>
      <a:folHlink>
        <a:srgbClr val="0076CB"/>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rot="0" spcFirstLastPara="0" vertOverflow="overflow" horzOverflow="overflow" vert="horz" wrap="square" lIns="90000" tIns="72000" rIns="90000" bIns="72000" numCol="1" spcCol="0" rtlCol="0" fromWordArt="0" anchor="ctr" anchorCtr="0" forceAA="0" compatLnSpc="1">
        <a:prstTxWarp prst="textNoShape">
          <a:avLst/>
        </a:prstTxWarp>
        <a:noAutofit/>
      </a:bodyP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fontAlgn="base">
          <a:spcBef>
            <a:spcPct val="50000"/>
          </a:spcBef>
          <a:spcAft>
            <a:spcPct val="0"/>
          </a:spcAft>
          <a:buClr>
            <a:srgbClr val="F0AB00"/>
          </a:buClr>
          <a:buSzPct val="80000"/>
          <a:defRPr sz="1800" ker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21_16x9_black_and_white" id="{216A5BC3-3210-D145-B37A-A20539300A3E}" vid="{B1CCA417-3311-6E47-9308-B7B054F4E377}"/>
    </a:ext>
  </a:extLst>
</a:theme>
</file>

<file path=ppt/theme/theme4.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FormConfiguration><![CDATA[{"formFields":[{"dataSourceName":"PPTSubBrandLogos","dataSourceFieldName":"Name","distinct":false,"hideIfNoUserInteractionRequired":false,"required":true,"autoSelectFirstOption":false,"shareValue":false,"type":"dropDown","name":"SAPLogo","label":"Select Template"},{"required":false,"placeholder":"","lines":1,"defaultValue":"{{StringJoin(\" \", UserProfile.FirstName,UserProfile.LastName)}}","shareValue":false,"type":"textBox","name":"SpeakerName","label":"Speaker Name"},{"required":false,"placeholder":"","lines":1,"defaultValue":"{{UserProfile.Email}}","shareValue":false,"type":"textBox","name":"Email","label":"Email"}],"formDataEntries":[]}]]></TemplafySlideFormConfiguration>
</file>

<file path=customXml/item10.xml><?xml version="1.0" encoding="utf-8"?>
<TemplafySlideTemplateConfiguration><![CDATA[{"slideVersion":1,"isValidatorEnabled":false,"isLocked":false,"elementsMetadata":[{"elementConfiguration":{"binding":"{{Form.Email}}","disableUpdates":false,"type":"text"},"type":"shape"},{"elementConfiguration":{"binding":"{{Form.SpeakerName}}","disableUpdates":false,"type":"text"},"type":"shape"},{"elementConfiguration":{"image":"{{Form.SAPLogo.LogoWhite}}","disableUpdates":false,"type":"image"},"type":"shape"},{"elementConfiguration":{"image":"{{Form.SAPLogo.SubbrandWhite}}","visibility":"{{IfElse(Equals(Form.SAPLogo.HideSubBrandShape, \"Yes\"), VisibilityType.Hidden, VisibilityType.Visible)}}","disableUpdates":false,"type":"image"},"type":"shape"}],"slideId":"637879497279863482","enableDocumentContentUpdater":true,"version":"2.0"}]]></TemplafySlideTemplateConfiguration>
</file>

<file path=customXml/item11.xml><?xml version="1.0" encoding="utf-8"?>
<TemplafySlideTemplateConfiguration><![CDATA[{"slideVersion":1,"isValidatorEnabled":false,"isLocked":false,"elementsMetadata":[],"slideId":"637546847219967368","enableDocumentContentUpdater":false,"version":"2.0"}]]></TemplafySlideTemplateConfiguration>
</file>

<file path=customXml/item12.xml><?xml version="1.0" encoding="utf-8"?>
<TemplafySlideFormConfiguration><![CDATA[{"formFields":[],"formDataEntries":[]}]]></TemplafySlideFormConfiguration>
</file>

<file path=customXml/item13.xml><?xml version="1.0" encoding="utf-8"?>
<TemplafyTemplateConfiguration><![CDATA[{"elementsMetadata":[{"elementConfiguration":{"binding":"{{ DataSources.Classification[Form.Classification.Name].Display}}","disableUpdates":false,"type":"text"},"type":"shape","id":"6566db8c-1453-412f-872f-6f1d14dcefa1"},{"elementConfiguration":{"binding":"{{DataSources.Classification[Form.Classification.Name].Display}}","disableUpdates":false,"type":"text"},"type":"shape","id":"4e93c889-fc34-4a84-b3d8-89386fba75fb"},{"elementConfiguration":{"binding":"{{ DataSources.Classification[Form.Classification.Name].Display}}","disableUpdates":false,"type":"text"},"type":"shape","id":"5c05b2fc-5e51-447d-989b-b15a78f5f252"},{"elementConfiguration":{"image":"{{Form.SAPLogo.LogoWhite}}","disableUpdates":false,"type":"image"},"type":"shape","id":"772da36f-e325-43a9-9162-7d63882eb9d9"},{"elementConfiguration":{"image":"{{Form.SAPLogo.SubbrandWhite}}","visibility":"{{IfElse(Equals(Form.SAPLogo.HideSubBrandShape, \"Yes\"), VisibilityType.Hidden, VisibilityType.Visible)}}","disableUpdates":false,"type":"image"},"type":"shape","id":"7739c7f2-be44-4571-96c4-c916eda84d9a"},{"elementConfiguration":{"image":"{{Form.SAPLogo.LogoWhite}}","disableUpdates":false,"type":"image"},"type":"shape","id":"f8f46f5b-e1f1-498b-994e-ebbcaa7e88c6"},{"elementConfiguration":{"image":"{{Form.SAPLogo.SubbrandWhite}}","visibility":"{{IfElse(Equals(Form.SAPLogo.HideSubBrandShape, \"Yes\"), VisibilityType.Hidden, VisibilityType.Visible)}}","disableUpdates":false,"type":"image"},"type":"shape","id":"3a6bb894-15fa-4de6-9951-ab453261463e"},{"elementConfiguration":{"binding":"{{DataSources.Classification[Form.Classification.Name].Display}}","disableUpdates":false,"type":"text"},"type":"shape","id":"070c1f08-a9be-4eff-9f15-74a6f93d6f44"},{"elementConfiguration":{"image":"{{Form.SAPLogo.LogoWhite}}","disableUpdates":false,"type":"image"},"type":"shape","id":"94151c3e-167a-4562-b842-a4db35b7b553"},{"elementConfiguration":{"binding":"{{DataSources.Classification[Form.Classification.Name].Display}}","disableUpdates":false,"type":"text"},"type":"shape","id":"fa6af43f-9fd4-4144-8e54-e78c02da2f38"},{"elementConfiguration":{"image":"{{Form.SAPLogo.SubbrandWhite}}","visibility":"{{IfElse(Equals(Form.SAPLogo.HideSubBrandShape, \"Yes\"), VisibilityType.Hidden, VisibilityType.Visible)}}","disableUpdates":false,"type":"image"},"type":"shape","id":"174b4dee-9c43-455d-b0b1-907249761042"},{"elementConfiguration":{"image":"{{Form.SAPLogo.LogoWhite}}","disableUpdates":false,"type":"image"},"type":"shape","id":"4258af19-49e7-4a8f-89c6-6e0974e61581"},{"elementConfiguration":{"image":"{{Form.SAPLogo.SubbrandWhite}}","visibility":"{{IfElse(Equals(Form.SAPLogo.HideSubBrandShape, \"Yes\"), VisibilityType.Hidden, VisibilityType.Visible)}}","disableUpdates":false,"type":"image"},"type":"shape","id":"aa444b6b-e606-4036-94e2-eae85edcbcd5"},{"elementConfiguration":{"binding":"{{DataSources.Classification[Form.Classification.Name].Display}}","disableUpdates":false,"type":"text"},"type":"shape","id":"b766af18-d757-4ce3-b10c-d6463908a401"},{"elementConfiguration":{"image":"{{Form.SAPLogo.LogoWhite}}","disableUpdates":false,"type":"image"},"type":"shape","id":"635ccf6a-1bbc-45ae-86cf-ee9106985b3c"},{"elementConfiguration":{"image":"{{Form.SAPLogo.SubbrandWhite}}","visibility":"{{IfElse(Equals(Form.SAPLogo.HideSubBrandShape, \"Yes\"), VisibilityType.Hidden, VisibilityType.Visible)}}","disableUpdates":false,"type":"image"},"type":"shape","id":"5d1ce2b5-164e-4544-ab98-80518dfb4c4c"},{"elementConfiguration":{"binding":"{{DataSources.Classification[Form.Classification.Name].Display}}","disableUpdates":false,"type":"text"},"type":"shape","id":"a2290b58-4f6a-47fb-a578-ec82f0b1d6a3"},{"elementConfiguration":{"image":"{{Form.SAPLogo.LogoBlack}}","disableUpdates":false,"type":"image"},"type":"shape","id":"f0a8c6a8-4106-4f0b-ba44-584da0ec7aaa"},{"elementConfiguration":{"image":"{{Form.SAPLogo.SubbrandBlack}}","visibility":"{{IfElse(Equals(Form.SAPLogo.HideSubBrandShape, \"Yes\"), VisibilityType.Hidden, VisibilityType.Visible)}}","disableUpdates":false,"type":"image"},"type":"shape","id":"d6a4a86e-217a-457f-8903-0bf3a8c61035"},{"elementConfiguration":{"binding":"{{DataSources.Classification[Form.Classification.Name].Display}}","disableUpdates":false,"type":"text"},"type":"shape","id":"11a521d7-ebc7-4137-911c-2c72523be0be"},{"elementConfiguration":{"binding":"{{FormatDateTime(Form.Date,\"MMMM dd, yyyy\",\"en-US\")}}","disableUpdates":false,"type":"text"},"type":"shape","id":"32f599fd-9bea-4c6b-839a-31b6285150ae"},{"elementConfiguration":{"binding":"{{StringJoin(\", \", Form.SpeakerName,\"SAP\")}}","disableUpdates":false,"type":"text"},"type":"shape","id":"3bdd2d8d-8a4a-4b86-894f-4508518305b5"},{"elementConfiguration":{"image":"{{Form.SAPLogo.LogoBlack}}","disableUpdates":false,"type":"image"},"type":"shape","id":"bfc72853-b9db-4da0-aca8-a50be918749f"},{"elementConfiguration":{"binding":"{{DataSources.Classification[Form.Classification.Name].Display}}","disableUpdates":false,"type":"text"},"type":"shape","id":"00c6a6b9-1c0c-449b-a355-564445fcc91f"},{"elementConfiguration":{"image":"{{Form.SAPLogo.SubbrandBlack}}","visibility":"{{IfElse(Equals(Form.SAPLogo.HideSubBrandShape, \"Yes\"), VisibilityType.Hidden, VisibilityType.Visible)}}","disableUpdates":false,"type":"image"},"type":"shape","id":"5235a7bb-11be-4c21-8e9e-b2b08e637ec7"},{"elementConfiguration":{"binding":"{{DataSources.Classification[Form.Classification.Name].Display}}","disableUpdates":false,"type":"text"},"type":"shape","id":"2b49e7f8-bbec-488c-85b9-9cf80d3af769"},{"elementConfiguration":{"binding":"{{FormatDateTime(Form.Date,\"MMMM dd, yyyy\",\"en-US\")}}","disableUpdates":false,"type":"text"},"type":"shape","id":"c2bf34bc-91e7-4c7f-b7a2-d8c8305a3aca"},{"elementConfiguration":{"binding":"{{StringJoin(\", \", Form.SpeakerName,\"SAP\")}}","disableUpdates":false,"type":"text"},"type":"shape","id":"4b2b9dbe-4a0c-446d-818b-7d5063a19709"},{"elementConfiguration":{"image":"{{Form.SAPLogo.LogoBlack}}","disableUpdates":false,"type":"image"},"type":"shape","id":"76dc3aa7-2462-479f-a94c-3ab4e1d7c8db"},{"elementConfiguration":{"binding":"{{DataSources.Classification[Form.Classification.Name].Display}}","disableUpdates":false,"type":"text"},"type":"shape","id":"f3d2df82-631a-491f-9089-9af59ec3ffdf"},{"elementConfiguration":{"image":"{{Form.SAPLogo.SubbrandBlack}}","visibility":"{{IfElse(Equals(Form.SAPLogo.HideSubBrandShape, \"Yes\"), VisibilityType.Hidden, VisibilityType.Visible)}}","disableUpdates":false,"type":"image"},"type":"shape","id":"6685b2c4-b88d-4318-9b7b-fa3b75e04527"},{"elementConfiguration":{"binding":"{{DataSources.Classification[Form.Classification.Name].Display}}","disableUpdates":false,"type":"text"},"type":"shape","id":"26ebe834-8359-4f5e-aafb-b3e2067a0cc1"},{"elementConfiguration":{"binding":"{{FormatDateTime(Form.Date,\"MMMM dd, yyyy\",\"en-US\")}}","disableUpdates":false,"type":"text"},"type":"shape","id":"bea20034-f234-47d5-bf91-116b6aed4233"},{"elementConfiguration":{"binding":"{{StringJoin(\", \", Form.SpeakerName,\"SAP\")}}","disableUpdates":false,"type":"text"},"type":"shape","id":"919b1053-5920-4893-aebb-513c2d7785b8"},{"elementConfiguration":{"image":"{{Form.SAPLogo.LogoBlack}}","disableUpdates":false,"type":"image"},"type":"shape","id":"4b5edb0a-29f1-4ae6-856b-53e879c97525"},{"elementConfiguration":{"image":"{{Form.SAPLogo.SubbrandBlack}}","visibility":"{{IfElse(Equals(Form.SAPLogo.HideSubBrandShape, \"Yes\"), VisibilityType.Hidden, VisibilityType.Visible)}}","disableUpdates":false,"type":"image"},"type":"shape","id":"7c427c64-4e09-4cd9-94bc-75919c96b465"},{"elementConfiguration":{"binding":"{{Form.SpeakerName}}","disableUpdates":false,"type":"text"},"type":"shape","id":"a0e1dce9-bc1e-4456-b7a1-f9356b45b2dd"},{"elementConfiguration":{"binding":"{{Form.Email}}","disableUpdates":false,"type":"text"},"type":"shape","id":"97cff88a-79b2-4eca-be14-dc1a54ebe548"},{"elementConfiguration":{"binding":"{{FormatDateTime(Form.Date,\"MMMM dd, yyyy\",\"en-US\")}}","disableUpdates":false,"type":"text"},"type":"shape","id":"c61f2055-9c1d-451f-b412-a0ee48676394"},{"elementConfiguration":{"binding":"{{StringJoin(\", \", Form.SpeakerName,\"SAP\")}}","disableUpdates":false,"type":"text"},"type":"shape","id":"2e5e50d3-fc8b-48db-ae2a-32578fe604a7"},{"elementConfiguration":{"binding":"{{StringJoin(\", \", Form.SpeakerName,\"SAP\")}}","disableUpdates":false,"type":"text"},"type":"shape","id":"547227f7-302e-4844-897a-8d227dfece26"},{"elementConfiguration":{"binding":"{{FormatDateTime(Form.Date,\"MMMM dd, yyyy\",\"en-US\")}}","disableUpdates":false,"type":"text"},"type":"shape","id":"7aaa7449-de19-4865-9c42-72752cded569"},{"elementConfiguration":{"binding":"{{FormatDateTime(Form.Date,\"MMMM dd, yyyy\",\"en-US\")}}","disableUpdates":false,"type":"text"},"type":"shape","id":"7dc8d512-4c48-4acc-8c89-ffdd5fa8fa4e"},{"elementConfiguration":{"binding":"{{StringJoin(\", \", Form.SpeakerName,\"SAP\")}}","disableUpdates":false,"type":"text"},"type":"shape","id":"876a0603-dacd-4e8b-be59-c2f63ccee149"},{"elementConfiguration":{"binding":"{{FormatDateTime(Form.Date,\"MMMM dd, yyyy\",\"en-US\")}}","disableUpdates":false,"type":"text"},"type":"shape","id":"e642167b-a1e7-4d92-af3d-a48accc9588d"},{"elementConfiguration":{"binding":"{{StringJoin(\", \", Form.SpeakerName,\"SAP\")}}","disableUpdates":false,"type":"text"},"type":"shape","id":"aaec2bd4-a074-4a20-a7c7-c85063968782"},{"elementConfiguration":{"binding":"{{Form.Email}}","disableUpdates":false,"type":"text"},"type":"shape","id":"616c49ed-119b-4e9b-a0e9-9e4b706e0567"},{"elementConfiguration":{"binding":"{{Form.SpeakerName}}","disableUpdates":false,"type":"text"},"type":"shape","id":"815d6019-d80c-4490-9303-d896e50392a6"}],"transformationConfigurations":[],"templateName":"White Template","templateDescription":"","enableDocumentContentUpdater":true,"version":"2.0"}]]></TemplafyTemplateConfiguration>
</file>

<file path=customXml/item14.xml><?xml version="1.0" encoding="utf-8"?>
<TemplafyFormConfiguration><![CDATA[{"formFields":[{"dataSourceName":"PPTSubBrandLogos","dataSourceFieldName":"Name","distinct":false,"hideIfNoUserInteractionRequired":false,"required":true,"autoSelectFirstOption":false,"shareValue":false,"type":"dropDown","name":"SAPLogo","label":"Select Template"},{"dataSourceName":"Classification","dataSourceFieldName":"Name","distinct":false,"hideIfNoUserInteractionRequired":false,"required":true,"autoSelectFirstOption":false,"shareValue":false,"type":"dropDown","name":"Classification","label":"Select Classification"},{"required":false,"shareValue":false,"type":"datePicker","name":"Date","label":"Date"},{"required":false,"placeholder":"","lines":1,"defaultValue":"{{StringJoin(\" \", UserProfile.FirstName,UserProfile.LastName)}}","shareValue":false,"type":"textBox","name":"SpeakerName","label":"Speaker Name"},{"required":false,"placeholder":"","lines":1,"defaultValue":"{{UserProfile.Email}}","shareValue":false,"type":"textBox","name":"Email","label":"Email"}],"formDataEntries":[{"name":"SAPLogo","value":"YvFCCJr4i9NpRnrWPXVTMQFUGzuS1IzMqMdk8FuaIpA="},{"name":"Classification","value":"bNSU3Pw4Gyc4shCtJaykrx0wvtlxo5J8zr5MhVcSZRA="},{"name":"SpeakerName","value":"YnPwfaWtJd9yqRikMcavEg=="}]}]]></TemplafyFormConfiguration>
</file>

<file path=customXml/item15.xml><?xml version="1.0" encoding="utf-8"?>
<TemplafySlideFormConfiguration><![CDATA[{"formFields":[{"dataSourceName":"PPTSubBrandLogos","dataSourceFieldName":"Name","distinct":false,"hideIfNoUserInteractionRequired":false,"required":true,"autoSelectFirstOption":false,"shareValue":false,"type":"dropDown","name":"SAPLogo","label":"Select Template"},{"dataSourceName":"Classification","dataSourceFieldName":"Name","distinct":false,"hideIfNoUserInteractionRequired":false,"required":true,"autoSelectFirstOption":false,"shareValue":false,"type":"dropDown","name":"Classification","label":"Select Classification"},{"required":false,"shareValue":false,"type":"datePicker","name":"Date","label":"Date"},{"required":false,"placeholder":"","lines":1,"defaultValue":"{{StringJoin(\" \", UserProfile.FirstName,UserProfile.LastName)}}","shareValue":false,"type":"textBox","name":"SpeakerName","label":"Speaker Name"}],"formDataEntries":[]}]]></TemplafySlideFormConfiguration>
</file>

<file path=customXml/item2.xml><?xml version="1.0" encoding="utf-8"?>
<TemplafySlideTemplateConfiguration><![CDATA[{"slideVersion":1,"isValidatorEnabled":false,"isLocked":false,"elementsMetadata":[{"type":"shape","elementConfiguration":{"image":"{{Form.SAPLogo.SubbrandWhite}}","visibility":"{{IfElse(Equals(Form.SAPLogo.HideSubBrandShape, \"Yes\"), VisibilityType.Hidden, VisibilityType.Visible)}}","disableUpdates":false,"type":"image"}},{"type":"shape","elementConfiguration":{"image":"{{Form.SAPLogo.LogoWhite}}","disableUpdates":false,"type":"image"}}],"slideId":"637836292836106563","enableDocumentContentUpdater":true,"version":"2.0"}]]></TemplafySlideTemplateConfiguration>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TemplafySlideFormConfiguration><![CDATA[{"formFields":[],"formDataEntries":[]}]]></TemplafySlideFormConfiguration>
</file>

<file path=customXml/item5.xml><?xml version="1.0" encoding="utf-8"?>
<ct:contentTypeSchema xmlns:ct="http://schemas.microsoft.com/office/2006/metadata/contentType" xmlns:ma="http://schemas.microsoft.com/office/2006/metadata/properties/metaAttributes" ct:_="" ma:_="" ma:contentTypeName="Document" ma:contentTypeID="0x01010046271F0B4B659949966CFC34EE61AA76" ma:contentTypeVersion="6" ma:contentTypeDescription="Create a new document." ma:contentTypeScope="" ma:versionID="1685fd8ae512fc758a6911617814a55a">
  <xsd:schema xmlns:xsd="http://www.w3.org/2001/XMLSchema" xmlns:xs="http://www.w3.org/2001/XMLSchema" xmlns:p="http://schemas.microsoft.com/office/2006/metadata/properties" xmlns:ns2="a1b8990d-eede-43d4-8e52-b3f3d118e861" xmlns:ns3="14f7c977-8057-492e-8760-875c9d71e1c5" targetNamespace="http://schemas.microsoft.com/office/2006/metadata/properties" ma:root="true" ma:fieldsID="6ecf13df42ac2c676b2641115bd0cf38" ns2:_="" ns3:_="">
    <xsd:import namespace="a1b8990d-eede-43d4-8e52-b3f3d118e861"/>
    <xsd:import namespace="14f7c977-8057-492e-8760-875c9d71e1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b8990d-eede-43d4-8e52-b3f3d118e8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4f7c977-8057-492e-8760-875c9d71e1c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mso-contentType ?>
<FormTemplates xmlns="http://schemas.microsoft.com/sharepoint/v3/contenttype/forms">
  <Display>DocumentLibraryForm</Display>
  <Edit>DocumentLibraryForm</Edit>
  <New>DocumentLibraryForm</New>
</FormTemplates>
</file>

<file path=customXml/item7.xml><?xml version="1.0" encoding="utf-8"?>
<TemplafySlideTemplateConfiguration><![CDATA[{"slideVersion":1,"isValidatorEnabled":false,"isLocked":false,"elementsMetadata":[{"elementConfiguration":{"binding":"{{FormatDateTime(Form.Date,\"MMMM dd, yyyy\",\"en-US\")}}","disableUpdates":false,"type":"text"},"type":"shape"},{"elementConfiguration":{"binding":"{{StringJoin(\", \", Form.SpeakerName,\"SAP\")}}","disableUpdates":false,"type":"text"},"type":"shape"},{"elementConfiguration":{"image":"{{Form.SAPLogo.LogoWhite}}","disableUpdates":false,"type":"image"},"type":"shape"},{"elementConfiguration":{"image":"{{Form.SAPLogo.SubbrandWhite}}","visibility":"{{IfElse(Equals(Form.SAPLogo.HideSubBrandShape, \"Yes\"), VisibilityType.Hidden, VisibilityType.Visible)}}","disableUpdates":false,"type":"image"},"type":"shape"},{"elementConfiguration":{"binding":"{{DataSources.Classification[Form.Classification.Name].Display}}","disableUpdates":false,"type":"text"},"type":"shape"}],"slideId":"637879497279603566","enableDocumentContentUpdater":true,"version":"2.0"}]]></TemplafySlideTemplateConfiguration>
</file>

<file path=customXml/item8.xml><?xml version="1.0" encoding="utf-8"?>
<TemplafySlideFormConfiguration><![CDATA[{"formFields":[],"formDataEntries":[]}]]></TemplafySlideFormConfiguration>
</file>

<file path=customXml/item9.xml><?xml version="1.0" encoding="utf-8"?>
<TemplafySlideTemplateConfiguration><![CDATA[{"slideVersion":1,"isValidatorEnabled":false,"isLocked":false,"elementsMetadata":[{"type":"shape","elementConfiguration":{"image":"{{Form.SAPLogo.SubbrandWhite}}","visibility":"{{IfElse(Equals(Form.SAPLogo.HideSubBrandShape, \"Yes\"), VisibilityType.Hidden, VisibilityType.Visible)}}","disableUpdates":false,"type":"image"}},{"type":"shape","elementConfiguration":{"image":"{{Form.SAPLogo.LogoWhite}}","disableUpdates":false,"type":"image"}}],"slideId":"637836292836062023","enableDocumentContentUpdater":true,"version":"2.0"}]]></TemplafySlideTemplateConfiguration>
</file>

<file path=customXml/itemProps1.xml><?xml version="1.0" encoding="utf-8"?>
<ds:datastoreItem xmlns:ds="http://schemas.openxmlformats.org/officeDocument/2006/customXml" ds:itemID="{10A6F4D9-E835-43D5-8E7C-6E2A09B1A547}">
  <ds:schemaRefs/>
</ds:datastoreItem>
</file>

<file path=customXml/itemProps10.xml><?xml version="1.0" encoding="utf-8"?>
<ds:datastoreItem xmlns:ds="http://schemas.openxmlformats.org/officeDocument/2006/customXml" ds:itemID="{382C1131-6B8B-4A16-9A07-4A3F53982264}">
  <ds:schemaRefs/>
</ds:datastoreItem>
</file>

<file path=customXml/itemProps11.xml><?xml version="1.0" encoding="utf-8"?>
<ds:datastoreItem xmlns:ds="http://schemas.openxmlformats.org/officeDocument/2006/customXml" ds:itemID="{CE6C8EE9-E091-493A-9E13-2CE4C3DA7E88}">
  <ds:schemaRefs/>
</ds:datastoreItem>
</file>

<file path=customXml/itemProps12.xml><?xml version="1.0" encoding="utf-8"?>
<ds:datastoreItem xmlns:ds="http://schemas.openxmlformats.org/officeDocument/2006/customXml" ds:itemID="{6676DF0E-1FCC-47B2-AA1F-7966BD03FC82}">
  <ds:schemaRefs/>
</ds:datastoreItem>
</file>

<file path=customXml/itemProps13.xml><?xml version="1.0" encoding="utf-8"?>
<ds:datastoreItem xmlns:ds="http://schemas.openxmlformats.org/officeDocument/2006/customXml" ds:itemID="{626BBCBB-1894-4E66-BA48-9E91CE3ACBA0}">
  <ds:schemaRefs/>
</ds:datastoreItem>
</file>

<file path=customXml/itemProps14.xml><?xml version="1.0" encoding="utf-8"?>
<ds:datastoreItem xmlns:ds="http://schemas.openxmlformats.org/officeDocument/2006/customXml" ds:itemID="{CC49FFC8-2FF3-4057-96F0-3BCD1A4F0351}">
  <ds:schemaRefs/>
</ds:datastoreItem>
</file>

<file path=customXml/itemProps15.xml><?xml version="1.0" encoding="utf-8"?>
<ds:datastoreItem xmlns:ds="http://schemas.openxmlformats.org/officeDocument/2006/customXml" ds:itemID="{D2488027-0B6B-44BD-91E4-B18323506F05}">
  <ds:schemaRefs/>
</ds:datastoreItem>
</file>

<file path=customXml/itemProps2.xml><?xml version="1.0" encoding="utf-8"?>
<ds:datastoreItem xmlns:ds="http://schemas.openxmlformats.org/officeDocument/2006/customXml" ds:itemID="{F9415C09-7C35-4E43-8058-C2F9C640DD7F}">
  <ds:schemaRefs/>
</ds:datastoreItem>
</file>

<file path=customXml/itemProps3.xml><?xml version="1.0" encoding="utf-8"?>
<ds:datastoreItem xmlns:ds="http://schemas.openxmlformats.org/officeDocument/2006/customXml" ds:itemID="{C1422F45-04DB-421D-8796-270006657806}">
  <ds:schemaRefs>
    <ds:schemaRef ds:uri="http://purl.org/dc/terms/"/>
    <ds:schemaRef ds:uri="http://purl.org/dc/elements/1.1/"/>
    <ds:schemaRef ds:uri="http://schemas.openxmlformats.org/package/2006/metadata/core-properties"/>
    <ds:schemaRef ds:uri="http://schemas.microsoft.com/office/2006/documentManagement/types"/>
    <ds:schemaRef ds:uri="http://www.w3.org/XML/1998/namespace"/>
    <ds:schemaRef ds:uri="47fc58d8-9f4b-4bc8-b278-c3cb6f298023"/>
    <ds:schemaRef ds:uri="http://purl.org/dc/dcmitype/"/>
    <ds:schemaRef ds:uri="http://schemas.microsoft.com/office/infopath/2007/PartnerControls"/>
    <ds:schemaRef ds:uri="0e00d59e-b0d2-4e67-be34-67e465b0fbed"/>
    <ds:schemaRef ds:uri="http://schemas.microsoft.com/office/2006/metadata/properties"/>
  </ds:schemaRefs>
</ds:datastoreItem>
</file>

<file path=customXml/itemProps4.xml><?xml version="1.0" encoding="utf-8"?>
<ds:datastoreItem xmlns:ds="http://schemas.openxmlformats.org/officeDocument/2006/customXml" ds:itemID="{099A12C3-1BD4-4D9A-BAAC-1927D61656DB}">
  <ds:schemaRefs/>
</ds:datastoreItem>
</file>

<file path=customXml/itemProps5.xml><?xml version="1.0" encoding="utf-8"?>
<ds:datastoreItem xmlns:ds="http://schemas.openxmlformats.org/officeDocument/2006/customXml" ds:itemID="{5C747E34-F43F-4BF7-BA07-81EF1566B5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b8990d-eede-43d4-8e52-b3f3d118e861"/>
    <ds:schemaRef ds:uri="14f7c977-8057-492e-8760-875c9d71e1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291DCB28-1C52-4C0E-804A-6BD2D3F0FB8D}">
  <ds:schemaRefs>
    <ds:schemaRef ds:uri="http://schemas.microsoft.com/sharepoint/v3/contenttype/forms"/>
  </ds:schemaRefs>
</ds:datastoreItem>
</file>

<file path=customXml/itemProps7.xml><?xml version="1.0" encoding="utf-8"?>
<ds:datastoreItem xmlns:ds="http://schemas.openxmlformats.org/officeDocument/2006/customXml" ds:itemID="{4DD858B1-FD57-439F-8483-D9CC9D202107}">
  <ds:schemaRefs/>
</ds:datastoreItem>
</file>

<file path=customXml/itemProps8.xml><?xml version="1.0" encoding="utf-8"?>
<ds:datastoreItem xmlns:ds="http://schemas.openxmlformats.org/officeDocument/2006/customXml" ds:itemID="{60467ADA-75A7-4361-8C2B-20A1B5C79660}">
  <ds:schemaRefs/>
</ds:datastoreItem>
</file>

<file path=customXml/itemProps9.xml><?xml version="1.0" encoding="utf-8"?>
<ds:datastoreItem xmlns:ds="http://schemas.openxmlformats.org/officeDocument/2006/customXml" ds:itemID="{60143FF3-3290-430A-B2BD-45BEBE6E80B1}">
  <ds:schemaRefs/>
</ds:datastoreItem>
</file>

<file path=docProps/app.xml><?xml version="1.0" encoding="utf-8"?>
<Properties xmlns="http://schemas.openxmlformats.org/officeDocument/2006/extended-properties" xmlns:vt="http://schemas.openxmlformats.org/officeDocument/2006/docPropsVTypes">
  <Template/>
  <TotalTime>644</TotalTime>
  <Words>4395</Words>
  <Application>Microsoft Office PowerPoint</Application>
  <PresentationFormat>Custom</PresentationFormat>
  <Paragraphs>1036</Paragraphs>
  <Slides>88</Slides>
  <Notes>68</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88</vt:i4>
      </vt:variant>
    </vt:vector>
  </HeadingPairs>
  <TitlesOfParts>
    <vt:vector size="100" baseType="lpstr">
      <vt:lpstr>Arial body</vt:lpstr>
      <vt:lpstr>Arial</vt:lpstr>
      <vt:lpstr>Calibri</vt:lpstr>
      <vt:lpstr>Courier New</vt:lpstr>
      <vt:lpstr>Segoe UI Light</vt:lpstr>
      <vt:lpstr>Symbol</vt:lpstr>
      <vt:lpstr>Wingdings</vt:lpstr>
      <vt:lpstr>Wingdings</vt:lpstr>
      <vt:lpstr>SAP 2022 16x9 white</vt:lpstr>
      <vt:lpstr>1_SAP 2022 16x9 black</vt:lpstr>
      <vt:lpstr>SAP 2022 16x9 blue</vt:lpstr>
      <vt:lpstr>Worksheet</vt:lpstr>
      <vt:lpstr>SAP Business Network for Supply Chain   Order Collaboration  供应商培训指南</vt:lpstr>
      <vt:lpstr>议程</vt:lpstr>
      <vt:lpstr>SAP Business Network 账户管理  在本章中，您将了解以下内容</vt:lpstr>
      <vt:lpstr>1、设置系统显示语言</vt:lpstr>
      <vt:lpstr>2、设置系统显示语言</vt:lpstr>
      <vt:lpstr>访问SAP Business Network </vt:lpstr>
      <vt:lpstr>SAP Business Network 主页</vt:lpstr>
      <vt:lpstr>SAP Business Network 搜索</vt:lpstr>
      <vt:lpstr>SAP Business Network - 创建其他用户 - 管理员任务  </vt:lpstr>
      <vt:lpstr>SAP Business Network 创建用户和角色 - 管理员任务</vt:lpstr>
      <vt:lpstr>SAP Business Network 创建用户和角色 - 管理员任务</vt:lpstr>
      <vt:lpstr>SAP Business Network 创建用户和角色 - 管理员任务</vt:lpstr>
      <vt:lpstr>SAP Business Network 维护用户 - 管理员任务</vt:lpstr>
      <vt:lpstr>SAP Business Network 创建用户和角色 - 管理员任务</vt:lpstr>
      <vt:lpstr>订单协作  在本章中，您将了解以下内容</vt:lpstr>
      <vt:lpstr>简介</vt:lpstr>
      <vt:lpstr>PO 协作文档</vt:lpstr>
      <vt:lpstr>PO 协作工作流程图</vt:lpstr>
      <vt:lpstr>不同的集成/自动化模式</vt:lpstr>
      <vt:lpstr>订单协作门户用户交互  在本章中，您将了解以下内容</vt:lpstr>
      <vt:lpstr>订单协作门户交互</vt:lpstr>
      <vt:lpstr>订购单  在本章中，您将了解以下内容</vt:lpstr>
      <vt:lpstr>订购单 一般注意事项</vt:lpstr>
      <vt:lpstr>采购订单 搜索和查找采购订单</vt:lpstr>
      <vt:lpstr>工作台</vt:lpstr>
      <vt:lpstr>PowerPoint Presentation</vt:lpstr>
      <vt:lpstr>PowerPoint Presentation</vt:lpstr>
      <vt:lpstr>PowerPoint Presentation</vt:lpstr>
      <vt:lpstr>PowerPoint Presentation</vt:lpstr>
      <vt:lpstr>订单确认  在本章中，您将了解以下内容</vt:lpstr>
      <vt:lpstr>订单确认  一般注意事项</vt:lpstr>
      <vt:lpstr>订单确认 允许的操作 </vt:lpstr>
      <vt:lpstr>订单确认 允许的操作</vt:lpstr>
      <vt:lpstr>订单确认  管理 单个订购单 — 确认整个订单  </vt:lpstr>
      <vt:lpstr>订单确认  管理 单个订购单 — 更新行项目</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订单确认  批量上载订单确认 — 以 Excel 格式打开</vt:lpstr>
      <vt:lpstr>订单确认  批量上载订单确认 — 以 SAP Business Network 的正确格式重新上载</vt:lpstr>
      <vt:lpstr>PowerPoint Presentation</vt:lpstr>
      <vt:lpstr>PowerPoint Presentation</vt:lpstr>
      <vt:lpstr>订单确认  通过批量上载重新确认 — 运行订单确认报告</vt:lpstr>
      <vt:lpstr>PowerPoint Presentation</vt:lpstr>
      <vt:lpstr>PowerPoint Presentation</vt:lpstr>
      <vt:lpstr>PowerPoint Presentation</vt:lpstr>
      <vt:lpstr>PowerPoint Presentation</vt:lpstr>
      <vt:lpstr>发货前通知  在本章中，您将了解以下内容</vt:lpstr>
      <vt:lpstr>发货前通知  一般注意事项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发货前通知  管理多个订购单</vt:lpstr>
      <vt:lpstr>发货前通知  管理多个订购单 — 搜索筛选器</vt:lpstr>
      <vt:lpstr>发货前通知  管理多个订购单 — 行级</vt:lpstr>
      <vt:lpstr>发货前通知  管理多个订购单 — 填充字段</vt:lpstr>
      <vt:lpstr>下载标签（V1）</vt:lpstr>
      <vt:lpstr>下载标签（V2）</vt:lpstr>
      <vt:lpstr>打印 发货前通知（ASN）</vt:lpstr>
      <vt:lpstr>发货前通知  批量上载 ASN — 下载发货通知模板</vt:lpstr>
      <vt:lpstr>发货前通知  批量上载 ASN — 下载发货通知模板</vt:lpstr>
      <vt:lpstr>PowerPoint Presentation</vt:lpstr>
      <vt:lpstr>发货前通知  批量上载 ASN — 上载发货通知模板</vt:lpstr>
      <vt:lpstr>发货前通知  批量上载 ASN — 上载发货通知模板</vt:lpstr>
      <vt:lpstr>发货前通知  查看提交的发货前通知</vt:lpstr>
      <vt:lpstr>下载报告 </vt:lpstr>
      <vt:lpstr>PowerPoint Presentation</vt:lpstr>
      <vt:lpstr>PowerPoint Presentation</vt:lpstr>
      <vt:lpstr>发货前通知  ASN 内容</vt:lpstr>
      <vt:lpstr>成品收货 客户凭证审核</vt:lpstr>
      <vt:lpstr>PowerPoint Presentation</vt:lpstr>
      <vt:lpstr>成品收货 收货内容</vt:lpstr>
      <vt:lpstr>附录  在本节中，您将了解……</vt:lpstr>
      <vt:lpstr>采购订单状态</vt:lpstr>
      <vt:lpstr>订购单传送状态</vt:lpstr>
      <vt:lpstr>PowerPoint Presentation</vt:lpstr>
      <vt:lpstr>订单确认  管理单个订购单 — 拆分行</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演示文稿标题</dc:title>
  <dc:subject/>
  <dc:creator>SAP</dc:creator>
  <cp:keywords>2022/16:9/白色</cp:keywords>
  <dc:description/>
  <cp:lastModifiedBy>Ren, Lillian</cp:lastModifiedBy>
  <cp:revision>123</cp:revision>
  <dcterms:created xsi:type="dcterms:W3CDTF">2022-07-25T10:07:54Z</dcterms:created>
  <dcterms:modified xsi:type="dcterms:W3CDTF">2024-04-28T06:38:41Z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0x01010046271F0B4B659949966CFC34EE61AA76</vt:lpwstr>
  </property>
  <property fmtid="{D5CDD505-2E9C-101B-9397-08002B2CF9AE}" pid="4" name="TemplafyTimeStamp">
    <vt:lpwstr>2022-07-04T13:53:54</vt:lpwstr>
  </property>
  <property fmtid="{D5CDD505-2E9C-101B-9397-08002B2CF9AE}" pid="5" name="TemplafyTenantId">
    <vt:lpwstr>sap</vt:lpwstr>
  </property>
  <property fmtid="{D5CDD505-2E9C-101B-9397-08002B2CF9AE}" pid="6" name="TemplafyTemplateId">
    <vt:lpwstr>637750826308903787</vt:lpwstr>
  </property>
  <property fmtid="{D5CDD505-2E9C-101B-9397-08002B2CF9AE}" pid="7" name="TemplafyUserProfileId">
    <vt:lpwstr>637716921277296581</vt:lpwstr>
  </property>
  <property fmtid="{D5CDD505-2E9C-101B-9397-08002B2CF9AE}" pid="8" name="TemplafyLanguageCode">
    <vt:lpwstr>en-US</vt:lpwstr>
  </property>
  <property fmtid="{D5CDD505-2E9C-101B-9397-08002B2CF9AE}" pid="9" name="TemplafyFromBlank">
    <vt:bool>false</vt:bool>
  </property>
</Properties>
</file>