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3" r:id="rId3"/>
  </p:sldMasterIdLst>
  <p:notesMasterIdLst>
    <p:notesMasterId r:id="rId6"/>
  </p:notesMasterIdLst>
  <p:handoutMasterIdLst>
    <p:handoutMasterId r:id="rId7"/>
  </p:handoutMasterIdLst>
  <p:sldIdLst>
    <p:sldId id="256" r:id="rId4"/>
    <p:sldId id="263" r:id="rId5"/>
  </p:sldIdLst>
  <p:sldSz cx="12195175" cy="6858000"/>
  <p:notesSz cx="6858000" cy="9144000"/>
  <p:defaultTextStyle>
    <a:defPPr>
      <a:defRPr lang="de-DE"/>
    </a:defPPr>
    <a:lvl1pPr marL="0" algn="l" defTabSz="1088776" rtl="0" eaLnBrk="1" latinLnBrk="0" hangingPunct="1">
      <a:defRPr lang="de-DE" sz="2100" kern="1200">
        <a:solidFill>
          <a:schemeClr val="tx1"/>
        </a:solidFill>
        <a:latin typeface="Arial"/>
        <a:ea typeface="+mn-ea"/>
        <a:cs typeface="+mn-cs"/>
      </a:defRPr>
    </a:lvl1pPr>
    <a:lvl2pPr marL="544388" algn="l" defTabSz="1088776" rtl="0" eaLnBrk="1" latinLnBrk="0" hangingPunct="1">
      <a:buClr>
        <a:srgbClr val="FDB913"/>
      </a:buClr>
      <a:buSzPct val="100000"/>
      <a:buFont typeface="wingdings"/>
      <a:buChar char=""/>
      <a:defRPr lang="de-DE" sz="2100" kern="1200">
        <a:solidFill>
          <a:schemeClr val="tx1"/>
        </a:solidFill>
        <a:latin typeface="Arial"/>
        <a:ea typeface="+mn-ea"/>
        <a:cs typeface="+mn-cs"/>
      </a:defRPr>
    </a:lvl2pPr>
    <a:lvl3pPr marL="1088776" algn="l" defTabSz="1088776" rtl="0" eaLnBrk="1" latinLnBrk="0" hangingPunct="1">
      <a:buClr>
        <a:srgbClr val="666666"/>
      </a:buClr>
      <a:buSzPct val="80000"/>
      <a:buFont typeface="Wingdings"/>
      <a:buChar char="n"/>
      <a:defRPr lang="de-DE" sz="1700" kern="1200">
        <a:solidFill>
          <a:schemeClr val="tx1"/>
        </a:solidFill>
        <a:latin typeface="Arial"/>
        <a:ea typeface="+mn-ea"/>
        <a:cs typeface="+mn-cs"/>
      </a:defRPr>
    </a:lvl3pPr>
    <a:lvl4pPr marL="1633164" algn="l" defTabSz="1088776" rtl="0" eaLnBrk="1" latinLnBrk="0" hangingPunct="1">
      <a:buClr>
        <a:srgbClr val="666666"/>
      </a:buClr>
      <a:buSzPct val="80000"/>
      <a:buFont typeface="Arial"/>
      <a:buChar char=""/>
      <a:defRPr lang="de-DE" sz="1400" kern="1200">
        <a:solidFill>
          <a:schemeClr val="tx1"/>
        </a:solidFill>
        <a:latin typeface="Arial"/>
        <a:ea typeface="+mn-ea"/>
        <a:cs typeface="+mn-cs"/>
      </a:defRPr>
    </a:lvl4pPr>
    <a:lvl5pPr marL="2177552" algn="l" defTabSz="1088776" rtl="0" eaLnBrk="1" latinLnBrk="0" hangingPunct="1">
      <a:buClr>
        <a:srgbClr val="666666"/>
      </a:buClr>
      <a:buSzPct val="80000"/>
      <a:buFont typeface="Arial"/>
      <a:buChar char=""/>
      <a:defRPr lang="de-DE" sz="1200" kern="1200">
        <a:solidFill>
          <a:schemeClr val="tx1"/>
        </a:solidFill>
        <a:latin typeface="Arial"/>
        <a:ea typeface="+mn-ea"/>
        <a:cs typeface="+mn-cs"/>
      </a:defRPr>
    </a:lvl5pPr>
    <a:lvl6pPr marL="2721940" algn="l" defTabSz="1088776" rtl="0" eaLnBrk="1" latinLnBrk="0" hangingPunct="1">
      <a:defRPr sz="2100" kern="1200">
        <a:solidFill>
          <a:schemeClr val="tx1"/>
        </a:solidFill>
        <a:latin typeface="+mn-lt"/>
        <a:ea typeface="+mn-ea"/>
        <a:cs typeface="+mn-cs"/>
      </a:defRPr>
    </a:lvl6pPr>
    <a:lvl7pPr marL="3266328" algn="l" defTabSz="1088776" rtl="0" eaLnBrk="1" latinLnBrk="0" hangingPunct="1">
      <a:defRPr sz="2100" kern="1200">
        <a:solidFill>
          <a:schemeClr val="tx1"/>
        </a:solidFill>
        <a:latin typeface="+mn-lt"/>
        <a:ea typeface="+mn-ea"/>
        <a:cs typeface="+mn-cs"/>
      </a:defRPr>
    </a:lvl7pPr>
    <a:lvl8pPr marL="3810716" algn="l" defTabSz="1088776" rtl="0" eaLnBrk="1" latinLnBrk="0" hangingPunct="1">
      <a:defRPr sz="2100" kern="1200">
        <a:solidFill>
          <a:schemeClr val="tx1"/>
        </a:solidFill>
        <a:latin typeface="+mn-lt"/>
        <a:ea typeface="+mn-ea"/>
        <a:cs typeface="+mn-cs"/>
      </a:defRPr>
    </a:lvl8pPr>
    <a:lvl9pPr marL="4355104" algn="l" defTabSz="108877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841" userDrawn="1">
          <p15:clr>
            <a:srgbClr val="A4A3A4"/>
          </p15:clr>
        </p15:guide>
        <p15:guide id="2" orient="horz" pos="1022" userDrawn="1">
          <p15:clr>
            <a:srgbClr val="A4A3A4"/>
          </p15:clr>
        </p15:guide>
        <p15:guide id="3" orient="horz" pos="4004" userDrawn="1">
          <p15:clr>
            <a:srgbClr val="A4A3A4"/>
          </p15:clr>
        </p15:guide>
        <p15:guide id="4" pos="303" userDrawn="1">
          <p15:clr>
            <a:srgbClr val="A4A3A4"/>
          </p15:clr>
        </p15:guide>
        <p15:guide id="5" pos="7356" userDrawn="1">
          <p15:clr>
            <a:srgbClr val="A4A3A4"/>
          </p15:clr>
        </p15:guide>
        <p15:guide id="7" orient="horz" pos="300"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stillo, Bridget" initials="CB" lastIdx="2" clrIdx="0">
    <p:extLst>
      <p:ext uri="{19B8F6BF-5375-455C-9EA6-DF929625EA0E}">
        <p15:presenceInfo xmlns:p15="http://schemas.microsoft.com/office/powerpoint/2012/main" xmlns="" userId="S-1-5-21-74642-3284969411-2123768488-3284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ECE59"/>
    <a:srgbClr val="0F46A7"/>
    <a:srgbClr val="970A82"/>
    <a:srgbClr val="FF3399"/>
    <a:srgbClr val="FF0000"/>
    <a:srgbClr val="FFFFFF"/>
    <a:srgbClr val="FEE3A1"/>
    <a:srgbClr val="FFF1D0"/>
    <a:srgbClr val="FFF8E7"/>
    <a:srgbClr val="0032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89" autoAdjust="0"/>
    <p:restoredTop sz="82864" autoAdjust="0"/>
  </p:normalViewPr>
  <p:slideViewPr>
    <p:cSldViewPr snapToGrid="0" showGuides="1">
      <p:cViewPr varScale="1">
        <p:scale>
          <a:sx n="51" d="100"/>
          <a:sy n="51" d="100"/>
        </p:scale>
        <p:origin x="-114" y="-738"/>
      </p:cViewPr>
      <p:guideLst>
        <p:guide orient="horz" pos="1022"/>
        <p:guide orient="horz" pos="4004"/>
        <p:guide orient="horz" pos="300"/>
        <p:guide pos="3841"/>
        <p:guide pos="303"/>
        <p:guide pos="7356"/>
      </p:guideLst>
    </p:cSldViewPr>
  </p:slideViewPr>
  <p:outlineViewPr>
    <p:cViewPr>
      <p:scale>
        <a:sx n="33" d="100"/>
        <a:sy n="33" d="100"/>
      </p:scale>
      <p:origin x="0" y="-6394"/>
    </p:cViewPr>
  </p:outlineViewPr>
  <p:notesTextViewPr>
    <p:cViewPr>
      <p:scale>
        <a:sx n="200" d="100"/>
        <a:sy n="200" d="100"/>
      </p:scale>
      <p:origin x="0" y="0"/>
    </p:cViewPr>
  </p:notesTextViewPr>
  <p:sorterViewPr>
    <p:cViewPr varScale="1">
      <p:scale>
        <a:sx n="100" d="100"/>
        <a:sy n="100" d="100"/>
      </p:scale>
      <p:origin x="0" y="0"/>
    </p:cViewPr>
  </p:sorterViewPr>
  <p:notesViewPr>
    <p:cSldViewPr snapToGrid="0" showGuides="1">
      <p:cViewPr varScale="1">
        <p:scale>
          <a:sx n="92" d="100"/>
          <a:sy n="92" d="100"/>
        </p:scale>
        <p:origin x="404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Master" Target="slideMasters/slideMaster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1943100" y="8685213"/>
            <a:ext cx="2971800" cy="457200"/>
          </a:xfrm>
          <a:prstGeom prst="rect">
            <a:avLst/>
          </a:prstGeom>
        </p:spPr>
        <p:txBody>
          <a:bodyPr vert="horz" lIns="91440" tIns="45720" rIns="91440" bIns="45720" rtlCol="0" anchor="b"/>
          <a:lstStyle>
            <a:lvl1pPr algn="r">
              <a:defRPr sz="1200"/>
            </a:lvl1pPr>
          </a:lstStyle>
          <a:p>
            <a:pPr algn="ctr"/>
            <a:fld id="{47855BD9-AF71-426C-9B9B-B0E52B88852E}" type="slidenum">
              <a:rPr lang="de-DE" sz="1000" smtClean="0"/>
              <a:pPr algn="ctr"/>
              <a:t>‹#›</a:t>
            </a:fld>
            <a:endParaRPr lang="ja-JP" sz="1000" dirty="0"/>
          </a:p>
        </p:txBody>
      </p:sp>
    </p:spTree>
    <p:extLst>
      <p:ext uri="{BB962C8B-B14F-4D97-AF65-F5344CB8AC3E}">
        <p14:creationId xmlns:p14="http://schemas.microsoft.com/office/powerpoint/2010/main" val="2359932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547688" y="612775"/>
            <a:ext cx="5762625" cy="3241675"/>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es Placeholder 4"/>
          <p:cNvSpPr>
            <a:spLocks noGrp="1"/>
          </p:cNvSpPr>
          <p:nvPr>
            <p:ph type="body" sz="quarter" idx="3"/>
          </p:nvPr>
        </p:nvSpPr>
        <p:spPr>
          <a:xfrm>
            <a:off x="549000" y="4120162"/>
            <a:ext cx="5760000" cy="456356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p:txBody>
      </p:sp>
      <p:sp>
        <p:nvSpPr>
          <p:cNvPr id="7" name="Slide Number Placeholder 6"/>
          <p:cNvSpPr>
            <a:spLocks noGrp="1"/>
          </p:cNvSpPr>
          <p:nvPr>
            <p:ph type="sldNum" sz="quarter" idx="5"/>
          </p:nvPr>
        </p:nvSpPr>
        <p:spPr>
          <a:xfrm>
            <a:off x="2957512" y="8935722"/>
            <a:ext cx="942976" cy="205358"/>
          </a:xfrm>
          <a:prstGeom prst="rect">
            <a:avLst/>
          </a:prstGeom>
        </p:spPr>
        <p:txBody>
          <a:bodyPr vert="horz" lIns="91440" tIns="45720" rIns="91440" bIns="45720" rtlCol="0" anchor="b"/>
          <a:lstStyle>
            <a:lvl1pPr algn="ctr">
              <a:defRPr sz="800"/>
            </a:lvl1pPr>
          </a:lstStyle>
          <a:p>
            <a:fld id="{7D8C2C35-2B8A-446E-BEC0-FD36716C29AC}" type="slidenum">
              <a:rPr lang="de-DE" smtClean="0"/>
              <a:pPr/>
              <a:t>‹#›</a:t>
            </a:fld>
            <a:endParaRPr lang="ja-JP" dirty="0"/>
          </a:p>
        </p:txBody>
      </p:sp>
    </p:spTree>
    <p:extLst>
      <p:ext uri="{BB962C8B-B14F-4D97-AF65-F5344CB8AC3E}">
        <p14:creationId xmlns:p14="http://schemas.microsoft.com/office/powerpoint/2010/main" val="2847385487"/>
      </p:ext>
    </p:extLst>
  </p:cSld>
  <p:clrMap bg1="lt1" tx1="dk1" bg2="lt2" tx2="dk2" accent1="accent1" accent2="accent2" accent3="accent3" accent4="accent4" accent5="accent5" accent6="accent6" hlink="hlink" folHlink="folHlink"/>
  <p:notesStyle>
    <a:lvl1pPr marL="0" algn="l" defTabSz="1088776" rtl="0" eaLnBrk="1" latinLnBrk="0" hangingPunct="1">
      <a:defRPr sz="1400" kern="1200">
        <a:solidFill>
          <a:schemeClr val="tx1"/>
        </a:solidFill>
        <a:latin typeface="+mn-lt"/>
        <a:ea typeface="+mn-ea"/>
        <a:cs typeface="+mn-cs"/>
      </a:defRPr>
    </a:lvl1pPr>
    <a:lvl2pPr marL="180000" indent="-180000" algn="l" defTabSz="1088776" rtl="0" eaLnBrk="1" latinLnBrk="0" hangingPunct="1">
      <a:buClr>
        <a:schemeClr val="accent1"/>
      </a:buClr>
      <a:buSzPct val="100000"/>
      <a:buFont typeface="Wingdings" pitchFamily="2" charset="2"/>
      <a:buChar char=""/>
      <a:defRPr sz="1400" kern="1200">
        <a:solidFill>
          <a:schemeClr val="tx1"/>
        </a:solidFill>
        <a:latin typeface="+mn-lt"/>
        <a:ea typeface="+mn-ea"/>
        <a:cs typeface="+mn-cs"/>
      </a:defRPr>
    </a:lvl2pPr>
    <a:lvl3pPr marL="360000" indent="-180000" algn="l" defTabSz="1088776" rtl="0" eaLnBrk="1" latinLnBrk="0" hangingPunct="1">
      <a:buClr>
        <a:schemeClr val="accent2"/>
      </a:buClr>
      <a:buSzPct val="80000"/>
      <a:buFont typeface="Symbol" pitchFamily="18" charset="2"/>
      <a:buChar char="-"/>
      <a:defRPr sz="1200" kern="1200">
        <a:solidFill>
          <a:schemeClr val="tx1"/>
        </a:solidFill>
        <a:latin typeface="+mn-lt"/>
        <a:ea typeface="+mn-ea"/>
        <a:cs typeface="+mn-cs"/>
      </a:defRPr>
    </a:lvl3pPr>
    <a:lvl4pPr marL="674815" indent="-158780" algn="l" defTabSz="1088776" rtl="0" eaLnBrk="1" latinLnBrk="0" hangingPunct="1">
      <a:buClr>
        <a:schemeClr val="accent2"/>
      </a:buClr>
      <a:buFont typeface="Arial" pitchFamily="34" charset="0"/>
      <a:buChar char="–"/>
      <a:defRPr sz="1200" kern="1200">
        <a:solidFill>
          <a:schemeClr val="tx1"/>
        </a:solidFill>
        <a:latin typeface="+mn-lt"/>
        <a:ea typeface="+mn-ea"/>
        <a:cs typeface="+mn-cs"/>
      </a:defRPr>
    </a:lvl4pPr>
    <a:lvl5pPr marL="2177552" algn="l" defTabSz="1088776" rtl="0" eaLnBrk="1" latinLnBrk="0" hangingPunct="1">
      <a:defRPr sz="1400" kern="1200">
        <a:solidFill>
          <a:schemeClr val="tx1"/>
        </a:solidFill>
        <a:latin typeface="+mn-lt"/>
        <a:ea typeface="+mn-ea"/>
        <a:cs typeface="+mn-cs"/>
      </a:defRPr>
    </a:lvl5pPr>
    <a:lvl6pPr marL="2721940" algn="l" defTabSz="1088776" rtl="0" eaLnBrk="1" latinLnBrk="0" hangingPunct="1">
      <a:defRPr sz="1400" kern="1200">
        <a:solidFill>
          <a:schemeClr val="tx1"/>
        </a:solidFill>
        <a:latin typeface="+mn-lt"/>
        <a:ea typeface="+mn-ea"/>
        <a:cs typeface="+mn-cs"/>
      </a:defRPr>
    </a:lvl6pPr>
    <a:lvl7pPr marL="3266328" algn="l" defTabSz="1088776" rtl="0" eaLnBrk="1" latinLnBrk="0" hangingPunct="1">
      <a:defRPr sz="1400" kern="1200">
        <a:solidFill>
          <a:schemeClr val="tx1"/>
        </a:solidFill>
        <a:latin typeface="+mn-lt"/>
        <a:ea typeface="+mn-ea"/>
        <a:cs typeface="+mn-cs"/>
      </a:defRPr>
    </a:lvl7pPr>
    <a:lvl8pPr marL="3810716" algn="l" defTabSz="1088776" rtl="0" eaLnBrk="1" latinLnBrk="0" hangingPunct="1">
      <a:defRPr sz="1400" kern="1200">
        <a:solidFill>
          <a:schemeClr val="tx1"/>
        </a:solidFill>
        <a:latin typeface="+mn-lt"/>
        <a:ea typeface="+mn-ea"/>
        <a:cs typeface="+mn-cs"/>
      </a:defRPr>
    </a:lvl8pPr>
    <a:lvl9pPr marL="4355104" algn="l" defTabSz="108877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aseline="0"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1</a:t>
            </a:fld>
            <a:endParaRPr lang="ja-JP" dirty="0"/>
          </a:p>
        </p:txBody>
      </p:sp>
    </p:spTree>
    <p:extLst>
      <p:ext uri="{BB962C8B-B14F-4D97-AF65-F5344CB8AC3E}">
        <p14:creationId xmlns:p14="http://schemas.microsoft.com/office/powerpoint/2010/main" val="3287115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88776" rtl="0" eaLnBrk="1" fontAlgn="auto" latinLnBrk="0" hangingPunct="1">
              <a:lnSpc>
                <a:spcPct val="100000"/>
              </a:lnSpc>
              <a:spcBef>
                <a:spcPts val="0"/>
              </a:spcBef>
              <a:spcAft>
                <a:spcPts val="0"/>
              </a:spcAft>
              <a:buClrTx/>
              <a:buSzTx/>
              <a:buFontTx/>
              <a:buNone/>
              <a:tabLst/>
              <a:defRPr/>
            </a:pPr>
            <a:endParaRPr lang="en-US" sz="1200" baseline="0"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2</a:t>
            </a:fld>
            <a:endParaRPr lang="ja-JP" dirty="0"/>
          </a:p>
        </p:txBody>
      </p:sp>
    </p:spTree>
    <p:extLst>
      <p:ext uri="{BB962C8B-B14F-4D97-AF65-F5344CB8AC3E}">
        <p14:creationId xmlns:p14="http://schemas.microsoft.com/office/powerpoint/2010/main" val="27029058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00" y="6217668"/>
            <a:ext cx="1578462" cy="360000"/>
          </a:xfrm>
          <a:prstGeom prst="rect">
            <a:avLst/>
          </a:prstGeom>
        </p:spPr>
      </p:pic>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8000" y="3646672"/>
            <a:ext cx="1108174" cy="216000"/>
          </a:xfrm>
          <a:prstGeom prst="rect">
            <a:avLst/>
          </a:prstGeom>
        </p:spPr>
      </p:pic>
      <p:sp>
        <p:nvSpPr>
          <p:cNvPr id="5" name="Cover Image Placeholder"/>
          <p:cNvSpPr>
            <a:spLocks noGrp="1"/>
          </p:cNvSpPr>
          <p:nvPr>
            <p:ph type="pic" sz="quarter" idx="12" hasCustomPrompt="1"/>
          </p:nvPr>
        </p:nvSpPr>
        <p:spPr>
          <a:xfrm>
            <a:off x="1" y="0"/>
            <a:ext cx="12195175" cy="3430006"/>
          </a:xfrm>
          <a:solidFill>
            <a:schemeClr val="tx2">
              <a:alpha val="70000"/>
            </a:schemeClr>
          </a:solidFill>
        </p:spPr>
        <p:txBody>
          <a:bodyPr tIns="504000"/>
          <a:lstStyle>
            <a:lvl1pPr algn="ctr">
              <a:defRPr sz="1600">
                <a:solidFill>
                  <a:schemeClr val="tx1"/>
                </a:solidFill>
              </a:defRPr>
            </a:lvl1pPr>
          </a:lstStyle>
          <a:p>
            <a:r>
              <a:rPr lang="en-US" dirty="0"/>
              <a:t>Click to insert title image</a:t>
            </a:r>
          </a:p>
        </p:txBody>
      </p:sp>
      <p:grpSp>
        <p:nvGrpSpPr>
          <p:cNvPr id="2" name="Group 1"/>
          <p:cNvGrpSpPr/>
          <p:nvPr userDrawn="1"/>
        </p:nvGrpSpPr>
        <p:grpSpPr>
          <a:xfrm>
            <a:off x="9171173" y="0"/>
            <a:ext cx="3024002" cy="3430006"/>
            <a:chOff x="9171173" y="0"/>
            <a:chExt cx="3024002" cy="3430006"/>
          </a:xfrm>
        </p:grpSpPr>
        <p:sp>
          <p:nvSpPr>
            <p:cNvPr id="17" name="Rectangle 16"/>
            <p:cNvSpPr/>
            <p:nvPr userDrawn="1"/>
          </p:nvSpPr>
          <p:spPr bwMode="gray">
            <a:xfrm>
              <a:off x="11187175" y="0"/>
              <a:ext cx="1008000" cy="3430006"/>
            </a:xfrm>
            <a:prstGeom prst="rect">
              <a:avLst/>
            </a:prstGeom>
            <a:solidFill>
              <a:schemeClr val="accent1"/>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18" name="Rectangle 17"/>
            <p:cNvSpPr/>
            <p:nvPr userDrawn="1"/>
          </p:nvSpPr>
          <p:spPr bwMode="gray">
            <a:xfrm>
              <a:off x="10179174" y="0"/>
              <a:ext cx="1008000" cy="3430006"/>
            </a:xfrm>
            <a:prstGeom prst="rect">
              <a:avLst/>
            </a:prstGeom>
            <a:solidFill>
              <a:schemeClr val="accent1">
                <a:alpha val="70000"/>
              </a:schemeClr>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22" name="Rectangle 21"/>
            <p:cNvSpPr/>
            <p:nvPr userDrawn="1"/>
          </p:nvSpPr>
          <p:spPr bwMode="gray">
            <a:xfrm>
              <a:off x="9171173" y="0"/>
              <a:ext cx="1008000" cy="3430006"/>
            </a:xfrm>
            <a:prstGeom prst="rect">
              <a:avLst/>
            </a:prstGeom>
            <a:solidFill>
              <a:schemeClr val="accent1">
                <a:alpha val="40000"/>
              </a:schemeClr>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sp>
        <p:nvSpPr>
          <p:cNvPr id="13" name="Classification"/>
          <p:cNvSpPr txBox="1"/>
          <p:nvPr userDrawn="1"/>
        </p:nvSpPr>
        <p:spPr>
          <a:xfrm>
            <a:off x="288000" y="5769666"/>
            <a:ext cx="4204855" cy="138499"/>
          </a:xfrm>
          <a:prstGeom prst="rect">
            <a:avLst/>
          </a:prstGeom>
        </p:spPr>
        <p:txBody>
          <a:bodyPr vert="horz" wrap="square" lIns="0" tIns="0" rIns="0" bIns="0" rtlCol="0">
            <a:norm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lvl="0" algn="l"/>
            <a:r>
              <a:rPr lang="ja-JP" sz="900" b="0" dirty="0">
                <a:latin typeface="MS PGothic"/>
                <a:cs typeface="MS PGothic"/>
              </a:rPr>
              <a:t>CONFIDENTIAL</a:t>
            </a:r>
          </a:p>
        </p:txBody>
      </p:sp>
      <p:sp>
        <p:nvSpPr>
          <p:cNvPr id="19" name="Speaker"/>
          <p:cNvSpPr>
            <a:spLocks noGrp="1"/>
          </p:cNvSpPr>
          <p:nvPr userDrawn="1">
            <p:ph type="subTitle" idx="1" hasCustomPrompt="1"/>
          </p:nvPr>
        </p:nvSpPr>
        <p:spPr bwMode="gray">
          <a:xfrm>
            <a:off x="288000" y="5130489"/>
            <a:ext cx="10900800" cy="430887"/>
          </a:xfrm>
        </p:spPr>
        <p:txBody>
          <a:bodyPr wrap="square" anchor="t" anchorCtr="0">
            <a:normAutofit/>
          </a:bodyPr>
          <a:lstStyle>
            <a:lvl1pPr marL="0" marR="0" indent="0" algn="l" defTabSz="1088558" rtl="0" eaLnBrk="1" fontAlgn="auto" latinLnBrk="0" hangingPunct="1">
              <a:lnSpc>
                <a:spcPct val="100000"/>
              </a:lnSpc>
              <a:spcBef>
                <a:spcPts val="0"/>
              </a:spcBef>
              <a:spcAft>
                <a:spcPts val="0"/>
              </a:spcAft>
              <a:buClr>
                <a:schemeClr val="accent1"/>
              </a:buClr>
              <a:buSzPct val="80000"/>
              <a:buFontTx/>
              <a:buNone/>
              <a:tabLst/>
              <a:defRPr sz="1400" b="0" baseline="0">
                <a:solidFill>
                  <a:schemeClr val="tx1"/>
                </a:solidFill>
              </a:defRPr>
            </a:lvl1pPr>
            <a:lvl2pPr marL="544279" indent="0" algn="ctr">
              <a:buNone/>
              <a:defRPr>
                <a:solidFill>
                  <a:schemeClr val="tx1">
                    <a:tint val="75000"/>
                  </a:schemeClr>
                </a:solidFill>
              </a:defRPr>
            </a:lvl2pPr>
            <a:lvl3pPr marL="1088558" indent="0" algn="ctr">
              <a:buNone/>
              <a:defRPr>
                <a:solidFill>
                  <a:schemeClr val="tx1">
                    <a:tint val="75000"/>
                  </a:schemeClr>
                </a:solidFill>
              </a:defRPr>
            </a:lvl3pPr>
            <a:lvl4pPr marL="1632837" indent="0" algn="ctr">
              <a:buNone/>
              <a:defRPr>
                <a:solidFill>
                  <a:schemeClr val="tx1">
                    <a:tint val="75000"/>
                  </a:schemeClr>
                </a:solidFill>
              </a:defRPr>
            </a:lvl4pPr>
            <a:lvl5pPr marL="2177116" indent="0" algn="ctr">
              <a:buNone/>
              <a:defRPr>
                <a:solidFill>
                  <a:schemeClr val="tx1">
                    <a:tint val="75000"/>
                  </a:schemeClr>
                </a:solidFill>
              </a:defRPr>
            </a:lvl5pPr>
            <a:lvl6pPr marL="2721396" indent="0" algn="ctr">
              <a:buNone/>
              <a:defRPr>
                <a:solidFill>
                  <a:schemeClr val="tx1">
                    <a:tint val="75000"/>
                  </a:schemeClr>
                </a:solidFill>
              </a:defRPr>
            </a:lvl6pPr>
            <a:lvl7pPr marL="3265675" indent="0" algn="ctr">
              <a:buNone/>
              <a:defRPr>
                <a:solidFill>
                  <a:schemeClr val="tx1">
                    <a:tint val="75000"/>
                  </a:schemeClr>
                </a:solidFill>
              </a:defRPr>
            </a:lvl7pPr>
            <a:lvl8pPr marL="3809954" indent="0" algn="ctr">
              <a:buNone/>
              <a:defRPr>
                <a:solidFill>
                  <a:schemeClr val="tx1">
                    <a:tint val="75000"/>
                  </a:schemeClr>
                </a:solidFill>
              </a:defRPr>
            </a:lvl8pPr>
            <a:lvl9pPr marL="4354233" indent="0" algn="ctr">
              <a:buNone/>
              <a:defRPr>
                <a:solidFill>
                  <a:schemeClr val="tx1">
                    <a:tint val="75000"/>
                  </a:schemeClr>
                </a:solidFill>
              </a:defRPr>
            </a:lvl9pPr>
          </a:lstStyle>
          <a:p>
            <a:r>
              <a:rPr lang="en-US" dirty="0"/>
              <a:t>Speaker’s Name, SAP </a:t>
            </a:r>
            <a:br>
              <a:rPr lang="en-US" dirty="0"/>
            </a:br>
            <a:r>
              <a:rPr lang="en-US" dirty="0"/>
              <a:t>Month 00, 2018 </a:t>
            </a:r>
          </a:p>
        </p:txBody>
      </p:sp>
      <p:sp>
        <p:nvSpPr>
          <p:cNvPr id="20" name="Presentation Title"/>
          <p:cNvSpPr>
            <a:spLocks noGrp="1"/>
          </p:cNvSpPr>
          <p:nvPr userDrawn="1">
            <p:ph type="body" sz="quarter" idx="14" hasCustomPrompt="1"/>
          </p:nvPr>
        </p:nvSpPr>
        <p:spPr>
          <a:xfrm>
            <a:off x="288000" y="4024430"/>
            <a:ext cx="10899174" cy="997196"/>
          </a:xfrm>
        </p:spPr>
        <p:txBody>
          <a:bodyPr wrap="square">
            <a:normAutofit/>
          </a:bodyPr>
          <a:lstStyle>
            <a:lvl1pPr>
              <a:lnSpc>
                <a:spcPct val="90000"/>
              </a:lnSpc>
              <a:spcBef>
                <a:spcPts val="0"/>
              </a:spcBef>
              <a:defRPr sz="3600" b="1" baseline="0"/>
            </a:lvl1pPr>
          </a:lstStyle>
          <a:p>
            <a:pPr lvl="0"/>
            <a:r>
              <a:rPr lang="en-US" dirty="0"/>
              <a:t>Presentation Title </a:t>
            </a:r>
            <a:br>
              <a:rPr lang="en-US" dirty="0"/>
            </a:br>
            <a:r>
              <a:rPr lang="en-US" dirty="0"/>
              <a:t>Goes Here and Here.</a:t>
            </a:r>
          </a:p>
        </p:txBody>
      </p:sp>
    </p:spTree>
    <p:extLst>
      <p:ext uri="{BB962C8B-B14F-4D97-AF65-F5344CB8AC3E}">
        <p14:creationId xmlns:p14="http://schemas.microsoft.com/office/powerpoint/2010/main" val="2452717617"/>
      </p:ext>
    </p:extLst>
  </p:cSld>
  <p:clrMapOvr>
    <a:masterClrMapping/>
  </p:clrMapOvr>
  <p:extLst mod="1">
    <p:ext uri="{DCECCB84-F9BA-43D5-87BE-67443E8EF086}">
      <p15:sldGuideLst xmlns:p15="http://schemas.microsoft.com/office/powerpoint/2012/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AC7EE864-A1E2-B944-AA43-6DEFD39CF050}"/>
              </a:ext>
            </a:extLst>
          </p:cNvPr>
          <p:cNvSpPr>
            <a:spLocks noGrp="1"/>
          </p:cNvSpPr>
          <p:nvPr>
            <p:ph type="title" hasCustomPrompt="1"/>
          </p:nvPr>
        </p:nvSpPr>
        <p:spPr>
          <a:xfrm>
            <a:off x="504000" y="504000"/>
            <a:ext cx="11186475" cy="738664"/>
          </a:xfrm>
        </p:spPr>
        <p:txBody>
          <a:bodyPr/>
          <a:lstStyle>
            <a:lvl1pPr>
              <a:defRPr/>
            </a:lvl1pPr>
          </a:lstStyle>
          <a:p>
            <a:r>
              <a:rPr lang="en-US" dirty="0">
                <a:solidFill>
                  <a:schemeClr val="accent1"/>
                </a:solidFill>
              </a:rPr>
              <a:t>Feature at a Glance</a:t>
            </a:r>
            <a:r>
              <a:rPr lang="en-US" dirty="0">
                <a:solidFill>
                  <a:schemeClr val="tx1">
                    <a:lumMod val="50000"/>
                    <a:lumOff val="50000"/>
                  </a:schemeClr>
                </a:solidFill>
              </a:rPr>
              <a:t/>
            </a:r>
            <a:br>
              <a:rPr lang="en-US" dirty="0">
                <a:solidFill>
                  <a:schemeClr val="tx1">
                    <a:lumMod val="50000"/>
                    <a:lumOff val="50000"/>
                  </a:schemeClr>
                </a:solidFill>
              </a:rPr>
            </a:br>
            <a:r>
              <a:rPr lang="en-US" b="0" dirty="0">
                <a:solidFill>
                  <a:schemeClr val="tx1">
                    <a:lumMod val="50000"/>
                    <a:lumOff val="50000"/>
                  </a:schemeClr>
                </a:solidFill>
              </a:rPr>
              <a:t>Introducing: </a:t>
            </a:r>
            <a:r>
              <a:rPr lang="en-US" dirty="0"/>
              <a:t>&lt;&lt;insert feature name&gt;&gt;</a:t>
            </a:r>
          </a:p>
        </p:txBody>
      </p:sp>
      <p:sp>
        <p:nvSpPr>
          <p:cNvPr id="10" name="Text placeholder - column 2">
            <a:extLst>
              <a:ext uri="{FF2B5EF4-FFF2-40B4-BE49-F238E27FC236}">
                <a16:creationId xmlns:a16="http://schemas.microsoft.com/office/drawing/2014/main" xmlns="" id="{A2EA1014-6AF4-D14F-B4F8-0C8324B69939}"/>
              </a:ext>
            </a:extLst>
          </p:cNvPr>
          <p:cNvSpPr>
            <a:spLocks noGrp="1"/>
          </p:cNvSpPr>
          <p:nvPr>
            <p:ph type="body" sz="quarter" idx="10" hasCustomPrompt="1"/>
          </p:nvPr>
        </p:nvSpPr>
        <p:spPr>
          <a:xfrm>
            <a:off x="503999" y="1620000"/>
            <a:ext cx="11186477" cy="4230000"/>
          </a:xfrm>
        </p:spPr>
        <p:txBody>
          <a:bodyPr/>
          <a:lstStyle>
            <a:lvl1pPr>
              <a:defRPr/>
            </a:lvl1pPr>
          </a:lstStyle>
          <a:p>
            <a:pPr lvl="0"/>
            <a:r>
              <a:rPr lang="en-US" noProof="0"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90935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504001" y="504000"/>
            <a:ext cx="11186476" cy="369332"/>
          </a:xfrm>
        </p:spPr>
        <p:txBody>
          <a:bodyPr/>
          <a:lstStyle/>
          <a:p>
            <a:r>
              <a:rPr lang="en-US" noProof="0" dirty="0"/>
              <a:t>Insert page title (sentence case)</a:t>
            </a:r>
            <a:endParaRPr lang="en-US" dirty="0"/>
          </a:p>
        </p:txBody>
      </p:sp>
    </p:spTree>
    <p:extLst>
      <p:ext uri="{BB962C8B-B14F-4D97-AF65-F5344CB8AC3E}">
        <p14:creationId xmlns:p14="http://schemas.microsoft.com/office/powerpoint/2010/main" val="21293322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34" name="Slide number"/>
          <p:cNvSpPr txBox="1"/>
          <p:nvPr userDrawn="1"/>
        </p:nvSpPr>
        <p:spPr bwMode="black">
          <a:xfrm>
            <a:off x="11549413" y="6536751"/>
            <a:ext cx="141064" cy="138499"/>
          </a:xfrm>
          <a:prstGeom prst="rect">
            <a:avLst/>
          </a:prstGeom>
          <a:noFill/>
        </p:spPr>
        <p:txBody>
          <a:bodyPr wrap="square" lIns="0" tIns="0" rIns="0" bIns="0" rtlCol="0">
            <a:normAutofit/>
          </a:bodyPr>
          <a:lstStyle>
            <a:defPPr>
              <a:defRPr lang="de-DE"/>
            </a:defPPr>
            <a:lvl1pPr marL="84138" indent="-84138">
              <a:buClr>
                <a:schemeClr val="tx1"/>
              </a:buClr>
              <a:buFont typeface="Arial" pitchFamily="34" charset="0"/>
              <a:buChar char="©"/>
              <a:tabLst/>
              <a:defRPr sz="600"/>
            </a:lvl1pPr>
          </a:lstStyle>
          <a:p>
            <a:pPr marL="0" lvl="0" indent="0" algn="r">
              <a:buNone/>
            </a:pPr>
            <a:fld id="{0BDC132A-5C91-4078-9777-31DA19A62E0A}" type="slidenum">
              <a:rPr lang="en-US" sz="900" noProof="0" smtClean="0"/>
              <a:pPr marL="0" lvl="0" indent="0" algn="r">
                <a:buNone/>
              </a:pPr>
              <a:t>‹#›</a:t>
            </a:fld>
            <a:endParaRPr lang="ja-JP" sz="900" noProof="0" dirty="0"/>
          </a:p>
        </p:txBody>
      </p:sp>
      <p:sp>
        <p:nvSpPr>
          <p:cNvPr id="11" name="Classification"/>
          <p:cNvSpPr txBox="1"/>
          <p:nvPr userDrawn="1"/>
        </p:nvSpPr>
        <p:spPr bwMode="black">
          <a:xfrm>
            <a:off x="2814655" y="6559834"/>
            <a:ext cx="564257" cy="92333"/>
          </a:xfrm>
          <a:prstGeom prst="rect">
            <a:avLst/>
          </a:prstGeom>
          <a:noFill/>
        </p:spPr>
        <p:txBody>
          <a:bodyPr wrap="square" lIns="0" tIns="0" rIns="0" bIns="0" rtlCol="0">
            <a:normAutofit/>
          </a:bodyPr>
          <a:lstStyle/>
          <a:p>
            <a:pPr marL="0" marR="0" indent="0" algn="l" defTabSz="1088558" rtl="0" eaLnBrk="1" fontAlgn="auto" latinLnBrk="0" hangingPunct="1">
              <a:lnSpc>
                <a:spcPct val="100000"/>
              </a:lnSpc>
              <a:spcBef>
                <a:spcPts val="0"/>
              </a:spcBef>
              <a:spcAft>
                <a:spcPts val="0"/>
              </a:spcAft>
              <a:buClr>
                <a:schemeClr val="tx1"/>
              </a:buClr>
              <a:buSzTx/>
              <a:buFont typeface="Arial" pitchFamily="34" charset="0"/>
              <a:buNone/>
              <a:tabLst/>
              <a:defRPr/>
            </a:pPr>
            <a:r>
              <a:rPr kumimoji="0" lang="ja-JP" sz="600" b="0" i="0" u="none" kern="0" baseline="0" dirty="0">
                <a:solidFill>
                  <a:schemeClr val="tx1"/>
                </a:solidFill>
                <a:latin typeface="MS PGothic"/>
                <a:cs typeface="MS PGothic"/>
                <a:sym typeface="Arial"/>
              </a:rPr>
              <a:t>CONFIDENTIAL</a:t>
            </a:r>
          </a:p>
        </p:txBody>
      </p:sp>
      <p:sp>
        <p:nvSpPr>
          <p:cNvPr id="10" name="Copyright"/>
          <p:cNvSpPr txBox="1"/>
          <p:nvPr userDrawn="1"/>
        </p:nvSpPr>
        <p:spPr bwMode="black">
          <a:xfrm>
            <a:off x="504001" y="6559834"/>
            <a:ext cx="2269679" cy="92333"/>
          </a:xfrm>
          <a:prstGeom prst="rect">
            <a:avLst/>
          </a:prstGeom>
          <a:noFill/>
        </p:spPr>
        <p:txBody>
          <a:bodyPr wrap="square" lIns="0" tIns="0" rIns="0" bIns="0" rtlCol="0">
            <a:normAutofit/>
          </a:bodyPr>
          <a:lstStyle/>
          <a:p>
            <a:pPr marL="84121" marR="0" indent="-84121" algn="l" defTabSz="1088558" rtl="0" eaLnBrk="1" fontAlgn="auto" latinLnBrk="0" hangingPunct="1">
              <a:lnSpc>
                <a:spcPct val="100000"/>
              </a:lnSpc>
              <a:spcBef>
                <a:spcPts val="0"/>
              </a:spcBef>
              <a:spcAft>
                <a:spcPts val="0"/>
              </a:spcAft>
              <a:buClr>
                <a:schemeClr val="tx1"/>
              </a:buClr>
              <a:buSzTx/>
              <a:buFont typeface="Arial" pitchFamily="34" charset="0"/>
              <a:buChar char="©"/>
              <a:tabLst/>
              <a:defRPr/>
            </a:pPr>
            <a:r>
              <a:rPr lang="ja-JP" sz="600" noProof="0" dirty="0">
                <a:solidFill>
                  <a:schemeClr val="tx1"/>
                </a:solidFill>
                <a:latin typeface="MS PGothic"/>
                <a:cs typeface="MS PGothic"/>
              </a:rPr>
              <a:t>2018 SAP SE or an SAP affiliate company.All rights reserved.</a:t>
            </a:r>
            <a:endParaRPr kumimoji="0" lang="ja-JP" sz="600" b="0" i="0" u="none" kern="0" baseline="0" dirty="0">
              <a:solidFill>
                <a:schemeClr val="tx1"/>
              </a:solidFill>
              <a:latin typeface="MS PGothic"/>
              <a:ea typeface="MS PGothic"/>
              <a:cs typeface="MS PGothic"/>
              <a:sym typeface="Arial"/>
            </a:endParaRPr>
          </a:p>
        </p:txBody>
      </p:sp>
      <p:sp>
        <p:nvSpPr>
          <p:cNvPr id="3" name="Text Placeholder 2"/>
          <p:cNvSpPr>
            <a:spLocks noGrp="1"/>
          </p:cNvSpPr>
          <p:nvPr userDrawn="1">
            <p:ph type="body" idx="1"/>
          </p:nvPr>
        </p:nvSpPr>
        <p:spPr bwMode="gray">
          <a:xfrm>
            <a:off x="504001" y="1620000"/>
            <a:ext cx="11186476" cy="4230235"/>
          </a:xfrm>
          <a:prstGeom prst="rect">
            <a:avLst/>
          </a:prstGeom>
        </p:spPr>
        <p:txBody>
          <a:bodyPr vert="horz" lIns="0" tIns="0" rIns="0" bIns="0" rtlCol="0">
            <a:normAutofit/>
          </a:bodyPr>
          <a:lstStyle/>
          <a:p>
            <a:pPr lvl="0"/>
            <a:r>
              <a:rPr lang="en-US" noProof="0" dirty="0"/>
              <a:t>First level</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2" name="Title Placeholder 1"/>
          <p:cNvSpPr>
            <a:spLocks noGrp="1"/>
          </p:cNvSpPr>
          <p:nvPr userDrawn="1">
            <p:ph type="title"/>
          </p:nvPr>
        </p:nvSpPr>
        <p:spPr bwMode="gray">
          <a:xfrm>
            <a:off x="504001" y="504000"/>
            <a:ext cx="11186476" cy="369332"/>
          </a:xfrm>
          <a:prstGeom prst="rect">
            <a:avLst/>
          </a:prstGeom>
        </p:spPr>
        <p:txBody>
          <a:bodyPr vert="horz" wrap="square" lIns="0" tIns="0" rIns="0" bIns="0" rtlCol="0" anchor="t" anchorCtr="0">
            <a:normAutofit/>
          </a:bodyPr>
          <a:lstStyle/>
          <a:p>
            <a:r>
              <a:rPr lang="en-US" noProof="0" dirty="0"/>
              <a:t>Insert page title (sentence case)</a:t>
            </a:r>
          </a:p>
        </p:txBody>
      </p:sp>
      <p:grpSp>
        <p:nvGrpSpPr>
          <p:cNvPr id="4" name="Group 3"/>
          <p:cNvGrpSpPr/>
          <p:nvPr userDrawn="1"/>
        </p:nvGrpSpPr>
        <p:grpSpPr>
          <a:xfrm>
            <a:off x="0" y="0"/>
            <a:ext cx="12196800" cy="251942"/>
            <a:chOff x="0" y="0"/>
            <a:chExt cx="12196800" cy="251942"/>
          </a:xfrm>
        </p:grpSpPr>
        <p:sp>
          <p:nvSpPr>
            <p:cNvPr id="13" name="Rectangle 12"/>
            <p:cNvSpPr/>
            <p:nvPr userDrawn="1"/>
          </p:nvSpPr>
          <p:spPr bwMode="gray">
            <a:xfrm>
              <a:off x="0" y="0"/>
              <a:ext cx="12196800" cy="251942"/>
            </a:xfrm>
            <a:prstGeom prst="rect">
              <a:avLst/>
            </a:prstGeom>
            <a:solidFill>
              <a:srgbClr val="000000"/>
            </a:solidFill>
            <a:ln w="6350" algn="ctr">
              <a:noFill/>
              <a:miter lim="800000"/>
              <a:headEnd/>
              <a:tailEnd/>
            </a:ln>
          </p:spPr>
          <p:txBody>
            <a:bodyPr lIns="90000" tIns="72000" rIns="90000" bIns="72000" rtlCol="0" anchor="ctr">
              <a:normAutofit fontScale="40000" lnSpcReduction="20000"/>
            </a:bodyP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nvGrpSpPr>
            <p:cNvPr id="14" name="Secondary Motion Band"/>
            <p:cNvGrpSpPr/>
            <p:nvPr userDrawn="1"/>
          </p:nvGrpSpPr>
          <p:grpSpPr>
            <a:xfrm>
              <a:off x="10683752" y="0"/>
              <a:ext cx="1513048" cy="251942"/>
              <a:chOff x="10682127" y="0"/>
              <a:chExt cx="1513048" cy="252000"/>
            </a:xfrm>
          </p:grpSpPr>
          <p:sp>
            <p:nvSpPr>
              <p:cNvPr id="15" name="Rectangle 14"/>
              <p:cNvSpPr/>
              <p:nvPr userDrawn="1"/>
            </p:nvSpPr>
            <p:spPr bwMode="gray">
              <a:xfrm>
                <a:off x="11691175" y="0"/>
                <a:ext cx="504000" cy="252000"/>
              </a:xfrm>
              <a:prstGeom prst="rect">
                <a:avLst/>
              </a:prstGeom>
              <a:solidFill>
                <a:schemeClr val="accent1"/>
              </a:solidFill>
              <a:ln w="6350" algn="ctr">
                <a:noFill/>
                <a:miter lim="800000"/>
                <a:headEnd/>
                <a:tailEnd/>
              </a:ln>
            </p:spPr>
            <p:txBody>
              <a:bodyPr lIns="90000" tIns="72000" rIns="90000" bIns="72000" rtlCol="0" anchor="ctr">
                <a:normAutofit fontScale="40000" lnSpcReduction="20000"/>
              </a:bodyP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19" name="Rectangle 18"/>
              <p:cNvSpPr/>
              <p:nvPr userDrawn="1"/>
            </p:nvSpPr>
            <p:spPr bwMode="gray">
              <a:xfrm>
                <a:off x="11186476" y="0"/>
                <a:ext cx="504000" cy="252000"/>
              </a:xfrm>
              <a:prstGeom prst="rect">
                <a:avLst/>
              </a:prstGeom>
              <a:solidFill>
                <a:schemeClr val="accent1">
                  <a:alpha val="70000"/>
                </a:schemeClr>
              </a:solidFill>
              <a:ln w="6350" algn="ctr">
                <a:noFill/>
                <a:miter lim="800000"/>
                <a:headEnd/>
                <a:tailEnd/>
              </a:ln>
            </p:spPr>
            <p:txBody>
              <a:bodyPr lIns="90000" tIns="72000" rIns="90000" bIns="72000" rtlCol="0" anchor="ctr">
                <a:normAutofit fontScale="40000" lnSpcReduction="20000"/>
              </a:bodyP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20" name="Rectangle 19"/>
              <p:cNvSpPr/>
              <p:nvPr userDrawn="1"/>
            </p:nvSpPr>
            <p:spPr bwMode="gray">
              <a:xfrm>
                <a:off x="10682127" y="0"/>
                <a:ext cx="504000" cy="252000"/>
              </a:xfrm>
              <a:prstGeom prst="rect">
                <a:avLst/>
              </a:prstGeom>
              <a:solidFill>
                <a:schemeClr val="accent1">
                  <a:alpha val="40000"/>
                </a:schemeClr>
              </a:solidFill>
              <a:ln w="6350" algn="ctr">
                <a:noFill/>
                <a:miter lim="800000"/>
                <a:headEnd/>
                <a:tailEnd/>
              </a:ln>
            </p:spPr>
            <p:txBody>
              <a:bodyPr lIns="90000" tIns="72000" rIns="90000" bIns="72000" rtlCol="0" anchor="ctr">
                <a:normAutofit fontScale="40000" lnSpcReduction="20000"/>
              </a:bodyP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grpSp>
    </p:spTree>
    <p:extLst>
      <p:ext uri="{BB962C8B-B14F-4D97-AF65-F5344CB8AC3E}">
        <p14:creationId xmlns:p14="http://schemas.microsoft.com/office/powerpoint/2010/main" val="3408294523"/>
      </p:ext>
    </p:extLst>
  </p:cSld>
  <p:clrMap bg1="lt1" tx1="dk1" bg2="lt2" tx2="dk2" accent1="accent1" accent2="accent2" accent3="accent3" accent4="accent4" accent5="accent5" accent6="accent6" hlink="hlink" folHlink="folHlink"/>
  <p:sldLayoutIdLst>
    <p:sldLayoutId id="2147483772" r:id="rId1"/>
    <p:sldLayoutId id="2147483776" r:id="rId2"/>
    <p:sldLayoutId id="2147483774" r:id="rId3"/>
  </p:sldLayoutIdLst>
  <p:hf hdr="0" ftr="0" dt="0"/>
  <p:txStyles>
    <p:titleStyle>
      <a:lvl1pPr algn="l" defTabSz="1088558" rtl="0" eaLnBrk="1" latinLnBrk="0" hangingPunct="1">
        <a:spcBef>
          <a:spcPct val="0"/>
        </a:spcBef>
        <a:buNone/>
        <a:defRPr sz="2400" b="1" kern="1200" baseline="0">
          <a:solidFill>
            <a:schemeClr val="tx1"/>
          </a:solidFill>
          <a:latin typeface="+mj-lt"/>
          <a:ea typeface="+mj-ea"/>
          <a:cs typeface="+mj-cs"/>
        </a:defRPr>
      </a:lvl1pPr>
    </p:titleStyle>
    <p:bodyStyle>
      <a:lvl1pPr marL="0" indent="0" algn="l" defTabSz="1088558" rtl="0" eaLnBrk="1" latinLnBrk="0" hangingPunct="1">
        <a:spcBef>
          <a:spcPts val="1800"/>
        </a:spcBef>
        <a:buClr>
          <a:schemeClr val="accent1"/>
        </a:buClr>
        <a:buSzPct val="80000"/>
        <a:buFontTx/>
        <a:buNone/>
        <a:defRPr sz="2000" b="0" kern="1200">
          <a:solidFill>
            <a:schemeClr val="tx1"/>
          </a:solidFill>
          <a:latin typeface="+mn-lt"/>
          <a:ea typeface="+mn-ea"/>
          <a:cs typeface="+mn-cs"/>
        </a:defRPr>
      </a:lvl1pPr>
      <a:lvl2pPr marL="179964" indent="-179964" algn="l" defTabSz="1088558" rtl="0" eaLnBrk="1" latinLnBrk="0" hangingPunct="1">
        <a:spcBef>
          <a:spcPts val="600"/>
        </a:spcBef>
        <a:buClr>
          <a:schemeClr val="accent1"/>
        </a:buClr>
        <a:buSzPct val="100000"/>
        <a:buFont typeface="Wingdings" pitchFamily="2" charset="2"/>
        <a:buChar char="§"/>
        <a:defRPr sz="1800" kern="1200">
          <a:solidFill>
            <a:schemeClr val="tx1"/>
          </a:solidFill>
          <a:latin typeface="+mn-lt"/>
          <a:ea typeface="+mn-ea"/>
          <a:cs typeface="+mn-cs"/>
        </a:defRPr>
      </a:lvl2pPr>
      <a:lvl3pPr marL="358775" indent="-179388" algn="l" defTabSz="1088558" rtl="0" eaLnBrk="1" latinLnBrk="0" hangingPunct="1">
        <a:spcBef>
          <a:spcPts val="300"/>
        </a:spcBef>
        <a:buClr>
          <a:schemeClr val="tx1"/>
        </a:buClr>
        <a:buSzPct val="100000"/>
        <a:buFont typeface="Arial" panose="020B0604020202020204" pitchFamily="34" charset="0"/>
        <a:buChar char="–"/>
        <a:defRPr lang="en-US" sz="1800" kern="1200" noProof="0" dirty="0" smtClean="0">
          <a:solidFill>
            <a:schemeClr val="tx1"/>
          </a:solidFill>
          <a:latin typeface="+mn-lt"/>
          <a:ea typeface="+mn-ea"/>
          <a:cs typeface="+mn-cs"/>
        </a:defRPr>
      </a:lvl3pPr>
      <a:lvl4pPr marL="539892" indent="-179964" algn="l" defTabSz="1088558"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856" indent="-179964" algn="l" defTabSz="1088558"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de-DE"/>
      </a:defPPr>
      <a:lvl1pPr marL="0" algn="l" defTabSz="1088558" rtl="0" eaLnBrk="1" latinLnBrk="0" hangingPunct="1">
        <a:defRPr sz="2100" kern="1200">
          <a:solidFill>
            <a:schemeClr val="tx1"/>
          </a:solidFill>
          <a:latin typeface="+mn-lt"/>
          <a:ea typeface="+mn-ea"/>
          <a:cs typeface="+mn-cs"/>
        </a:defRPr>
      </a:lvl1pPr>
      <a:lvl2pPr marL="544279" algn="l" defTabSz="1088558" rtl="0" eaLnBrk="1" latinLnBrk="0" hangingPunct="1">
        <a:defRPr sz="2100" kern="1200">
          <a:solidFill>
            <a:schemeClr val="tx1"/>
          </a:solidFill>
          <a:latin typeface="+mn-lt"/>
          <a:ea typeface="+mn-ea"/>
          <a:cs typeface="+mn-cs"/>
        </a:defRPr>
      </a:lvl2pPr>
      <a:lvl3pPr marL="1088558" algn="l" defTabSz="1088558" rtl="0" eaLnBrk="1" latinLnBrk="0" hangingPunct="1">
        <a:defRPr sz="2100" kern="1200">
          <a:solidFill>
            <a:schemeClr val="tx1"/>
          </a:solidFill>
          <a:latin typeface="+mn-lt"/>
          <a:ea typeface="+mn-ea"/>
          <a:cs typeface="+mn-cs"/>
        </a:defRPr>
      </a:lvl3pPr>
      <a:lvl4pPr marL="1632837" algn="l" defTabSz="1088558" rtl="0" eaLnBrk="1" latinLnBrk="0" hangingPunct="1">
        <a:defRPr sz="2100" kern="1200">
          <a:solidFill>
            <a:schemeClr val="tx1"/>
          </a:solidFill>
          <a:latin typeface="+mn-lt"/>
          <a:ea typeface="+mn-ea"/>
          <a:cs typeface="+mn-cs"/>
        </a:defRPr>
      </a:lvl4pPr>
      <a:lvl5pPr marL="2177116" algn="l" defTabSz="1088558" rtl="0" eaLnBrk="1" latinLnBrk="0" hangingPunct="1">
        <a:defRPr sz="2100" kern="1200">
          <a:solidFill>
            <a:schemeClr val="tx1"/>
          </a:solidFill>
          <a:latin typeface="+mn-lt"/>
          <a:ea typeface="+mn-ea"/>
          <a:cs typeface="+mn-cs"/>
        </a:defRPr>
      </a:lvl5pPr>
      <a:lvl6pPr marL="2721396" algn="l" defTabSz="1088558" rtl="0" eaLnBrk="1" latinLnBrk="0" hangingPunct="1">
        <a:defRPr sz="2100" kern="1200">
          <a:solidFill>
            <a:schemeClr val="tx1"/>
          </a:solidFill>
          <a:latin typeface="+mn-lt"/>
          <a:ea typeface="+mn-ea"/>
          <a:cs typeface="+mn-cs"/>
        </a:defRPr>
      </a:lvl6pPr>
      <a:lvl7pPr marL="3265675" algn="l" defTabSz="1088558" rtl="0" eaLnBrk="1" latinLnBrk="0" hangingPunct="1">
        <a:defRPr sz="2100" kern="1200">
          <a:solidFill>
            <a:schemeClr val="tx1"/>
          </a:solidFill>
          <a:latin typeface="+mn-lt"/>
          <a:ea typeface="+mn-ea"/>
          <a:cs typeface="+mn-cs"/>
        </a:defRPr>
      </a:lvl7pPr>
      <a:lvl8pPr marL="3809954" algn="l" defTabSz="1088558" rtl="0" eaLnBrk="1" latinLnBrk="0" hangingPunct="1">
        <a:defRPr sz="2100" kern="1200">
          <a:solidFill>
            <a:schemeClr val="tx1"/>
          </a:solidFill>
          <a:latin typeface="+mn-lt"/>
          <a:ea typeface="+mn-ea"/>
          <a:cs typeface="+mn-cs"/>
        </a:defRPr>
      </a:lvl8pPr>
      <a:lvl9pPr marL="4354233" algn="l" defTabSz="1088558" rtl="0" eaLnBrk="1" latinLnBrk="0" hangingPunct="1">
        <a:defRPr sz="2100" kern="1200">
          <a:solidFill>
            <a:schemeClr val="tx1"/>
          </a:solidFill>
          <a:latin typeface="+mn-lt"/>
          <a:ea typeface="+mn-ea"/>
          <a:cs typeface="+mn-cs"/>
        </a:defRPr>
      </a:lvl9pPr>
    </p:otherStyle>
  </p:txStyles>
  <p:extLst mod="1">
    <p:ext uri="{27BBF7A9-308A-43DC-89C8-2F10F3537804}">
      <p15:sldGuideLst xmlns:p15="http://schemas.microsoft.com/office/powerpoint/2012/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ubtitle 34"/>
          <p:cNvSpPr>
            <a:spLocks noGrp="1"/>
          </p:cNvSpPr>
          <p:nvPr>
            <p:ph type="subTitle" idx="1"/>
          </p:nvPr>
        </p:nvSpPr>
        <p:spPr>
          <a:xfrm>
            <a:off x="288000" y="5165214"/>
            <a:ext cx="10900800" cy="564255"/>
          </a:xfrm>
        </p:spPr>
        <p:txBody>
          <a:bodyPr>
            <a:normAutofit/>
          </a:bodyPr>
          <a:lstStyle/>
          <a:p>
            <a:r>
              <a:rPr lang="ja-JP" smtClean="0">
                <a:latin typeface="MS PGothic"/>
                <a:cs typeface="MS PGothic"/>
              </a:rPr>
              <a:t>Roberto Valdovinos、SAP Ariba </a:t>
            </a:r>
          </a:p>
          <a:p>
            <a:r>
              <a:rPr lang="ja-JP" smtClean="0">
                <a:latin typeface="MS PGothic"/>
                <a:cs typeface="MS PGothic"/>
              </a:rPr>
              <a:t>一般提供予定: 10 月 2018 日</a:t>
            </a:r>
          </a:p>
        </p:txBody>
      </p:sp>
      <p:sp>
        <p:nvSpPr>
          <p:cNvPr id="10" name="Text Placeholder 9"/>
          <p:cNvSpPr>
            <a:spLocks noGrp="1"/>
          </p:cNvSpPr>
          <p:nvPr>
            <p:ph type="body" sz="quarter" idx="14"/>
          </p:nvPr>
        </p:nvSpPr>
        <p:spPr>
          <a:xfrm>
            <a:off x="287999" y="4024430"/>
            <a:ext cx="11506603" cy="1106059"/>
          </a:xfrm>
        </p:spPr>
        <p:txBody>
          <a:bodyPr>
            <a:normAutofit/>
          </a:bodyPr>
          <a:lstStyle/>
          <a:p>
            <a:r>
              <a:rPr lang="ja-JP" smtClean="0">
                <a:latin typeface="MS PGothic"/>
                <a:cs typeface="MS PGothic"/>
              </a:rPr>
              <a:t>機能の概要</a:t>
            </a:r>
          </a:p>
          <a:p>
            <a:r>
              <a:rPr lang="ja-JP" sz="2400" dirty="0">
                <a:latin typeface="MS PGothic"/>
                <a:cs typeface="MS PGothic"/>
              </a:rPr>
              <a:t>見積メッセージに返される理由コード「関心なし」</a:t>
            </a:r>
            <a:endParaRPr lang="ja-JP" dirty="0"/>
          </a:p>
        </p:txBody>
      </p:sp>
      <p:grpSp>
        <p:nvGrpSpPr>
          <p:cNvPr id="3" name="Group 2"/>
          <p:cNvGrpSpPr/>
          <p:nvPr/>
        </p:nvGrpSpPr>
        <p:grpSpPr>
          <a:xfrm>
            <a:off x="9171173" y="0"/>
            <a:ext cx="3024002" cy="3430006"/>
            <a:chOff x="9171173" y="0"/>
            <a:chExt cx="3024002" cy="3430006"/>
          </a:xfrm>
        </p:grpSpPr>
        <p:sp>
          <p:nvSpPr>
            <p:cNvPr id="18" name="Rectangle 17"/>
            <p:cNvSpPr/>
            <p:nvPr userDrawn="1"/>
          </p:nvSpPr>
          <p:spPr bwMode="gray">
            <a:xfrm>
              <a:off x="11187175" y="0"/>
              <a:ext cx="1008000" cy="3430006"/>
            </a:xfrm>
            <a:prstGeom prst="rect">
              <a:avLst/>
            </a:prstGeom>
            <a:solidFill>
              <a:schemeClr val="accent1"/>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a:ln>
                  <a:noFill/>
                </a:ln>
                <a:effectLst/>
                <a:uLnTx/>
                <a:uFillTx/>
                <a:ea typeface="Arial Unicode MS" pitchFamily="34" charset="-128"/>
                <a:cs typeface="Arial Unicode MS" pitchFamily="34" charset="-128"/>
              </a:endParaRPr>
            </a:p>
          </p:txBody>
        </p:sp>
        <p:sp>
          <p:nvSpPr>
            <p:cNvPr id="19" name="Rectangle 18"/>
            <p:cNvSpPr/>
            <p:nvPr userDrawn="1"/>
          </p:nvSpPr>
          <p:spPr bwMode="gray">
            <a:xfrm>
              <a:off x="10179174" y="0"/>
              <a:ext cx="1008000" cy="3430006"/>
            </a:xfrm>
            <a:prstGeom prst="rect">
              <a:avLst/>
            </a:prstGeom>
            <a:solidFill>
              <a:schemeClr val="accent1">
                <a:alpha val="70000"/>
              </a:schemeClr>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a:ln>
                  <a:noFill/>
                </a:ln>
                <a:effectLst/>
                <a:uLnTx/>
                <a:uFillTx/>
                <a:ea typeface="Arial Unicode MS" pitchFamily="34" charset="-128"/>
                <a:cs typeface="Arial Unicode MS" pitchFamily="34" charset="-128"/>
              </a:endParaRPr>
            </a:p>
          </p:txBody>
        </p:sp>
        <p:sp>
          <p:nvSpPr>
            <p:cNvPr id="20" name="Rectangle 19"/>
            <p:cNvSpPr/>
            <p:nvPr userDrawn="1"/>
          </p:nvSpPr>
          <p:spPr bwMode="gray">
            <a:xfrm>
              <a:off x="9171173" y="0"/>
              <a:ext cx="1008000" cy="3430006"/>
            </a:xfrm>
            <a:prstGeom prst="rect">
              <a:avLst/>
            </a:prstGeom>
            <a:solidFill>
              <a:schemeClr val="accent1">
                <a:alpha val="40000"/>
              </a:schemeClr>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a:ln>
                  <a:noFill/>
                </a:ln>
                <a:effectLst/>
                <a:uLnTx/>
                <a:uFillTx/>
                <a:ea typeface="Arial Unicode MS" pitchFamily="34" charset="-128"/>
                <a:cs typeface="Arial Unicode MS" pitchFamily="34" charset="-128"/>
              </a:endParaRPr>
            </a:p>
          </p:txBody>
        </p:sp>
      </p:grpSp>
      <p:pic>
        <p:nvPicPr>
          <p:cNvPr id="5" name="Picture Placeholder 4"/>
          <p:cNvPicPr>
            <a:picLocks noGrp="1" noChangeAspect="1"/>
          </p:cNvPicPr>
          <p:nvPr>
            <p:ph type="pic" sz="quarter" idx="12"/>
          </p:nvPr>
        </p:nvPicPr>
        <p:blipFill>
          <a:blip r:embed="rId3"/>
          <a:srcRect t="28930" b="28930"/>
          <a:stretch>
            <a:fillRect/>
          </a:stretch>
        </p:blipFill>
        <p:spPr/>
      </p:pic>
    </p:spTree>
    <p:extLst>
      <p:ext uri="{BB962C8B-B14F-4D97-AF65-F5344CB8AC3E}">
        <p14:creationId xmlns:p14="http://schemas.microsoft.com/office/powerpoint/2010/main" val="2340998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2">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8F4E3902-6D3F-1B4F-A3EA-6788E11CA6A0}"/>
              </a:ext>
            </a:extLst>
          </p:cNvPr>
          <p:cNvSpPr>
            <a:spLocks noGrp="1"/>
          </p:cNvSpPr>
          <p:nvPr>
            <p:ph type="title"/>
          </p:nvPr>
        </p:nvSpPr>
        <p:spPr>
          <a:xfrm>
            <a:off x="504000" y="504000"/>
            <a:ext cx="11186475" cy="738664"/>
          </a:xfrm>
        </p:spPr>
        <p:txBody>
          <a:bodyPr/>
          <a:lstStyle>
            <a:lvl1pPr>
              <a:defRPr/>
            </a:lvl1pPr>
          </a:lstStyle>
          <a:p>
            <a:r>
              <a:rPr lang="ja-JP" dirty="0">
                <a:solidFill>
                  <a:schemeClr val="accent1"/>
                </a:solidFill>
                <a:latin typeface="MS PGothic"/>
                <a:cs typeface="MS PGothic"/>
              </a:rPr>
              <a:t>機能の概要</a:t>
            </a:r>
            <a:r>
              <a:t/>
            </a:r>
            <a:br/>
            <a:r>
              <a:rPr lang="ja-JP" b="0" dirty="0">
                <a:solidFill>
                  <a:schemeClr val="tx1">
                    <a:lumMod val="50000"/>
                    <a:lumOff val="50000"/>
                  </a:schemeClr>
                </a:solidFill>
                <a:latin typeface="MS PGothic"/>
                <a:cs typeface="MS PGothic"/>
              </a:rPr>
              <a:t>新機能: </a:t>
            </a:r>
            <a:r>
              <a:rPr lang="ja-JP" smtClean="0">
                <a:latin typeface="MS PGothic"/>
                <a:cs typeface="MS PGothic"/>
              </a:rPr>
              <a:t>見積メッセージに返される理由コード「関心なし」</a:t>
            </a:r>
          </a:p>
        </p:txBody>
      </p:sp>
      <p:sp>
        <p:nvSpPr>
          <p:cNvPr id="13" name="Chord 12">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D86C4253-6EEB-504E-BF7D-A41E78BF48B3}"/>
              </a:ext>
            </a:extLst>
          </p:cNvPr>
          <p:cNvSpPr/>
          <p:nvPr/>
        </p:nvSpPr>
        <p:spPr>
          <a:xfrm>
            <a:off x="10237691" y="564751"/>
            <a:ext cx="186179" cy="186179"/>
          </a:xfrm>
          <a:prstGeom prst="chord">
            <a:avLst>
              <a:gd name="adj1" fmla="val 16200000"/>
              <a:gd name="adj2" fmla="val 16200000"/>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14" name="Group 13">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3E44CDF8-55DB-B04E-8346-5C597B384564}"/>
              </a:ext>
            </a:extLst>
          </p:cNvPr>
          <p:cNvGrpSpPr/>
          <p:nvPr/>
        </p:nvGrpSpPr>
        <p:grpSpPr>
          <a:xfrm>
            <a:off x="10214419" y="305550"/>
            <a:ext cx="232724" cy="232724"/>
            <a:chOff x="2870158" y="5955834"/>
            <a:chExt cx="232724" cy="232724"/>
          </a:xfrm>
        </p:grpSpPr>
        <p:sp>
          <p:nvSpPr>
            <p:cNvPr id="15" name="Oval 14">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DAFD2C1E-6C72-8E44-9D44-AD25333F80B3}"/>
                </a:ext>
              </a:extLst>
            </p:cNvPr>
            <p:cNvSpPr/>
            <p:nvPr/>
          </p:nvSpPr>
          <p:spPr>
            <a:xfrm>
              <a:off x="2870158" y="5955834"/>
              <a:ext cx="232724" cy="232724"/>
            </a:xfrm>
            <a:prstGeom prst="ellipse">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6" name="Chord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B3F3C6DC-7F11-474F-98F3-0336FDD7DBFF}"/>
                </a:ext>
              </a:extLst>
            </p:cNvPr>
            <p:cNvSpPr/>
            <p:nvPr/>
          </p:nvSpPr>
          <p:spPr>
            <a:xfrm>
              <a:off x="2885936" y="6094838"/>
              <a:ext cx="182968" cy="54245"/>
            </a:xfrm>
            <a:prstGeom prst="chord">
              <a:avLst>
                <a:gd name="adj1" fmla="val 847355"/>
                <a:gd name="adj2" fmla="val 9846800"/>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dirty="0"/>
            </a:p>
          </p:txBody>
        </p:sp>
      </p:grpSp>
      <p:sp>
        <p:nvSpPr>
          <p:cNvPr id="17" name="TextBox 1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53802147-92CB-A441-AC6B-619DA5E35F27}"/>
              </a:ext>
            </a:extLst>
          </p:cNvPr>
          <p:cNvSpPr txBox="1"/>
          <p:nvPr/>
        </p:nvSpPr>
        <p:spPr>
          <a:xfrm>
            <a:off x="504000" y="1360025"/>
            <a:ext cx="3767900" cy="476385"/>
          </a:xfrm>
          <a:prstGeom prst="rect">
            <a:avLst/>
          </a:prstGeom>
          <a:noFill/>
        </p:spPr>
        <p:txBody>
          <a:bodyPr wrap="square" lIns="0" tIns="0" rIns="0" bIns="0" rtlCol="0">
            <a:normAutofit/>
          </a:bodyPr>
          <a:lstStyle/>
          <a:p>
            <a:r>
              <a:rPr lang="ja-JP" sz="1800" b="1" dirty="0">
                <a:latin typeface="MS PGothic"/>
                <a:cs typeface="MS PGothic"/>
              </a:rPr>
              <a:t>お客様の課題</a:t>
            </a:r>
            <a:endParaRPr lang="ja-JP" sz="1200" dirty="0"/>
          </a:p>
        </p:txBody>
      </p:sp>
      <p:sp>
        <p:nvSpPr>
          <p:cNvPr id="18" name="TextBox 17">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EC79909-E409-3F4D-BDFD-FB39DD8DB2D3}"/>
              </a:ext>
            </a:extLst>
          </p:cNvPr>
          <p:cNvSpPr txBox="1"/>
          <p:nvPr/>
        </p:nvSpPr>
        <p:spPr>
          <a:xfrm>
            <a:off x="504000" y="4356100"/>
            <a:ext cx="3767900" cy="488070"/>
          </a:xfrm>
          <a:prstGeom prst="rect">
            <a:avLst/>
          </a:prstGeom>
          <a:noFill/>
        </p:spPr>
        <p:txBody>
          <a:bodyPr wrap="square" lIns="0" tIns="0" rIns="0" bIns="0" rtlCol="0">
            <a:normAutofit/>
          </a:bodyPr>
          <a:lstStyle/>
          <a:p>
            <a:pPr eaLnBrk="0" hangingPunct="0">
              <a:spcBef>
                <a:spcPts val="238"/>
              </a:spcBef>
              <a:buClr>
                <a:schemeClr val="folHlink"/>
              </a:buClr>
              <a:buSzPct val="130000"/>
            </a:pPr>
            <a:r>
              <a:rPr lang="ja-JP" sz="1800" b="1" kern="1200" dirty="0">
                <a:solidFill>
                  <a:schemeClr val="tx1"/>
                </a:solidFill>
                <a:latin typeface="MS PGothic"/>
                <a:cs typeface="MS PGothic"/>
              </a:rPr>
              <a:t>ソリューション領域</a:t>
            </a:r>
            <a:endParaRPr lang="ja-JP" sz="1200" dirty="0"/>
          </a:p>
        </p:txBody>
      </p:sp>
      <p:sp>
        <p:nvSpPr>
          <p:cNvPr id="19" name="TextBox 18">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1FC3B68-0FA7-6540-A964-C0CFF907596B}"/>
              </a:ext>
            </a:extLst>
          </p:cNvPr>
          <p:cNvSpPr txBox="1"/>
          <p:nvPr/>
        </p:nvSpPr>
        <p:spPr>
          <a:xfrm>
            <a:off x="4332949" y="1371492"/>
            <a:ext cx="3170509" cy="549905"/>
          </a:xfrm>
          <a:prstGeom prst="rect">
            <a:avLst/>
          </a:prstGeom>
          <a:noFill/>
        </p:spPr>
        <p:txBody>
          <a:bodyPr wrap="square" lIns="0" tIns="0" rIns="0" bIns="0" rtlCol="0">
            <a:normAutofit/>
          </a:bodyPr>
          <a:lstStyle/>
          <a:p>
            <a:pPr marL="0" marR="0" lvl="0" indent="0" algn="l" defTabSz="1088558" rtl="0" eaLnBrk="1" fontAlgn="auto" latinLnBrk="0" hangingPunct="1">
              <a:lnSpc>
                <a:spcPct val="100000"/>
              </a:lnSpc>
              <a:spcBef>
                <a:spcPts val="0"/>
              </a:spcBef>
              <a:spcAft>
                <a:spcPts val="0"/>
              </a:spcAft>
              <a:buClrTx/>
              <a:buSzTx/>
              <a:buFontTx/>
              <a:buNone/>
              <a:tabLst/>
              <a:defRPr/>
            </a:pPr>
            <a:r>
              <a:rPr lang="ja-JP" sz="1800" b="1" dirty="0">
                <a:solidFill>
                  <a:schemeClr val="accent1"/>
                </a:solidFill>
                <a:latin typeface="MS PGothic"/>
                <a:cs typeface="MS PGothic"/>
              </a:rPr>
              <a:t>SAP</a:t>
            </a:r>
            <a:r>
              <a:rPr lang="ja-JP" smtClean="0">
                <a:latin typeface="MS PGothic"/>
                <a:cs typeface="MS PGothic"/>
              </a:rPr>
              <a:t> </a:t>
            </a:r>
            <a:r>
              <a:rPr lang="ja-JP" sz="1800" b="1" dirty="0">
                <a:solidFill>
                  <a:schemeClr val="accent1"/>
                </a:solidFill>
                <a:latin typeface="MS PGothic"/>
                <a:cs typeface="MS PGothic"/>
              </a:rPr>
              <a:t>Ariba</a:t>
            </a:r>
            <a:r>
              <a:rPr lang="ja-JP" sz="1800" b="1" dirty="0">
                <a:solidFill>
                  <a:schemeClr val="tx1"/>
                </a:solidFill>
                <a:latin typeface="MS PGothic"/>
                <a:cs typeface="MS PGothic"/>
              </a:rPr>
              <a:t> でこの課題に対応</a:t>
            </a:r>
            <a:endParaRPr lang="ja-JP" sz="1200" kern="0" dirty="0">
              <a:solidFill>
                <a:schemeClr val="accent1"/>
              </a:solidFill>
              <a:ea typeface="MS PGothic"/>
              <a:cs typeface="MS PGothic"/>
            </a:endParaRPr>
          </a:p>
        </p:txBody>
      </p:sp>
      <p:sp>
        <p:nvSpPr>
          <p:cNvPr id="20" name="TextBox 19">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33EDD903-9F38-6147-8CA7-4F9E3EA8A30F}"/>
              </a:ext>
            </a:extLst>
          </p:cNvPr>
          <p:cNvSpPr txBox="1"/>
          <p:nvPr/>
        </p:nvSpPr>
        <p:spPr>
          <a:xfrm>
            <a:off x="4339400" y="4356101"/>
            <a:ext cx="3606800" cy="488070"/>
          </a:xfrm>
          <a:prstGeom prst="rect">
            <a:avLst/>
          </a:prstGeom>
          <a:noFill/>
        </p:spPr>
        <p:txBody>
          <a:bodyPr wrap="square" lIns="0" tIns="0" rIns="0" bIns="0" rtlCol="0">
            <a:normAutofit/>
          </a:bodyPr>
          <a:lstStyle/>
          <a:p>
            <a:pPr marL="0" marR="0" lvl="0" indent="0" algn="l" defTabSz="1088558" rtl="0" eaLnBrk="1" fontAlgn="auto" latinLnBrk="0" hangingPunct="1">
              <a:lnSpc>
                <a:spcPct val="100000"/>
              </a:lnSpc>
              <a:spcBef>
                <a:spcPts val="0"/>
              </a:spcBef>
              <a:spcAft>
                <a:spcPts val="0"/>
              </a:spcAft>
              <a:buClrTx/>
              <a:buSzTx/>
              <a:buFontTx/>
              <a:buNone/>
              <a:tabLst/>
              <a:defRPr/>
            </a:pPr>
            <a:r>
              <a:rPr lang="ja-JP" sz="1800" b="1" kern="1200" dirty="0">
                <a:solidFill>
                  <a:schemeClr val="tx1"/>
                </a:solidFill>
                <a:latin typeface="MS PGothic"/>
                <a:cs typeface="MS PGothic"/>
              </a:rPr>
              <a:t>実装に関する情報</a:t>
            </a:r>
            <a:endParaRPr lang="ja-JP" sz="1200" baseline="0" dirty="0"/>
          </a:p>
        </p:txBody>
      </p:sp>
      <p:sp>
        <p:nvSpPr>
          <p:cNvPr id="21" name="TextBox 20">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C925C6AC-CD5B-0849-A859-BC67159AC2F1}"/>
              </a:ext>
            </a:extLst>
          </p:cNvPr>
          <p:cNvSpPr txBox="1"/>
          <p:nvPr/>
        </p:nvSpPr>
        <p:spPr>
          <a:xfrm>
            <a:off x="8039100" y="1371492"/>
            <a:ext cx="3670300" cy="511218"/>
          </a:xfrm>
          <a:prstGeom prst="rect">
            <a:avLst/>
          </a:prstGeom>
          <a:noFill/>
        </p:spPr>
        <p:txBody>
          <a:bodyPr wrap="square" lIns="0" tIns="0" rIns="0" bIns="0" rtlCol="0">
            <a:normAutofit/>
          </a:bodyPr>
          <a:lstStyle/>
          <a:p>
            <a:pPr marL="0" marR="0" lvl="0" indent="0" algn="l" defTabSz="1088558" rtl="0" eaLnBrk="1" fontAlgn="auto" latinLnBrk="0" hangingPunct="1">
              <a:lnSpc>
                <a:spcPct val="100000"/>
              </a:lnSpc>
              <a:spcBef>
                <a:spcPts val="0"/>
              </a:spcBef>
              <a:spcAft>
                <a:spcPts val="0"/>
              </a:spcAft>
              <a:buClrTx/>
              <a:buSzTx/>
              <a:buFontTx/>
              <a:buNone/>
              <a:tabLst/>
              <a:defRPr/>
            </a:pPr>
            <a:r>
              <a:rPr lang="ja-JP" sz="1800" b="1" kern="1200" dirty="0">
                <a:solidFill>
                  <a:schemeClr val="tx1"/>
                </a:solidFill>
                <a:latin typeface="MS PGothic"/>
                <a:cs typeface="MS PGothic"/>
              </a:rPr>
              <a:t>実現される主なメリット</a:t>
            </a:r>
            <a:endParaRPr lang="ja-JP" sz="1200" dirty="0"/>
          </a:p>
        </p:txBody>
      </p:sp>
      <p:sp>
        <p:nvSpPr>
          <p:cNvPr id="22" name="TextBox 2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F57B7AD-476F-E540-8170-C1A5C47DE6C6}"/>
              </a:ext>
            </a:extLst>
          </p:cNvPr>
          <p:cNvSpPr txBox="1"/>
          <p:nvPr/>
        </p:nvSpPr>
        <p:spPr>
          <a:xfrm>
            <a:off x="8035100" y="4356101"/>
            <a:ext cx="3687000" cy="488070"/>
          </a:xfrm>
          <a:prstGeom prst="rect">
            <a:avLst/>
          </a:prstGeom>
          <a:noFill/>
        </p:spPr>
        <p:txBody>
          <a:bodyPr wrap="square" lIns="0" tIns="0" rIns="0" bIns="0" rtlCol="0">
            <a:normAutofit/>
          </a:bodyPr>
          <a:lstStyle/>
          <a:p>
            <a:pPr marL="0" marR="0" lvl="0" indent="0" algn="l" defTabSz="1088558" rtl="0" eaLnBrk="1" fontAlgn="auto" latinLnBrk="0" hangingPunct="1">
              <a:lnSpc>
                <a:spcPct val="100000"/>
              </a:lnSpc>
              <a:spcBef>
                <a:spcPts val="0"/>
              </a:spcBef>
              <a:spcAft>
                <a:spcPts val="0"/>
              </a:spcAft>
              <a:buClrTx/>
              <a:buSzTx/>
              <a:buFontTx/>
              <a:buNone/>
              <a:tabLst/>
              <a:defRPr/>
            </a:pPr>
            <a:r>
              <a:rPr lang="ja-JP" sz="1800" b="1" kern="1200" dirty="0">
                <a:solidFill>
                  <a:schemeClr val="tx1"/>
                </a:solidFill>
                <a:latin typeface="MS PGothic"/>
                <a:cs typeface="MS PGothic"/>
              </a:rPr>
              <a:t>前提条件および制限事項</a:t>
            </a:r>
            <a:endParaRPr lang="ja-JP" sz="1200" b="0" baseline="0" dirty="0"/>
          </a:p>
        </p:txBody>
      </p:sp>
      <p:sp>
        <p:nvSpPr>
          <p:cNvPr id="7" name="TextBox 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07605F5C-99B1-F246-A40B-D40E63460CED}"/>
              </a:ext>
            </a:extLst>
          </p:cNvPr>
          <p:cNvSpPr txBox="1"/>
          <p:nvPr/>
        </p:nvSpPr>
        <p:spPr>
          <a:xfrm>
            <a:off x="7792335" y="361617"/>
            <a:ext cx="2239610" cy="184666"/>
          </a:xfrm>
          <a:prstGeom prst="rect">
            <a:avLst/>
          </a:prstGeom>
          <a:noFill/>
        </p:spPr>
        <p:txBody>
          <a:bodyPr wrap="square" lIns="0" tIns="0" rIns="0" bIns="0" rtlCol="0">
            <a:normAutofit/>
          </a:bodyPr>
          <a:lstStyle/>
          <a:p>
            <a:pPr algn="r"/>
            <a:r>
              <a:rPr lang="ja-JP" sz="1200" b="1" dirty="0">
                <a:latin typeface="MS PGothic"/>
                <a:cs typeface="MS PGothic"/>
              </a:rPr>
              <a:t>実装の難易度      </a:t>
            </a:r>
          </a:p>
        </p:txBody>
      </p:sp>
      <p:sp>
        <p:nvSpPr>
          <p:cNvPr id="24" name="TextBox 23">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E1F3EF55-843A-1D42-B3A4-7711E80B00F9}"/>
              </a:ext>
            </a:extLst>
          </p:cNvPr>
          <p:cNvSpPr txBox="1"/>
          <p:nvPr/>
        </p:nvSpPr>
        <p:spPr>
          <a:xfrm>
            <a:off x="7797250" y="565779"/>
            <a:ext cx="2239610" cy="184666"/>
          </a:xfrm>
          <a:prstGeom prst="rect">
            <a:avLst/>
          </a:prstGeom>
          <a:noFill/>
        </p:spPr>
        <p:txBody>
          <a:bodyPr wrap="square" lIns="0" tIns="0" rIns="0" bIns="0" rtlCol="0">
            <a:normAutofit/>
          </a:bodyPr>
          <a:lstStyle/>
          <a:p>
            <a:pPr algn="r"/>
            <a:r>
              <a:rPr lang="ja-JP" sz="1200" b="1" dirty="0">
                <a:latin typeface="MS PGothic"/>
                <a:cs typeface="MS PGothic"/>
              </a:rPr>
              <a:t>関連する地域</a:t>
            </a:r>
          </a:p>
        </p:txBody>
      </p:sp>
      <p:sp>
        <p:nvSpPr>
          <p:cNvPr id="25" name="TextBox 24">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CB5C7A8-8FFA-E84B-9AD9-FA164352F5E9}"/>
              </a:ext>
            </a:extLst>
          </p:cNvPr>
          <p:cNvSpPr txBox="1"/>
          <p:nvPr/>
        </p:nvSpPr>
        <p:spPr>
          <a:xfrm>
            <a:off x="10531246" y="356700"/>
            <a:ext cx="1482762" cy="184666"/>
          </a:xfrm>
          <a:prstGeom prst="rect">
            <a:avLst/>
          </a:prstGeom>
          <a:noFill/>
        </p:spPr>
        <p:txBody>
          <a:bodyPr wrap="square" lIns="0" tIns="0" rIns="0" bIns="0" rtlCol="0">
            <a:normAutofit/>
          </a:bodyPr>
          <a:lstStyle/>
          <a:p>
            <a:r>
              <a:rPr lang="ja-JP" sz="1200" dirty="0">
                <a:latin typeface="MS PGothic"/>
                <a:cs typeface="MS PGothic"/>
              </a:rPr>
              <a:t>ロータッチ/容易 </a:t>
            </a:r>
          </a:p>
        </p:txBody>
      </p:sp>
      <p:sp>
        <p:nvSpPr>
          <p:cNvPr id="26" name="TextBox 2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3C795CF8-8D4F-354F-A3A4-56927013ABA9}"/>
              </a:ext>
            </a:extLst>
          </p:cNvPr>
          <p:cNvSpPr txBox="1"/>
          <p:nvPr/>
        </p:nvSpPr>
        <p:spPr>
          <a:xfrm>
            <a:off x="10526328" y="574309"/>
            <a:ext cx="1487680" cy="184666"/>
          </a:xfrm>
          <a:prstGeom prst="rect">
            <a:avLst/>
          </a:prstGeom>
          <a:noFill/>
        </p:spPr>
        <p:txBody>
          <a:bodyPr wrap="square" lIns="0" tIns="0" rIns="0" bIns="0" rtlCol="0">
            <a:normAutofit/>
          </a:bodyPr>
          <a:lstStyle/>
          <a:p>
            <a:r>
              <a:rPr lang="ja-JP" sz="1200" dirty="0">
                <a:latin typeface="MS PGothic"/>
                <a:cs typeface="MS PGothic"/>
              </a:rPr>
              <a:t>グローバル</a:t>
            </a:r>
          </a:p>
        </p:txBody>
      </p:sp>
      <p:sp>
        <p:nvSpPr>
          <p:cNvPr id="23" name="TextBox 22">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BE77D1F-FE29-E84D-81A4-E68EDB0FCE08}"/>
              </a:ext>
            </a:extLst>
          </p:cNvPr>
          <p:cNvSpPr txBox="1"/>
          <p:nvPr/>
        </p:nvSpPr>
        <p:spPr>
          <a:xfrm>
            <a:off x="505931" y="4844170"/>
            <a:ext cx="3767900" cy="1632830"/>
          </a:xfrm>
          <a:prstGeom prst="rect">
            <a:avLst/>
          </a:prstGeom>
          <a:noFill/>
        </p:spPr>
        <p:txBody>
          <a:bodyPr wrap="square" lIns="0" tIns="0" rIns="0" bIns="0" rtlCol="0">
            <a:normAutofit/>
          </a:bodyPr>
          <a:lstStyle/>
          <a:p>
            <a:pPr lvl="0" defTabSz="1088558">
              <a:defRPr/>
            </a:pPr>
            <a:r>
              <a:rPr lang="ja-JP" sz="1200" dirty="0">
                <a:latin typeface="MS PGothic"/>
                <a:cs typeface="MS PGothic"/>
              </a:rPr>
              <a:t>業務的購買/Ariba Network/見積りの自動化</a:t>
            </a:r>
          </a:p>
        </p:txBody>
      </p:sp>
      <p:sp>
        <p:nvSpPr>
          <p:cNvPr id="27" name="TextBox 2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C2B6D011-B7CC-BD4C-AAAC-8C3FC5FEC9AC}"/>
              </a:ext>
            </a:extLst>
          </p:cNvPr>
          <p:cNvSpPr txBox="1"/>
          <p:nvPr/>
        </p:nvSpPr>
        <p:spPr>
          <a:xfrm>
            <a:off x="4341331" y="4844170"/>
            <a:ext cx="3451004" cy="1632830"/>
          </a:xfrm>
          <a:prstGeom prst="rect">
            <a:avLst/>
          </a:prstGeom>
          <a:noFill/>
        </p:spPr>
        <p:txBody>
          <a:bodyPr wrap="square" lIns="0" tIns="0" rIns="0" bIns="0" rtlCol="0">
            <a:normAutofit/>
          </a:bodyPr>
          <a:lstStyle/>
          <a:p>
            <a:pPr fontAlgn="t"/>
            <a:r>
              <a:rPr lang="ja-JP" sz="1200" b="1" dirty="0">
                <a:latin typeface="MS PGothic"/>
                <a:cs typeface="MS PGothic"/>
              </a:rPr>
              <a:t>見積りの自動化</a:t>
            </a:r>
            <a:r>
              <a:rPr lang="ja-JP" sz="1200" dirty="0">
                <a:latin typeface="MS PGothic"/>
                <a:cs typeface="MS PGothic"/>
              </a:rPr>
              <a:t>をご使用の場合、この機能は通常の設定で「オン」になっています。この機能を利用するための処理は必要ありません。</a:t>
            </a:r>
          </a:p>
        </p:txBody>
      </p:sp>
      <p:sp>
        <p:nvSpPr>
          <p:cNvPr id="28" name="TextBox 27">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2A162563-B3F9-0040-9481-255B0FF7460A}"/>
              </a:ext>
            </a:extLst>
          </p:cNvPr>
          <p:cNvSpPr txBox="1"/>
          <p:nvPr/>
        </p:nvSpPr>
        <p:spPr>
          <a:xfrm>
            <a:off x="8037031" y="4844170"/>
            <a:ext cx="3687000" cy="1632830"/>
          </a:xfrm>
          <a:prstGeom prst="rect">
            <a:avLst/>
          </a:prstGeom>
          <a:noFill/>
        </p:spPr>
        <p:txBody>
          <a:bodyPr wrap="square" lIns="0" tIns="0" rIns="0" bIns="0" rtlCol="0">
            <a:normAutofit/>
          </a:bodyPr>
          <a:lstStyle/>
          <a:p>
            <a:r>
              <a:rPr lang="ja-JP" sz="1200" b="0" baseline="0" dirty="0">
                <a:latin typeface="MS PGothic"/>
                <a:cs typeface="MS PGothic"/>
              </a:rPr>
              <a:t>N/A</a:t>
            </a:r>
          </a:p>
        </p:txBody>
      </p:sp>
      <p:sp>
        <p:nvSpPr>
          <p:cNvPr id="29" name="TextBox 28">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29B4647D-061E-874E-B28F-E77F67C375BA}"/>
              </a:ext>
            </a:extLst>
          </p:cNvPr>
          <p:cNvSpPr txBox="1"/>
          <p:nvPr/>
        </p:nvSpPr>
        <p:spPr>
          <a:xfrm>
            <a:off x="505928" y="1921397"/>
            <a:ext cx="3767900" cy="2407054"/>
          </a:xfrm>
          <a:prstGeom prst="rect">
            <a:avLst/>
          </a:prstGeom>
          <a:noFill/>
        </p:spPr>
        <p:txBody>
          <a:bodyPr wrap="square" lIns="0" tIns="0" rIns="0" bIns="0" rtlCol="0">
            <a:normAutofit/>
          </a:bodyPr>
          <a:lstStyle/>
          <a:p>
            <a:r>
              <a:rPr lang="ja-JP" sz="1200" dirty="0">
                <a:latin typeface="MS PGothic"/>
                <a:cs typeface="MS PGothic"/>
              </a:rPr>
              <a:t>バイヤーには、サプライヤの入札却下の理由コードが送信されませんでした。</a:t>
            </a:r>
          </a:p>
        </p:txBody>
      </p:sp>
      <p:sp>
        <p:nvSpPr>
          <p:cNvPr id="30" name="TextBox 29">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B1AA52FF-B118-B64E-A4B7-BD8A5184230C}"/>
              </a:ext>
            </a:extLst>
          </p:cNvPr>
          <p:cNvSpPr txBox="1"/>
          <p:nvPr/>
        </p:nvSpPr>
        <p:spPr>
          <a:xfrm>
            <a:off x="4323303" y="1921396"/>
            <a:ext cx="3435025" cy="2407053"/>
          </a:xfrm>
          <a:prstGeom prst="rect">
            <a:avLst/>
          </a:prstGeom>
          <a:noFill/>
        </p:spPr>
        <p:txBody>
          <a:bodyPr wrap="square" lIns="0" tIns="0" rIns="0" bIns="0" rtlCol="0">
            <a:normAutofit/>
          </a:bodyPr>
          <a:lstStyle/>
          <a:p>
            <a:pPr lvl="0" defTabSz="1088558">
              <a:defRPr/>
            </a:pPr>
            <a:r>
              <a:rPr lang="ja-JP" sz="1200" dirty="0">
                <a:latin typeface="MS PGothic"/>
                <a:cs typeface="MS PGothic"/>
              </a:rPr>
              <a:t>見積メッセージのヘッダーレベルと明細レベルの両方に、サプライヤ却下の理由コードが含まれます。</a:t>
            </a:r>
          </a:p>
          <a:p>
            <a:pPr lvl="0" defTabSz="1088558">
              <a:defRPr/>
            </a:pPr>
            <a:endParaRPr lang="ja-JP" sz="1200" dirty="0"/>
          </a:p>
          <a:p>
            <a:pPr lvl="0" defTabSz="1088558">
              <a:defRPr/>
            </a:pPr>
            <a:r>
              <a:rPr lang="ja-JP" sz="1200" dirty="0">
                <a:latin typeface="MS PGothic"/>
                <a:cs typeface="MS PGothic"/>
              </a:rPr>
              <a:t>どちらの場合も、情報は「RejectionReason」という</a:t>
            </a:r>
            <a:r>
              <a:rPr lang="ja-JP" smtClean="0">
                <a:latin typeface="MS PGothic"/>
                <a:cs typeface="MS PGothic"/>
              </a:rPr>
              <a:t> </a:t>
            </a:r>
            <a:r>
              <a:rPr lang="ja-JP" sz="1200" dirty="0">
                <a:latin typeface="MS PGothic"/>
                <a:cs typeface="MS PGothic"/>
              </a:rPr>
              <a:t>Extrinsic</a:t>
            </a:r>
            <a:r>
              <a:rPr lang="ja-JP" smtClean="0">
                <a:latin typeface="MS PGothic"/>
                <a:cs typeface="MS PGothic"/>
              </a:rPr>
              <a:t> </a:t>
            </a:r>
            <a:r>
              <a:rPr lang="ja-JP" sz="1200" dirty="0">
                <a:latin typeface="MS PGothic"/>
                <a:cs typeface="MS PGothic"/>
              </a:rPr>
              <a:t>フィールドに送信されます。 </a:t>
            </a:r>
            <a:endParaRPr lang="ja-JP" sz="1200" dirty="0"/>
          </a:p>
          <a:p>
            <a:pPr lvl="0" defTabSz="1088558">
              <a:defRPr/>
            </a:pPr>
            <a:endParaRPr lang="ja-JP" sz="1200" kern="0" dirty="0">
              <a:ea typeface="MS PGothic"/>
              <a:cs typeface="MS PGothic"/>
            </a:endParaRPr>
          </a:p>
          <a:p>
            <a:pPr lvl="0" defTabSz="1088558">
              <a:defRPr/>
            </a:pPr>
            <a:endParaRPr lang="ja-JP" sz="1200" kern="0" dirty="0">
              <a:ea typeface="MS PGothic"/>
              <a:cs typeface="MS PGothic"/>
            </a:endParaRPr>
          </a:p>
        </p:txBody>
      </p:sp>
      <p:sp>
        <p:nvSpPr>
          <p:cNvPr id="31" name="TextBox 30">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CB5248DD-C9DB-FD4B-951A-C1CD317DD197}"/>
              </a:ext>
            </a:extLst>
          </p:cNvPr>
          <p:cNvSpPr txBox="1"/>
          <p:nvPr/>
        </p:nvSpPr>
        <p:spPr>
          <a:xfrm>
            <a:off x="8041028" y="1921397"/>
            <a:ext cx="3670300" cy="2407053"/>
          </a:xfrm>
          <a:prstGeom prst="rect">
            <a:avLst/>
          </a:prstGeom>
          <a:noFill/>
        </p:spPr>
        <p:txBody>
          <a:bodyPr wrap="square" lIns="0" tIns="0" rIns="0" bIns="0" rtlCol="0">
            <a:normAutofit/>
          </a:bodyPr>
          <a:lstStyle/>
          <a:p>
            <a:pPr lvl="0" defTabSz="1088558">
              <a:defRPr/>
            </a:pPr>
            <a:r>
              <a:rPr lang="ja-JP" altLang="en-US" sz="1200">
                <a:latin typeface="MS PGothic"/>
                <a:cs typeface="MS PGothic"/>
              </a:rPr>
              <a:t>バイヤーとサプライヤは、ヘッダーレベルまたは明細レベルでサプライヤの入札却下の理由を自動的に送受信することで、メリットを得られます。</a:t>
            </a:r>
            <a:endParaRPr lang="ja-JP" sz="1200" dirty="0">
              <a:latin typeface="MS PGothic"/>
              <a:cs typeface="MS PGothic"/>
            </a:endParaRPr>
          </a:p>
        </p:txBody>
      </p:sp>
    </p:spTree>
    <p:extLst>
      <p:ext uri="{BB962C8B-B14F-4D97-AF65-F5344CB8AC3E}">
        <p14:creationId xmlns:p14="http://schemas.microsoft.com/office/powerpoint/2010/main" val="2415513661"/>
      </p:ext>
    </p:extLst>
  </p:cSld>
  <p:clrMapOvr>
    <a:masterClrMapping/>
  </p:clrMapOvr>
</p:sld>
</file>

<file path=ppt/theme/theme1.xml><?xml version="1.0" encoding="utf-8"?>
<a:theme xmlns:a="http://schemas.openxmlformats.org/drawingml/2006/main" name="SAP_Ariba_2017_16x9_white">
  <a:themeElements>
    <a:clrScheme name="SAP_colors_2017">
      <a:dk1>
        <a:srgbClr val="000000"/>
      </a:dk1>
      <a:lt1>
        <a:srgbClr val="FFFFFF"/>
      </a:lt1>
      <a:dk2>
        <a:srgbClr val="CCCCCC"/>
      </a:dk2>
      <a:lt2>
        <a:srgbClr val="999999"/>
      </a:lt2>
      <a:accent1>
        <a:srgbClr val="F0AB00"/>
      </a:accent1>
      <a:accent2>
        <a:srgbClr val="666666"/>
      </a:accent2>
      <a:accent3>
        <a:srgbClr val="008FD3"/>
      </a:accent3>
      <a:accent4>
        <a:srgbClr val="4FB81C"/>
      </a:accent4>
      <a:accent5>
        <a:srgbClr val="E35500"/>
      </a:accent5>
      <a:accent6>
        <a:srgbClr val="970A82"/>
      </a:accent6>
      <a:hlink>
        <a:srgbClr val="008FD3"/>
      </a:hlink>
      <a:folHlink>
        <a:srgbClr val="008FD3"/>
      </a:folHlink>
    </a:clrScheme>
    <a:fontScheme name="SAP Fonts">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6350" algn="ctr">
          <a:no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sz="1800" b="0" i="0" u="none" strike="noStrike" kern="0" cap="none" spc="0" normalizeH="0" baseline="0" noProof="0" dirty="0" err="1" smtClean="0">
            <a:ln>
              <a:noFill/>
            </a:ln>
            <a:effectLst/>
            <a:uLnTx/>
            <a:uFillTx/>
            <a:ea typeface="Arial Unicode MS" pitchFamily="34" charset="-128"/>
            <a:cs typeface="Arial Unicode MS" pitchFamily="34" charset="-128"/>
          </a:defRPr>
        </a:defPPr>
      </a:lstStyle>
    </a:spDef>
    <a:lnDef>
      <a:spPr>
        <a:ln w="9525">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fontAlgn="base">
          <a:spcBef>
            <a:spcPct val="50000"/>
          </a:spcBef>
          <a:spcAft>
            <a:spcPct val="0"/>
          </a:spcAft>
          <a:buClr>
            <a:srgbClr val="F0AB00"/>
          </a:buClr>
          <a:buSzPct val="80000"/>
          <a:defRPr sz="1800" kern="0" dirty="0" err="1" smtClean="0">
            <a:ea typeface="Arial Unicode MS" pitchFamily="34" charset="-128"/>
            <a:cs typeface="Arial Unicode MS" pitchFamily="34" charset="-128"/>
          </a:defRPr>
        </a:defPPr>
      </a:lstStyle>
    </a:txDef>
  </a:objectDefaults>
  <a:extraClrSchemeLst/>
  <a:extLst>
    <a:ext uri="{05A4C25C-085E-4340-85A3-A5531E510DB2}">
      <thm15:themeFamily xmlns:thm15="http://schemas.microsoft.com/office/thememl/2012/main" xmlns="" name="9-27_Feature in a Box.potx" id="{06956BFC-273A-4F5B-A332-B8F1ADF4E5AC}" vid="{C57FDC2D-C02F-4778-85DB-FE5C9068E2AA}"/>
    </a:ext>
  </a:extLst>
</a:theme>
</file>

<file path=ppt/theme/theme2.xml><?xml version="1.0" encoding="utf-8"?>
<a:theme xmlns:a="http://schemas.openxmlformats.org/drawingml/2006/main" name="Office Theme">
  <a:themeElements>
    <a:clrScheme name="SAP_Colors2011_1.1">
      <a:dk1>
        <a:srgbClr val="000000"/>
      </a:dk1>
      <a:lt1>
        <a:srgbClr val="FFFFFF"/>
      </a:lt1>
      <a:dk2>
        <a:srgbClr val="0076CB"/>
      </a:dk2>
      <a:lt2>
        <a:srgbClr val="CCCCCC"/>
      </a:lt2>
      <a:accent1>
        <a:srgbClr val="F0AB00"/>
      </a:accent1>
      <a:accent2>
        <a:srgbClr val="666666"/>
      </a:accent2>
      <a:accent3>
        <a:srgbClr val="0076CB"/>
      </a:accent3>
      <a:accent4>
        <a:srgbClr val="4FB81C"/>
      </a:accent4>
      <a:accent5>
        <a:srgbClr val="E35500"/>
      </a:accent5>
      <a:accent6>
        <a:srgbClr val="760A85"/>
      </a:accent6>
      <a:hlink>
        <a:srgbClr val="666666"/>
      </a:hlink>
      <a:folHlink>
        <a:srgbClr val="CCCCCC"/>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Application xmlns="http://www.sap.com/cof/powerpoint/application">
  <Version>2</Version>
  <Revision>2.3.1.59737</Revision>
</Application>
</file>

<file path=customXml/item2.xml><?xml version="1.0" encoding="utf-8"?>
<Application xmlns="http://www.sap.com/cof/ao/powerpoint/application">
  <com.sap.ip.bi.pioneer>
    <Version>4</Version>
    <AAO_Revision>2.3.1.59737</AAO_Revision>
    <RefreshOnOpen>False</RefreshOnOpen>
    <PlanningModeSetToChangeMode>True</PlanningModeSetToChangeMode>
    <Cleaned>False</Cleaned>
    <ForcePromptOnInitialRefresh>False</ForcePromptOnInitialRefresh>
    <StorePromptsInDocument>True</StorePromptsInDocument>
    <MergeVariables>False</MergeVariables>
    <WorkingMode>Local</WorkingMode>
    <RefreshPlanningObjectsOnRefreshAll>True</RefreshPlanningObjectsOnRefreshAll>
    <Items/>
  </com.sap.ip.bi.pioneer>
</Application>
</file>

<file path=customXml/itemProps1.xml><?xml version="1.0" encoding="utf-8"?>
<ds:datastoreItem xmlns:ds="http://schemas.openxmlformats.org/officeDocument/2006/customXml" ds:itemID="{92C9C50B-DE6F-4231-AA3F-FED1CF9302D8}">
  <ds:schemaRefs>
    <ds:schemaRef ds:uri="http://www.sap.com/cof/powerpoint/application"/>
  </ds:schemaRefs>
</ds:datastoreItem>
</file>

<file path=customXml/itemProps2.xml><?xml version="1.0" encoding="utf-8"?>
<ds:datastoreItem xmlns:ds="http://schemas.openxmlformats.org/officeDocument/2006/customXml" ds:itemID="{379FC974-FEF5-4EDD-8E5D-CA2B6D796CF0}">
  <ds:schemaRefs>
    <ds:schemaRef ds:uri="http://www.sap.com/cof/ao/powerpoint/application"/>
  </ds:schemaRefs>
</ds:datastoreItem>
</file>

<file path=docProps/app.xml><?xml version="1.0" encoding="utf-8"?>
<Properties xmlns="http://schemas.openxmlformats.org/officeDocument/2006/extended-properties" xmlns:vt="http://schemas.openxmlformats.org/officeDocument/2006/docPropsVTypes">
  <Template/>
  <TotalTime>0</TotalTime>
  <Words>196</Words>
  <Application>Microsoft Office PowerPoint</Application>
  <PresentationFormat>Custom</PresentationFormat>
  <Paragraphs>25</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SAP_Ariba_2017_16x9_white</vt:lpstr>
      <vt:lpstr>PowerPoint Presentation</vt:lpstr>
      <vt:lpstr>機能の概要 新機能: 見積メッセージに返される理由コード「関心なし」</vt:lpstr>
    </vt:vector>
  </TitlesOfParts>
  <Company>SAP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SAP Ariba PPT Template</dc:title>
  <dc:creator>SAP SE</dc:creator>
  <cp:keywords>2017/16:9/white</cp:keywords>
  <cp:lastModifiedBy>C5142950</cp:lastModifiedBy>
  <cp:revision>457</cp:revision>
  <dcterms:created xsi:type="dcterms:W3CDTF">2015-10-14T11:21:43Z</dcterms:created>
  <dcterms:modified xsi:type="dcterms:W3CDTF">2018-10-05T04:17:59Z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