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7545" r:id="rId2"/>
    <p:sldId id="2078559380" r:id="rId3"/>
    <p:sldId id="2078559367" r:id="rId4"/>
    <p:sldId id="2078559368" r:id="rId5"/>
    <p:sldId id="2078559369" r:id="rId6"/>
    <p:sldId id="2078559370" r:id="rId7"/>
    <p:sldId id="2078559371" r:id="rId8"/>
    <p:sldId id="2078559386" r:id="rId9"/>
    <p:sldId id="2078559314" r:id="rId10"/>
    <p:sldId id="2078559322" r:id="rId11"/>
    <p:sldId id="2078559323" r:id="rId12"/>
    <p:sldId id="7515" r:id="rId13"/>
    <p:sldId id="752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240" y="4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rol Guerrero Adrian" userId="59fe35c3-d1aa-47ee-91e4-91efab7f9c39" providerId="ADAL" clId="{7D35747D-A5E2-4FF2-915B-86FDC0D3E934}"/>
    <pc:docChg chg="delSld">
      <pc:chgData name="Terol Guerrero Adrian" userId="59fe35c3-d1aa-47ee-91e4-91efab7f9c39" providerId="ADAL" clId="{7D35747D-A5E2-4FF2-915B-86FDC0D3E934}" dt="2024-04-04T10:20:13.239" v="0" actId="47"/>
      <pc:docMkLst>
        <pc:docMk/>
      </pc:docMkLst>
      <pc:sldChg chg="del">
        <pc:chgData name="Terol Guerrero Adrian" userId="59fe35c3-d1aa-47ee-91e4-91efab7f9c39" providerId="ADAL" clId="{7D35747D-A5E2-4FF2-915B-86FDC0D3E934}" dt="2024-04-04T10:20:13.239" v="0" actId="47"/>
        <pc:sldMkLst>
          <pc:docMk/>
          <pc:sldMk cId="1436722045" sldId="207855932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55D557-5DF0-4F4D-8030-25169335A14C}" type="datetimeFigureOut">
              <a:rPr lang="en-GB" smtClean="0"/>
              <a:t>04/04/2024</a:t>
            </a:fld>
            <a:endParaRPr lang="en-GB"/>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13B39E-3256-45C4-81E6-F620A35C514A}" type="slidenum">
              <a:rPr lang="en-GB" smtClean="0"/>
              <a:t>‹Nº›</a:t>
            </a:fld>
            <a:endParaRPr lang="en-GB"/>
          </a:p>
        </p:txBody>
      </p:sp>
    </p:spTree>
    <p:extLst>
      <p:ext uri="{BB962C8B-B14F-4D97-AF65-F5344CB8AC3E}">
        <p14:creationId xmlns:p14="http://schemas.microsoft.com/office/powerpoint/2010/main" val="1558033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3</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2688779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4</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4625196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5</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3127091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6</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2335500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7</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473446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12</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20003870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13</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547657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877C0A-62EF-0016-2718-89F9ABE59384}"/>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GB"/>
          </a:p>
        </p:txBody>
      </p:sp>
      <p:sp>
        <p:nvSpPr>
          <p:cNvPr id="3" name="Subtítulo 2">
            <a:extLst>
              <a:ext uri="{FF2B5EF4-FFF2-40B4-BE49-F238E27FC236}">
                <a16:creationId xmlns:a16="http://schemas.microsoft.com/office/drawing/2014/main" id="{28205FFB-2365-762B-D583-5D827FD03F6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GB"/>
          </a:p>
        </p:txBody>
      </p:sp>
      <p:sp>
        <p:nvSpPr>
          <p:cNvPr id="4" name="Marcador de fecha 3">
            <a:extLst>
              <a:ext uri="{FF2B5EF4-FFF2-40B4-BE49-F238E27FC236}">
                <a16:creationId xmlns:a16="http://schemas.microsoft.com/office/drawing/2014/main" id="{DDD3D4EE-4AC9-766E-BF99-219AC05FB76D}"/>
              </a:ext>
            </a:extLst>
          </p:cNvPr>
          <p:cNvSpPr>
            <a:spLocks noGrp="1"/>
          </p:cNvSpPr>
          <p:nvPr>
            <p:ph type="dt" sz="half" idx="10"/>
          </p:nvPr>
        </p:nvSpPr>
        <p:spPr/>
        <p:txBody>
          <a:bodyPr/>
          <a:lstStyle/>
          <a:p>
            <a:fld id="{63C09801-6C4D-4898-AADD-30C83A2DDAB2}" type="datetimeFigureOut">
              <a:rPr lang="en-GB" smtClean="0"/>
              <a:t>04/04/2024</a:t>
            </a:fld>
            <a:endParaRPr lang="en-GB"/>
          </a:p>
        </p:txBody>
      </p:sp>
      <p:sp>
        <p:nvSpPr>
          <p:cNvPr id="5" name="Marcador de pie de página 4">
            <a:extLst>
              <a:ext uri="{FF2B5EF4-FFF2-40B4-BE49-F238E27FC236}">
                <a16:creationId xmlns:a16="http://schemas.microsoft.com/office/drawing/2014/main" id="{8595E82E-3CF0-C2A8-59D3-64D2AAB4DF9C}"/>
              </a:ext>
            </a:extLst>
          </p:cNvPr>
          <p:cNvSpPr>
            <a:spLocks noGrp="1"/>
          </p:cNvSpPr>
          <p:nvPr>
            <p:ph type="ftr" sz="quarter" idx="11"/>
          </p:nvPr>
        </p:nvSpPr>
        <p:spPr/>
        <p:txBody>
          <a:bodyPr/>
          <a:lstStyle/>
          <a:p>
            <a:endParaRPr lang="en-GB"/>
          </a:p>
        </p:txBody>
      </p:sp>
      <p:sp>
        <p:nvSpPr>
          <p:cNvPr id="6" name="Marcador de número de diapositiva 5">
            <a:extLst>
              <a:ext uri="{FF2B5EF4-FFF2-40B4-BE49-F238E27FC236}">
                <a16:creationId xmlns:a16="http://schemas.microsoft.com/office/drawing/2014/main" id="{8169F9D4-B3FA-C546-0068-D2ABA5232C9C}"/>
              </a:ext>
            </a:extLst>
          </p:cNvPr>
          <p:cNvSpPr>
            <a:spLocks noGrp="1"/>
          </p:cNvSpPr>
          <p:nvPr>
            <p:ph type="sldNum" sz="quarter" idx="12"/>
          </p:nvPr>
        </p:nvSpPr>
        <p:spPr/>
        <p:txBody>
          <a:bodyPr/>
          <a:lstStyle/>
          <a:p>
            <a:fld id="{9C9FFAF8-FB3C-4A8E-858B-E174630EC1E8}" type="slidenum">
              <a:rPr lang="en-GB" smtClean="0"/>
              <a:t>‹Nº›</a:t>
            </a:fld>
            <a:endParaRPr lang="en-GB"/>
          </a:p>
        </p:txBody>
      </p:sp>
    </p:spTree>
    <p:extLst>
      <p:ext uri="{BB962C8B-B14F-4D97-AF65-F5344CB8AC3E}">
        <p14:creationId xmlns:p14="http://schemas.microsoft.com/office/powerpoint/2010/main" val="3774431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7AB6F4-68D5-7173-C9EC-D8D3B0FC7071}"/>
              </a:ext>
            </a:extLst>
          </p:cNvPr>
          <p:cNvSpPr>
            <a:spLocks noGrp="1"/>
          </p:cNvSpPr>
          <p:nvPr>
            <p:ph type="title"/>
          </p:nvPr>
        </p:nvSpPr>
        <p:spPr/>
        <p:txBody>
          <a:bodyPr/>
          <a:lstStyle/>
          <a:p>
            <a:r>
              <a:rPr lang="es-ES"/>
              <a:t>Haga clic para modificar el estilo de título del patrón</a:t>
            </a:r>
            <a:endParaRPr lang="en-GB"/>
          </a:p>
        </p:txBody>
      </p:sp>
      <p:sp>
        <p:nvSpPr>
          <p:cNvPr id="3" name="Marcador de texto vertical 2">
            <a:extLst>
              <a:ext uri="{FF2B5EF4-FFF2-40B4-BE49-F238E27FC236}">
                <a16:creationId xmlns:a16="http://schemas.microsoft.com/office/drawing/2014/main" id="{3321D9EA-145A-5E6D-C480-408358D40AC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Marcador de fecha 3">
            <a:extLst>
              <a:ext uri="{FF2B5EF4-FFF2-40B4-BE49-F238E27FC236}">
                <a16:creationId xmlns:a16="http://schemas.microsoft.com/office/drawing/2014/main" id="{CFEC0F83-155E-E26E-1A24-26E313DCC452}"/>
              </a:ext>
            </a:extLst>
          </p:cNvPr>
          <p:cNvSpPr>
            <a:spLocks noGrp="1"/>
          </p:cNvSpPr>
          <p:nvPr>
            <p:ph type="dt" sz="half" idx="10"/>
          </p:nvPr>
        </p:nvSpPr>
        <p:spPr/>
        <p:txBody>
          <a:bodyPr/>
          <a:lstStyle/>
          <a:p>
            <a:fld id="{63C09801-6C4D-4898-AADD-30C83A2DDAB2}" type="datetimeFigureOut">
              <a:rPr lang="en-GB" smtClean="0"/>
              <a:t>04/04/2024</a:t>
            </a:fld>
            <a:endParaRPr lang="en-GB"/>
          </a:p>
        </p:txBody>
      </p:sp>
      <p:sp>
        <p:nvSpPr>
          <p:cNvPr id="5" name="Marcador de pie de página 4">
            <a:extLst>
              <a:ext uri="{FF2B5EF4-FFF2-40B4-BE49-F238E27FC236}">
                <a16:creationId xmlns:a16="http://schemas.microsoft.com/office/drawing/2014/main" id="{0C62D90E-5654-ED3A-4C26-23E0ED552B06}"/>
              </a:ext>
            </a:extLst>
          </p:cNvPr>
          <p:cNvSpPr>
            <a:spLocks noGrp="1"/>
          </p:cNvSpPr>
          <p:nvPr>
            <p:ph type="ftr" sz="quarter" idx="11"/>
          </p:nvPr>
        </p:nvSpPr>
        <p:spPr/>
        <p:txBody>
          <a:bodyPr/>
          <a:lstStyle/>
          <a:p>
            <a:endParaRPr lang="en-GB"/>
          </a:p>
        </p:txBody>
      </p:sp>
      <p:sp>
        <p:nvSpPr>
          <p:cNvPr id="6" name="Marcador de número de diapositiva 5">
            <a:extLst>
              <a:ext uri="{FF2B5EF4-FFF2-40B4-BE49-F238E27FC236}">
                <a16:creationId xmlns:a16="http://schemas.microsoft.com/office/drawing/2014/main" id="{C93AB5C5-3E5D-A548-E2A6-A680F5AD1C68}"/>
              </a:ext>
            </a:extLst>
          </p:cNvPr>
          <p:cNvSpPr>
            <a:spLocks noGrp="1"/>
          </p:cNvSpPr>
          <p:nvPr>
            <p:ph type="sldNum" sz="quarter" idx="12"/>
          </p:nvPr>
        </p:nvSpPr>
        <p:spPr/>
        <p:txBody>
          <a:bodyPr/>
          <a:lstStyle/>
          <a:p>
            <a:fld id="{9C9FFAF8-FB3C-4A8E-858B-E174630EC1E8}" type="slidenum">
              <a:rPr lang="en-GB" smtClean="0"/>
              <a:t>‹Nº›</a:t>
            </a:fld>
            <a:endParaRPr lang="en-GB"/>
          </a:p>
        </p:txBody>
      </p:sp>
    </p:spTree>
    <p:extLst>
      <p:ext uri="{BB962C8B-B14F-4D97-AF65-F5344CB8AC3E}">
        <p14:creationId xmlns:p14="http://schemas.microsoft.com/office/powerpoint/2010/main" val="65605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F1D59AF6-978B-65E0-A956-D2598806613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GB"/>
          </a:p>
        </p:txBody>
      </p:sp>
      <p:sp>
        <p:nvSpPr>
          <p:cNvPr id="3" name="Marcador de texto vertical 2">
            <a:extLst>
              <a:ext uri="{FF2B5EF4-FFF2-40B4-BE49-F238E27FC236}">
                <a16:creationId xmlns:a16="http://schemas.microsoft.com/office/drawing/2014/main" id="{E71DA366-97FE-5F90-85A8-DE3CCA2D302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Marcador de fecha 3">
            <a:extLst>
              <a:ext uri="{FF2B5EF4-FFF2-40B4-BE49-F238E27FC236}">
                <a16:creationId xmlns:a16="http://schemas.microsoft.com/office/drawing/2014/main" id="{7BE0600F-367A-CBC0-1EC9-32E96D9850EF}"/>
              </a:ext>
            </a:extLst>
          </p:cNvPr>
          <p:cNvSpPr>
            <a:spLocks noGrp="1"/>
          </p:cNvSpPr>
          <p:nvPr>
            <p:ph type="dt" sz="half" idx="10"/>
          </p:nvPr>
        </p:nvSpPr>
        <p:spPr/>
        <p:txBody>
          <a:bodyPr/>
          <a:lstStyle/>
          <a:p>
            <a:fld id="{63C09801-6C4D-4898-AADD-30C83A2DDAB2}" type="datetimeFigureOut">
              <a:rPr lang="en-GB" smtClean="0"/>
              <a:t>04/04/2024</a:t>
            </a:fld>
            <a:endParaRPr lang="en-GB"/>
          </a:p>
        </p:txBody>
      </p:sp>
      <p:sp>
        <p:nvSpPr>
          <p:cNvPr id="5" name="Marcador de pie de página 4">
            <a:extLst>
              <a:ext uri="{FF2B5EF4-FFF2-40B4-BE49-F238E27FC236}">
                <a16:creationId xmlns:a16="http://schemas.microsoft.com/office/drawing/2014/main" id="{02BDC9D2-C51C-9471-3C68-EE831B7BC335}"/>
              </a:ext>
            </a:extLst>
          </p:cNvPr>
          <p:cNvSpPr>
            <a:spLocks noGrp="1"/>
          </p:cNvSpPr>
          <p:nvPr>
            <p:ph type="ftr" sz="quarter" idx="11"/>
          </p:nvPr>
        </p:nvSpPr>
        <p:spPr/>
        <p:txBody>
          <a:bodyPr/>
          <a:lstStyle/>
          <a:p>
            <a:endParaRPr lang="en-GB"/>
          </a:p>
        </p:txBody>
      </p:sp>
      <p:sp>
        <p:nvSpPr>
          <p:cNvPr id="6" name="Marcador de número de diapositiva 5">
            <a:extLst>
              <a:ext uri="{FF2B5EF4-FFF2-40B4-BE49-F238E27FC236}">
                <a16:creationId xmlns:a16="http://schemas.microsoft.com/office/drawing/2014/main" id="{6E2261EA-B545-B0D7-A297-BB56FDF887E4}"/>
              </a:ext>
            </a:extLst>
          </p:cNvPr>
          <p:cNvSpPr>
            <a:spLocks noGrp="1"/>
          </p:cNvSpPr>
          <p:nvPr>
            <p:ph type="sldNum" sz="quarter" idx="12"/>
          </p:nvPr>
        </p:nvSpPr>
        <p:spPr/>
        <p:txBody>
          <a:bodyPr/>
          <a:lstStyle/>
          <a:p>
            <a:fld id="{9C9FFAF8-FB3C-4A8E-858B-E174630EC1E8}" type="slidenum">
              <a:rPr lang="en-GB" smtClean="0"/>
              <a:t>‹Nº›</a:t>
            </a:fld>
            <a:endParaRPr lang="en-GB"/>
          </a:p>
        </p:txBody>
      </p:sp>
    </p:spTree>
    <p:extLst>
      <p:ext uri="{BB962C8B-B14F-4D97-AF65-F5344CB8AC3E}">
        <p14:creationId xmlns:p14="http://schemas.microsoft.com/office/powerpoint/2010/main" val="910483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ido y gráfico ">
    <p:spTree>
      <p:nvGrpSpPr>
        <p:cNvPr id="1" name=""/>
        <p:cNvGrpSpPr/>
        <p:nvPr/>
      </p:nvGrpSpPr>
      <p:grpSpPr>
        <a:xfrm>
          <a:off x="0" y="0"/>
          <a:ext cx="0" cy="0"/>
          <a:chOff x="0" y="0"/>
          <a:chExt cx="0" cy="0"/>
        </a:xfrm>
      </p:grpSpPr>
      <p:sp>
        <p:nvSpPr>
          <p:cNvPr id="15" name="Marcador de texto 14">
            <a:extLst>
              <a:ext uri="{FF2B5EF4-FFF2-40B4-BE49-F238E27FC236}">
                <a16:creationId xmlns:a16="http://schemas.microsoft.com/office/drawing/2014/main" id="{05897091-A449-4E0A-B444-7171DF90239A}"/>
              </a:ext>
            </a:extLst>
          </p:cNvPr>
          <p:cNvSpPr>
            <a:spLocks noGrp="1"/>
          </p:cNvSpPr>
          <p:nvPr>
            <p:ph type="body" sz="quarter" idx="14"/>
          </p:nvPr>
        </p:nvSpPr>
        <p:spPr>
          <a:xfrm>
            <a:off x="711024" y="337100"/>
            <a:ext cx="10758734" cy="304800"/>
          </a:xfrm>
        </p:spPr>
        <p:txBody>
          <a:bodyPr>
            <a:noAutofit/>
          </a:bodyPr>
          <a:lstStyle>
            <a:lvl1pPr marL="0" indent="0">
              <a:buFontTx/>
              <a:buNone/>
              <a:defRPr sz="1300">
                <a:solidFill>
                  <a:schemeClr val="accent1"/>
                </a:solidFill>
              </a:defRPr>
            </a:lvl1pPr>
            <a:lvl2pPr marL="457200" indent="0">
              <a:buFontTx/>
              <a:buNone/>
              <a:defRPr sz="1100"/>
            </a:lvl2pPr>
            <a:lvl3pPr marL="914400" indent="0">
              <a:buFontTx/>
              <a:buNone/>
              <a:defRPr sz="1050"/>
            </a:lvl3pPr>
            <a:lvl4pPr marL="1371600" indent="0">
              <a:buFontTx/>
              <a:buNone/>
              <a:defRPr sz="1000"/>
            </a:lvl4pPr>
            <a:lvl5pPr marL="1828800" indent="0">
              <a:buFontTx/>
              <a:buNone/>
              <a:defRPr sz="1000"/>
            </a:lvl5pPr>
          </a:lstStyle>
          <a:p>
            <a:pPr lvl="0"/>
            <a:r>
              <a:rPr lang="es-ES"/>
              <a:t>Editar los estilos de texto del patrón</a:t>
            </a:r>
          </a:p>
        </p:txBody>
      </p:sp>
      <p:sp>
        <p:nvSpPr>
          <p:cNvPr id="9" name="Título 1">
            <a:extLst>
              <a:ext uri="{FF2B5EF4-FFF2-40B4-BE49-F238E27FC236}">
                <a16:creationId xmlns:a16="http://schemas.microsoft.com/office/drawing/2014/main" id="{3AABE934-895B-422A-B16D-773558A762E3}"/>
              </a:ext>
            </a:extLst>
          </p:cNvPr>
          <p:cNvSpPr>
            <a:spLocks noGrp="1"/>
          </p:cNvSpPr>
          <p:nvPr>
            <p:ph type="title" hasCustomPrompt="1"/>
          </p:nvPr>
        </p:nvSpPr>
        <p:spPr>
          <a:xfrm>
            <a:off x="722243" y="1087458"/>
            <a:ext cx="3911401" cy="1183132"/>
          </a:xfrm>
        </p:spPr>
        <p:txBody>
          <a:bodyPr anchor="t">
            <a:normAutofit/>
          </a:bodyPr>
          <a:lstStyle>
            <a:lvl1pPr>
              <a:defRPr sz="3600">
                <a:solidFill>
                  <a:schemeClr val="accent1"/>
                </a:solidFill>
              </a:defRPr>
            </a:lvl1pPr>
          </a:lstStyle>
          <a:p>
            <a:r>
              <a:rPr lang="es-ES"/>
              <a:t>Título del patrón</a:t>
            </a:r>
          </a:p>
        </p:txBody>
      </p:sp>
      <p:sp>
        <p:nvSpPr>
          <p:cNvPr id="13" name="Marcador de texto 16">
            <a:extLst>
              <a:ext uri="{FF2B5EF4-FFF2-40B4-BE49-F238E27FC236}">
                <a16:creationId xmlns:a16="http://schemas.microsoft.com/office/drawing/2014/main" id="{3C0F691A-2EF3-4A5F-A7E8-E01ADBCA2384}"/>
              </a:ext>
            </a:extLst>
          </p:cNvPr>
          <p:cNvSpPr>
            <a:spLocks noGrp="1"/>
          </p:cNvSpPr>
          <p:nvPr>
            <p:ph type="body" sz="quarter" idx="16"/>
          </p:nvPr>
        </p:nvSpPr>
        <p:spPr>
          <a:xfrm>
            <a:off x="711025" y="2517170"/>
            <a:ext cx="3911401" cy="3659794"/>
          </a:xfrm>
        </p:spPr>
        <p:txBody>
          <a:bodyPr>
            <a:noAutofit/>
          </a:bodyPr>
          <a:lstStyle>
            <a:lvl1pPr marL="0" indent="0">
              <a:spcBef>
                <a:spcPts val="0"/>
              </a:spcBef>
              <a:spcAft>
                <a:spcPts val="2200"/>
              </a:spcAft>
              <a:buFontTx/>
              <a:buNone/>
              <a:defRPr lang="es-ES" sz="1200" kern="1200" smtClean="0">
                <a:solidFill>
                  <a:schemeClr val="tx2"/>
                </a:solidFill>
                <a:latin typeface="+mn-lt"/>
                <a:ea typeface="+mn-ea"/>
                <a:cs typeface="+mn-cs"/>
              </a:defRPr>
            </a:lvl1pPr>
            <a:lvl2pPr marL="457200" indent="0">
              <a:buFontTx/>
              <a:buNone/>
              <a:defRPr lang="es-ES" sz="1200" kern="1200" smtClean="0">
                <a:solidFill>
                  <a:schemeClr val="tx2"/>
                </a:solidFill>
                <a:latin typeface="+mn-lt"/>
                <a:ea typeface="+mn-ea"/>
                <a:cs typeface="+mn-cs"/>
              </a:defRPr>
            </a:lvl2pPr>
            <a:lvl3pPr marL="914400" indent="0">
              <a:buFontTx/>
              <a:buNone/>
              <a:defRPr lang="es-ES" sz="1200" kern="1200" smtClean="0">
                <a:solidFill>
                  <a:schemeClr val="tx2"/>
                </a:solidFill>
                <a:latin typeface="+mn-lt"/>
                <a:ea typeface="+mn-ea"/>
                <a:cs typeface="+mn-cs"/>
              </a:defRPr>
            </a:lvl3pPr>
            <a:lvl4pPr marL="1371600" indent="0">
              <a:buFontTx/>
              <a:buNone/>
              <a:defRPr lang="es-ES" sz="1200" kern="1200" smtClean="0">
                <a:solidFill>
                  <a:schemeClr val="tx2"/>
                </a:solidFill>
                <a:latin typeface="+mn-lt"/>
                <a:ea typeface="+mn-ea"/>
                <a:cs typeface="+mn-cs"/>
              </a:defRPr>
            </a:lvl4pPr>
            <a:lvl5pPr marL="1828800" indent="0">
              <a:buFontTx/>
              <a:buNone/>
              <a:defRPr lang="es-ES" sz="1200" kern="1200">
                <a:solidFill>
                  <a:schemeClr val="tx2"/>
                </a:solidFill>
                <a:latin typeface="+mn-lt"/>
                <a:ea typeface="+mn-ea"/>
                <a:cs typeface="+mn-cs"/>
              </a:defRPr>
            </a:lvl5pPr>
          </a:lstStyle>
          <a:p>
            <a:pPr lvl="0"/>
            <a:r>
              <a:rPr lang="es-ES"/>
              <a:t>Editar los estilos de texto del patrón</a:t>
            </a:r>
          </a:p>
        </p:txBody>
      </p:sp>
      <p:sp>
        <p:nvSpPr>
          <p:cNvPr id="6" name="Marcador de gráfico 5">
            <a:extLst>
              <a:ext uri="{FF2B5EF4-FFF2-40B4-BE49-F238E27FC236}">
                <a16:creationId xmlns:a16="http://schemas.microsoft.com/office/drawing/2014/main" id="{2444BFBF-CC97-48FB-BE66-A28460A7384B}"/>
              </a:ext>
            </a:extLst>
          </p:cNvPr>
          <p:cNvSpPr>
            <a:spLocks noGrp="1"/>
          </p:cNvSpPr>
          <p:nvPr>
            <p:ph type="chart" sz="quarter" idx="17" hasCustomPrompt="1"/>
          </p:nvPr>
        </p:nvSpPr>
        <p:spPr>
          <a:xfrm>
            <a:off x="4797425" y="1087438"/>
            <a:ext cx="6683550" cy="5122862"/>
          </a:xfrm>
        </p:spPr>
        <p:txBody>
          <a:bodyPr>
            <a:normAutofit/>
          </a:bodyPr>
          <a:lstStyle>
            <a:lvl1pPr marL="0" indent="0" algn="ctr">
              <a:buNone/>
              <a:defRPr sz="1600"/>
            </a:lvl1pPr>
          </a:lstStyle>
          <a:p>
            <a:r>
              <a:rPr lang="es-MX"/>
              <a:t>Inserte aqu</a:t>
            </a:r>
            <a:r>
              <a:rPr lang="es-ES"/>
              <a:t>í su gráfico</a:t>
            </a:r>
          </a:p>
        </p:txBody>
      </p:sp>
      <p:sp>
        <p:nvSpPr>
          <p:cNvPr id="8" name="Marcador de número de diapositiva 5">
            <a:extLst>
              <a:ext uri="{FF2B5EF4-FFF2-40B4-BE49-F238E27FC236}">
                <a16:creationId xmlns:a16="http://schemas.microsoft.com/office/drawing/2014/main" id="{12E1D636-3017-4CF4-BA5F-3300C668441C}"/>
              </a:ext>
            </a:extLst>
          </p:cNvPr>
          <p:cNvSpPr>
            <a:spLocks noGrp="1"/>
          </p:cNvSpPr>
          <p:nvPr>
            <p:ph type="sldNum" sz="quarter" idx="4"/>
          </p:nvPr>
        </p:nvSpPr>
        <p:spPr>
          <a:xfrm>
            <a:off x="8730845" y="6467024"/>
            <a:ext cx="2743200" cy="365125"/>
          </a:xfrm>
          <a:prstGeom prst="rect">
            <a:avLst/>
          </a:prstGeom>
        </p:spPr>
        <p:txBody>
          <a:bodyPr/>
          <a:lstStyle>
            <a:lvl1pPr algn="r">
              <a:defRPr sz="1300">
                <a:solidFill>
                  <a:schemeClr val="accent1"/>
                </a:solidFill>
              </a:defRPr>
            </a:lvl1pPr>
          </a:lstStyle>
          <a:p>
            <a:fld id="{BC0D97B6-E32F-4D7D-B839-7C3B51F2640F}" type="slidenum">
              <a:rPr lang="es-ES" smtClean="0"/>
              <a:pPr/>
              <a:t>‹Nº›</a:t>
            </a:fld>
            <a:endParaRPr lang="es-ES"/>
          </a:p>
        </p:txBody>
      </p:sp>
    </p:spTree>
    <p:extLst>
      <p:ext uri="{BB962C8B-B14F-4D97-AF65-F5344CB8AC3E}">
        <p14:creationId xmlns:p14="http://schemas.microsoft.com/office/powerpoint/2010/main" val="1766495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62443D-1BC4-B934-00EE-939F8ECBEA2F}"/>
              </a:ext>
            </a:extLst>
          </p:cNvPr>
          <p:cNvSpPr>
            <a:spLocks noGrp="1"/>
          </p:cNvSpPr>
          <p:nvPr>
            <p:ph type="title"/>
          </p:nvPr>
        </p:nvSpPr>
        <p:spPr/>
        <p:txBody>
          <a:bodyPr/>
          <a:lstStyle/>
          <a:p>
            <a:r>
              <a:rPr lang="es-ES"/>
              <a:t>Haga clic para modificar el estilo de título del patrón</a:t>
            </a:r>
            <a:endParaRPr lang="en-GB"/>
          </a:p>
        </p:txBody>
      </p:sp>
      <p:sp>
        <p:nvSpPr>
          <p:cNvPr id="3" name="Marcador de contenido 2">
            <a:extLst>
              <a:ext uri="{FF2B5EF4-FFF2-40B4-BE49-F238E27FC236}">
                <a16:creationId xmlns:a16="http://schemas.microsoft.com/office/drawing/2014/main" id="{F4CD0327-1C01-4152-BEF6-993E4F23CAE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Marcador de fecha 3">
            <a:extLst>
              <a:ext uri="{FF2B5EF4-FFF2-40B4-BE49-F238E27FC236}">
                <a16:creationId xmlns:a16="http://schemas.microsoft.com/office/drawing/2014/main" id="{518FC028-E821-C3CF-9E8A-F09B0BCC281C}"/>
              </a:ext>
            </a:extLst>
          </p:cNvPr>
          <p:cNvSpPr>
            <a:spLocks noGrp="1"/>
          </p:cNvSpPr>
          <p:nvPr>
            <p:ph type="dt" sz="half" idx="10"/>
          </p:nvPr>
        </p:nvSpPr>
        <p:spPr/>
        <p:txBody>
          <a:bodyPr/>
          <a:lstStyle/>
          <a:p>
            <a:fld id="{63C09801-6C4D-4898-AADD-30C83A2DDAB2}" type="datetimeFigureOut">
              <a:rPr lang="en-GB" smtClean="0"/>
              <a:t>04/04/2024</a:t>
            </a:fld>
            <a:endParaRPr lang="en-GB"/>
          </a:p>
        </p:txBody>
      </p:sp>
      <p:sp>
        <p:nvSpPr>
          <p:cNvPr id="5" name="Marcador de pie de página 4">
            <a:extLst>
              <a:ext uri="{FF2B5EF4-FFF2-40B4-BE49-F238E27FC236}">
                <a16:creationId xmlns:a16="http://schemas.microsoft.com/office/drawing/2014/main" id="{63C42E85-6763-3848-6252-07D274D122C3}"/>
              </a:ext>
            </a:extLst>
          </p:cNvPr>
          <p:cNvSpPr>
            <a:spLocks noGrp="1"/>
          </p:cNvSpPr>
          <p:nvPr>
            <p:ph type="ftr" sz="quarter" idx="11"/>
          </p:nvPr>
        </p:nvSpPr>
        <p:spPr/>
        <p:txBody>
          <a:bodyPr/>
          <a:lstStyle/>
          <a:p>
            <a:endParaRPr lang="en-GB"/>
          </a:p>
        </p:txBody>
      </p:sp>
      <p:sp>
        <p:nvSpPr>
          <p:cNvPr id="6" name="Marcador de número de diapositiva 5">
            <a:extLst>
              <a:ext uri="{FF2B5EF4-FFF2-40B4-BE49-F238E27FC236}">
                <a16:creationId xmlns:a16="http://schemas.microsoft.com/office/drawing/2014/main" id="{E34FA04C-674A-BDA0-F7D8-11ADEC6BAD56}"/>
              </a:ext>
            </a:extLst>
          </p:cNvPr>
          <p:cNvSpPr>
            <a:spLocks noGrp="1"/>
          </p:cNvSpPr>
          <p:nvPr>
            <p:ph type="sldNum" sz="quarter" idx="12"/>
          </p:nvPr>
        </p:nvSpPr>
        <p:spPr/>
        <p:txBody>
          <a:bodyPr/>
          <a:lstStyle/>
          <a:p>
            <a:fld id="{9C9FFAF8-FB3C-4A8E-858B-E174630EC1E8}" type="slidenum">
              <a:rPr lang="en-GB" smtClean="0"/>
              <a:t>‹Nº›</a:t>
            </a:fld>
            <a:endParaRPr lang="en-GB"/>
          </a:p>
        </p:txBody>
      </p:sp>
    </p:spTree>
    <p:extLst>
      <p:ext uri="{BB962C8B-B14F-4D97-AF65-F5344CB8AC3E}">
        <p14:creationId xmlns:p14="http://schemas.microsoft.com/office/powerpoint/2010/main" val="3383487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A64A42D-E274-BED2-7256-18692CFF3C9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GB"/>
          </a:p>
        </p:txBody>
      </p:sp>
      <p:sp>
        <p:nvSpPr>
          <p:cNvPr id="3" name="Marcador de texto 2">
            <a:extLst>
              <a:ext uri="{FF2B5EF4-FFF2-40B4-BE49-F238E27FC236}">
                <a16:creationId xmlns:a16="http://schemas.microsoft.com/office/drawing/2014/main" id="{B857118D-9801-F26E-9F92-821A092A50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EC6C23C-BACC-7DB4-DD59-68FD4D468678}"/>
              </a:ext>
            </a:extLst>
          </p:cNvPr>
          <p:cNvSpPr>
            <a:spLocks noGrp="1"/>
          </p:cNvSpPr>
          <p:nvPr>
            <p:ph type="dt" sz="half" idx="10"/>
          </p:nvPr>
        </p:nvSpPr>
        <p:spPr/>
        <p:txBody>
          <a:bodyPr/>
          <a:lstStyle/>
          <a:p>
            <a:fld id="{63C09801-6C4D-4898-AADD-30C83A2DDAB2}" type="datetimeFigureOut">
              <a:rPr lang="en-GB" smtClean="0"/>
              <a:t>04/04/2024</a:t>
            </a:fld>
            <a:endParaRPr lang="en-GB"/>
          </a:p>
        </p:txBody>
      </p:sp>
      <p:sp>
        <p:nvSpPr>
          <p:cNvPr id="5" name="Marcador de pie de página 4">
            <a:extLst>
              <a:ext uri="{FF2B5EF4-FFF2-40B4-BE49-F238E27FC236}">
                <a16:creationId xmlns:a16="http://schemas.microsoft.com/office/drawing/2014/main" id="{E8A0422A-B806-29E5-9B78-7DC73B64F5E2}"/>
              </a:ext>
            </a:extLst>
          </p:cNvPr>
          <p:cNvSpPr>
            <a:spLocks noGrp="1"/>
          </p:cNvSpPr>
          <p:nvPr>
            <p:ph type="ftr" sz="quarter" idx="11"/>
          </p:nvPr>
        </p:nvSpPr>
        <p:spPr/>
        <p:txBody>
          <a:bodyPr/>
          <a:lstStyle/>
          <a:p>
            <a:endParaRPr lang="en-GB"/>
          </a:p>
        </p:txBody>
      </p:sp>
      <p:sp>
        <p:nvSpPr>
          <p:cNvPr id="6" name="Marcador de número de diapositiva 5">
            <a:extLst>
              <a:ext uri="{FF2B5EF4-FFF2-40B4-BE49-F238E27FC236}">
                <a16:creationId xmlns:a16="http://schemas.microsoft.com/office/drawing/2014/main" id="{26FF830A-A121-44C4-A510-F4102B6BAAC2}"/>
              </a:ext>
            </a:extLst>
          </p:cNvPr>
          <p:cNvSpPr>
            <a:spLocks noGrp="1"/>
          </p:cNvSpPr>
          <p:nvPr>
            <p:ph type="sldNum" sz="quarter" idx="12"/>
          </p:nvPr>
        </p:nvSpPr>
        <p:spPr/>
        <p:txBody>
          <a:bodyPr/>
          <a:lstStyle/>
          <a:p>
            <a:fld id="{9C9FFAF8-FB3C-4A8E-858B-E174630EC1E8}" type="slidenum">
              <a:rPr lang="en-GB" smtClean="0"/>
              <a:t>‹Nº›</a:t>
            </a:fld>
            <a:endParaRPr lang="en-GB"/>
          </a:p>
        </p:txBody>
      </p:sp>
    </p:spTree>
    <p:extLst>
      <p:ext uri="{BB962C8B-B14F-4D97-AF65-F5344CB8AC3E}">
        <p14:creationId xmlns:p14="http://schemas.microsoft.com/office/powerpoint/2010/main" val="3982872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6CAEDBB-A882-B9FC-DEF6-0CB7CA785667}"/>
              </a:ext>
            </a:extLst>
          </p:cNvPr>
          <p:cNvSpPr>
            <a:spLocks noGrp="1"/>
          </p:cNvSpPr>
          <p:nvPr>
            <p:ph type="title"/>
          </p:nvPr>
        </p:nvSpPr>
        <p:spPr/>
        <p:txBody>
          <a:bodyPr/>
          <a:lstStyle/>
          <a:p>
            <a:r>
              <a:rPr lang="es-ES"/>
              <a:t>Haga clic para modificar el estilo de título del patrón</a:t>
            </a:r>
            <a:endParaRPr lang="en-GB"/>
          </a:p>
        </p:txBody>
      </p:sp>
      <p:sp>
        <p:nvSpPr>
          <p:cNvPr id="3" name="Marcador de contenido 2">
            <a:extLst>
              <a:ext uri="{FF2B5EF4-FFF2-40B4-BE49-F238E27FC236}">
                <a16:creationId xmlns:a16="http://schemas.microsoft.com/office/drawing/2014/main" id="{EE998C19-4E0C-AB8E-6F56-E92A592C8BD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Marcador de contenido 3">
            <a:extLst>
              <a:ext uri="{FF2B5EF4-FFF2-40B4-BE49-F238E27FC236}">
                <a16:creationId xmlns:a16="http://schemas.microsoft.com/office/drawing/2014/main" id="{6295675C-A87D-61EC-86CD-524DB19F6C9D}"/>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Marcador de fecha 4">
            <a:extLst>
              <a:ext uri="{FF2B5EF4-FFF2-40B4-BE49-F238E27FC236}">
                <a16:creationId xmlns:a16="http://schemas.microsoft.com/office/drawing/2014/main" id="{1AFAA788-CFD2-33F5-1084-2AC95E332BD2}"/>
              </a:ext>
            </a:extLst>
          </p:cNvPr>
          <p:cNvSpPr>
            <a:spLocks noGrp="1"/>
          </p:cNvSpPr>
          <p:nvPr>
            <p:ph type="dt" sz="half" idx="10"/>
          </p:nvPr>
        </p:nvSpPr>
        <p:spPr/>
        <p:txBody>
          <a:bodyPr/>
          <a:lstStyle/>
          <a:p>
            <a:fld id="{63C09801-6C4D-4898-AADD-30C83A2DDAB2}" type="datetimeFigureOut">
              <a:rPr lang="en-GB" smtClean="0"/>
              <a:t>04/04/2024</a:t>
            </a:fld>
            <a:endParaRPr lang="en-GB"/>
          </a:p>
        </p:txBody>
      </p:sp>
      <p:sp>
        <p:nvSpPr>
          <p:cNvPr id="6" name="Marcador de pie de página 5">
            <a:extLst>
              <a:ext uri="{FF2B5EF4-FFF2-40B4-BE49-F238E27FC236}">
                <a16:creationId xmlns:a16="http://schemas.microsoft.com/office/drawing/2014/main" id="{25B0458A-EA1A-10B8-40DE-F6F847573CE0}"/>
              </a:ext>
            </a:extLst>
          </p:cNvPr>
          <p:cNvSpPr>
            <a:spLocks noGrp="1"/>
          </p:cNvSpPr>
          <p:nvPr>
            <p:ph type="ftr" sz="quarter" idx="11"/>
          </p:nvPr>
        </p:nvSpPr>
        <p:spPr/>
        <p:txBody>
          <a:bodyPr/>
          <a:lstStyle/>
          <a:p>
            <a:endParaRPr lang="en-GB"/>
          </a:p>
        </p:txBody>
      </p:sp>
      <p:sp>
        <p:nvSpPr>
          <p:cNvPr id="7" name="Marcador de número de diapositiva 6">
            <a:extLst>
              <a:ext uri="{FF2B5EF4-FFF2-40B4-BE49-F238E27FC236}">
                <a16:creationId xmlns:a16="http://schemas.microsoft.com/office/drawing/2014/main" id="{5A4A6E8B-AA09-B238-9063-5A95931066C6}"/>
              </a:ext>
            </a:extLst>
          </p:cNvPr>
          <p:cNvSpPr>
            <a:spLocks noGrp="1"/>
          </p:cNvSpPr>
          <p:nvPr>
            <p:ph type="sldNum" sz="quarter" idx="12"/>
          </p:nvPr>
        </p:nvSpPr>
        <p:spPr/>
        <p:txBody>
          <a:bodyPr/>
          <a:lstStyle/>
          <a:p>
            <a:fld id="{9C9FFAF8-FB3C-4A8E-858B-E174630EC1E8}" type="slidenum">
              <a:rPr lang="en-GB" smtClean="0"/>
              <a:t>‹Nº›</a:t>
            </a:fld>
            <a:endParaRPr lang="en-GB"/>
          </a:p>
        </p:txBody>
      </p:sp>
    </p:spTree>
    <p:extLst>
      <p:ext uri="{BB962C8B-B14F-4D97-AF65-F5344CB8AC3E}">
        <p14:creationId xmlns:p14="http://schemas.microsoft.com/office/powerpoint/2010/main" val="3313062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996EAE-4773-2664-1960-77CDF9925C7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GB"/>
          </a:p>
        </p:txBody>
      </p:sp>
      <p:sp>
        <p:nvSpPr>
          <p:cNvPr id="3" name="Marcador de texto 2">
            <a:extLst>
              <a:ext uri="{FF2B5EF4-FFF2-40B4-BE49-F238E27FC236}">
                <a16:creationId xmlns:a16="http://schemas.microsoft.com/office/drawing/2014/main" id="{CCB5D76E-7BD6-3623-A673-3E4F497D77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DEDB3581-A528-278E-FAEC-F170329352F3}"/>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Marcador de texto 4">
            <a:extLst>
              <a:ext uri="{FF2B5EF4-FFF2-40B4-BE49-F238E27FC236}">
                <a16:creationId xmlns:a16="http://schemas.microsoft.com/office/drawing/2014/main" id="{81B8FA97-42AC-752D-C060-B3956F2B82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14FEC44A-A71F-C7C5-0FE9-46D47457D450}"/>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7" name="Marcador de fecha 6">
            <a:extLst>
              <a:ext uri="{FF2B5EF4-FFF2-40B4-BE49-F238E27FC236}">
                <a16:creationId xmlns:a16="http://schemas.microsoft.com/office/drawing/2014/main" id="{5E3B15C0-9DA9-DD1C-8A75-B642B751D33C}"/>
              </a:ext>
            </a:extLst>
          </p:cNvPr>
          <p:cNvSpPr>
            <a:spLocks noGrp="1"/>
          </p:cNvSpPr>
          <p:nvPr>
            <p:ph type="dt" sz="half" idx="10"/>
          </p:nvPr>
        </p:nvSpPr>
        <p:spPr/>
        <p:txBody>
          <a:bodyPr/>
          <a:lstStyle/>
          <a:p>
            <a:fld id="{63C09801-6C4D-4898-AADD-30C83A2DDAB2}" type="datetimeFigureOut">
              <a:rPr lang="en-GB" smtClean="0"/>
              <a:t>04/04/2024</a:t>
            </a:fld>
            <a:endParaRPr lang="en-GB"/>
          </a:p>
        </p:txBody>
      </p:sp>
      <p:sp>
        <p:nvSpPr>
          <p:cNvPr id="8" name="Marcador de pie de página 7">
            <a:extLst>
              <a:ext uri="{FF2B5EF4-FFF2-40B4-BE49-F238E27FC236}">
                <a16:creationId xmlns:a16="http://schemas.microsoft.com/office/drawing/2014/main" id="{DB6E7B69-A351-4594-ABFE-6FBBCAA2D714}"/>
              </a:ext>
            </a:extLst>
          </p:cNvPr>
          <p:cNvSpPr>
            <a:spLocks noGrp="1"/>
          </p:cNvSpPr>
          <p:nvPr>
            <p:ph type="ftr" sz="quarter" idx="11"/>
          </p:nvPr>
        </p:nvSpPr>
        <p:spPr/>
        <p:txBody>
          <a:bodyPr/>
          <a:lstStyle/>
          <a:p>
            <a:endParaRPr lang="en-GB"/>
          </a:p>
        </p:txBody>
      </p:sp>
      <p:sp>
        <p:nvSpPr>
          <p:cNvPr id="9" name="Marcador de número de diapositiva 8">
            <a:extLst>
              <a:ext uri="{FF2B5EF4-FFF2-40B4-BE49-F238E27FC236}">
                <a16:creationId xmlns:a16="http://schemas.microsoft.com/office/drawing/2014/main" id="{6A3642AB-BE25-460F-3498-C3DC0A44F0E5}"/>
              </a:ext>
            </a:extLst>
          </p:cNvPr>
          <p:cNvSpPr>
            <a:spLocks noGrp="1"/>
          </p:cNvSpPr>
          <p:nvPr>
            <p:ph type="sldNum" sz="quarter" idx="12"/>
          </p:nvPr>
        </p:nvSpPr>
        <p:spPr/>
        <p:txBody>
          <a:bodyPr/>
          <a:lstStyle/>
          <a:p>
            <a:fld id="{9C9FFAF8-FB3C-4A8E-858B-E174630EC1E8}" type="slidenum">
              <a:rPr lang="en-GB" smtClean="0"/>
              <a:t>‹Nº›</a:t>
            </a:fld>
            <a:endParaRPr lang="en-GB"/>
          </a:p>
        </p:txBody>
      </p:sp>
    </p:spTree>
    <p:extLst>
      <p:ext uri="{BB962C8B-B14F-4D97-AF65-F5344CB8AC3E}">
        <p14:creationId xmlns:p14="http://schemas.microsoft.com/office/powerpoint/2010/main" val="597753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86638F-449F-8113-3A23-8CCC07012495}"/>
              </a:ext>
            </a:extLst>
          </p:cNvPr>
          <p:cNvSpPr>
            <a:spLocks noGrp="1"/>
          </p:cNvSpPr>
          <p:nvPr>
            <p:ph type="title"/>
          </p:nvPr>
        </p:nvSpPr>
        <p:spPr/>
        <p:txBody>
          <a:bodyPr/>
          <a:lstStyle/>
          <a:p>
            <a:r>
              <a:rPr lang="es-ES"/>
              <a:t>Haga clic para modificar el estilo de título del patrón</a:t>
            </a:r>
            <a:endParaRPr lang="en-GB"/>
          </a:p>
        </p:txBody>
      </p:sp>
      <p:sp>
        <p:nvSpPr>
          <p:cNvPr id="3" name="Marcador de fecha 2">
            <a:extLst>
              <a:ext uri="{FF2B5EF4-FFF2-40B4-BE49-F238E27FC236}">
                <a16:creationId xmlns:a16="http://schemas.microsoft.com/office/drawing/2014/main" id="{F82404D6-5386-C1ED-31FA-064496197820}"/>
              </a:ext>
            </a:extLst>
          </p:cNvPr>
          <p:cNvSpPr>
            <a:spLocks noGrp="1"/>
          </p:cNvSpPr>
          <p:nvPr>
            <p:ph type="dt" sz="half" idx="10"/>
          </p:nvPr>
        </p:nvSpPr>
        <p:spPr/>
        <p:txBody>
          <a:bodyPr/>
          <a:lstStyle/>
          <a:p>
            <a:fld id="{63C09801-6C4D-4898-AADD-30C83A2DDAB2}" type="datetimeFigureOut">
              <a:rPr lang="en-GB" smtClean="0"/>
              <a:t>04/04/2024</a:t>
            </a:fld>
            <a:endParaRPr lang="en-GB"/>
          </a:p>
        </p:txBody>
      </p:sp>
      <p:sp>
        <p:nvSpPr>
          <p:cNvPr id="4" name="Marcador de pie de página 3">
            <a:extLst>
              <a:ext uri="{FF2B5EF4-FFF2-40B4-BE49-F238E27FC236}">
                <a16:creationId xmlns:a16="http://schemas.microsoft.com/office/drawing/2014/main" id="{0760CD91-0FD3-E705-6C88-E6175ABA9C9E}"/>
              </a:ext>
            </a:extLst>
          </p:cNvPr>
          <p:cNvSpPr>
            <a:spLocks noGrp="1"/>
          </p:cNvSpPr>
          <p:nvPr>
            <p:ph type="ftr" sz="quarter" idx="11"/>
          </p:nvPr>
        </p:nvSpPr>
        <p:spPr/>
        <p:txBody>
          <a:bodyPr/>
          <a:lstStyle/>
          <a:p>
            <a:endParaRPr lang="en-GB"/>
          </a:p>
        </p:txBody>
      </p:sp>
      <p:sp>
        <p:nvSpPr>
          <p:cNvPr id="5" name="Marcador de número de diapositiva 4">
            <a:extLst>
              <a:ext uri="{FF2B5EF4-FFF2-40B4-BE49-F238E27FC236}">
                <a16:creationId xmlns:a16="http://schemas.microsoft.com/office/drawing/2014/main" id="{62ADB65D-F8CA-4CE7-B56E-3DA4BC5DE990}"/>
              </a:ext>
            </a:extLst>
          </p:cNvPr>
          <p:cNvSpPr>
            <a:spLocks noGrp="1"/>
          </p:cNvSpPr>
          <p:nvPr>
            <p:ph type="sldNum" sz="quarter" idx="12"/>
          </p:nvPr>
        </p:nvSpPr>
        <p:spPr/>
        <p:txBody>
          <a:bodyPr/>
          <a:lstStyle/>
          <a:p>
            <a:fld id="{9C9FFAF8-FB3C-4A8E-858B-E174630EC1E8}" type="slidenum">
              <a:rPr lang="en-GB" smtClean="0"/>
              <a:t>‹Nº›</a:t>
            </a:fld>
            <a:endParaRPr lang="en-GB"/>
          </a:p>
        </p:txBody>
      </p:sp>
    </p:spTree>
    <p:extLst>
      <p:ext uri="{BB962C8B-B14F-4D97-AF65-F5344CB8AC3E}">
        <p14:creationId xmlns:p14="http://schemas.microsoft.com/office/powerpoint/2010/main" val="3239185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8DC19D53-1A18-E05A-57B5-8BCCCB1F5CDD}"/>
              </a:ext>
            </a:extLst>
          </p:cNvPr>
          <p:cNvSpPr>
            <a:spLocks noGrp="1"/>
          </p:cNvSpPr>
          <p:nvPr>
            <p:ph type="dt" sz="half" idx="10"/>
          </p:nvPr>
        </p:nvSpPr>
        <p:spPr/>
        <p:txBody>
          <a:bodyPr/>
          <a:lstStyle/>
          <a:p>
            <a:fld id="{63C09801-6C4D-4898-AADD-30C83A2DDAB2}" type="datetimeFigureOut">
              <a:rPr lang="en-GB" smtClean="0"/>
              <a:t>04/04/2024</a:t>
            </a:fld>
            <a:endParaRPr lang="en-GB"/>
          </a:p>
        </p:txBody>
      </p:sp>
      <p:sp>
        <p:nvSpPr>
          <p:cNvPr id="3" name="Marcador de pie de página 2">
            <a:extLst>
              <a:ext uri="{FF2B5EF4-FFF2-40B4-BE49-F238E27FC236}">
                <a16:creationId xmlns:a16="http://schemas.microsoft.com/office/drawing/2014/main" id="{617BFAC5-9550-1D6F-4A18-F7AB7400538D}"/>
              </a:ext>
            </a:extLst>
          </p:cNvPr>
          <p:cNvSpPr>
            <a:spLocks noGrp="1"/>
          </p:cNvSpPr>
          <p:nvPr>
            <p:ph type="ftr" sz="quarter" idx="11"/>
          </p:nvPr>
        </p:nvSpPr>
        <p:spPr/>
        <p:txBody>
          <a:bodyPr/>
          <a:lstStyle/>
          <a:p>
            <a:endParaRPr lang="en-GB"/>
          </a:p>
        </p:txBody>
      </p:sp>
      <p:sp>
        <p:nvSpPr>
          <p:cNvPr id="4" name="Marcador de número de diapositiva 3">
            <a:extLst>
              <a:ext uri="{FF2B5EF4-FFF2-40B4-BE49-F238E27FC236}">
                <a16:creationId xmlns:a16="http://schemas.microsoft.com/office/drawing/2014/main" id="{FD94D899-DCAE-B6E1-DA26-F4761BC1C2D8}"/>
              </a:ext>
            </a:extLst>
          </p:cNvPr>
          <p:cNvSpPr>
            <a:spLocks noGrp="1"/>
          </p:cNvSpPr>
          <p:nvPr>
            <p:ph type="sldNum" sz="quarter" idx="12"/>
          </p:nvPr>
        </p:nvSpPr>
        <p:spPr/>
        <p:txBody>
          <a:bodyPr/>
          <a:lstStyle/>
          <a:p>
            <a:fld id="{9C9FFAF8-FB3C-4A8E-858B-E174630EC1E8}" type="slidenum">
              <a:rPr lang="en-GB" smtClean="0"/>
              <a:t>‹Nº›</a:t>
            </a:fld>
            <a:endParaRPr lang="en-GB"/>
          </a:p>
        </p:txBody>
      </p:sp>
    </p:spTree>
    <p:extLst>
      <p:ext uri="{BB962C8B-B14F-4D97-AF65-F5344CB8AC3E}">
        <p14:creationId xmlns:p14="http://schemas.microsoft.com/office/powerpoint/2010/main" val="3406536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872292-E006-0B60-8585-EE38689E60A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GB"/>
          </a:p>
        </p:txBody>
      </p:sp>
      <p:sp>
        <p:nvSpPr>
          <p:cNvPr id="3" name="Marcador de contenido 2">
            <a:extLst>
              <a:ext uri="{FF2B5EF4-FFF2-40B4-BE49-F238E27FC236}">
                <a16:creationId xmlns:a16="http://schemas.microsoft.com/office/drawing/2014/main" id="{DFCF314E-AB7C-E3C2-9868-8F04D0F8BEF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Marcador de texto 3">
            <a:extLst>
              <a:ext uri="{FF2B5EF4-FFF2-40B4-BE49-F238E27FC236}">
                <a16:creationId xmlns:a16="http://schemas.microsoft.com/office/drawing/2014/main" id="{E4A4570D-866D-85FE-5E87-2EAD8B2C71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9E8D8E9-2F3A-904D-7F31-FE60D0B72487}"/>
              </a:ext>
            </a:extLst>
          </p:cNvPr>
          <p:cNvSpPr>
            <a:spLocks noGrp="1"/>
          </p:cNvSpPr>
          <p:nvPr>
            <p:ph type="dt" sz="half" idx="10"/>
          </p:nvPr>
        </p:nvSpPr>
        <p:spPr/>
        <p:txBody>
          <a:bodyPr/>
          <a:lstStyle/>
          <a:p>
            <a:fld id="{63C09801-6C4D-4898-AADD-30C83A2DDAB2}" type="datetimeFigureOut">
              <a:rPr lang="en-GB" smtClean="0"/>
              <a:t>04/04/2024</a:t>
            </a:fld>
            <a:endParaRPr lang="en-GB"/>
          </a:p>
        </p:txBody>
      </p:sp>
      <p:sp>
        <p:nvSpPr>
          <p:cNvPr id="6" name="Marcador de pie de página 5">
            <a:extLst>
              <a:ext uri="{FF2B5EF4-FFF2-40B4-BE49-F238E27FC236}">
                <a16:creationId xmlns:a16="http://schemas.microsoft.com/office/drawing/2014/main" id="{390467CD-4647-8CB8-47F1-C16DF6D6FF96}"/>
              </a:ext>
            </a:extLst>
          </p:cNvPr>
          <p:cNvSpPr>
            <a:spLocks noGrp="1"/>
          </p:cNvSpPr>
          <p:nvPr>
            <p:ph type="ftr" sz="quarter" idx="11"/>
          </p:nvPr>
        </p:nvSpPr>
        <p:spPr/>
        <p:txBody>
          <a:bodyPr/>
          <a:lstStyle/>
          <a:p>
            <a:endParaRPr lang="en-GB"/>
          </a:p>
        </p:txBody>
      </p:sp>
      <p:sp>
        <p:nvSpPr>
          <p:cNvPr id="7" name="Marcador de número de diapositiva 6">
            <a:extLst>
              <a:ext uri="{FF2B5EF4-FFF2-40B4-BE49-F238E27FC236}">
                <a16:creationId xmlns:a16="http://schemas.microsoft.com/office/drawing/2014/main" id="{F08F72B1-C2F6-DAC4-C5D8-92DD76ABC5D3}"/>
              </a:ext>
            </a:extLst>
          </p:cNvPr>
          <p:cNvSpPr>
            <a:spLocks noGrp="1"/>
          </p:cNvSpPr>
          <p:nvPr>
            <p:ph type="sldNum" sz="quarter" idx="12"/>
          </p:nvPr>
        </p:nvSpPr>
        <p:spPr/>
        <p:txBody>
          <a:bodyPr/>
          <a:lstStyle/>
          <a:p>
            <a:fld id="{9C9FFAF8-FB3C-4A8E-858B-E174630EC1E8}" type="slidenum">
              <a:rPr lang="en-GB" smtClean="0"/>
              <a:t>‹Nº›</a:t>
            </a:fld>
            <a:endParaRPr lang="en-GB"/>
          </a:p>
        </p:txBody>
      </p:sp>
    </p:spTree>
    <p:extLst>
      <p:ext uri="{BB962C8B-B14F-4D97-AF65-F5344CB8AC3E}">
        <p14:creationId xmlns:p14="http://schemas.microsoft.com/office/powerpoint/2010/main" val="11371393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1EF4437-B7C4-D23F-F493-B4FAA8A755B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GB"/>
          </a:p>
        </p:txBody>
      </p:sp>
      <p:sp>
        <p:nvSpPr>
          <p:cNvPr id="3" name="Marcador de posición de imagen 2">
            <a:extLst>
              <a:ext uri="{FF2B5EF4-FFF2-40B4-BE49-F238E27FC236}">
                <a16:creationId xmlns:a16="http://schemas.microsoft.com/office/drawing/2014/main" id="{3FDB1308-F09A-68AA-BFA0-48859052CB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Marcador de texto 3">
            <a:extLst>
              <a:ext uri="{FF2B5EF4-FFF2-40B4-BE49-F238E27FC236}">
                <a16:creationId xmlns:a16="http://schemas.microsoft.com/office/drawing/2014/main" id="{44500548-7C78-86E3-CD06-2D594AE750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D4B1644-C740-2F4C-C692-8DE52CEAB1DD}"/>
              </a:ext>
            </a:extLst>
          </p:cNvPr>
          <p:cNvSpPr>
            <a:spLocks noGrp="1"/>
          </p:cNvSpPr>
          <p:nvPr>
            <p:ph type="dt" sz="half" idx="10"/>
          </p:nvPr>
        </p:nvSpPr>
        <p:spPr/>
        <p:txBody>
          <a:bodyPr/>
          <a:lstStyle/>
          <a:p>
            <a:fld id="{63C09801-6C4D-4898-AADD-30C83A2DDAB2}" type="datetimeFigureOut">
              <a:rPr lang="en-GB" smtClean="0"/>
              <a:t>04/04/2024</a:t>
            </a:fld>
            <a:endParaRPr lang="en-GB"/>
          </a:p>
        </p:txBody>
      </p:sp>
      <p:sp>
        <p:nvSpPr>
          <p:cNvPr id="6" name="Marcador de pie de página 5">
            <a:extLst>
              <a:ext uri="{FF2B5EF4-FFF2-40B4-BE49-F238E27FC236}">
                <a16:creationId xmlns:a16="http://schemas.microsoft.com/office/drawing/2014/main" id="{7D05CDBB-7764-F363-85F2-4B48CF25DE41}"/>
              </a:ext>
            </a:extLst>
          </p:cNvPr>
          <p:cNvSpPr>
            <a:spLocks noGrp="1"/>
          </p:cNvSpPr>
          <p:nvPr>
            <p:ph type="ftr" sz="quarter" idx="11"/>
          </p:nvPr>
        </p:nvSpPr>
        <p:spPr/>
        <p:txBody>
          <a:bodyPr/>
          <a:lstStyle/>
          <a:p>
            <a:endParaRPr lang="en-GB"/>
          </a:p>
        </p:txBody>
      </p:sp>
      <p:sp>
        <p:nvSpPr>
          <p:cNvPr id="7" name="Marcador de número de diapositiva 6">
            <a:extLst>
              <a:ext uri="{FF2B5EF4-FFF2-40B4-BE49-F238E27FC236}">
                <a16:creationId xmlns:a16="http://schemas.microsoft.com/office/drawing/2014/main" id="{48AD786C-23CC-49D7-F10C-9618AC4AAECB}"/>
              </a:ext>
            </a:extLst>
          </p:cNvPr>
          <p:cNvSpPr>
            <a:spLocks noGrp="1"/>
          </p:cNvSpPr>
          <p:nvPr>
            <p:ph type="sldNum" sz="quarter" idx="12"/>
          </p:nvPr>
        </p:nvSpPr>
        <p:spPr/>
        <p:txBody>
          <a:bodyPr/>
          <a:lstStyle/>
          <a:p>
            <a:fld id="{9C9FFAF8-FB3C-4A8E-858B-E174630EC1E8}" type="slidenum">
              <a:rPr lang="en-GB" smtClean="0"/>
              <a:t>‹Nº›</a:t>
            </a:fld>
            <a:endParaRPr lang="en-GB"/>
          </a:p>
        </p:txBody>
      </p:sp>
    </p:spTree>
    <p:extLst>
      <p:ext uri="{BB962C8B-B14F-4D97-AF65-F5344CB8AC3E}">
        <p14:creationId xmlns:p14="http://schemas.microsoft.com/office/powerpoint/2010/main" val="13481183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18AC6F5-F3E6-A8D4-36B8-B58D9C029B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GB"/>
          </a:p>
        </p:txBody>
      </p:sp>
      <p:sp>
        <p:nvSpPr>
          <p:cNvPr id="3" name="Marcador de texto 2">
            <a:extLst>
              <a:ext uri="{FF2B5EF4-FFF2-40B4-BE49-F238E27FC236}">
                <a16:creationId xmlns:a16="http://schemas.microsoft.com/office/drawing/2014/main" id="{3B211D1B-1F04-31EA-D04F-544B2AEC769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Marcador de fecha 3">
            <a:extLst>
              <a:ext uri="{FF2B5EF4-FFF2-40B4-BE49-F238E27FC236}">
                <a16:creationId xmlns:a16="http://schemas.microsoft.com/office/drawing/2014/main" id="{DAD470FA-6B16-8574-B111-18D38A0944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C09801-6C4D-4898-AADD-30C83A2DDAB2}" type="datetimeFigureOut">
              <a:rPr lang="en-GB" smtClean="0"/>
              <a:t>04/04/2024</a:t>
            </a:fld>
            <a:endParaRPr lang="en-GB"/>
          </a:p>
        </p:txBody>
      </p:sp>
      <p:sp>
        <p:nvSpPr>
          <p:cNvPr id="5" name="Marcador de pie de página 4">
            <a:extLst>
              <a:ext uri="{FF2B5EF4-FFF2-40B4-BE49-F238E27FC236}">
                <a16:creationId xmlns:a16="http://schemas.microsoft.com/office/drawing/2014/main" id="{2A15EAAB-2D3D-7D2C-8CF5-2F079EAC0E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Marcador de número de diapositiva 5">
            <a:extLst>
              <a:ext uri="{FF2B5EF4-FFF2-40B4-BE49-F238E27FC236}">
                <a16:creationId xmlns:a16="http://schemas.microsoft.com/office/drawing/2014/main" id="{A9BF3B20-1C9E-28AC-18AF-34DEEDC4C2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9FFAF8-FB3C-4A8E-858B-E174630EC1E8}" type="slidenum">
              <a:rPr lang="en-GB" smtClean="0"/>
              <a:t>‹Nº›</a:t>
            </a:fld>
            <a:endParaRPr lang="en-GB"/>
          </a:p>
        </p:txBody>
      </p:sp>
    </p:spTree>
    <p:extLst>
      <p:ext uri="{BB962C8B-B14F-4D97-AF65-F5344CB8AC3E}">
        <p14:creationId xmlns:p14="http://schemas.microsoft.com/office/powerpoint/2010/main" val="295429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hyperlink" Target="mailto:proveedoreseuropa@gruposantander.com?subject=Primeros%20pasos%20Santander"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6.xml"/><Relationship Id="rId7" Type="http://schemas.openxmlformats.org/officeDocument/2006/relationships/image" Target="../media/image12.png"/><Relationship Id="rId12" Type="http://schemas.openxmlformats.org/officeDocument/2006/relationships/hyperlink" Target="https://support.ariba.com/item/view/205430_es" TargetMode="Externa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4.emf"/><Relationship Id="rId11" Type="http://schemas.openxmlformats.org/officeDocument/2006/relationships/hyperlink" Target="mailto:ProveedoresEuropa@gruposantander.com" TargetMode="External"/><Relationship Id="rId5" Type="http://schemas.openxmlformats.org/officeDocument/2006/relationships/oleObject" Target="../embeddings/oleObject2.bin"/><Relationship Id="rId10" Type="http://schemas.openxmlformats.org/officeDocument/2006/relationships/image" Target="../media/image2.png"/><Relationship Id="rId4" Type="http://schemas.openxmlformats.org/officeDocument/2006/relationships/image" Target="../media/image3.jpg"/><Relationship Id="rId9" Type="http://schemas.openxmlformats.org/officeDocument/2006/relationships/hyperlink" Target="https://support.ariba.com/help" TargetMode="Externa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4.emf"/><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4.emf"/><Relationship Id="rId5" Type="http://schemas.openxmlformats.org/officeDocument/2006/relationships/oleObject" Target="../embeddings/oleObject1.bin"/><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2.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4.emf"/><Relationship Id="rId5" Type="http://schemas.openxmlformats.org/officeDocument/2006/relationships/oleObject" Target="../embeddings/oleObject1.bin"/><Relationship Id="rId4" Type="http://schemas.openxmlformats.org/officeDocument/2006/relationships/image" Target="../media/image3.jpg"/><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4.emf"/><Relationship Id="rId5" Type="http://schemas.openxmlformats.org/officeDocument/2006/relationships/oleObject" Target="../embeddings/oleObject1.bin"/><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4.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4.emf"/><Relationship Id="rId5" Type="http://schemas.openxmlformats.org/officeDocument/2006/relationships/oleObject" Target="../embeddings/oleObject1.bin"/><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8" Type="http://schemas.openxmlformats.org/officeDocument/2006/relationships/hyperlink" Target="https://support.ariba.com/item/view/205430_es" TargetMode="External"/><Relationship Id="rId3" Type="http://schemas.openxmlformats.org/officeDocument/2006/relationships/notesSlide" Target="../notesSlides/notesSlide5.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4.emf"/><Relationship Id="rId5" Type="http://schemas.openxmlformats.org/officeDocument/2006/relationships/oleObject" Target="../embeddings/oleObject1.bin"/><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hyperlink" Target="https://www.sap.com/spain/products/business-network/suppliers/support.html"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hyperlink" Target="mailto:proveedoreseuropa@gruposantander.com?subject=Primeros%20pasos%20Santande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B96B0D0-AEEC-7549-B9B6-BB0C47570D68}"/>
              </a:ext>
            </a:extLst>
          </p:cNvPr>
          <p:cNvSpPr/>
          <p:nvPr/>
        </p:nvSpPr>
        <p:spPr>
          <a:xfrm>
            <a:off x="-1" y="0"/>
            <a:ext cx="9144000" cy="6858000"/>
          </a:xfrm>
          <a:prstGeom prst="rect">
            <a:avLst/>
          </a:prstGeom>
          <a:solidFill>
            <a:srgbClr val="E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s-ES_tradnl" dirty="0">
              <a:solidFill>
                <a:prstClr val="white"/>
              </a:solidFill>
              <a:latin typeface="Calibri" panose="020F0502020204030204"/>
            </a:endParaRPr>
          </a:p>
        </p:txBody>
      </p:sp>
      <p:sp>
        <p:nvSpPr>
          <p:cNvPr id="4" name="Rectángulo 3">
            <a:extLst>
              <a:ext uri="{FF2B5EF4-FFF2-40B4-BE49-F238E27FC236}">
                <a16:creationId xmlns:a16="http://schemas.microsoft.com/office/drawing/2014/main" id="{5A34529F-E9A0-EA44-BAF2-C0E40BE902F7}"/>
              </a:ext>
            </a:extLst>
          </p:cNvPr>
          <p:cNvSpPr/>
          <p:nvPr/>
        </p:nvSpPr>
        <p:spPr>
          <a:xfrm>
            <a:off x="-1" y="747046"/>
            <a:ext cx="1519708" cy="731995"/>
          </a:xfrm>
          <a:prstGeom prst="rect">
            <a:avLst/>
          </a:prstGeom>
        </p:spPr>
        <p:txBody>
          <a:bodyPr wrap="square">
            <a:spAutoFit/>
          </a:bodyPr>
          <a:lstStyle/>
          <a:p>
            <a:pPr algn="ctr" defTabSz="455256">
              <a:lnSpc>
                <a:spcPct val="110000"/>
              </a:lnSpc>
              <a:defRPr/>
            </a:pPr>
            <a:r>
              <a:rPr lang="es-ES" sz="4000" b="1" kern="0" dirty="0">
                <a:solidFill>
                  <a:srgbClr val="EC0000"/>
                </a:solidFill>
                <a:latin typeface="Santander Headline" panose="020B0504020201020104" pitchFamily="34" charset="77"/>
                <a:ea typeface="ABC Normal Book" pitchFamily="2" charset="77"/>
                <a:cs typeface="Raleway"/>
                <a:sym typeface="Raleway"/>
              </a:rPr>
              <a:t>2.3</a:t>
            </a:r>
          </a:p>
        </p:txBody>
      </p:sp>
      <p:sp>
        <p:nvSpPr>
          <p:cNvPr id="8" name="Rectángulo 6">
            <a:extLst>
              <a:ext uri="{FF2B5EF4-FFF2-40B4-BE49-F238E27FC236}">
                <a16:creationId xmlns:a16="http://schemas.microsoft.com/office/drawing/2014/main" id="{D30A3D70-C504-40C3-A7B8-4F38282D8C5E}"/>
              </a:ext>
            </a:extLst>
          </p:cNvPr>
          <p:cNvSpPr/>
          <p:nvPr/>
        </p:nvSpPr>
        <p:spPr>
          <a:xfrm>
            <a:off x="604646" y="1773205"/>
            <a:ext cx="6816062" cy="2169825"/>
          </a:xfrm>
          <a:prstGeom prst="rect">
            <a:avLst/>
          </a:prstGeom>
        </p:spPr>
        <p:txBody>
          <a:bodyPr wrap="square">
            <a:spAutoFit/>
          </a:bodyPr>
          <a:lstStyle/>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Recepción y cumplimentación de pedidos</a:t>
            </a:r>
          </a:p>
        </p:txBody>
      </p:sp>
      <p:pic>
        <p:nvPicPr>
          <p:cNvPr id="6" name="Picture 8" descr="Rellenar formularios sobre una mesa">
            <a:extLst>
              <a:ext uri="{FF2B5EF4-FFF2-40B4-BE49-F238E27FC236}">
                <a16:creationId xmlns:a16="http://schemas.microsoft.com/office/drawing/2014/main" id="{CCFFBC86-2470-32C1-AA9B-53E9695255DA}"/>
              </a:ext>
            </a:extLst>
          </p:cNvPr>
          <p:cNvPicPr>
            <a:picLocks noChangeAspect="1"/>
          </p:cNvPicPr>
          <p:nvPr/>
        </p:nvPicPr>
        <p:blipFill rotWithShape="1">
          <a:blip r:embed="rId2"/>
          <a:srcRect l="55510"/>
          <a:stretch/>
        </p:blipFill>
        <p:spPr>
          <a:xfrm>
            <a:off x="7568045" y="-79320"/>
            <a:ext cx="4623956" cy="6937320"/>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1B292F33-BBA2-4798-8399-92BE388D405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5" name="Rectangle 26">
            <a:hlinkClick r:id="rId4"/>
            <a:extLst>
              <a:ext uri="{FF2B5EF4-FFF2-40B4-BE49-F238E27FC236}">
                <a16:creationId xmlns:a16="http://schemas.microsoft.com/office/drawing/2014/main" id="{556D99A6-A355-3943-7B0D-F26B4BE9727C}"/>
              </a:ext>
            </a:extLst>
          </p:cNvPr>
          <p:cNvSpPr/>
          <p:nvPr/>
        </p:nvSpPr>
        <p:spPr>
          <a:xfrm>
            <a:off x="8777924" y="5563389"/>
            <a:ext cx="2611338" cy="876589"/>
          </a:xfrm>
          <a:prstGeom prst="rect">
            <a:avLst/>
          </a:prstGeom>
          <a:solidFill>
            <a:schemeClr val="tx1">
              <a:alpha val="60000"/>
            </a:schemeClr>
          </a:solidFill>
          <a:ln>
            <a:noFill/>
          </a:ln>
          <a:effectLst>
            <a:outerShdw blurRad="508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45720" rIns="360000" bIns="45720" numCol="1" spcCol="0" rtlCol="0" fromWordArt="0" anchor="ctr" anchorCtr="0" forceAA="0" compatLnSpc="1">
            <a:prstTxWarp prst="textNoShape">
              <a:avLst/>
            </a:prstTxWarp>
            <a:noAutofit/>
          </a:bodyPr>
          <a:lstStyle/>
          <a:p>
            <a:pPr algn="ctr" defTabSz="704088">
              <a:spcBef>
                <a:spcPts val="462"/>
              </a:spcBef>
              <a:spcAft>
                <a:spcPts val="462"/>
              </a:spcAft>
              <a:defRPr/>
            </a:pPr>
            <a:r>
              <a:rPr lang="es-ES" b="1" kern="1200" dirty="0">
                <a:solidFill>
                  <a:srgbClr val="E5E3E3"/>
                </a:solidFill>
                <a:latin typeface="Santander Text" panose="020B0504020201020104" pitchFamily="34" charset="0"/>
                <a:ea typeface="+mn-ea"/>
                <a:cs typeface="+mn-cs"/>
              </a:rPr>
              <a:t>¿Necesitas ayuda?</a:t>
            </a:r>
            <a:endParaRPr lang="es-ES" b="1" kern="1200" dirty="0">
              <a:solidFill>
                <a:srgbClr val="E20000"/>
              </a:solidFill>
              <a:latin typeface="Santander Text" panose="020B0504020201020104" pitchFamily="34" charset="0"/>
              <a:ea typeface="+mn-ea"/>
              <a:cs typeface="+mn-cs"/>
            </a:endParaRPr>
          </a:p>
        </p:txBody>
      </p:sp>
    </p:spTree>
    <p:extLst>
      <p:ext uri="{BB962C8B-B14F-4D97-AF65-F5344CB8AC3E}">
        <p14:creationId xmlns:p14="http://schemas.microsoft.com/office/powerpoint/2010/main" val="17101620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49" y="1205057"/>
            <a:ext cx="4126661"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 – Compras &amp; </a:t>
            </a:r>
            <a:r>
              <a:rPr kumimoji="0" lang="en-US" sz="1600" b="1" i="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mn-cs"/>
              </a:rPr>
              <a:t>Pedidos</a:t>
            </a:r>
            <a:endPar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endParaRPr>
          </a:p>
        </p:txBody>
      </p:sp>
      <p:sp>
        <p:nvSpPr>
          <p:cNvPr id="26" name="Rectangle 25">
            <a:extLst>
              <a:ext uri="{FF2B5EF4-FFF2-40B4-BE49-F238E27FC236}">
                <a16:creationId xmlns:a16="http://schemas.microsoft.com/office/drawing/2014/main" id="{9A508601-27C7-4AD5-9FC2-FF39D64D5FAD}"/>
              </a:ext>
            </a:extLst>
          </p:cNvPr>
          <p:cNvSpPr/>
          <p:nvPr/>
        </p:nvSpPr>
        <p:spPr>
          <a:xfrm>
            <a:off x="904756" y="1497308"/>
            <a:ext cx="9982961" cy="49791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Para un nuevo pedido, ¿lo debemos solicitar al Grupo Santander? Y una vez que aparezca en el panel, ¿podemos trabajar sobre ese pedido?</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El Grupo Santander envía los pedidos a las cuentas de Business Network. Estos pedidos se reciben mediante correo electrónico y en el propio panel de control de Business Network.</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Hoy en día no me salen pedidos de compras, facturas, cumplimento… ¿es normal?</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En estos casos es posible que solo tengas la parte de "Sourcing" activada. Para poder visualizar los documentos tales como pedidos de compra u otras funcionalidades, debe tener la relación comercial establecida con Santander. De esta manera se activará el resto de las componentes. Para establecer una relación comercial, el Grupo Santander enviará una solicitud para establecer la relación comercial. Si la cuenta ha sigo configurada para gestionar y aprobar las relaciones comerciales con sus clientes, se recibirá una notificación para “Aprobar/Rechazar” la relación comercial con el Grupo Santander. Si, por otro lado, se ha configurado la cuenta para establecer automáticamente la relación comercial, se recibirá una notificación con la confirmación del establecimiento de la relación comercial con el Grupo Santander.</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¿Cuánto tarda en generarse un número de pedido tras la firma del contrato?</a:t>
            </a: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La firma del Contrato es necesaria para el primer envío del pedido, así que una vez esté firmado, se envía el pedido cuando sea necesario empezar el servicio. Este es un cambio importante en este proceso, Grupo Santander además de digitalizarlo para mejorar la relación con sus proveedores, también está activando los mecanismos para que haya procedimientos alineados a nuestras políticas internas y seguridad entre las empresas de forma a operar en cumplimiento con las normativas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p:txBody>
      </p:sp>
      <p:sp>
        <p:nvSpPr>
          <p:cNvPr id="31" name="Rectangle: Rounded Corners 30">
            <a:extLst>
              <a:ext uri="{FF2B5EF4-FFF2-40B4-BE49-F238E27FC236}">
                <a16:creationId xmlns:a16="http://schemas.microsoft.com/office/drawing/2014/main" id="{913B52F6-B89C-4946-8AF7-78F60602B0F9}"/>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FD03A915-08DD-2B17-CFEA-C0CC90DE090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102531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49" y="1205057"/>
            <a:ext cx="4126661"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 – Compras &amp; </a:t>
            </a:r>
            <a:r>
              <a:rPr kumimoji="0" lang="en-US" sz="1600" b="1" i="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mn-cs"/>
              </a:rPr>
              <a:t>Pedidos</a:t>
            </a:r>
            <a:endPar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endParaRPr>
          </a:p>
        </p:txBody>
      </p:sp>
      <p:sp>
        <p:nvSpPr>
          <p:cNvPr id="26" name="Rectangle 25">
            <a:extLst>
              <a:ext uri="{FF2B5EF4-FFF2-40B4-BE49-F238E27FC236}">
                <a16:creationId xmlns:a16="http://schemas.microsoft.com/office/drawing/2014/main" id="{9A508601-27C7-4AD5-9FC2-FF39D64D5FAD}"/>
              </a:ext>
            </a:extLst>
          </p:cNvPr>
          <p:cNvSpPr/>
          <p:nvPr/>
        </p:nvSpPr>
        <p:spPr>
          <a:xfrm>
            <a:off x="878629" y="2118795"/>
            <a:ext cx="9982961" cy="40329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¿La única manera de que el proveedor reciba el Número de pedido, es teniendo el contrato firmado previamente?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Sí, es necesario tener un contrato firmado con el Grupo Santander para la recepción de un pedido. Eso es parte de nuestra transformación de cara a mejorar y formalizar una relación segura para ambas entidades en cumplimiento a nuestras políticas de compras.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¿Hay alguna manera de saber cuándo puedo crear la factura sin necesidad de tener que acceder al número de pedido? </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Se debe acceder al número de pedido y verificar el estado en el que se encuentra en el Portal SAP Business Network; es una información de fácil acceso.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¿Cuáles son los pedidos que empiezan por 2? ¿Qué tipología tratan?</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Todos los pedidos realizados gestionados desde Business Network empiezan por el número 2.</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b="1" dirty="0">
              <a:solidFill>
                <a:srgbClr val="C00000"/>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Cuando se realiza un envío de pedido en SAP Business Network, ¿previamente se recibe un correo electrónico?</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Sí, tanto administrador de la cuenta como los usuarios que el administrador haya asignado</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Tengo cuenta Estándar y me ha llegado por email un pedido, pero no me ha llegado a través de la herramienta ninguna invitación, ni me aparece en SAP Business Network el pedido ¿qué puedo hacer? </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La notificación del pedido al email contiene la opción de procesar dicho pedido. En el procesamiento del pedido es posible realizar la vinculación de la cuenta de Business Network con el pedido, facilitando la visualización y gestión del pedido en el panel de control y en su cuenta de Business Network. Esta casuística es poco común, lo correcto es que siempre los proveedores tengan, previamente al pedido su registro, una homologación y contrato firmado</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b="1" dirty="0">
              <a:solidFill>
                <a:srgbClr val="C00000"/>
              </a:solidFill>
              <a:latin typeface="Santander Text" panose="020B0504020201020104" pitchFamily="34" charset="0"/>
            </a:endParaRPr>
          </a:p>
        </p:txBody>
      </p:sp>
      <p:sp>
        <p:nvSpPr>
          <p:cNvPr id="31" name="Rectangle: Rounded Corners 30">
            <a:extLst>
              <a:ext uri="{FF2B5EF4-FFF2-40B4-BE49-F238E27FC236}">
                <a16:creationId xmlns:a16="http://schemas.microsoft.com/office/drawing/2014/main" id="{913B52F6-B89C-4946-8AF7-78F60602B0F9}"/>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00AB6D64-C641-AA25-9956-25A23F8A9240}"/>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6415232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4" name="Rectangle: Rounded Corners 3">
            <a:extLst>
              <a:ext uri="{FF2B5EF4-FFF2-40B4-BE49-F238E27FC236}">
                <a16:creationId xmlns:a16="http://schemas.microsoft.com/office/drawing/2014/main" id="{68886063-BE98-402E-8342-0CC6A4B8A224}"/>
              </a:ext>
            </a:extLst>
          </p:cNvPr>
          <p:cNvSpPr/>
          <p:nvPr/>
        </p:nvSpPr>
        <p:spPr>
          <a:xfrm>
            <a:off x="-488865" y="568036"/>
            <a:ext cx="4064143"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Contacto</a:t>
            </a:r>
            <a:r>
              <a:rPr lang="en-GB" sz="3200" dirty="0">
                <a:latin typeface="Santander Text" panose="020B0504020201020104" pitchFamily="34" charset="0"/>
              </a:rPr>
              <a:t> - </a:t>
            </a:r>
            <a:r>
              <a:rPr lang="en-GB" sz="3200" dirty="0" err="1">
                <a:latin typeface="Santander Text" panose="020B0504020201020104" pitchFamily="34" charset="0"/>
              </a:rPr>
              <a:t>Ayuda</a:t>
            </a:r>
            <a:endParaRPr lang="en-GB" sz="3200" dirty="0">
              <a:latin typeface="Santander Text" panose="020B0504020201020104" pitchFamily="34" charset="0"/>
            </a:endParaRPr>
          </a:p>
        </p:txBody>
      </p:sp>
      <p:pic>
        <p:nvPicPr>
          <p:cNvPr id="6" name="Picture 5" descr="A lit up sign on a window&#10;&#10;Description automatically generated">
            <a:extLst>
              <a:ext uri="{FF2B5EF4-FFF2-40B4-BE49-F238E27FC236}">
                <a16:creationId xmlns:a16="http://schemas.microsoft.com/office/drawing/2014/main" id="{65F92EB1-DC40-45D8-8C6F-4D970B3F36DF}"/>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6190007" y="1"/>
            <a:ext cx="6003235" cy="6858000"/>
          </a:xfrm>
          <a:prstGeom prst="rect">
            <a:avLst/>
          </a:prstGeom>
        </p:spPr>
      </p:pic>
      <p:sp>
        <p:nvSpPr>
          <p:cNvPr id="9" name="Rectangle 8">
            <a:extLst>
              <a:ext uri="{FF2B5EF4-FFF2-40B4-BE49-F238E27FC236}">
                <a16:creationId xmlns:a16="http://schemas.microsoft.com/office/drawing/2014/main" id="{707440F3-7640-4FDE-AF00-B7CD3FF5F159}"/>
              </a:ext>
            </a:extLst>
          </p:cNvPr>
          <p:cNvSpPr/>
          <p:nvPr/>
        </p:nvSpPr>
        <p:spPr>
          <a:xfrm>
            <a:off x="959710" y="3042199"/>
            <a:ext cx="4138915" cy="830997"/>
          </a:xfrm>
          <a:prstGeom prst="rect">
            <a:avLst/>
          </a:prstGeom>
        </p:spPr>
        <p:txBody>
          <a:bodyPr wrap="square">
            <a:spAutoFit/>
          </a:bodyPr>
          <a:lstStyle/>
          <a:p>
            <a:r>
              <a:rPr lang="en-US" sz="1600" b="1" dirty="0" err="1">
                <a:solidFill>
                  <a:srgbClr val="000000"/>
                </a:solidFill>
                <a:latin typeface="Santander Text" panose="020B0504020201020104" pitchFamily="34" charset="0"/>
              </a:rPr>
              <a:t>Soporte</a:t>
            </a:r>
            <a:r>
              <a:rPr lang="en-US" sz="1600" b="1" dirty="0">
                <a:solidFill>
                  <a:srgbClr val="000000"/>
                </a:solidFill>
                <a:latin typeface="Santander Text" panose="020B0504020201020104" pitchFamily="34" charset="0"/>
              </a:rPr>
              <a:t> </a:t>
            </a:r>
            <a:r>
              <a:rPr lang="en-US" sz="1600" b="1" dirty="0" err="1">
                <a:solidFill>
                  <a:srgbClr val="000000"/>
                </a:solidFill>
                <a:latin typeface="Santander Text" panose="020B0504020201020104" pitchFamily="34" charset="0"/>
              </a:rPr>
              <a:t>técnico</a:t>
            </a:r>
            <a:endParaRPr lang="en-US" sz="1600" b="1" dirty="0">
              <a:solidFill>
                <a:srgbClr val="000000"/>
              </a:solidFill>
              <a:latin typeface="Santander Text" panose="020B0504020201020104" pitchFamily="34" charset="0"/>
            </a:endParaRPr>
          </a:p>
          <a:p>
            <a:r>
              <a:rPr lang="en-US" sz="1600" dirty="0" err="1">
                <a:solidFill>
                  <a:srgbClr val="000000"/>
                </a:solidFill>
                <a:latin typeface="Santander Text" panose="020B0504020201020104" pitchFamily="34" charset="0"/>
                <a:hlinkClick r:id="rId9"/>
              </a:rPr>
              <a:t>Haga</a:t>
            </a:r>
            <a:r>
              <a:rPr lang="en-US" sz="1600" dirty="0">
                <a:solidFill>
                  <a:srgbClr val="000000"/>
                </a:solidFill>
                <a:latin typeface="Santander Text" panose="020B0504020201020104" pitchFamily="34" charset="0"/>
                <a:hlinkClick r:id="rId9"/>
              </a:rPr>
              <a:t> click </a:t>
            </a:r>
            <a:r>
              <a:rPr lang="en-US" sz="1600" dirty="0" err="1">
                <a:solidFill>
                  <a:srgbClr val="000000"/>
                </a:solidFill>
                <a:latin typeface="Santander Text" panose="020B0504020201020104" pitchFamily="34" charset="0"/>
                <a:hlinkClick r:id="rId9"/>
              </a:rPr>
              <a:t>aquí</a:t>
            </a:r>
            <a:r>
              <a:rPr lang="en-US" sz="1600" dirty="0">
                <a:solidFill>
                  <a:srgbClr val="000000"/>
                </a:solidFill>
                <a:latin typeface="Santander Text" panose="020B0504020201020104" pitchFamily="34" charset="0"/>
                <a:hlinkClick r:id="rId9"/>
              </a:rPr>
              <a:t> </a:t>
            </a:r>
            <a:r>
              <a:rPr lang="en-US" sz="1600" dirty="0">
                <a:solidFill>
                  <a:srgbClr val="000000"/>
                </a:solidFill>
                <a:latin typeface="Santander Text" panose="020B0504020201020104" pitchFamily="34" charset="0"/>
              </a:rPr>
              <a:t>para </a:t>
            </a:r>
            <a:r>
              <a:rPr lang="en-US" sz="1600" dirty="0" err="1">
                <a:solidFill>
                  <a:srgbClr val="000000"/>
                </a:solidFill>
                <a:latin typeface="Santander Text" panose="020B0504020201020104" pitchFamily="34" charset="0"/>
              </a:rPr>
              <a:t>solicitar</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soporte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técnico</a:t>
            </a:r>
            <a:r>
              <a:rPr lang="en-US" sz="1600" dirty="0">
                <a:solidFill>
                  <a:srgbClr val="000000"/>
                </a:solidFill>
                <a:latin typeface="Santander Text" panose="020B0504020201020104" pitchFamily="34" charset="0"/>
              </a:rPr>
              <a:t> al </a:t>
            </a:r>
            <a:r>
              <a:rPr lang="en-US" sz="1600" dirty="0" err="1">
                <a:solidFill>
                  <a:srgbClr val="000000"/>
                </a:solidFill>
                <a:latin typeface="Santander Text" panose="020B0504020201020104" pitchFamily="34" charset="0"/>
              </a:rPr>
              <a:t>equipo</a:t>
            </a:r>
            <a:r>
              <a:rPr lang="en-US" sz="1600" dirty="0">
                <a:solidFill>
                  <a:srgbClr val="000000"/>
                </a:solidFill>
                <a:latin typeface="Santander Text" panose="020B0504020201020104" pitchFamily="34" charset="0"/>
              </a:rPr>
              <a:t> de </a:t>
            </a:r>
            <a:r>
              <a:rPr lang="en-US" sz="1600" dirty="0" err="1">
                <a:solidFill>
                  <a:srgbClr val="000000"/>
                </a:solidFill>
                <a:latin typeface="Santander Text" panose="020B0504020201020104" pitchFamily="34" charset="0"/>
              </a:rPr>
              <a:t>expertos</a:t>
            </a:r>
            <a:r>
              <a:rPr lang="en-US" sz="1600" dirty="0">
                <a:solidFill>
                  <a:srgbClr val="000000"/>
                </a:solidFill>
                <a:latin typeface="Santander Text" panose="020B0504020201020104" pitchFamily="34" charset="0"/>
              </a:rPr>
              <a:t> de SAP</a:t>
            </a:r>
          </a:p>
        </p:txBody>
      </p:sp>
      <p:pic>
        <p:nvPicPr>
          <p:cNvPr id="10" name="Picture 9" descr="A picture containing drawing&#10;&#10;Description automatically generated">
            <a:extLst>
              <a:ext uri="{FF2B5EF4-FFF2-40B4-BE49-F238E27FC236}">
                <a16:creationId xmlns:a16="http://schemas.microsoft.com/office/drawing/2014/main" id="{8D6C9C68-E113-40E5-B532-93717559DFFA}"/>
              </a:ext>
            </a:extLst>
          </p:cNvPr>
          <p:cNvPicPr>
            <a:picLocks noChangeAspect="1"/>
          </p:cNvPicPr>
          <p:nvPr/>
        </p:nvPicPr>
        <p:blipFill rotWithShape="1">
          <a:blip r:embed="rId10">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 name="Slide Number Placeholder 2">
            <a:extLst>
              <a:ext uri="{FF2B5EF4-FFF2-40B4-BE49-F238E27FC236}">
                <a16:creationId xmlns:a16="http://schemas.microsoft.com/office/drawing/2014/main" id="{25E45537-3B22-48C5-8E64-91273216AC8C}"/>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12</a:t>
            </a:fld>
            <a:endParaRPr lang="es-ES">
              <a:solidFill>
                <a:prstClr val="black">
                  <a:tint val="75000"/>
                </a:prstClr>
              </a:solidFill>
            </a:endParaRPr>
          </a:p>
        </p:txBody>
      </p:sp>
      <p:sp>
        <p:nvSpPr>
          <p:cNvPr id="11" name="Rectangle 10">
            <a:extLst>
              <a:ext uri="{FF2B5EF4-FFF2-40B4-BE49-F238E27FC236}">
                <a16:creationId xmlns:a16="http://schemas.microsoft.com/office/drawing/2014/main" id="{ACF93CF7-8B97-4428-9AE1-40D759463D32}"/>
              </a:ext>
            </a:extLst>
          </p:cNvPr>
          <p:cNvSpPr/>
          <p:nvPr/>
        </p:nvSpPr>
        <p:spPr>
          <a:xfrm>
            <a:off x="959710" y="4201363"/>
            <a:ext cx="4526691" cy="1077218"/>
          </a:xfrm>
          <a:prstGeom prst="rect">
            <a:avLst/>
          </a:prstGeom>
        </p:spPr>
        <p:txBody>
          <a:bodyPr wrap="square">
            <a:spAutoFit/>
          </a:bodyPr>
          <a:lstStyle/>
          <a:p>
            <a:r>
              <a:rPr lang="en-US" sz="1600" b="1" dirty="0" err="1">
                <a:solidFill>
                  <a:srgbClr val="000000"/>
                </a:solidFill>
                <a:latin typeface="Santander Text" panose="020B0504020201020104" pitchFamily="34" charset="0"/>
              </a:rPr>
              <a:t>Soporte</a:t>
            </a:r>
            <a:r>
              <a:rPr lang="en-US" sz="1600" b="1" dirty="0">
                <a:solidFill>
                  <a:srgbClr val="000000"/>
                </a:solidFill>
                <a:latin typeface="Santander Text" panose="020B0504020201020104" pitchFamily="34" charset="0"/>
              </a:rPr>
              <a:t> </a:t>
            </a:r>
            <a:r>
              <a:rPr lang="en-US" sz="1600" b="1" dirty="0" err="1">
                <a:solidFill>
                  <a:srgbClr val="000000"/>
                </a:solidFill>
                <a:latin typeface="Santander Text" panose="020B0504020201020104" pitchFamily="34" charset="0"/>
              </a:rPr>
              <a:t>operativo</a:t>
            </a:r>
            <a:endParaRPr lang="en-US" sz="1600" b="1" dirty="0">
              <a:solidFill>
                <a:srgbClr val="000000"/>
              </a:solidFill>
              <a:latin typeface="Santander Text" panose="020B0504020201020104" pitchFamily="34" charset="0"/>
            </a:endParaRPr>
          </a:p>
          <a:p>
            <a:r>
              <a:rPr lang="en-US" sz="1600" dirty="0">
                <a:latin typeface="Santander Text" panose="020B0504020201020104" pitchFamily="34" charset="0"/>
              </a:rPr>
              <a:t>¿No sabe </a:t>
            </a:r>
            <a:r>
              <a:rPr lang="en-US" sz="1600" dirty="0" err="1">
                <a:latin typeface="Santander Text" panose="020B0504020201020104" pitchFamily="34" charset="0"/>
              </a:rPr>
              <a:t>qué</a:t>
            </a:r>
            <a:r>
              <a:rPr lang="en-US" sz="1600" dirty="0">
                <a:latin typeface="Santander Text" panose="020B0504020201020104" pitchFamily="34" charset="0"/>
              </a:rPr>
              <a:t> pasos </a:t>
            </a:r>
            <a:r>
              <a:rPr lang="en-US" sz="1600" dirty="0" err="1">
                <a:latin typeface="Santander Text" panose="020B0504020201020104" pitchFamily="34" charset="0"/>
              </a:rPr>
              <a:t>seguir</a:t>
            </a:r>
            <a:r>
              <a:rPr lang="en-US" sz="1600" dirty="0">
                <a:latin typeface="Santander Text" panose="020B0504020201020104" pitchFamily="34" charset="0"/>
              </a:rPr>
              <a:t>? </a:t>
            </a:r>
          </a:p>
          <a:p>
            <a:r>
              <a:rPr lang="es-ES" sz="1600" dirty="0">
                <a:latin typeface="Santander Text" panose="020B0504020201020104" pitchFamily="34" charset="0"/>
              </a:rPr>
              <a:t>Escriba un email con sus dudas a:</a:t>
            </a:r>
          </a:p>
          <a:p>
            <a:r>
              <a:rPr lang="es-ES" sz="1600" dirty="0">
                <a:latin typeface="Santander Text" panose="020B0504020201020104" pitchFamily="34" charset="0"/>
                <a:hlinkClick r:id="rId11"/>
              </a:rPr>
              <a:t>ProveedoresEuropa@gruposantander.com</a:t>
            </a:r>
            <a:endParaRPr lang="es-ES" sz="1600" dirty="0">
              <a:latin typeface="Santander Text" panose="020B0504020201020104" pitchFamily="34" charset="0"/>
            </a:endParaRPr>
          </a:p>
        </p:txBody>
      </p:sp>
      <p:sp>
        <p:nvSpPr>
          <p:cNvPr id="8" name="Rectangle 8">
            <a:extLst>
              <a:ext uri="{FF2B5EF4-FFF2-40B4-BE49-F238E27FC236}">
                <a16:creationId xmlns:a16="http://schemas.microsoft.com/office/drawing/2014/main" id="{B98F2D63-5641-6791-05A8-3FC824D45048}"/>
              </a:ext>
            </a:extLst>
          </p:cNvPr>
          <p:cNvSpPr/>
          <p:nvPr/>
        </p:nvSpPr>
        <p:spPr>
          <a:xfrm>
            <a:off x="959710" y="1886508"/>
            <a:ext cx="4138915" cy="830997"/>
          </a:xfrm>
          <a:prstGeom prst="rect">
            <a:avLst/>
          </a:prstGeom>
        </p:spPr>
        <p:txBody>
          <a:bodyPr wrap="square">
            <a:spAutoFit/>
          </a:bodyPr>
          <a:lstStyle/>
          <a:p>
            <a:r>
              <a:rPr lang="en-US" sz="1600" b="1" dirty="0">
                <a:solidFill>
                  <a:srgbClr val="000000"/>
                </a:solidFill>
                <a:latin typeface="Santander Text" panose="020B0504020201020104" pitchFamily="34" charset="0"/>
              </a:rPr>
              <a:t>Su Portal de Proveedores </a:t>
            </a:r>
            <a:r>
              <a:rPr lang="en-US" sz="1600" b="1" dirty="0" err="1">
                <a:solidFill>
                  <a:srgbClr val="000000"/>
                </a:solidFill>
                <a:latin typeface="Santander Text" panose="020B0504020201020104" pitchFamily="34" charset="0"/>
              </a:rPr>
              <a:t>aquí</a:t>
            </a:r>
            <a:endParaRPr lang="en-US" sz="1600" b="1" dirty="0">
              <a:solidFill>
                <a:srgbClr val="000000"/>
              </a:solidFill>
              <a:latin typeface="Santander Text" panose="020B0504020201020104" pitchFamily="34" charset="0"/>
            </a:endParaRPr>
          </a:p>
          <a:p>
            <a:r>
              <a:rPr lang="en-US" sz="1600" dirty="0" err="1">
                <a:solidFill>
                  <a:srgbClr val="000000"/>
                </a:solidFill>
                <a:latin typeface="Santander Text" panose="020B0504020201020104" pitchFamily="34" charset="0"/>
              </a:rPr>
              <a:t>Encuentre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todo</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el</a:t>
            </a:r>
            <a:r>
              <a:rPr lang="en-US" sz="1600" dirty="0">
                <a:solidFill>
                  <a:srgbClr val="000000"/>
                </a:solidFill>
                <a:latin typeface="Santander Text" panose="020B0504020201020104" pitchFamily="34" charset="0"/>
              </a:rPr>
              <a:t> material que </a:t>
            </a:r>
            <a:r>
              <a:rPr lang="en-US" sz="1600" dirty="0" err="1">
                <a:solidFill>
                  <a:srgbClr val="000000"/>
                </a:solidFill>
                <a:latin typeface="Santander Text" panose="020B0504020201020104" pitchFamily="34" charset="0"/>
              </a:rPr>
              <a:t>necesite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en</a:t>
            </a:r>
            <a:r>
              <a:rPr lang="en-US" sz="1600" dirty="0">
                <a:solidFill>
                  <a:srgbClr val="000000"/>
                </a:solidFill>
                <a:latin typeface="Santander Text" panose="020B0504020201020104" pitchFamily="34" charset="0"/>
              </a:rPr>
              <a:t>: </a:t>
            </a:r>
            <a:r>
              <a:rPr lang="en-US" sz="1600" dirty="0">
                <a:solidFill>
                  <a:srgbClr val="000000"/>
                </a:solidFill>
                <a:latin typeface="Santander Text" panose="020B0504020201020104" pitchFamily="34" charset="0"/>
                <a:hlinkClick r:id="rId12"/>
              </a:rPr>
              <a:t>Supplier Information Portal</a:t>
            </a:r>
            <a:endParaRPr lang="en-US" sz="1600" dirty="0">
              <a:solidFill>
                <a:srgbClr val="000000"/>
              </a:solidFill>
              <a:latin typeface="Santander Text" panose="020B0504020201020104" pitchFamily="34" charset="0"/>
            </a:endParaRPr>
          </a:p>
        </p:txBody>
      </p:sp>
    </p:spTree>
    <p:extLst>
      <p:ext uri="{BB962C8B-B14F-4D97-AF65-F5344CB8AC3E}">
        <p14:creationId xmlns:p14="http://schemas.microsoft.com/office/powerpoint/2010/main" val="3236017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22411" y="1591"/>
                        <a:ext cx="1587" cy="1587"/>
                      </a:xfrm>
                      <a:prstGeom prst="rect">
                        <a:avLst/>
                      </a:prstGeom>
                    </p:spPr>
                  </p:pic>
                </p:oleObj>
              </mc:Fallback>
            </mc:AlternateContent>
          </a:graphicData>
        </a:graphic>
      </p:graphicFrame>
      <p:pic>
        <p:nvPicPr>
          <p:cNvPr id="16" name="Picture 15" descr="A picture containing drawing&#10;&#10;Description automatically generated">
            <a:extLst>
              <a:ext uri="{FF2B5EF4-FFF2-40B4-BE49-F238E27FC236}">
                <a16:creationId xmlns:a16="http://schemas.microsoft.com/office/drawing/2014/main" id="{39227CB4-6113-49BF-A7B4-8E9F72947206}"/>
              </a:ext>
            </a:extLst>
          </p:cNvPr>
          <p:cNvPicPr>
            <a:picLocks noChangeAspect="1"/>
          </p:cNvPicPr>
          <p:nvPr/>
        </p:nvPicPr>
        <p:blipFill rotWithShape="1">
          <a:blip r:embed="rId6">
            <a:extLst>
              <a:ext uri="{28A0092B-C50C-407E-A947-70E740481C1C}">
                <a14:useLocalDpi xmlns:a14="http://schemas.microsoft.com/office/drawing/2010/main" val="0"/>
              </a:ext>
            </a:extLst>
          </a:blip>
          <a:srcRect r="40189"/>
          <a:stretch/>
        </p:blipFill>
        <p:spPr>
          <a:xfrm>
            <a:off x="4344163" y="2710249"/>
            <a:ext cx="3503675" cy="1437503"/>
          </a:xfrm>
          <a:prstGeom prst="rect">
            <a:avLst/>
          </a:prstGeom>
          <a:noFill/>
        </p:spPr>
      </p:pic>
      <p:sp>
        <p:nvSpPr>
          <p:cNvPr id="3" name="Slide Number Placeholder 2">
            <a:extLst>
              <a:ext uri="{FF2B5EF4-FFF2-40B4-BE49-F238E27FC236}">
                <a16:creationId xmlns:a16="http://schemas.microsoft.com/office/drawing/2014/main" id="{743C5736-5AC3-486F-B307-62A02FB162E1}"/>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13</a:t>
            </a:fld>
            <a:endParaRPr lang="es-ES" dirty="0">
              <a:solidFill>
                <a:prstClr val="black">
                  <a:tint val="75000"/>
                </a:prstClr>
              </a:solidFill>
            </a:endParaRPr>
          </a:p>
        </p:txBody>
      </p:sp>
    </p:spTree>
    <p:extLst>
      <p:ext uri="{BB962C8B-B14F-4D97-AF65-F5344CB8AC3E}">
        <p14:creationId xmlns:p14="http://schemas.microsoft.com/office/powerpoint/2010/main" val="138037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3" name="Rectangle: Rounded Corners 2">
            <a:hlinkClick r:id="rId3" action="ppaction://hlinksldjump"/>
            <a:extLst>
              <a:ext uri="{FF2B5EF4-FFF2-40B4-BE49-F238E27FC236}">
                <a16:creationId xmlns:a16="http://schemas.microsoft.com/office/drawing/2014/main" id="{29C8FA9D-94B7-402F-8CEF-50579834158E}"/>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s-ES" sz="3200" dirty="0">
                <a:latin typeface="Santander Text" panose="020B0504020201020104" pitchFamily="34" charset="0"/>
              </a:rPr>
              <a:t>Contenido</a:t>
            </a:r>
          </a:p>
        </p:txBody>
      </p:sp>
      <p:pic>
        <p:nvPicPr>
          <p:cNvPr id="15" name="Picture 15" descr="A picture containing drawing&#10;&#10;Description automatically generated">
            <a:extLst>
              <a:ext uri="{FF2B5EF4-FFF2-40B4-BE49-F238E27FC236}">
                <a16:creationId xmlns:a16="http://schemas.microsoft.com/office/drawing/2014/main" id="{6D2E0A5C-7EBD-DE3A-715C-3035F4069DF7}"/>
              </a:ext>
            </a:extLst>
          </p:cNvPr>
          <p:cNvPicPr>
            <a:picLocks noChangeAspect="1"/>
          </p:cNvPicPr>
          <p:nvPr/>
        </p:nvPicPr>
        <p:blipFill rotWithShape="1">
          <a:blip r:embed="rId4">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Rectangle 16">
            <a:extLst>
              <a:ext uri="{FF2B5EF4-FFF2-40B4-BE49-F238E27FC236}">
                <a16:creationId xmlns:a16="http://schemas.microsoft.com/office/drawing/2014/main" id="{925A5B20-2668-D869-5450-32C20BBB8396}"/>
              </a:ext>
            </a:extLst>
          </p:cNvPr>
          <p:cNvSpPr/>
          <p:nvPr/>
        </p:nvSpPr>
        <p:spPr>
          <a:xfrm>
            <a:off x="767133" y="1721176"/>
            <a:ext cx="10628449" cy="1055608"/>
          </a:xfrm>
          <a:prstGeom prst="roundRect">
            <a:avLst/>
          </a:prstGeom>
          <a:solidFill>
            <a:schemeClr val="bg1">
              <a:lumMod val="95000"/>
            </a:schemeClr>
          </a:solidFill>
          <a:ln w="9525">
            <a:solidFill>
              <a:schemeClr val="bg1"/>
            </a:solidFill>
          </a:ln>
        </p:spPr>
        <p:txBody>
          <a:bodyPr wrap="square" anchor="ctr">
            <a:spAutoFit/>
          </a:bodyPr>
          <a:lstStyle/>
          <a:p>
            <a:pPr algn="just">
              <a:defRPr/>
            </a:pPr>
            <a:r>
              <a:rPr lang="es-E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Si se ha realizado los pasos anteriores de Registro y Configuración de su perfil correctamente, ya es posible recibir pedidos de Grupo Santander. </a:t>
            </a:r>
            <a:r>
              <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Los Pedidos de Compra y las Órdenes de Servicio son documentos que Grupo Santander le envía para solicitar bienes o servicios de su empresa. Una vez usted, haya realizado la entrega de la mercancía o servicio, se le habilitará la opción de subir su factura a Business Network para que Grupo Santander proceda a su pago (ver sección siguiente)</a:t>
            </a:r>
            <a:endParaRPr lang="es-E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endParaRPr>
          </a:p>
        </p:txBody>
      </p:sp>
      <p:sp>
        <p:nvSpPr>
          <p:cNvPr id="5" name="Rectangle: Rounded Corners 36">
            <a:extLst>
              <a:ext uri="{FF2B5EF4-FFF2-40B4-BE49-F238E27FC236}">
                <a16:creationId xmlns:a16="http://schemas.microsoft.com/office/drawing/2014/main" id="{B4D84E67-88FE-6447-0B4D-1F690652095E}"/>
              </a:ext>
            </a:extLst>
          </p:cNvPr>
          <p:cNvSpPr/>
          <p:nvPr/>
        </p:nvSpPr>
        <p:spPr>
          <a:xfrm>
            <a:off x="664887" y="1189984"/>
            <a:ext cx="5239524"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err="1">
                <a:solidFill>
                  <a:schemeClr val="tx1"/>
                </a:solidFill>
                <a:latin typeface="Santander Text" panose="020B0504020201020104" pitchFamily="34" charset="0"/>
              </a:rPr>
              <a:t>Recepción</a:t>
            </a:r>
            <a:r>
              <a:rPr lang="en-GB" sz="1400" b="1" dirty="0">
                <a:solidFill>
                  <a:schemeClr val="tx1"/>
                </a:solidFill>
                <a:latin typeface="Santander Text" panose="020B0504020201020104" pitchFamily="34" charset="0"/>
              </a:rPr>
              <a:t> y </a:t>
            </a:r>
            <a:r>
              <a:rPr lang="en-GB" sz="1400" b="1" dirty="0" err="1">
                <a:solidFill>
                  <a:schemeClr val="tx1"/>
                </a:solidFill>
                <a:latin typeface="Santander Text" panose="020B0504020201020104" pitchFamily="34" charset="0"/>
              </a:rPr>
              <a:t>cumplimentación</a:t>
            </a:r>
            <a:r>
              <a:rPr lang="en-GB" sz="1400" b="1" dirty="0">
                <a:solidFill>
                  <a:schemeClr val="tx1"/>
                </a:solidFill>
                <a:latin typeface="Santander Text" panose="020B0504020201020104" pitchFamily="34" charset="0"/>
              </a:rPr>
              <a:t> de </a:t>
            </a:r>
            <a:r>
              <a:rPr lang="en-GB" sz="1400" b="1" dirty="0" err="1">
                <a:solidFill>
                  <a:schemeClr val="tx1"/>
                </a:solidFill>
                <a:latin typeface="Santander Text" panose="020B0504020201020104" pitchFamily="34" charset="0"/>
              </a:rPr>
              <a:t>pedidos</a:t>
            </a:r>
            <a:endParaRPr lang="en-GB" sz="1400" b="1" dirty="0">
              <a:solidFill>
                <a:schemeClr val="tx1"/>
              </a:solidFill>
              <a:latin typeface="Santander Text" panose="020B0504020201020104" pitchFamily="34" charset="0"/>
            </a:endParaRPr>
          </a:p>
        </p:txBody>
      </p:sp>
      <p:sp>
        <p:nvSpPr>
          <p:cNvPr id="6" name="TextBox 8">
            <a:extLst>
              <a:ext uri="{FF2B5EF4-FFF2-40B4-BE49-F238E27FC236}">
                <a16:creationId xmlns:a16="http://schemas.microsoft.com/office/drawing/2014/main" id="{15F517B6-6A23-9E3E-0D41-9867775F2377}"/>
              </a:ext>
            </a:extLst>
          </p:cNvPr>
          <p:cNvSpPr txBox="1"/>
          <p:nvPr/>
        </p:nvSpPr>
        <p:spPr>
          <a:xfrm>
            <a:off x="767133" y="2864622"/>
            <a:ext cx="9030010" cy="4342856"/>
          </a:xfrm>
          <a:prstGeom prst="rect">
            <a:avLst/>
          </a:prstGeom>
          <a:noFill/>
        </p:spPr>
        <p:txBody>
          <a:bodyPr wrap="square" rtlCol="0">
            <a:spAutoFit/>
          </a:bodyPr>
          <a:lstStyle/>
          <a:p>
            <a:pPr>
              <a:lnSpc>
                <a:spcPct val="200000"/>
              </a:lnSpc>
              <a:buClr>
                <a:srgbClr val="00D700"/>
              </a:buClr>
            </a:pPr>
            <a:r>
              <a:rPr lang="es-ES" sz="1400" dirty="0">
                <a:latin typeface="Santander Headline" panose="020B0504020201020104" pitchFamily="34" charset="0"/>
                <a:ea typeface="Tahoma" panose="020B0604030504040204" pitchFamily="34" charset="0"/>
                <a:cs typeface="Tahoma" panose="020B0604030504040204" pitchFamily="34" charset="0"/>
              </a:rPr>
              <a:t>En esta sección encontrarás el siguiente </a:t>
            </a:r>
            <a:r>
              <a:rPr lang="es-ES" sz="1400" b="1" dirty="0">
                <a:latin typeface="Santander Headline" panose="020B0504020201020104" pitchFamily="34" charset="0"/>
                <a:ea typeface="Tahoma" panose="020B0604030504040204" pitchFamily="34" charset="0"/>
                <a:cs typeface="Tahoma" panose="020B0604030504040204" pitchFamily="34" charset="0"/>
              </a:rPr>
              <a:t>contenido</a:t>
            </a:r>
            <a:r>
              <a:rPr lang="es-ES" sz="1400" dirty="0">
                <a:latin typeface="Santander Headline" panose="020B0504020201020104" pitchFamily="34" charset="0"/>
                <a:ea typeface="Tahoma" panose="020B0604030504040204" pitchFamily="34" charset="0"/>
                <a:cs typeface="Tahoma" panose="020B0604030504040204" pitchFamily="34" charset="0"/>
              </a:rPr>
              <a:t>:</a:t>
            </a:r>
          </a:p>
          <a:p>
            <a:pPr marL="342900" indent="-342900">
              <a:lnSpc>
                <a:spcPct val="200000"/>
              </a:lnSpc>
              <a:buClr>
                <a:schemeClr val="tx1"/>
              </a:buClr>
              <a:buFont typeface="Wingdings" panose="05000000000000000000" pitchFamily="2" charset="2"/>
              <a:buChar char="§"/>
            </a:pPr>
            <a:r>
              <a:rPr lang="en-US" sz="1400" dirty="0" err="1">
                <a:latin typeface="Santander Headline" panose="020B0504020201020104" pitchFamily="34" charset="0"/>
                <a:ea typeface="Tahoma" panose="020B0604030504040204" pitchFamily="34" charset="0"/>
                <a:cs typeface="Tahoma" panose="020B0604030504040204" pitchFamily="34" charset="0"/>
              </a:rPr>
              <a:t>Cuándo</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recibiré</a:t>
            </a:r>
            <a:r>
              <a:rPr lang="en-US" sz="1400" dirty="0">
                <a:latin typeface="Santander Headline" panose="020B0504020201020104" pitchFamily="34" charset="0"/>
                <a:ea typeface="Tahoma" panose="020B0604030504040204" pitchFamily="34" charset="0"/>
                <a:cs typeface="Tahoma" panose="020B0604030504040204" pitchFamily="34" charset="0"/>
              </a:rPr>
              <a:t> un </a:t>
            </a:r>
            <a:r>
              <a:rPr lang="en-US" sz="1400" dirty="0" err="1">
                <a:latin typeface="Santander Headline" panose="020B0504020201020104" pitchFamily="34" charset="0"/>
                <a:ea typeface="Tahoma" panose="020B0604030504040204" pitchFamily="34" charset="0"/>
                <a:cs typeface="Tahoma" panose="020B0604030504040204" pitchFamily="34" charset="0"/>
              </a:rPr>
              <a:t>pedido</a:t>
            </a:r>
            <a:r>
              <a:rPr lang="en-US" sz="1400" dirty="0">
                <a:latin typeface="Santander Headline" panose="020B0504020201020104" pitchFamily="34" charset="0"/>
                <a:ea typeface="Tahoma" panose="020B0604030504040204" pitchFamily="34" charset="0"/>
                <a:cs typeface="Tahoma" panose="020B0604030504040204" pitchFamily="34" charset="0"/>
              </a:rPr>
              <a:t> de Grupo Santander</a:t>
            </a:r>
          </a:p>
          <a:p>
            <a:pPr marL="342900" indent="-342900">
              <a:lnSpc>
                <a:spcPct val="200000"/>
              </a:lnSpc>
              <a:buClr>
                <a:schemeClr val="tx1"/>
              </a:buClr>
              <a:buFont typeface="Wingdings" panose="05000000000000000000" pitchFamily="2" charset="2"/>
              <a:buChar char="§"/>
            </a:pPr>
            <a:r>
              <a:rPr lang="en-US" sz="1400" dirty="0" err="1">
                <a:latin typeface="Santander Headline" panose="020B0504020201020104" pitchFamily="34" charset="0"/>
                <a:ea typeface="Tahoma" panose="020B0604030504040204" pitchFamily="34" charset="0"/>
                <a:cs typeface="Tahoma" panose="020B0604030504040204" pitchFamily="34" charset="0"/>
              </a:rPr>
              <a:t>Interfaz</a:t>
            </a:r>
            <a:r>
              <a:rPr lang="en-US" sz="1400" dirty="0">
                <a:latin typeface="Santander Headline" panose="020B0504020201020104" pitchFamily="34" charset="0"/>
                <a:ea typeface="Tahoma" panose="020B0604030504040204" pitchFamily="34" charset="0"/>
                <a:cs typeface="Tahoma" panose="020B0604030504040204" pitchFamily="34" charset="0"/>
              </a:rPr>
              <a:t> de </a:t>
            </a:r>
            <a:r>
              <a:rPr lang="en-US" sz="1400" dirty="0" err="1">
                <a:latin typeface="Santander Headline" panose="020B0504020201020104" pitchFamily="34" charset="0"/>
                <a:ea typeface="Tahoma" panose="020B0604030504040204" pitchFamily="34" charset="0"/>
                <a:cs typeface="Tahoma" panose="020B0604030504040204" pitchFamily="34" charset="0"/>
              </a:rPr>
              <a:t>usuario</a:t>
            </a:r>
            <a:r>
              <a:rPr lang="en-US" sz="1400" dirty="0">
                <a:latin typeface="Santander Headline" panose="020B0504020201020104" pitchFamily="34" charset="0"/>
                <a:ea typeface="Tahoma" panose="020B0604030504040204" pitchFamily="34" charset="0"/>
                <a:cs typeface="Tahoma" panose="020B0604030504040204" pitchFamily="34" charset="0"/>
              </a:rPr>
              <a:t> para </a:t>
            </a:r>
            <a:r>
              <a:rPr lang="en-US" sz="1400" dirty="0" err="1">
                <a:latin typeface="Santander Headline" panose="020B0504020201020104" pitchFamily="34" charset="0"/>
                <a:ea typeface="Tahoma" panose="020B0604030504040204" pitchFamily="34" charset="0"/>
                <a:cs typeface="Tahoma" panose="020B0604030504040204" pitchFamily="34" charset="0"/>
              </a:rPr>
              <a:t>gestionar</a:t>
            </a:r>
            <a:r>
              <a:rPr lang="en-US" sz="1400" dirty="0">
                <a:latin typeface="Santander Headline" panose="020B0504020201020104" pitchFamily="34" charset="0"/>
                <a:ea typeface="Tahoma" panose="020B0604030504040204" pitchFamily="34" charset="0"/>
                <a:cs typeface="Tahoma" panose="020B0604030504040204" pitchFamily="34" charset="0"/>
              </a:rPr>
              <a:t> sus </a:t>
            </a:r>
            <a:r>
              <a:rPr lang="en-US" sz="1400" dirty="0" err="1">
                <a:latin typeface="Santander Headline" panose="020B0504020201020104" pitchFamily="34" charset="0"/>
                <a:ea typeface="Tahoma" panose="020B0604030504040204" pitchFamily="34" charset="0"/>
                <a:cs typeface="Tahoma" panose="020B0604030504040204" pitchFamily="34" charset="0"/>
              </a:rPr>
              <a:t>pedidos</a:t>
            </a: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marL="342900" indent="-342900">
              <a:lnSpc>
                <a:spcPct val="200000"/>
              </a:lnSpc>
              <a:buClr>
                <a:schemeClr val="tx1"/>
              </a:buClr>
              <a:buFont typeface="Wingdings" panose="05000000000000000000" pitchFamily="2" charset="2"/>
              <a:buChar char="§"/>
            </a:pPr>
            <a:r>
              <a:rPr lang="en-US" sz="1400" dirty="0" err="1">
                <a:latin typeface="Santander Headline" panose="020B0504020201020104" pitchFamily="34" charset="0"/>
                <a:ea typeface="Tahoma" panose="020B0604030504040204" pitchFamily="34" charset="0"/>
                <a:cs typeface="Tahoma" panose="020B0604030504040204" pitchFamily="34" charset="0"/>
              </a:rPr>
              <a:t>Cómo</a:t>
            </a:r>
            <a:r>
              <a:rPr lang="en-US" sz="1400" dirty="0">
                <a:latin typeface="Santander Headline" panose="020B0504020201020104" pitchFamily="34" charset="0"/>
                <a:ea typeface="Tahoma" panose="020B0604030504040204" pitchFamily="34" charset="0"/>
                <a:cs typeface="Tahoma" panose="020B0604030504040204" pitchFamily="34" charset="0"/>
              </a:rPr>
              <a:t> acceder a sus </a:t>
            </a:r>
            <a:r>
              <a:rPr lang="en-US" sz="1400" dirty="0" err="1">
                <a:latin typeface="Santander Headline" panose="020B0504020201020104" pitchFamily="34" charset="0"/>
                <a:ea typeface="Tahoma" panose="020B0604030504040204" pitchFamily="34" charset="0"/>
                <a:cs typeface="Tahoma" panose="020B0604030504040204" pitchFamily="34" charset="0"/>
              </a:rPr>
              <a:t>pedidos</a:t>
            </a:r>
            <a:r>
              <a:rPr lang="en-US" sz="1400" dirty="0">
                <a:latin typeface="Santander Headline" panose="020B0504020201020104" pitchFamily="34" charset="0"/>
                <a:ea typeface="Tahoma" panose="020B0604030504040204" pitchFamily="34" charset="0"/>
                <a:cs typeface="Tahoma" panose="020B0604030504040204" pitchFamily="34" charset="0"/>
              </a:rPr>
              <a:t> y </a:t>
            </a:r>
            <a:r>
              <a:rPr lang="en-US" sz="1400" dirty="0" err="1">
                <a:latin typeface="Santander Headline" panose="020B0504020201020104" pitchFamily="34" charset="0"/>
                <a:ea typeface="Tahoma" panose="020B0604030504040204" pitchFamily="34" charset="0"/>
                <a:cs typeface="Tahoma" panose="020B0604030504040204" pitchFamily="34" charset="0"/>
              </a:rPr>
              <a:t>ver</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el</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estado</a:t>
            </a: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marL="342900" indent="-342900">
              <a:lnSpc>
                <a:spcPct val="200000"/>
              </a:lnSpc>
              <a:buClr>
                <a:schemeClr val="tx1"/>
              </a:buClr>
              <a:buFont typeface="Wingdings" panose="05000000000000000000" pitchFamily="2" charset="2"/>
              <a:buChar char="§"/>
            </a:pPr>
            <a:r>
              <a:rPr lang="en-US" sz="1400" dirty="0">
                <a:latin typeface="Santander Headline" panose="020B0504020201020104" pitchFamily="34" charset="0"/>
                <a:ea typeface="Tahoma" panose="020B0604030504040204" pitchFamily="34" charset="0"/>
                <a:cs typeface="Tahoma" panose="020B0604030504040204" pitchFamily="34" charset="0"/>
              </a:rPr>
              <a:t>Información </a:t>
            </a:r>
            <a:r>
              <a:rPr lang="en-US" sz="1400" dirty="0" err="1">
                <a:latin typeface="Santander Headline" panose="020B0504020201020104" pitchFamily="34" charset="0"/>
                <a:ea typeface="Tahoma" panose="020B0604030504040204" pitchFamily="34" charset="0"/>
                <a:cs typeface="Tahoma" panose="020B0604030504040204" pitchFamily="34" charset="0"/>
              </a:rPr>
              <a:t>contenida</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en</a:t>
            </a:r>
            <a:r>
              <a:rPr lang="en-US" sz="1400" dirty="0">
                <a:latin typeface="Santander Headline" panose="020B0504020201020104" pitchFamily="34" charset="0"/>
                <a:ea typeface="Tahoma" panose="020B0604030504040204" pitchFamily="34" charset="0"/>
                <a:cs typeface="Tahoma" panose="020B0604030504040204" pitchFamily="34" charset="0"/>
              </a:rPr>
              <a:t> un </a:t>
            </a:r>
            <a:r>
              <a:rPr lang="en-US" sz="1400" dirty="0" err="1">
                <a:latin typeface="Santander Headline" panose="020B0504020201020104" pitchFamily="34" charset="0"/>
                <a:ea typeface="Tahoma" panose="020B0604030504040204" pitchFamily="34" charset="0"/>
                <a:cs typeface="Tahoma" panose="020B0604030504040204" pitchFamily="34" charset="0"/>
              </a:rPr>
              <a:t>pedido</a:t>
            </a:r>
            <a:r>
              <a:rPr lang="en-US" sz="1400" dirty="0">
                <a:latin typeface="Santander Headline" panose="020B0504020201020104" pitchFamily="34" charset="0"/>
                <a:ea typeface="Tahoma" panose="020B0604030504040204" pitchFamily="34" charset="0"/>
                <a:cs typeface="Tahoma" panose="020B0604030504040204" pitchFamily="34" charset="0"/>
              </a:rPr>
              <a:t> </a:t>
            </a:r>
          </a:p>
          <a:p>
            <a:pPr marL="342900" indent="-342900">
              <a:lnSpc>
                <a:spcPct val="200000"/>
              </a:lnSpc>
              <a:buClr>
                <a:schemeClr val="tx1"/>
              </a:buClr>
              <a:buFont typeface="Wingdings" panose="05000000000000000000" pitchFamily="2" charset="2"/>
              <a:buChar char="§"/>
            </a:pPr>
            <a:r>
              <a:rPr lang="en-US" sz="1400" dirty="0">
                <a:latin typeface="Santander Headline" panose="020B0504020201020104" pitchFamily="34" charset="0"/>
                <a:ea typeface="Tahoma" panose="020B0604030504040204" pitchFamily="34" charset="0"/>
                <a:cs typeface="Tahoma" panose="020B0604030504040204" pitchFamily="34" charset="0"/>
              </a:rPr>
              <a:t>App SAP Business Network</a:t>
            </a:r>
          </a:p>
          <a:p>
            <a:pPr marL="342900" indent="-342900">
              <a:lnSpc>
                <a:spcPct val="200000"/>
              </a:lnSpc>
              <a:buClr>
                <a:schemeClr val="tx1"/>
              </a:buClr>
              <a:buFont typeface="Wingdings" panose="05000000000000000000" pitchFamily="2" charset="2"/>
              <a:buChar char="§"/>
            </a:pP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marL="342900" indent="-342900">
              <a:lnSpc>
                <a:spcPct val="200000"/>
              </a:lnSpc>
              <a:buClr>
                <a:schemeClr val="tx1"/>
              </a:buClr>
              <a:buFont typeface="Wingdings" panose="05000000000000000000" pitchFamily="2" charset="2"/>
              <a:buChar char="§"/>
            </a:pP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marL="342900" indent="-342900">
              <a:lnSpc>
                <a:spcPct val="200000"/>
              </a:lnSpc>
              <a:buClr>
                <a:schemeClr val="tx1"/>
              </a:buClr>
              <a:buFont typeface="Wingdings" panose="05000000000000000000" pitchFamily="2" charset="2"/>
              <a:buChar char="§"/>
            </a:pP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algn="just">
              <a:lnSpc>
                <a:spcPct val="150000"/>
              </a:lnSpc>
              <a:buClr>
                <a:srgbClr val="00D700"/>
              </a:buClr>
            </a:pPr>
            <a:endParaRPr lang="es-ES" dirty="0">
              <a:latin typeface="+mj-lt"/>
            </a:endParaRPr>
          </a:p>
        </p:txBody>
      </p:sp>
    </p:spTree>
    <p:extLst>
      <p:ext uri="{BB962C8B-B14F-4D97-AF65-F5344CB8AC3E}">
        <p14:creationId xmlns:p14="http://schemas.microsoft.com/office/powerpoint/2010/main" val="4138761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8" name="Picture 27" descr="A picture containing drawing&#10;&#10;Description automatically generated">
            <a:extLst>
              <a:ext uri="{FF2B5EF4-FFF2-40B4-BE49-F238E27FC236}">
                <a16:creationId xmlns:a16="http://schemas.microsoft.com/office/drawing/2014/main" id="{517BC286-7264-4A58-BF92-E72921A519B8}"/>
              </a:ext>
            </a:extLst>
          </p:cNvPr>
          <p:cNvPicPr>
            <a:picLocks noChangeAspect="1"/>
          </p:cNvPicPr>
          <p:nvPr/>
        </p:nvPicPr>
        <p:blipFill rotWithShape="1">
          <a:blip r:embed="rId7">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3" name="Rectangle: Rounded Corners 22">
            <a:extLst>
              <a:ext uri="{FF2B5EF4-FFF2-40B4-BE49-F238E27FC236}">
                <a16:creationId xmlns:a16="http://schemas.microsoft.com/office/drawing/2014/main" id="{087661B1-6AF8-431D-B1A0-9F25B2CDB2FA}"/>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Interfaz</a:t>
            </a:r>
            <a:r>
              <a:rPr lang="en-GB" sz="3200" dirty="0">
                <a:latin typeface="Santander Text" panose="020B0504020201020104" pitchFamily="34" charset="0"/>
              </a:rPr>
              <a:t> de </a:t>
            </a:r>
            <a:r>
              <a:rPr lang="en-GB" sz="3200" dirty="0" err="1">
                <a:latin typeface="Santander Text" panose="020B0504020201020104" pitchFamily="34" charset="0"/>
              </a:rPr>
              <a:t>Usuario</a:t>
            </a:r>
            <a:endParaRPr lang="en-GB" sz="3200" dirty="0">
              <a:latin typeface="Santander Text" panose="020B0504020201020104" pitchFamily="34" charset="0"/>
            </a:endParaRPr>
          </a:p>
        </p:txBody>
      </p:sp>
      <p:sp>
        <p:nvSpPr>
          <p:cNvPr id="3" name="Slide Number Placeholder 2">
            <a:extLst>
              <a:ext uri="{FF2B5EF4-FFF2-40B4-BE49-F238E27FC236}">
                <a16:creationId xmlns:a16="http://schemas.microsoft.com/office/drawing/2014/main" id="{0249779A-A447-4A0E-A296-D924E42FCBB4}"/>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3</a:t>
            </a:fld>
            <a:endParaRPr lang="es-ES" dirty="0">
              <a:solidFill>
                <a:prstClr val="black">
                  <a:tint val="75000"/>
                </a:prstClr>
              </a:solidFill>
            </a:endParaRPr>
          </a:p>
        </p:txBody>
      </p:sp>
      <p:sp>
        <p:nvSpPr>
          <p:cNvPr id="5" name="Text Placeholder 22">
            <a:extLst>
              <a:ext uri="{FF2B5EF4-FFF2-40B4-BE49-F238E27FC236}">
                <a16:creationId xmlns:a16="http://schemas.microsoft.com/office/drawing/2014/main" id="{6132F9F7-26F3-AB0B-FDBD-E1254CA8DDD1}"/>
              </a:ext>
            </a:extLst>
          </p:cNvPr>
          <p:cNvSpPr txBox="1"/>
          <p:nvPr/>
        </p:nvSpPr>
        <p:spPr>
          <a:xfrm>
            <a:off x="657146" y="1512029"/>
            <a:ext cx="4181554" cy="3935541"/>
          </a:xfrm>
          <a:prstGeom prst="rect">
            <a:avLst/>
          </a:prstGeom>
          <a:noFill/>
          <a:ln cap="flat">
            <a:noFill/>
          </a:ln>
        </p:spPr>
        <p:txBody>
          <a:bodyPr vert="horz" wrap="square" lIns="0" tIns="0" rIns="0" bIns="0" anchor="t" anchorCtr="0" compatLnSpc="1">
            <a:noAutofit/>
          </a:bodyPr>
          <a:lstStyle/>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Grupo Santander le enviará un pedido (PO) cuando tenga una </a:t>
            </a:r>
            <a:r>
              <a:rPr kumimoji="0" lang="es-ES" sz="1400" b="1"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necesidad de compra de mercancía o petición de servicio </a:t>
            </a:r>
            <a:r>
              <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que proporciona su empresa.</a:t>
            </a:r>
          </a:p>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Una vez que Grupo Santander</a:t>
            </a:r>
            <a:r>
              <a:rPr kumimoji="0" lang="es-ES" sz="1400" b="0" i="0" u="none" strike="noStrike" kern="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 emite el pedido (PO), se enviará un correo informando de </a:t>
            </a:r>
            <a:r>
              <a:rPr lang="es-ES" sz="1400" kern="0" dirty="0">
                <a:solidFill>
                  <a:srgbClr val="000000"/>
                </a:solidFill>
                <a:latin typeface="Santander Text" panose="020B0504020201020104" pitchFamily="34" charset="0"/>
                <a:ea typeface="Roboto" pitchFamily="2"/>
                <a:cs typeface="Calibri" pitchFamily="34"/>
              </a:rPr>
              <a:t>dicha</a:t>
            </a:r>
            <a:r>
              <a:rPr kumimoji="0" lang="es-ES" sz="1400" b="0" i="0" u="none" strike="noStrike" kern="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 </a:t>
            </a:r>
            <a:r>
              <a:rPr kumimoji="0" lang="es-ES" sz="1400" b="1" i="0" u="none" strike="noStrike" kern="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emisión al email proporcionado en la configuración de </a:t>
            </a:r>
            <a:r>
              <a:rPr kumimoji="0" lang="es-ES" sz="1400" b="1"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Business Network. </a:t>
            </a:r>
          </a:p>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Puede utilizar Business Network para visualizar</a:t>
            </a:r>
            <a:r>
              <a:rPr kumimoji="0" lang="es-ES" sz="1400" b="1"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 pedidos de compra de sus compradores </a:t>
            </a:r>
            <a:r>
              <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y confirmar, entregar y facturar los bienes o servicios que suministra.</a:t>
            </a:r>
          </a:p>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lang="es-ES" sz="1400" dirty="0">
                <a:solidFill>
                  <a:srgbClr val="000000"/>
                </a:solidFill>
                <a:latin typeface="Santander Text" panose="020B0504020201020104" pitchFamily="34" charset="0"/>
                <a:ea typeface="Roboto" pitchFamily="2"/>
                <a:cs typeface="Calibri" pitchFamily="34"/>
              </a:rPr>
              <a:t>Su PO es el código que utiliza el </a:t>
            </a:r>
            <a:r>
              <a:rPr lang="es-ES" sz="1400" b="1" dirty="0">
                <a:solidFill>
                  <a:srgbClr val="000000"/>
                </a:solidFill>
                <a:latin typeface="Santander Text" panose="020B0504020201020104" pitchFamily="34" charset="0"/>
                <a:ea typeface="Roboto" pitchFamily="2"/>
                <a:cs typeface="Calibri" pitchFamily="34"/>
              </a:rPr>
              <a:t>Grupo Santander </a:t>
            </a:r>
            <a:r>
              <a:rPr lang="es-ES" sz="1400" kern="0" dirty="0">
                <a:solidFill>
                  <a:srgbClr val="000000"/>
                </a:solidFill>
                <a:latin typeface="Santander Text" panose="020B0504020201020104" pitchFamily="34" charset="0"/>
                <a:ea typeface="Roboto" pitchFamily="2"/>
                <a:cs typeface="Calibri" pitchFamily="34"/>
              </a:rPr>
              <a:t>para facilitar la gestión de facturación. </a:t>
            </a:r>
            <a:r>
              <a:rPr kumimoji="0" lang="es-ES" sz="1400" b="0" i="0" u="none" strike="noStrike" kern="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El pedido le especificará la mercancía o servicios requeridos, indicando la cantidad, precio y descripción de los mismos. Esta información queda guardada dentro de Business Network y no se envía ningún correo electrónico automático por parte de la plataforma. </a:t>
            </a:r>
          </a:p>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Se presenta una visión de la </a:t>
            </a:r>
            <a:r>
              <a:rPr kumimoji="0" lang="es-ES" sz="1400" b="1" i="0" u="none" strike="noStrike" kern="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bandeja de Pedidos de compra</a:t>
            </a:r>
            <a:r>
              <a:rPr kumimoji="0" lang="es-ES" sz="1400" b="0" i="0" u="none" strike="noStrike" kern="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 desde Business Network.</a:t>
            </a:r>
          </a:p>
        </p:txBody>
      </p:sp>
      <p:pic>
        <p:nvPicPr>
          <p:cNvPr id="6" name="Picture 7">
            <a:extLst>
              <a:ext uri="{FF2B5EF4-FFF2-40B4-BE49-F238E27FC236}">
                <a16:creationId xmlns:a16="http://schemas.microsoft.com/office/drawing/2014/main" id="{75B74261-93C1-1586-047B-FCEB91100071}"/>
              </a:ext>
            </a:extLst>
          </p:cNvPr>
          <p:cNvPicPr>
            <a:picLocks noChangeAspect="1"/>
          </p:cNvPicPr>
          <p:nvPr/>
        </p:nvPicPr>
        <p:blipFill>
          <a:blip r:embed="rId8"/>
          <a:stretch>
            <a:fillRect/>
          </a:stretch>
        </p:blipFill>
        <p:spPr>
          <a:xfrm>
            <a:off x="5283200" y="1512029"/>
            <a:ext cx="6480254" cy="4361902"/>
          </a:xfrm>
          <a:prstGeom prst="rect">
            <a:avLst/>
          </a:prstGeom>
          <a:ln>
            <a:solidFill>
              <a:schemeClr val="tx1"/>
            </a:solidFill>
          </a:ln>
        </p:spPr>
      </p:pic>
    </p:spTree>
    <p:extLst>
      <p:ext uri="{BB962C8B-B14F-4D97-AF65-F5344CB8AC3E}">
        <p14:creationId xmlns:p14="http://schemas.microsoft.com/office/powerpoint/2010/main" val="2342896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8" name="Picture 27" descr="A picture containing drawing&#10;&#10;Description automatically generated">
            <a:extLst>
              <a:ext uri="{FF2B5EF4-FFF2-40B4-BE49-F238E27FC236}">
                <a16:creationId xmlns:a16="http://schemas.microsoft.com/office/drawing/2014/main" id="{517BC286-7264-4A58-BF92-E72921A519B8}"/>
              </a:ext>
            </a:extLst>
          </p:cNvPr>
          <p:cNvPicPr>
            <a:picLocks noChangeAspect="1"/>
          </p:cNvPicPr>
          <p:nvPr/>
        </p:nvPicPr>
        <p:blipFill rotWithShape="1">
          <a:blip r:embed="rId7">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3" name="Rectangle: Rounded Corners 22">
            <a:extLst>
              <a:ext uri="{FF2B5EF4-FFF2-40B4-BE49-F238E27FC236}">
                <a16:creationId xmlns:a16="http://schemas.microsoft.com/office/drawing/2014/main" id="{087661B1-6AF8-431D-B1A0-9F25B2CDB2FA}"/>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Interfaz</a:t>
            </a:r>
            <a:r>
              <a:rPr lang="en-GB" sz="3200" dirty="0">
                <a:latin typeface="Santander Text" panose="020B0504020201020104" pitchFamily="34" charset="0"/>
              </a:rPr>
              <a:t> de </a:t>
            </a:r>
            <a:r>
              <a:rPr lang="en-GB" sz="3200" dirty="0" err="1">
                <a:latin typeface="Santander Text" panose="020B0504020201020104" pitchFamily="34" charset="0"/>
              </a:rPr>
              <a:t>Usuario</a:t>
            </a:r>
            <a:endParaRPr lang="en-GB" sz="3200" dirty="0">
              <a:latin typeface="Santander Text" panose="020B0504020201020104" pitchFamily="34" charset="0"/>
            </a:endParaRPr>
          </a:p>
        </p:txBody>
      </p:sp>
      <p:sp>
        <p:nvSpPr>
          <p:cNvPr id="3" name="Slide Number Placeholder 2">
            <a:extLst>
              <a:ext uri="{FF2B5EF4-FFF2-40B4-BE49-F238E27FC236}">
                <a16:creationId xmlns:a16="http://schemas.microsoft.com/office/drawing/2014/main" id="{0249779A-A447-4A0E-A296-D924E42FCBB4}"/>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4</a:t>
            </a:fld>
            <a:endParaRPr lang="es-ES" dirty="0">
              <a:solidFill>
                <a:prstClr val="black">
                  <a:tint val="75000"/>
                </a:prstClr>
              </a:solidFill>
            </a:endParaRPr>
          </a:p>
        </p:txBody>
      </p:sp>
      <p:pic>
        <p:nvPicPr>
          <p:cNvPr id="4" name="Picture 5">
            <a:extLst>
              <a:ext uri="{FF2B5EF4-FFF2-40B4-BE49-F238E27FC236}">
                <a16:creationId xmlns:a16="http://schemas.microsoft.com/office/drawing/2014/main" id="{47629535-A580-8D17-18F0-43965673FB9F}"/>
              </a:ext>
            </a:extLst>
          </p:cNvPr>
          <p:cNvPicPr>
            <a:picLocks noChangeAspect="1"/>
          </p:cNvPicPr>
          <p:nvPr/>
        </p:nvPicPr>
        <p:blipFill>
          <a:blip r:embed="rId8"/>
          <a:stretch>
            <a:fillRect/>
          </a:stretch>
        </p:blipFill>
        <p:spPr>
          <a:xfrm>
            <a:off x="870188" y="1420639"/>
            <a:ext cx="6714754" cy="3336734"/>
          </a:xfrm>
          <a:prstGeom prst="rect">
            <a:avLst/>
          </a:prstGeom>
          <a:ln>
            <a:solidFill>
              <a:schemeClr val="tx1"/>
            </a:solidFill>
          </a:ln>
        </p:spPr>
      </p:pic>
      <p:sp>
        <p:nvSpPr>
          <p:cNvPr id="7" name="Freeform: Shape 6">
            <a:extLst>
              <a:ext uri="{FF2B5EF4-FFF2-40B4-BE49-F238E27FC236}">
                <a16:creationId xmlns:a16="http://schemas.microsoft.com/office/drawing/2014/main" id="{64E4B245-20C4-7967-8699-D5B33E5DED35}"/>
              </a:ext>
            </a:extLst>
          </p:cNvPr>
          <p:cNvSpPr/>
          <p:nvPr/>
        </p:nvSpPr>
        <p:spPr>
          <a:xfrm flipH="1">
            <a:off x="654156" y="4330350"/>
            <a:ext cx="2308084"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Santander Text" panose="020B0504020201020104" pitchFamily="34" charset="0"/>
              </a:rPr>
              <a:t>Acceder a Pedidos</a:t>
            </a:r>
          </a:p>
        </p:txBody>
      </p:sp>
      <p:cxnSp>
        <p:nvCxnSpPr>
          <p:cNvPr id="9" name="Connector: Elbow 7">
            <a:extLst>
              <a:ext uri="{FF2B5EF4-FFF2-40B4-BE49-F238E27FC236}">
                <a16:creationId xmlns:a16="http://schemas.microsoft.com/office/drawing/2014/main" id="{935DC840-019F-C54D-3BB4-09CC4B81B102}"/>
              </a:ext>
            </a:extLst>
          </p:cNvPr>
          <p:cNvCxnSpPr>
            <a:cxnSpLocks/>
            <a:stCxn id="7" idx="4"/>
            <a:endCxn id="11" idx="1"/>
          </p:cNvCxnSpPr>
          <p:nvPr/>
        </p:nvCxnSpPr>
        <p:spPr>
          <a:xfrm rot="10800000" flipV="1">
            <a:off x="654156" y="4975259"/>
            <a:ext cx="107919" cy="825308"/>
          </a:xfrm>
          <a:prstGeom prst="bentConnector3">
            <a:avLst>
              <a:gd name="adj1" fmla="val 264754"/>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grpSp>
        <p:nvGrpSpPr>
          <p:cNvPr id="10" name="Group 8">
            <a:extLst>
              <a:ext uri="{FF2B5EF4-FFF2-40B4-BE49-F238E27FC236}">
                <a16:creationId xmlns:a16="http://schemas.microsoft.com/office/drawing/2014/main" id="{BE0AD7E9-D212-D08C-F5A0-31B6A018826E}"/>
              </a:ext>
            </a:extLst>
          </p:cNvPr>
          <p:cNvGrpSpPr/>
          <p:nvPr/>
        </p:nvGrpSpPr>
        <p:grpSpPr>
          <a:xfrm>
            <a:off x="654155" y="5105708"/>
            <a:ext cx="10873449" cy="1389718"/>
            <a:chOff x="654155" y="4889954"/>
            <a:chExt cx="10873449" cy="1389718"/>
          </a:xfrm>
        </p:grpSpPr>
        <p:sp>
          <p:nvSpPr>
            <p:cNvPr id="11" name="Rectangle: Rounded Corners 9">
              <a:extLst>
                <a:ext uri="{FF2B5EF4-FFF2-40B4-BE49-F238E27FC236}">
                  <a16:creationId xmlns:a16="http://schemas.microsoft.com/office/drawing/2014/main" id="{C64FF536-63A7-4299-6EC9-F2C8E9E8CF9D}"/>
                </a:ext>
              </a:extLst>
            </p:cNvPr>
            <p:cNvSpPr/>
            <p:nvPr/>
          </p:nvSpPr>
          <p:spPr>
            <a:xfrm>
              <a:off x="654155" y="4889954"/>
              <a:ext cx="10873449" cy="1389718"/>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CuadroTexto 5">
              <a:extLst>
                <a:ext uri="{FF2B5EF4-FFF2-40B4-BE49-F238E27FC236}">
                  <a16:creationId xmlns:a16="http://schemas.microsoft.com/office/drawing/2014/main" id="{7E824BD5-1BC5-B9C3-3020-0FB3E740D038}"/>
                </a:ext>
              </a:extLst>
            </p:cNvPr>
            <p:cNvSpPr txBox="1"/>
            <p:nvPr/>
          </p:nvSpPr>
          <p:spPr>
            <a:xfrm>
              <a:off x="1311278" y="4992694"/>
              <a:ext cx="10027043" cy="121058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Página de inicio: </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Al entrar a Business Network con su usuario y contraseña accederá a la página de inicio desde donde tiene acceso a las diferentes pestañas para realizar sus tareas desde la plataforma. </a:t>
              </a:r>
              <a:endPar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Pedidos: </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Despliegue la pestaña pedidos y seleccione pedidos de compra para ver los pedidos que le han realizado sus clientes, en este caso el Grupo Santander.</a:t>
              </a:r>
              <a:endPar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Arial" panose="020B0604020202020204" pitchFamily="34" charset="0"/>
              </a:endParaRPr>
            </a:p>
          </p:txBody>
        </p:sp>
        <p:sp>
          <p:nvSpPr>
            <p:cNvPr id="13" name="Oval 97">
              <a:extLst>
                <a:ext uri="{FF2B5EF4-FFF2-40B4-BE49-F238E27FC236}">
                  <a16:creationId xmlns:a16="http://schemas.microsoft.com/office/drawing/2014/main" id="{009FDCEC-A0CD-FDD6-75CA-E1675152DB5F}"/>
                </a:ext>
              </a:extLst>
            </p:cNvPr>
            <p:cNvSpPr/>
            <p:nvPr/>
          </p:nvSpPr>
          <p:spPr>
            <a:xfrm>
              <a:off x="987208" y="5705163"/>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2</a:t>
              </a:r>
              <a:endParaRPr kumimoji="0" lang="en-GB" sz="21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4" name="Oval 97">
              <a:extLst>
                <a:ext uri="{FF2B5EF4-FFF2-40B4-BE49-F238E27FC236}">
                  <a16:creationId xmlns:a16="http://schemas.microsoft.com/office/drawing/2014/main" id="{09A27D79-68F5-295F-7105-C703CCD63F50}"/>
                </a:ext>
              </a:extLst>
            </p:cNvPr>
            <p:cNvSpPr/>
            <p:nvPr/>
          </p:nvSpPr>
          <p:spPr>
            <a:xfrm>
              <a:off x="999377" y="5006655"/>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1</a:t>
              </a:r>
              <a:endParaRPr kumimoji="0" lang="en-GB" sz="21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grpSp>
      <p:grpSp>
        <p:nvGrpSpPr>
          <p:cNvPr id="15" name="Group 27">
            <a:extLst>
              <a:ext uri="{FF2B5EF4-FFF2-40B4-BE49-F238E27FC236}">
                <a16:creationId xmlns:a16="http://schemas.microsoft.com/office/drawing/2014/main" id="{57EB3B17-5AD9-1A7F-0E12-D3BE5F358217}"/>
              </a:ext>
            </a:extLst>
          </p:cNvPr>
          <p:cNvGrpSpPr/>
          <p:nvPr/>
        </p:nvGrpSpPr>
        <p:grpSpPr>
          <a:xfrm>
            <a:off x="6026227" y="2887151"/>
            <a:ext cx="5899378" cy="2115152"/>
            <a:chOff x="5424617" y="2823651"/>
            <a:chExt cx="6423869" cy="2319482"/>
          </a:xfrm>
        </p:grpSpPr>
        <p:pic>
          <p:nvPicPr>
            <p:cNvPr id="16" name="Picture 23">
              <a:extLst>
                <a:ext uri="{FF2B5EF4-FFF2-40B4-BE49-F238E27FC236}">
                  <a16:creationId xmlns:a16="http://schemas.microsoft.com/office/drawing/2014/main" id="{177BA8C8-88F5-3CC0-8A7C-DC2C44F7049F}"/>
                </a:ext>
              </a:extLst>
            </p:cNvPr>
            <p:cNvPicPr>
              <a:picLocks noChangeAspect="1"/>
            </p:cNvPicPr>
            <p:nvPr/>
          </p:nvPicPr>
          <p:blipFill rotWithShape="1">
            <a:blip r:embed="rId9"/>
            <a:srcRect b="12641"/>
            <a:stretch/>
          </p:blipFill>
          <p:spPr>
            <a:xfrm>
              <a:off x="5424617" y="2823651"/>
              <a:ext cx="6423869" cy="2319482"/>
            </a:xfrm>
            <a:prstGeom prst="rect">
              <a:avLst/>
            </a:prstGeom>
            <a:ln>
              <a:solidFill>
                <a:schemeClr val="tx1"/>
              </a:solidFill>
            </a:ln>
          </p:spPr>
        </p:pic>
        <p:sp>
          <p:nvSpPr>
            <p:cNvPr id="17" name="Rectangle 25">
              <a:extLst>
                <a:ext uri="{FF2B5EF4-FFF2-40B4-BE49-F238E27FC236}">
                  <a16:creationId xmlns:a16="http://schemas.microsoft.com/office/drawing/2014/main" id="{BADF7C6E-5DDE-577D-B93D-9B3D6D338CD6}"/>
                </a:ext>
              </a:extLst>
            </p:cNvPr>
            <p:cNvSpPr/>
            <p:nvPr/>
          </p:nvSpPr>
          <p:spPr>
            <a:xfrm flipH="1">
              <a:off x="7083663" y="2845685"/>
              <a:ext cx="1190005" cy="514460"/>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18" name="Rectangle 26">
              <a:extLst>
                <a:ext uri="{FF2B5EF4-FFF2-40B4-BE49-F238E27FC236}">
                  <a16:creationId xmlns:a16="http://schemas.microsoft.com/office/drawing/2014/main" id="{0938F925-0C68-2F65-8D4D-382A16039BFF}"/>
                </a:ext>
              </a:extLst>
            </p:cNvPr>
            <p:cNvSpPr/>
            <p:nvPr/>
          </p:nvSpPr>
          <p:spPr>
            <a:xfrm flipH="1">
              <a:off x="7334302" y="3925381"/>
              <a:ext cx="1809697" cy="514460"/>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grpSp>
      <p:sp>
        <p:nvSpPr>
          <p:cNvPr id="19" name="Oval 97">
            <a:extLst>
              <a:ext uri="{FF2B5EF4-FFF2-40B4-BE49-F238E27FC236}">
                <a16:creationId xmlns:a16="http://schemas.microsoft.com/office/drawing/2014/main" id="{5C0DB011-A0AA-015C-FC61-0F726A54FE0C}"/>
              </a:ext>
            </a:extLst>
          </p:cNvPr>
          <p:cNvSpPr/>
          <p:nvPr/>
        </p:nvSpPr>
        <p:spPr>
          <a:xfrm>
            <a:off x="654154" y="1308820"/>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1</a:t>
            </a:r>
            <a:endParaRPr kumimoji="0" lang="en-GB" sz="21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 name="Oval 97">
            <a:extLst>
              <a:ext uri="{FF2B5EF4-FFF2-40B4-BE49-F238E27FC236}">
                <a16:creationId xmlns:a16="http://schemas.microsoft.com/office/drawing/2014/main" id="{29204316-FBCE-A8EE-8BB7-78B7C5A3B937}"/>
              </a:ext>
            </a:extLst>
          </p:cNvPr>
          <p:cNvSpPr/>
          <p:nvPr/>
        </p:nvSpPr>
        <p:spPr>
          <a:xfrm>
            <a:off x="5864191" y="2748982"/>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2</a:t>
            </a:r>
            <a:endParaRPr kumimoji="0" lang="en-GB" sz="21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853814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8" name="Picture 27" descr="A picture containing drawing&#10;&#10;Description automatically generated">
            <a:extLst>
              <a:ext uri="{FF2B5EF4-FFF2-40B4-BE49-F238E27FC236}">
                <a16:creationId xmlns:a16="http://schemas.microsoft.com/office/drawing/2014/main" id="{517BC286-7264-4A58-BF92-E72921A519B8}"/>
              </a:ext>
            </a:extLst>
          </p:cNvPr>
          <p:cNvPicPr>
            <a:picLocks noChangeAspect="1"/>
          </p:cNvPicPr>
          <p:nvPr/>
        </p:nvPicPr>
        <p:blipFill rotWithShape="1">
          <a:blip r:embed="rId7">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3" name="Rectangle: Rounded Corners 22">
            <a:extLst>
              <a:ext uri="{FF2B5EF4-FFF2-40B4-BE49-F238E27FC236}">
                <a16:creationId xmlns:a16="http://schemas.microsoft.com/office/drawing/2014/main" id="{087661B1-6AF8-431D-B1A0-9F25B2CDB2FA}"/>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Interfaz</a:t>
            </a:r>
            <a:r>
              <a:rPr lang="en-GB" sz="3200" dirty="0">
                <a:latin typeface="Santander Text" panose="020B0504020201020104" pitchFamily="34" charset="0"/>
              </a:rPr>
              <a:t> de </a:t>
            </a:r>
            <a:r>
              <a:rPr lang="en-GB" sz="3200" dirty="0" err="1">
                <a:latin typeface="Santander Text" panose="020B0504020201020104" pitchFamily="34" charset="0"/>
              </a:rPr>
              <a:t>Usuario</a:t>
            </a:r>
            <a:endParaRPr lang="en-GB" sz="3200" dirty="0">
              <a:latin typeface="Santander Text" panose="020B0504020201020104" pitchFamily="34" charset="0"/>
            </a:endParaRPr>
          </a:p>
        </p:txBody>
      </p:sp>
      <p:sp>
        <p:nvSpPr>
          <p:cNvPr id="3" name="Slide Number Placeholder 2">
            <a:extLst>
              <a:ext uri="{FF2B5EF4-FFF2-40B4-BE49-F238E27FC236}">
                <a16:creationId xmlns:a16="http://schemas.microsoft.com/office/drawing/2014/main" id="{0249779A-A447-4A0E-A296-D924E42FCBB4}"/>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5</a:t>
            </a:fld>
            <a:endParaRPr lang="es-ES" dirty="0">
              <a:solidFill>
                <a:prstClr val="black">
                  <a:tint val="75000"/>
                </a:prstClr>
              </a:solidFill>
            </a:endParaRPr>
          </a:p>
        </p:txBody>
      </p:sp>
      <p:sp>
        <p:nvSpPr>
          <p:cNvPr id="5" name="TextBox 26">
            <a:extLst>
              <a:ext uri="{FF2B5EF4-FFF2-40B4-BE49-F238E27FC236}">
                <a16:creationId xmlns:a16="http://schemas.microsoft.com/office/drawing/2014/main" id="{DBBF3E86-D7F9-9EC1-AC3D-B1882E5A6AAB}"/>
              </a:ext>
            </a:extLst>
          </p:cNvPr>
          <p:cNvSpPr txBox="1"/>
          <p:nvPr/>
        </p:nvSpPr>
        <p:spPr>
          <a:xfrm>
            <a:off x="468690" y="6560632"/>
            <a:ext cx="7248914" cy="276999"/>
          </a:xfrm>
          <a:prstGeom prst="rect">
            <a:avLst/>
          </a:prstGeom>
          <a:noFill/>
        </p:spPr>
        <p:txBody>
          <a:bodyPr wrap="square" rtlCol="0">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Santander Text" panose="020B0504020201020104" pitchFamily="34" charset="0"/>
              </a:rPr>
              <a:t> *El procedimiento aplica para cuentas Standard y Enterprise si no se especifica lo contrario</a:t>
            </a:r>
            <a:endParaRPr kumimoji="0" lang="es-ES" sz="1200" b="0" i="0" u="none" strike="noStrike" kern="1200" cap="none" spc="0" normalizeH="0" baseline="0" noProof="0" dirty="0">
              <a:ln>
                <a:noFill/>
              </a:ln>
              <a:solidFill>
                <a:prstClr val="black"/>
              </a:solidFill>
              <a:effectLst/>
              <a:uLnTx/>
              <a:uFillTx/>
              <a:latin typeface="Santander Text" panose="020B0504020201020104" pitchFamily="34" charset="0"/>
            </a:endParaRPr>
          </a:p>
        </p:txBody>
      </p:sp>
      <p:sp>
        <p:nvSpPr>
          <p:cNvPr id="6" name="Freeform: Shape 6">
            <a:extLst>
              <a:ext uri="{FF2B5EF4-FFF2-40B4-BE49-F238E27FC236}">
                <a16:creationId xmlns:a16="http://schemas.microsoft.com/office/drawing/2014/main" id="{5A53263F-AD1B-A0C1-797A-162663B434F8}"/>
              </a:ext>
            </a:extLst>
          </p:cNvPr>
          <p:cNvSpPr/>
          <p:nvPr/>
        </p:nvSpPr>
        <p:spPr>
          <a:xfrm flipH="1">
            <a:off x="654156" y="3699066"/>
            <a:ext cx="2308084"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Santander Text" panose="020B0504020201020104" pitchFamily="34" charset="0"/>
              </a:rPr>
              <a:t>Ejemplo de un Pedido*</a:t>
            </a:r>
          </a:p>
        </p:txBody>
      </p:sp>
      <p:cxnSp>
        <p:nvCxnSpPr>
          <p:cNvPr id="21" name="Connector: Elbow 7">
            <a:extLst>
              <a:ext uri="{FF2B5EF4-FFF2-40B4-BE49-F238E27FC236}">
                <a16:creationId xmlns:a16="http://schemas.microsoft.com/office/drawing/2014/main" id="{A620ED92-9CE4-6B29-DADF-9842DBCAC523}"/>
              </a:ext>
            </a:extLst>
          </p:cNvPr>
          <p:cNvCxnSpPr>
            <a:cxnSpLocks/>
            <a:stCxn id="6" idx="4"/>
            <a:endCxn id="25" idx="1"/>
          </p:cNvCxnSpPr>
          <p:nvPr/>
        </p:nvCxnSpPr>
        <p:spPr>
          <a:xfrm rot="10800000" flipV="1">
            <a:off x="654156" y="4343974"/>
            <a:ext cx="107919" cy="1163531"/>
          </a:xfrm>
          <a:prstGeom prst="bentConnector3">
            <a:avLst>
              <a:gd name="adj1" fmla="val 311826"/>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grpSp>
        <p:nvGrpSpPr>
          <p:cNvPr id="22" name="Group 8">
            <a:extLst>
              <a:ext uri="{FF2B5EF4-FFF2-40B4-BE49-F238E27FC236}">
                <a16:creationId xmlns:a16="http://schemas.microsoft.com/office/drawing/2014/main" id="{57DECFDE-AC72-484D-55FA-BD1552C029C6}"/>
              </a:ext>
            </a:extLst>
          </p:cNvPr>
          <p:cNvGrpSpPr/>
          <p:nvPr/>
        </p:nvGrpSpPr>
        <p:grpSpPr>
          <a:xfrm>
            <a:off x="654155" y="4494883"/>
            <a:ext cx="10873449" cy="2025245"/>
            <a:chOff x="654155" y="4889954"/>
            <a:chExt cx="10873449" cy="1529406"/>
          </a:xfrm>
        </p:grpSpPr>
        <p:sp>
          <p:nvSpPr>
            <p:cNvPr id="25" name="Rectangle: Rounded Corners 9">
              <a:extLst>
                <a:ext uri="{FF2B5EF4-FFF2-40B4-BE49-F238E27FC236}">
                  <a16:creationId xmlns:a16="http://schemas.microsoft.com/office/drawing/2014/main" id="{03F122C4-FCF9-4079-E8B7-FED888365D56}"/>
                </a:ext>
              </a:extLst>
            </p:cNvPr>
            <p:cNvSpPr/>
            <p:nvPr/>
          </p:nvSpPr>
          <p:spPr>
            <a:xfrm>
              <a:off x="654155" y="4889954"/>
              <a:ext cx="10873449" cy="1529406"/>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CuadroTexto 5">
              <a:extLst>
                <a:ext uri="{FF2B5EF4-FFF2-40B4-BE49-F238E27FC236}">
                  <a16:creationId xmlns:a16="http://schemas.microsoft.com/office/drawing/2014/main" id="{6808A1DF-75B8-F06B-97ED-2D326CB12781}"/>
                </a:ext>
              </a:extLst>
            </p:cNvPr>
            <p:cNvSpPr txBox="1"/>
            <p:nvPr/>
          </p:nvSpPr>
          <p:spPr>
            <a:xfrm>
              <a:off x="1311278" y="5010244"/>
              <a:ext cx="10027043" cy="130157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Pedido de compra: </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Indica el número de pedido</a:t>
              </a:r>
            </a:p>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Desde: </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Indica los datos desde dónde se ha realizado el pedido (qué oficina concreta del Grupo Santander) </a:t>
              </a:r>
            </a:p>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Para</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Indica a quién se le ha hecho el pedido. En este caso sería la información del proveedor</a:t>
              </a:r>
            </a:p>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Pedido de compra</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Indica detalles del pedido como número o importe. </a:t>
              </a:r>
            </a:p>
          </p:txBody>
        </p:sp>
      </p:grpSp>
      <p:sp>
        <p:nvSpPr>
          <p:cNvPr id="32" name="Oval 97">
            <a:extLst>
              <a:ext uri="{FF2B5EF4-FFF2-40B4-BE49-F238E27FC236}">
                <a16:creationId xmlns:a16="http://schemas.microsoft.com/office/drawing/2014/main" id="{7CCB67E6-7B37-D4E4-9FFE-0186796C798B}"/>
              </a:ext>
            </a:extLst>
          </p:cNvPr>
          <p:cNvSpPr/>
          <p:nvPr/>
        </p:nvSpPr>
        <p:spPr>
          <a:xfrm>
            <a:off x="966911" y="5121024"/>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2</a:t>
            </a:r>
            <a:endParaRPr kumimoji="0" lang="en-GB" sz="21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3" name="Oval 97">
            <a:extLst>
              <a:ext uri="{FF2B5EF4-FFF2-40B4-BE49-F238E27FC236}">
                <a16:creationId xmlns:a16="http://schemas.microsoft.com/office/drawing/2014/main" id="{C5DFA3E3-F775-F305-F96A-99491E0A486B}"/>
              </a:ext>
            </a:extLst>
          </p:cNvPr>
          <p:cNvSpPr/>
          <p:nvPr/>
        </p:nvSpPr>
        <p:spPr>
          <a:xfrm>
            <a:off x="966911" y="4618458"/>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a:t>
            </a:r>
            <a:endParaRPr kumimoji="0" lang="en-GB" sz="21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4" name="Oval 97">
            <a:extLst>
              <a:ext uri="{FF2B5EF4-FFF2-40B4-BE49-F238E27FC236}">
                <a16:creationId xmlns:a16="http://schemas.microsoft.com/office/drawing/2014/main" id="{C9225FF5-8233-5C2C-00E9-EE169421A824}"/>
              </a:ext>
            </a:extLst>
          </p:cNvPr>
          <p:cNvSpPr/>
          <p:nvPr/>
        </p:nvSpPr>
        <p:spPr>
          <a:xfrm>
            <a:off x="967489" y="5634575"/>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3</a:t>
            </a:r>
            <a:endParaRPr kumimoji="0" lang="en-GB" sz="21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5" name="Oval 97">
            <a:extLst>
              <a:ext uri="{FF2B5EF4-FFF2-40B4-BE49-F238E27FC236}">
                <a16:creationId xmlns:a16="http://schemas.microsoft.com/office/drawing/2014/main" id="{4AA4343E-820F-1D9F-788C-27ECDAEA3419}"/>
              </a:ext>
            </a:extLst>
          </p:cNvPr>
          <p:cNvSpPr/>
          <p:nvPr/>
        </p:nvSpPr>
        <p:spPr>
          <a:xfrm>
            <a:off x="967489" y="6109045"/>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4</a:t>
            </a:r>
            <a:endParaRPr kumimoji="0" lang="en-GB" sz="21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42" name="Imagen 41">
            <a:extLst>
              <a:ext uri="{FF2B5EF4-FFF2-40B4-BE49-F238E27FC236}">
                <a16:creationId xmlns:a16="http://schemas.microsoft.com/office/drawing/2014/main" id="{305C136E-8CCA-A7B3-FAAD-FF4D91CE0EB2}"/>
              </a:ext>
            </a:extLst>
          </p:cNvPr>
          <p:cNvPicPr>
            <a:picLocks noChangeAspect="1"/>
          </p:cNvPicPr>
          <p:nvPr/>
        </p:nvPicPr>
        <p:blipFill>
          <a:blip r:embed="rId8"/>
          <a:stretch>
            <a:fillRect/>
          </a:stretch>
        </p:blipFill>
        <p:spPr>
          <a:xfrm>
            <a:off x="3261845" y="1237095"/>
            <a:ext cx="7695256" cy="3390178"/>
          </a:xfrm>
          <a:prstGeom prst="rect">
            <a:avLst/>
          </a:prstGeom>
        </p:spPr>
      </p:pic>
    </p:spTree>
    <p:extLst>
      <p:ext uri="{BB962C8B-B14F-4D97-AF65-F5344CB8AC3E}">
        <p14:creationId xmlns:p14="http://schemas.microsoft.com/office/powerpoint/2010/main" val="886561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8" name="Picture 27" descr="A picture containing drawing&#10;&#10;Description automatically generated">
            <a:extLst>
              <a:ext uri="{FF2B5EF4-FFF2-40B4-BE49-F238E27FC236}">
                <a16:creationId xmlns:a16="http://schemas.microsoft.com/office/drawing/2014/main" id="{517BC286-7264-4A58-BF92-E72921A519B8}"/>
              </a:ext>
            </a:extLst>
          </p:cNvPr>
          <p:cNvPicPr>
            <a:picLocks noChangeAspect="1"/>
          </p:cNvPicPr>
          <p:nvPr/>
        </p:nvPicPr>
        <p:blipFill rotWithShape="1">
          <a:blip r:embed="rId7">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3" name="Rectangle: Rounded Corners 22">
            <a:extLst>
              <a:ext uri="{FF2B5EF4-FFF2-40B4-BE49-F238E27FC236}">
                <a16:creationId xmlns:a16="http://schemas.microsoft.com/office/drawing/2014/main" id="{087661B1-6AF8-431D-B1A0-9F25B2CDB2FA}"/>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Interfaz</a:t>
            </a:r>
            <a:r>
              <a:rPr lang="en-GB" sz="3200" dirty="0">
                <a:latin typeface="Santander Text" panose="020B0504020201020104" pitchFamily="34" charset="0"/>
              </a:rPr>
              <a:t> de </a:t>
            </a:r>
            <a:r>
              <a:rPr lang="en-GB" sz="3200" dirty="0" err="1">
                <a:latin typeface="Santander Text" panose="020B0504020201020104" pitchFamily="34" charset="0"/>
              </a:rPr>
              <a:t>Usuario</a:t>
            </a:r>
            <a:endParaRPr lang="en-GB" sz="3200" dirty="0">
              <a:latin typeface="Santander Text" panose="020B0504020201020104" pitchFamily="34" charset="0"/>
            </a:endParaRPr>
          </a:p>
        </p:txBody>
      </p:sp>
      <p:sp>
        <p:nvSpPr>
          <p:cNvPr id="3" name="Slide Number Placeholder 2">
            <a:extLst>
              <a:ext uri="{FF2B5EF4-FFF2-40B4-BE49-F238E27FC236}">
                <a16:creationId xmlns:a16="http://schemas.microsoft.com/office/drawing/2014/main" id="{0249779A-A447-4A0E-A296-D924E42FCBB4}"/>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6</a:t>
            </a:fld>
            <a:endParaRPr lang="es-ES" dirty="0">
              <a:solidFill>
                <a:prstClr val="black">
                  <a:tint val="75000"/>
                </a:prstClr>
              </a:solidFill>
            </a:endParaRPr>
          </a:p>
        </p:txBody>
      </p:sp>
      <p:cxnSp>
        <p:nvCxnSpPr>
          <p:cNvPr id="4" name="Connector: Elbow 7">
            <a:extLst>
              <a:ext uri="{FF2B5EF4-FFF2-40B4-BE49-F238E27FC236}">
                <a16:creationId xmlns:a16="http://schemas.microsoft.com/office/drawing/2014/main" id="{68F98C6B-5999-91CC-0119-F84441C7FAA5}"/>
              </a:ext>
            </a:extLst>
          </p:cNvPr>
          <p:cNvCxnSpPr>
            <a:cxnSpLocks/>
            <a:stCxn id="16" idx="4"/>
            <a:endCxn id="9" idx="1"/>
          </p:cNvCxnSpPr>
          <p:nvPr/>
        </p:nvCxnSpPr>
        <p:spPr>
          <a:xfrm rot="10800000" flipV="1">
            <a:off x="654155" y="4633743"/>
            <a:ext cx="107918" cy="957181"/>
          </a:xfrm>
          <a:prstGeom prst="bentConnector3">
            <a:avLst>
              <a:gd name="adj1" fmla="val 311827"/>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grpSp>
        <p:nvGrpSpPr>
          <p:cNvPr id="7" name="Group 8">
            <a:extLst>
              <a:ext uri="{FF2B5EF4-FFF2-40B4-BE49-F238E27FC236}">
                <a16:creationId xmlns:a16="http://schemas.microsoft.com/office/drawing/2014/main" id="{21362BF5-CDD1-C29D-7D12-DEA684F28967}"/>
              </a:ext>
            </a:extLst>
          </p:cNvPr>
          <p:cNvGrpSpPr/>
          <p:nvPr/>
        </p:nvGrpSpPr>
        <p:grpSpPr>
          <a:xfrm>
            <a:off x="654155" y="4739890"/>
            <a:ext cx="10873449" cy="1702070"/>
            <a:chOff x="654155" y="4889954"/>
            <a:chExt cx="10873449" cy="1389718"/>
          </a:xfrm>
        </p:grpSpPr>
        <p:sp>
          <p:nvSpPr>
            <p:cNvPr id="9" name="Rectangle: Rounded Corners 9">
              <a:extLst>
                <a:ext uri="{FF2B5EF4-FFF2-40B4-BE49-F238E27FC236}">
                  <a16:creationId xmlns:a16="http://schemas.microsoft.com/office/drawing/2014/main" id="{D9DFB124-C31B-260C-3F69-CDAA2309DC05}"/>
                </a:ext>
              </a:extLst>
            </p:cNvPr>
            <p:cNvSpPr/>
            <p:nvPr/>
          </p:nvSpPr>
          <p:spPr>
            <a:xfrm>
              <a:off x="654155" y="4889954"/>
              <a:ext cx="10873449" cy="1389718"/>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CuadroTexto 5">
              <a:extLst>
                <a:ext uri="{FF2B5EF4-FFF2-40B4-BE49-F238E27FC236}">
                  <a16:creationId xmlns:a16="http://schemas.microsoft.com/office/drawing/2014/main" id="{55CBB77C-40D1-239B-A262-58A0F15F9261}"/>
                </a:ext>
              </a:extLst>
            </p:cNvPr>
            <p:cNvSpPr txBox="1"/>
            <p:nvPr/>
          </p:nvSpPr>
          <p:spPr>
            <a:xfrm>
              <a:off x="1311278" y="4970041"/>
              <a:ext cx="10027043" cy="122297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err="1">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Nº</a:t>
              </a: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de pieza/Descripción: </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Indica qué productos/ servicios están incluidos en el pedido. Habrá tantas líneas como productos/servicios diferentes se incluyan en el pedido.</a:t>
              </a:r>
              <a:endPar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Tipo:</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Indica si se trata de un producto (indicará Material) o servicio</a:t>
              </a:r>
            </a:p>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Precio: </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Indica el precio unitario del producto/servicio</a:t>
              </a:r>
              <a:r>
                <a:rPr kumimoji="0" lang="es-ES" sz="16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a:t>
              </a:r>
              <a:endParaRPr kumimoji="0" lang="pt-BR" sz="1500" b="0" i="0" u="none" strike="noStrike" kern="1200" cap="none" spc="0" normalizeH="0" baseline="0" noProof="0" dirty="0">
                <a:ln>
                  <a:noFill/>
                </a:ln>
                <a:solidFill>
                  <a:prstClr val="black"/>
                </a:solidFill>
                <a:effectLst/>
                <a:uLnTx/>
                <a:uFillTx/>
                <a:latin typeface="Santander Text" panose="020B0504020201020104" pitchFamily="34" charset="0"/>
                <a:cs typeface="Arial" panose="020B0604020202020204" pitchFamily="34" charset="0"/>
              </a:endParaRPr>
            </a:p>
          </p:txBody>
        </p:sp>
      </p:grpSp>
      <p:pic>
        <p:nvPicPr>
          <p:cNvPr id="11" name="Picture 15">
            <a:extLst>
              <a:ext uri="{FF2B5EF4-FFF2-40B4-BE49-F238E27FC236}">
                <a16:creationId xmlns:a16="http://schemas.microsoft.com/office/drawing/2014/main" id="{037FABB0-5855-52BD-248B-1BECD3A1E806}"/>
              </a:ext>
            </a:extLst>
          </p:cNvPr>
          <p:cNvPicPr>
            <a:picLocks noChangeAspect="1"/>
          </p:cNvPicPr>
          <p:nvPr/>
        </p:nvPicPr>
        <p:blipFill>
          <a:blip r:embed="rId8"/>
          <a:stretch>
            <a:fillRect/>
          </a:stretch>
        </p:blipFill>
        <p:spPr>
          <a:xfrm>
            <a:off x="564868" y="1350417"/>
            <a:ext cx="11188936" cy="2780355"/>
          </a:xfrm>
          <a:prstGeom prst="rect">
            <a:avLst/>
          </a:prstGeom>
          <a:ln>
            <a:solidFill>
              <a:schemeClr val="tx1"/>
            </a:solidFill>
          </a:ln>
        </p:spPr>
      </p:pic>
      <p:sp>
        <p:nvSpPr>
          <p:cNvPr id="12" name="TextBox 2">
            <a:extLst>
              <a:ext uri="{FF2B5EF4-FFF2-40B4-BE49-F238E27FC236}">
                <a16:creationId xmlns:a16="http://schemas.microsoft.com/office/drawing/2014/main" id="{CBEBAF19-89EE-3814-6D6B-6CF61C0A5468}"/>
              </a:ext>
            </a:extLst>
          </p:cNvPr>
          <p:cNvSpPr txBox="1"/>
          <p:nvPr/>
        </p:nvSpPr>
        <p:spPr>
          <a:xfrm>
            <a:off x="3168090" y="1955696"/>
            <a:ext cx="1703070" cy="215444"/>
          </a:xfrm>
          <a:prstGeom prst="rect">
            <a:avLst/>
          </a:prstGeom>
          <a:solidFill>
            <a:srgbClr val="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800" b="0" i="0" u="none" strike="noStrike" kern="1200" cap="none" spc="0" normalizeH="0" baseline="0" noProof="0">
                <a:ln>
                  <a:noFill/>
                </a:ln>
                <a:solidFill>
                  <a:srgbClr val="6A6D70"/>
                </a:solidFill>
                <a:effectLst/>
                <a:uLnTx/>
                <a:uFillTx/>
                <a:latin typeface="72"/>
                <a:ea typeface="+mn-ea"/>
                <a:cs typeface="+mn-cs"/>
              </a:rPr>
              <a:t>Servicio de consultoría</a:t>
            </a:r>
            <a:endParaRPr kumimoji="0" lang="es-ES" sz="800" b="0" i="0" u="none" strike="noStrike" kern="1200" cap="none" spc="0" normalizeH="0" baseline="0" noProof="0">
              <a:ln>
                <a:noFill/>
              </a:ln>
              <a:solidFill>
                <a:srgbClr val="6A6D70"/>
              </a:solidFill>
              <a:effectLst/>
              <a:uLnTx/>
              <a:uFillTx/>
              <a:latin typeface="Arial "/>
              <a:ea typeface="+mn-ea"/>
              <a:cs typeface="Times New Roman" panose="02020603050405020304" pitchFamily="18" charset="0"/>
            </a:endParaRPr>
          </a:p>
        </p:txBody>
      </p:sp>
      <p:sp>
        <p:nvSpPr>
          <p:cNvPr id="13" name="Oval 97">
            <a:extLst>
              <a:ext uri="{FF2B5EF4-FFF2-40B4-BE49-F238E27FC236}">
                <a16:creationId xmlns:a16="http://schemas.microsoft.com/office/drawing/2014/main" id="{A15E43E0-20AF-EF96-D523-C993195D0AE8}"/>
              </a:ext>
            </a:extLst>
          </p:cNvPr>
          <p:cNvSpPr/>
          <p:nvPr/>
        </p:nvSpPr>
        <p:spPr>
          <a:xfrm>
            <a:off x="959959" y="5500284"/>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2</a:t>
            </a:r>
            <a:endParaRPr kumimoji="0" lang="en-GB" sz="21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4" name="Oval 97">
            <a:extLst>
              <a:ext uri="{FF2B5EF4-FFF2-40B4-BE49-F238E27FC236}">
                <a16:creationId xmlns:a16="http://schemas.microsoft.com/office/drawing/2014/main" id="{3D186A10-B3CC-D65D-E489-459DE9FCEBF8}"/>
              </a:ext>
            </a:extLst>
          </p:cNvPr>
          <p:cNvSpPr/>
          <p:nvPr/>
        </p:nvSpPr>
        <p:spPr>
          <a:xfrm>
            <a:off x="959959" y="4787401"/>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1</a:t>
            </a:r>
            <a:endParaRPr kumimoji="0" lang="en-GB" sz="21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5" name="Oval 97">
            <a:extLst>
              <a:ext uri="{FF2B5EF4-FFF2-40B4-BE49-F238E27FC236}">
                <a16:creationId xmlns:a16="http://schemas.microsoft.com/office/drawing/2014/main" id="{9203B40A-029A-A4BA-0EF2-4382825C603B}"/>
              </a:ext>
            </a:extLst>
          </p:cNvPr>
          <p:cNvSpPr/>
          <p:nvPr/>
        </p:nvSpPr>
        <p:spPr>
          <a:xfrm>
            <a:off x="959959" y="6025986"/>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3</a:t>
            </a:r>
            <a:endParaRPr kumimoji="0" lang="en-GB" sz="21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6" name="Freeform: Shape 6">
            <a:extLst>
              <a:ext uri="{FF2B5EF4-FFF2-40B4-BE49-F238E27FC236}">
                <a16:creationId xmlns:a16="http://schemas.microsoft.com/office/drawing/2014/main" id="{303C4FCC-53BC-92F8-7635-7B97E79E0ACA}"/>
              </a:ext>
            </a:extLst>
          </p:cNvPr>
          <p:cNvSpPr/>
          <p:nvPr/>
        </p:nvSpPr>
        <p:spPr>
          <a:xfrm flipH="1">
            <a:off x="654155" y="4194701"/>
            <a:ext cx="2308084" cy="439043"/>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Santander Text" panose="020B0504020201020104" pitchFamily="34" charset="0"/>
              </a:rPr>
              <a:t>Ejemplo de Pedido</a:t>
            </a:r>
          </a:p>
        </p:txBody>
      </p:sp>
      <p:sp>
        <p:nvSpPr>
          <p:cNvPr id="17" name="Rectangle 18">
            <a:extLst>
              <a:ext uri="{FF2B5EF4-FFF2-40B4-BE49-F238E27FC236}">
                <a16:creationId xmlns:a16="http://schemas.microsoft.com/office/drawing/2014/main" id="{93E0D686-E42D-EA31-9676-872F8632AA19}"/>
              </a:ext>
            </a:extLst>
          </p:cNvPr>
          <p:cNvSpPr/>
          <p:nvPr/>
        </p:nvSpPr>
        <p:spPr>
          <a:xfrm flipH="1">
            <a:off x="3101988" y="1675353"/>
            <a:ext cx="1529080" cy="687970"/>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18" name="Rectangle 19">
            <a:extLst>
              <a:ext uri="{FF2B5EF4-FFF2-40B4-BE49-F238E27FC236}">
                <a16:creationId xmlns:a16="http://schemas.microsoft.com/office/drawing/2014/main" id="{D57A2A36-A9E0-D952-26B7-09C3E8A20847}"/>
              </a:ext>
            </a:extLst>
          </p:cNvPr>
          <p:cNvSpPr/>
          <p:nvPr/>
        </p:nvSpPr>
        <p:spPr>
          <a:xfrm flipH="1">
            <a:off x="5148785" y="1672810"/>
            <a:ext cx="914400" cy="687970"/>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19" name="Rectangle 20">
            <a:extLst>
              <a:ext uri="{FF2B5EF4-FFF2-40B4-BE49-F238E27FC236}">
                <a16:creationId xmlns:a16="http://schemas.microsoft.com/office/drawing/2014/main" id="{952E1106-580F-E0C9-6B21-FC0047BAA159}"/>
              </a:ext>
            </a:extLst>
          </p:cNvPr>
          <p:cNvSpPr/>
          <p:nvPr/>
        </p:nvSpPr>
        <p:spPr>
          <a:xfrm flipH="1">
            <a:off x="8933419" y="1672810"/>
            <a:ext cx="914400" cy="687970"/>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20" name="TextBox 21">
            <a:extLst>
              <a:ext uri="{FF2B5EF4-FFF2-40B4-BE49-F238E27FC236}">
                <a16:creationId xmlns:a16="http://schemas.microsoft.com/office/drawing/2014/main" id="{4CDF2A0F-9920-2907-8BD2-D06DE114E3F4}"/>
              </a:ext>
            </a:extLst>
          </p:cNvPr>
          <p:cNvSpPr txBox="1"/>
          <p:nvPr/>
        </p:nvSpPr>
        <p:spPr>
          <a:xfrm>
            <a:off x="2800031" y="1507763"/>
            <a:ext cx="43152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1800" b="1" i="0" u="none" strike="noStrike" kern="1200" cap="none" spc="0" normalizeH="0" baseline="0" noProof="0">
                <a:ln>
                  <a:noFill/>
                </a:ln>
                <a:solidFill>
                  <a:srgbClr val="E20000"/>
                </a:solidFill>
                <a:effectLst/>
                <a:uLnTx/>
                <a:uFillTx/>
                <a:latin typeface="Calibri" panose="020F0502020204030204"/>
                <a:ea typeface="+mn-ea"/>
                <a:cs typeface="+mn-cs"/>
              </a:rPr>
              <a:t>1</a:t>
            </a:r>
            <a:endParaRPr kumimoji="0" lang="es-ES" sz="1800" b="1" i="0" u="none" strike="noStrike" kern="1200" cap="none" spc="0" normalizeH="0" baseline="0" noProof="0">
              <a:ln>
                <a:noFill/>
              </a:ln>
              <a:solidFill>
                <a:srgbClr val="E20000"/>
              </a:solidFill>
              <a:effectLst/>
              <a:uLnTx/>
              <a:uFillTx/>
              <a:latin typeface="Calibri" panose="020F0502020204030204"/>
              <a:ea typeface="+mn-ea"/>
              <a:cs typeface="+mn-cs"/>
            </a:endParaRPr>
          </a:p>
        </p:txBody>
      </p:sp>
      <p:sp>
        <p:nvSpPr>
          <p:cNvPr id="27" name="TextBox 22">
            <a:extLst>
              <a:ext uri="{FF2B5EF4-FFF2-40B4-BE49-F238E27FC236}">
                <a16:creationId xmlns:a16="http://schemas.microsoft.com/office/drawing/2014/main" id="{7666FB46-590A-3CF3-6A63-35AAC8179D91}"/>
              </a:ext>
            </a:extLst>
          </p:cNvPr>
          <p:cNvSpPr txBox="1"/>
          <p:nvPr/>
        </p:nvSpPr>
        <p:spPr>
          <a:xfrm>
            <a:off x="4785111" y="1647463"/>
            <a:ext cx="43152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1800" b="1" i="0" u="none" strike="noStrike" kern="1200" cap="none" spc="0" normalizeH="0" baseline="0" noProof="0">
                <a:ln>
                  <a:noFill/>
                </a:ln>
                <a:solidFill>
                  <a:srgbClr val="E20000"/>
                </a:solidFill>
                <a:effectLst/>
                <a:uLnTx/>
                <a:uFillTx/>
                <a:latin typeface="Calibri" panose="020F0502020204030204"/>
                <a:ea typeface="+mn-ea"/>
                <a:cs typeface="+mn-cs"/>
              </a:rPr>
              <a:t>2</a:t>
            </a:r>
            <a:endParaRPr kumimoji="0" lang="es-ES" sz="1800" b="1" i="0" u="none" strike="noStrike" kern="1200" cap="none" spc="0" normalizeH="0" baseline="0" noProof="0">
              <a:ln>
                <a:noFill/>
              </a:ln>
              <a:solidFill>
                <a:srgbClr val="E20000"/>
              </a:solidFill>
              <a:effectLst/>
              <a:uLnTx/>
              <a:uFillTx/>
              <a:latin typeface="Calibri" panose="020F0502020204030204"/>
              <a:ea typeface="+mn-ea"/>
              <a:cs typeface="+mn-cs"/>
            </a:endParaRPr>
          </a:p>
        </p:txBody>
      </p:sp>
      <p:sp>
        <p:nvSpPr>
          <p:cNvPr id="29" name="TextBox 23">
            <a:extLst>
              <a:ext uri="{FF2B5EF4-FFF2-40B4-BE49-F238E27FC236}">
                <a16:creationId xmlns:a16="http://schemas.microsoft.com/office/drawing/2014/main" id="{DA5FE07D-2B0C-7EA2-CB25-FC2E4212FF13}"/>
              </a:ext>
            </a:extLst>
          </p:cNvPr>
          <p:cNvSpPr txBox="1"/>
          <p:nvPr/>
        </p:nvSpPr>
        <p:spPr>
          <a:xfrm>
            <a:off x="8629523" y="1647463"/>
            <a:ext cx="43152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1800" b="1" i="0" u="none" strike="noStrike" kern="1200" cap="none" spc="0" normalizeH="0" baseline="0" noProof="0">
                <a:ln>
                  <a:noFill/>
                </a:ln>
                <a:solidFill>
                  <a:srgbClr val="E20000"/>
                </a:solidFill>
                <a:effectLst/>
                <a:uLnTx/>
                <a:uFillTx/>
                <a:latin typeface="Calibri" panose="020F0502020204030204"/>
                <a:ea typeface="+mn-ea"/>
                <a:cs typeface="+mn-cs"/>
              </a:rPr>
              <a:t>3</a:t>
            </a:r>
            <a:endParaRPr kumimoji="0" lang="es-ES" sz="1800" b="1" i="0" u="none" strike="noStrike" kern="1200" cap="none" spc="0" normalizeH="0" baseline="0" noProof="0">
              <a:ln>
                <a:noFill/>
              </a:ln>
              <a:solidFill>
                <a:srgbClr val="E2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0625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8" name="Picture 27" descr="A picture containing drawing&#10;&#10;Description automatically generated">
            <a:extLst>
              <a:ext uri="{FF2B5EF4-FFF2-40B4-BE49-F238E27FC236}">
                <a16:creationId xmlns:a16="http://schemas.microsoft.com/office/drawing/2014/main" id="{517BC286-7264-4A58-BF92-E72921A519B8}"/>
              </a:ext>
            </a:extLst>
          </p:cNvPr>
          <p:cNvPicPr>
            <a:picLocks noChangeAspect="1"/>
          </p:cNvPicPr>
          <p:nvPr/>
        </p:nvPicPr>
        <p:blipFill rotWithShape="1">
          <a:blip r:embed="rId7">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3" name="Rectangle: Rounded Corners 22">
            <a:extLst>
              <a:ext uri="{FF2B5EF4-FFF2-40B4-BE49-F238E27FC236}">
                <a16:creationId xmlns:a16="http://schemas.microsoft.com/office/drawing/2014/main" id="{087661B1-6AF8-431D-B1A0-9F25B2CDB2FA}"/>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Pedidos</a:t>
            </a:r>
            <a:r>
              <a:rPr lang="en-GB" sz="3200" dirty="0">
                <a:latin typeface="Santander Text" panose="020B0504020201020104" pitchFamily="34" charset="0"/>
              </a:rPr>
              <a:t> de </a:t>
            </a:r>
            <a:r>
              <a:rPr lang="en-GB" sz="3200" dirty="0" err="1">
                <a:latin typeface="Santander Text" panose="020B0504020201020104" pitchFamily="34" charset="0"/>
              </a:rPr>
              <a:t>compra</a:t>
            </a:r>
            <a:endParaRPr lang="en-GB" sz="3200" dirty="0">
              <a:latin typeface="Santander Text" panose="020B0504020201020104" pitchFamily="34" charset="0"/>
            </a:endParaRPr>
          </a:p>
        </p:txBody>
      </p:sp>
      <p:sp>
        <p:nvSpPr>
          <p:cNvPr id="3" name="Slide Number Placeholder 2">
            <a:extLst>
              <a:ext uri="{FF2B5EF4-FFF2-40B4-BE49-F238E27FC236}">
                <a16:creationId xmlns:a16="http://schemas.microsoft.com/office/drawing/2014/main" id="{0249779A-A447-4A0E-A296-D924E42FCBB4}"/>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7</a:t>
            </a:fld>
            <a:endParaRPr lang="es-ES" dirty="0">
              <a:solidFill>
                <a:prstClr val="black">
                  <a:tint val="75000"/>
                </a:prstClr>
              </a:solidFill>
            </a:endParaRPr>
          </a:p>
        </p:txBody>
      </p:sp>
      <p:sp>
        <p:nvSpPr>
          <p:cNvPr id="5" name="Text Placeholder 22">
            <a:extLst>
              <a:ext uri="{FF2B5EF4-FFF2-40B4-BE49-F238E27FC236}">
                <a16:creationId xmlns:a16="http://schemas.microsoft.com/office/drawing/2014/main" id="{DC35A6B4-A578-A3FE-6F90-3F686C7815C1}"/>
              </a:ext>
            </a:extLst>
          </p:cNvPr>
          <p:cNvSpPr txBox="1"/>
          <p:nvPr/>
        </p:nvSpPr>
        <p:spPr>
          <a:xfrm>
            <a:off x="663572" y="1589492"/>
            <a:ext cx="10690228" cy="4118291"/>
          </a:xfrm>
          <a:prstGeom prst="rect">
            <a:avLst/>
          </a:prstGeom>
          <a:noFill/>
          <a:ln cap="flat">
            <a:noFill/>
          </a:ln>
        </p:spPr>
        <p:txBody>
          <a:bodyPr vert="horz" wrap="square" lIns="0" tIns="0" rIns="0" bIns="0" anchor="t" anchorCtr="0" compatLnSpc="1">
            <a:noAutofit/>
          </a:bodyPr>
          <a:lstStyle/>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Los pedidos de compra y las órdenes de servicio son documentos que sus clientes, en este caso el Grupo Santander, le envían para solicitar bienes o servicios de su empresa.</a:t>
            </a:r>
          </a:p>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La aplicación de compras del cliente asigna un número único a cada pedido que genera. Business Network hace un seguimiento de las transacciones a partir de estos números asignados.</a:t>
            </a:r>
          </a:p>
          <a:p>
            <a:pPr algn="just" defTabSz="457200">
              <a:lnSpc>
                <a:spcPct val="90000"/>
              </a:lnSpc>
              <a:spcBef>
                <a:spcPts val="600"/>
              </a:spcBef>
              <a:spcAft>
                <a:spcPts val="600"/>
              </a:spcAft>
              <a:defRPr sz="1800" b="0" i="0" u="none" strike="noStrike" kern="0" cap="none" spc="0" baseline="0">
                <a:solidFill>
                  <a:srgbClr val="000000"/>
                </a:solidFill>
                <a:uFillTx/>
              </a:defRPr>
            </a:pPr>
            <a:r>
              <a:rPr kumimoji="0" lang="es-ES" sz="1400" b="0" i="0" u="none" strike="noStrike" kern="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Para más información sobre facturas basadas en un pedido, acceda a su Portal de Proveedores: </a:t>
            </a:r>
            <a:r>
              <a:rPr lang="en-US" sz="1400" b="1" dirty="0">
                <a:solidFill>
                  <a:srgbClr val="000000"/>
                </a:solidFill>
                <a:latin typeface="Santander Text" panose="020B0504020201020104" pitchFamily="34" charset="0"/>
                <a:hlinkClick r:id="rId8"/>
              </a:rPr>
              <a:t>Supplier Information Portal</a:t>
            </a:r>
            <a:endParaRPr lang="en-US" sz="1400" b="1" dirty="0">
              <a:solidFill>
                <a:srgbClr val="000000"/>
              </a:solidFill>
              <a:latin typeface="Santander Text" panose="020B0504020201020104" pitchFamily="34" charset="0"/>
            </a:endParaRPr>
          </a:p>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endParaRPr kumimoji="0" lang="es-ES" sz="2000" b="1" i="0" u="none" strike="noStrike" kern="1200" cap="none" spc="0" normalizeH="0" baseline="0" noProof="0" dirty="0">
              <a:ln>
                <a:noFill/>
              </a:ln>
              <a:solidFill>
                <a:srgbClr val="767171"/>
              </a:solidFill>
              <a:effectLst/>
              <a:uLnTx/>
              <a:uFillTx/>
              <a:latin typeface="Arial"/>
              <a:ea typeface="Roboto" pitchFamily="2"/>
              <a:cs typeface="Calibri" pitchFamily="34"/>
            </a:endParaRPr>
          </a:p>
        </p:txBody>
      </p:sp>
    </p:spTree>
    <p:extLst>
      <p:ext uri="{BB962C8B-B14F-4D97-AF65-F5344CB8AC3E}">
        <p14:creationId xmlns:p14="http://schemas.microsoft.com/office/powerpoint/2010/main" val="135299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pic>
        <p:nvPicPr>
          <p:cNvPr id="3" name="Picture 27" descr="A picture containing drawing&#10;&#10;Description automatically generated">
            <a:extLst>
              <a:ext uri="{FF2B5EF4-FFF2-40B4-BE49-F238E27FC236}">
                <a16:creationId xmlns:a16="http://schemas.microsoft.com/office/drawing/2014/main" id="{085AC0CA-871B-CE5E-0B4F-B5A516C3B9EB}"/>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Slide Number Placeholder 2">
            <a:extLst>
              <a:ext uri="{FF2B5EF4-FFF2-40B4-BE49-F238E27FC236}">
                <a16:creationId xmlns:a16="http://schemas.microsoft.com/office/drawing/2014/main" id="{7FD7A334-1F55-FEC0-9BBA-BB01176179AD}"/>
              </a:ext>
            </a:extLst>
          </p:cNvPr>
          <p:cNvSpPr>
            <a:spLocks noGrp="1"/>
          </p:cNvSpPr>
          <p:nvPr>
            <p:ph type="sldNum" sz="quarter" idx="12"/>
          </p:nvPr>
        </p:nvSpPr>
        <p:spPr>
          <a:xfrm>
            <a:off x="0" y="0"/>
            <a:ext cx="0" cy="0"/>
          </a:xfr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s-ES" sz="1200" dirty="0">
              <a:solidFill>
                <a:prstClr val="black">
                  <a:tint val="75000"/>
                </a:prstClr>
              </a:solidFill>
              <a:latin typeface="Calibri" panose="020F0502020204030204" pitchFamily="34" charset="0"/>
              <a:cs typeface="Calibri" panose="020F0502020204030204" pitchFamily="34" charset="0"/>
            </a:endParaRPr>
          </a:p>
        </p:txBody>
      </p:sp>
      <p:sp>
        <p:nvSpPr>
          <p:cNvPr id="2" name="Rectangle: Rounded Corners 22">
            <a:extLst>
              <a:ext uri="{FF2B5EF4-FFF2-40B4-BE49-F238E27FC236}">
                <a16:creationId xmlns:a16="http://schemas.microsoft.com/office/drawing/2014/main" id="{A632E521-9853-C64A-3A86-67FC032FC2DF}"/>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a:latin typeface="Santander Text" panose="020B0504020201020104" pitchFamily="34" charset="0"/>
              </a:rPr>
              <a:t>App </a:t>
            </a:r>
            <a:r>
              <a:rPr lang="en-GB" sz="3200" dirty="0" err="1">
                <a:latin typeface="Santander Text" panose="020B0504020201020104" pitchFamily="34" charset="0"/>
              </a:rPr>
              <a:t>móvil</a:t>
            </a:r>
            <a:r>
              <a:rPr lang="en-GB" sz="3200" dirty="0">
                <a:latin typeface="Santander Text" panose="020B0504020201020104" pitchFamily="34" charset="0"/>
              </a:rPr>
              <a:t> disponible</a:t>
            </a:r>
          </a:p>
        </p:txBody>
      </p:sp>
      <p:sp>
        <p:nvSpPr>
          <p:cNvPr id="27" name="Slide Number Placeholder 2">
            <a:extLst>
              <a:ext uri="{FF2B5EF4-FFF2-40B4-BE49-F238E27FC236}">
                <a16:creationId xmlns:a16="http://schemas.microsoft.com/office/drawing/2014/main" id="{BEE3409D-C491-0A53-2EE5-C93760ECB5BE}"/>
              </a:ext>
            </a:extLst>
          </p:cNvPr>
          <p:cNvSpPr txBox="1">
            <a:spLocks/>
          </p:cNvSpPr>
          <p:nvPr/>
        </p:nvSpPr>
        <p:spPr>
          <a:xfrm>
            <a:off x="8610600" y="6356350"/>
            <a:ext cx="2743200" cy="365125"/>
          </a:xfr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C0D97B6-E32F-4D7D-B839-7C3B51F2640F}" type="slidenum">
              <a:rPr lang="es-ES" sz="1200" smtClean="0">
                <a:solidFill>
                  <a:prstClr val="black">
                    <a:tint val="75000"/>
                  </a:prstClr>
                </a:solidFill>
                <a:latin typeface="Calibri" panose="020F0502020204030204" pitchFamily="34" charset="0"/>
                <a:cs typeface="Calibri" panose="020F0502020204030204" pitchFamily="34" charset="0"/>
              </a:rPr>
              <a:pPr algn="r"/>
              <a:t>8</a:t>
            </a:fld>
            <a:endParaRPr lang="es-ES" sz="1200" dirty="0">
              <a:solidFill>
                <a:prstClr val="black">
                  <a:tint val="75000"/>
                </a:prstClr>
              </a:solidFill>
              <a:latin typeface="Calibri" panose="020F0502020204030204" pitchFamily="34" charset="0"/>
              <a:cs typeface="Calibri" panose="020F0502020204030204" pitchFamily="34" charset="0"/>
            </a:endParaRPr>
          </a:p>
        </p:txBody>
      </p:sp>
      <p:grpSp>
        <p:nvGrpSpPr>
          <p:cNvPr id="22" name="Grupo 21">
            <a:extLst>
              <a:ext uri="{FF2B5EF4-FFF2-40B4-BE49-F238E27FC236}">
                <a16:creationId xmlns:a16="http://schemas.microsoft.com/office/drawing/2014/main" id="{8AA2E422-037E-5868-DDCD-008BEA93C162}"/>
              </a:ext>
            </a:extLst>
          </p:cNvPr>
          <p:cNvGrpSpPr/>
          <p:nvPr/>
        </p:nvGrpSpPr>
        <p:grpSpPr>
          <a:xfrm>
            <a:off x="206276" y="1414398"/>
            <a:ext cx="5404105" cy="5123562"/>
            <a:chOff x="-231090" y="518330"/>
            <a:chExt cx="7651003" cy="5123562"/>
          </a:xfrm>
        </p:grpSpPr>
        <p:sp>
          <p:nvSpPr>
            <p:cNvPr id="23" name="Rectángulo 22">
              <a:extLst>
                <a:ext uri="{FF2B5EF4-FFF2-40B4-BE49-F238E27FC236}">
                  <a16:creationId xmlns:a16="http://schemas.microsoft.com/office/drawing/2014/main" id="{638FFF9B-A815-D963-1A47-51289FC1FFDC}"/>
                </a:ext>
              </a:extLst>
            </p:cNvPr>
            <p:cNvSpPr/>
            <p:nvPr/>
          </p:nvSpPr>
          <p:spPr>
            <a:xfrm>
              <a:off x="126537" y="518330"/>
              <a:ext cx="7293376" cy="377222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4" name="CuadroTexto 23">
              <a:extLst>
                <a:ext uri="{FF2B5EF4-FFF2-40B4-BE49-F238E27FC236}">
                  <a16:creationId xmlns:a16="http://schemas.microsoft.com/office/drawing/2014/main" id="{D70B3D8F-A1F3-9125-E83F-DC9B720B66A0}"/>
                </a:ext>
              </a:extLst>
            </p:cNvPr>
            <p:cNvSpPr txBox="1"/>
            <p:nvPr/>
          </p:nvSpPr>
          <p:spPr>
            <a:xfrm>
              <a:off x="-231090" y="518330"/>
              <a:ext cx="6567866" cy="512356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399228" tIns="399228" rIns="399228" bIns="399228" numCol="1" spcCol="1270" anchor="ctr" anchorCtr="0">
              <a:noAutofit/>
            </a:bodyPr>
            <a:lstStyle/>
            <a:p>
              <a:pPr marL="0" lvl="0" indent="0" algn="just" defTabSz="622300">
                <a:lnSpc>
                  <a:spcPct val="130000"/>
                </a:lnSpc>
                <a:spcBef>
                  <a:spcPct val="0"/>
                </a:spcBef>
                <a:spcAft>
                  <a:spcPts val="1200"/>
                </a:spcAft>
                <a:buNone/>
              </a:pPr>
              <a:r>
                <a:rPr lang="es-ES" sz="1400" b="1" kern="1200" dirty="0">
                  <a:latin typeface="Santander Headline" panose="020B0504020201020104" pitchFamily="34" charset="0"/>
                </a:rPr>
                <a:t>SAP Business Network Supplier </a:t>
              </a:r>
              <a:r>
                <a:rPr lang="es-ES" sz="1400" kern="1200" dirty="0">
                  <a:latin typeface="Santander Headline" panose="020B0504020201020104" pitchFamily="34" charset="0"/>
                </a:rPr>
                <a:t>para teléfonos Android, una aplicación digital donde podrá colaborar con Grupo Santander en cualquier momento y lugar. </a:t>
              </a:r>
            </a:p>
            <a:p>
              <a:pPr marL="0" lvl="0" indent="0" algn="just" defTabSz="622300">
                <a:lnSpc>
                  <a:spcPct val="130000"/>
                </a:lnSpc>
                <a:spcBef>
                  <a:spcPct val="0"/>
                </a:spcBef>
                <a:spcAft>
                  <a:spcPts val="1200"/>
                </a:spcAft>
                <a:buNone/>
              </a:pPr>
              <a:r>
                <a:rPr lang="es-ES" sz="1400" kern="1200" dirty="0">
                  <a:latin typeface="Santander Headline" panose="020B0504020201020104" pitchFamily="34" charset="0"/>
                </a:rPr>
                <a:t>Esta aplicación se conecta a su cuenta de SAP Business Network y le permite realizar transacciones y responder a nuevas oportunidades de negocio directamente desde su teléfono Android.</a:t>
              </a:r>
            </a:p>
            <a:p>
              <a:pPr marL="0" lvl="0" indent="0" algn="just" defTabSz="622300">
                <a:lnSpc>
                  <a:spcPct val="130000"/>
                </a:lnSpc>
                <a:spcBef>
                  <a:spcPct val="0"/>
                </a:spcBef>
                <a:spcAft>
                  <a:spcPts val="1200"/>
                </a:spcAft>
                <a:buNone/>
              </a:pPr>
              <a:r>
                <a:rPr lang="en-GB" sz="1400" dirty="0" err="1">
                  <a:latin typeface="Santander Headline" panose="020B0504020201020104" pitchFamily="34" charset="0"/>
                </a:rPr>
                <a:t>Características</a:t>
              </a:r>
              <a:r>
                <a:rPr lang="en-GB" sz="1400" dirty="0">
                  <a:latin typeface="Santander Headline" panose="020B0504020201020104" pitchFamily="34" charset="0"/>
                </a:rPr>
                <a:t> </a:t>
              </a:r>
              <a:r>
                <a:rPr lang="en-GB" sz="1400" dirty="0" err="1">
                  <a:latin typeface="Santander Headline" panose="020B0504020201020104" pitchFamily="34" charset="0"/>
                </a:rPr>
                <a:t>principales</a:t>
              </a:r>
              <a:r>
                <a:rPr lang="en-GB" sz="1400" dirty="0">
                  <a:latin typeface="Santander Headline" panose="020B0504020201020104" pitchFamily="34" charset="0"/>
                </a:rPr>
                <a:t> de SAP Business Network Supplier :</a:t>
              </a:r>
            </a:p>
            <a:p>
              <a:pPr marL="285750" lvl="0" indent="-285750" algn="just" defTabSz="622300">
                <a:lnSpc>
                  <a:spcPct val="130000"/>
                </a:lnSpc>
                <a:spcBef>
                  <a:spcPct val="0"/>
                </a:spcBef>
                <a:spcAft>
                  <a:spcPts val="1200"/>
                </a:spcAft>
                <a:buFont typeface="Arial" panose="020B0604020202020204" pitchFamily="34" charset="0"/>
                <a:buChar char="•"/>
              </a:pPr>
              <a:r>
                <a:rPr lang="en-GB" sz="1400" dirty="0">
                  <a:latin typeface="Santander Headline" panose="020B0504020201020104" pitchFamily="34" charset="0"/>
                </a:rPr>
                <a:t>Revise </a:t>
              </a:r>
              <a:r>
                <a:rPr lang="en-GB" sz="1400" dirty="0" err="1">
                  <a:latin typeface="Santander Headline" panose="020B0504020201020104" pitchFamily="34" charset="0"/>
                </a:rPr>
                <a:t>el</a:t>
              </a:r>
              <a:r>
                <a:rPr lang="en-GB" sz="1400" dirty="0">
                  <a:latin typeface="Santander Headline" panose="020B0504020201020104" pitchFamily="34" charset="0"/>
                </a:rPr>
                <a:t> </a:t>
              </a:r>
              <a:r>
                <a:rPr lang="en-GB" sz="1400" dirty="0" err="1">
                  <a:latin typeface="Santander Headline" panose="020B0504020201020104" pitchFamily="34" charset="0"/>
                </a:rPr>
                <a:t>estado</a:t>
              </a:r>
              <a:r>
                <a:rPr lang="en-GB" sz="1400" dirty="0">
                  <a:latin typeface="Santander Headline" panose="020B0504020201020104" pitchFamily="34" charset="0"/>
                </a:rPr>
                <a:t> de sus </a:t>
              </a:r>
              <a:r>
                <a:rPr lang="en-GB" sz="1400" dirty="0" err="1">
                  <a:latin typeface="Santander Headline" panose="020B0504020201020104" pitchFamily="34" charset="0"/>
                </a:rPr>
                <a:t>documentos</a:t>
              </a:r>
              <a:endParaRPr lang="en-GB" sz="1400" dirty="0">
                <a:latin typeface="Santander Headline" panose="020B0504020201020104" pitchFamily="34" charset="0"/>
              </a:endParaRPr>
            </a:p>
            <a:p>
              <a:pPr marL="285750" lvl="0" indent="-285750" algn="just" defTabSz="622300">
                <a:lnSpc>
                  <a:spcPct val="130000"/>
                </a:lnSpc>
                <a:spcBef>
                  <a:spcPct val="0"/>
                </a:spcBef>
                <a:spcAft>
                  <a:spcPts val="1200"/>
                </a:spcAft>
                <a:buFont typeface="Arial" panose="020B0604020202020204" pitchFamily="34" charset="0"/>
                <a:buChar char="•"/>
              </a:pPr>
              <a:r>
                <a:rPr lang="en-GB" sz="1400" dirty="0" err="1">
                  <a:latin typeface="Santander Headline" panose="020B0504020201020104" pitchFamily="34" charset="0"/>
                </a:rPr>
                <a:t>Confirmación</a:t>
              </a:r>
              <a:r>
                <a:rPr lang="en-GB" sz="1400" dirty="0">
                  <a:latin typeface="Santander Headline" panose="020B0504020201020104" pitchFamily="34" charset="0"/>
                </a:rPr>
                <a:t> de </a:t>
              </a:r>
              <a:r>
                <a:rPr lang="en-GB" sz="1400" dirty="0" err="1">
                  <a:latin typeface="Santander Headline" panose="020B0504020201020104" pitchFamily="34" charset="0"/>
                </a:rPr>
                <a:t>negociaciones</a:t>
              </a:r>
              <a:r>
                <a:rPr lang="en-GB" sz="1400" dirty="0">
                  <a:latin typeface="Santander Headline" panose="020B0504020201020104" pitchFamily="34" charset="0"/>
                </a:rPr>
                <a:t> (RFQ)</a:t>
              </a:r>
            </a:p>
            <a:p>
              <a:pPr marL="285750" lvl="0" indent="-285750" algn="just" defTabSz="622300">
                <a:lnSpc>
                  <a:spcPct val="130000"/>
                </a:lnSpc>
                <a:spcBef>
                  <a:spcPct val="0"/>
                </a:spcBef>
                <a:spcAft>
                  <a:spcPts val="1200"/>
                </a:spcAft>
                <a:buFont typeface="Arial" panose="020B0604020202020204" pitchFamily="34" charset="0"/>
                <a:buChar char="•"/>
              </a:pPr>
              <a:r>
                <a:rPr lang="en-GB" sz="1400" dirty="0">
                  <a:latin typeface="Santander Headline" panose="020B0504020201020104" pitchFamily="34" charset="0"/>
                </a:rPr>
                <a:t>Cree </a:t>
              </a:r>
              <a:r>
                <a:rPr lang="en-GB" sz="1400" dirty="0" err="1">
                  <a:latin typeface="Santander Headline" panose="020B0504020201020104" pitchFamily="34" charset="0"/>
                </a:rPr>
                <a:t>documentos</a:t>
              </a:r>
              <a:r>
                <a:rPr lang="en-GB" sz="1400" dirty="0">
                  <a:latin typeface="Santander Headline" panose="020B0504020201020104" pitchFamily="34" charset="0"/>
                </a:rPr>
                <a:t> </a:t>
              </a:r>
              <a:r>
                <a:rPr lang="en-GB" sz="1400" dirty="0" err="1">
                  <a:latin typeface="Santander Headline" panose="020B0504020201020104" pitchFamily="34" charset="0"/>
                </a:rPr>
                <a:t>como</a:t>
              </a:r>
              <a:r>
                <a:rPr lang="en-GB" sz="1400" dirty="0">
                  <a:latin typeface="Santander Headline" panose="020B0504020201020104" pitchFamily="34" charset="0"/>
                </a:rPr>
                <a:t> facturas contra </a:t>
              </a:r>
              <a:r>
                <a:rPr lang="en-GB" sz="1400" dirty="0" err="1">
                  <a:latin typeface="Santander Headline" panose="020B0504020201020104" pitchFamily="34" charset="0"/>
                </a:rPr>
                <a:t>Pedido</a:t>
              </a:r>
              <a:endParaRPr lang="en-GB" sz="1400" dirty="0">
                <a:latin typeface="Santander Headline" panose="020B0504020201020104" pitchFamily="34" charset="0"/>
              </a:endParaRPr>
            </a:p>
            <a:p>
              <a:pPr lvl="0" algn="just" defTabSz="622300">
                <a:lnSpc>
                  <a:spcPct val="130000"/>
                </a:lnSpc>
                <a:spcBef>
                  <a:spcPct val="0"/>
                </a:spcBef>
                <a:spcAft>
                  <a:spcPts val="1200"/>
                </a:spcAft>
              </a:pPr>
              <a:r>
                <a:rPr lang="en-GB" sz="1400" dirty="0">
                  <a:latin typeface="Santander Headline" panose="020B0504020201020104" pitchFamily="34" charset="0"/>
                </a:rPr>
                <a:t>Más Información </a:t>
              </a:r>
              <a:r>
                <a:rPr lang="en-GB" sz="1400" dirty="0" err="1">
                  <a:latin typeface="Santander Headline" panose="020B0504020201020104" pitchFamily="34" charset="0"/>
                  <a:hlinkClick r:id="rId4"/>
                </a:rPr>
                <a:t>aquí</a:t>
              </a:r>
              <a:endParaRPr lang="en-GB" sz="1400" dirty="0">
                <a:latin typeface="Santander Headline" panose="020B0504020201020104" pitchFamily="34" charset="0"/>
              </a:endParaRPr>
            </a:p>
          </p:txBody>
        </p:sp>
      </p:grpSp>
      <p:sp>
        <p:nvSpPr>
          <p:cNvPr id="31" name="CuadroTexto 30">
            <a:extLst>
              <a:ext uri="{FF2B5EF4-FFF2-40B4-BE49-F238E27FC236}">
                <a16:creationId xmlns:a16="http://schemas.microsoft.com/office/drawing/2014/main" id="{414D5AB7-2BFF-98A0-FF29-52347AFAE4C3}"/>
              </a:ext>
            </a:extLst>
          </p:cNvPr>
          <p:cNvSpPr txBox="1"/>
          <p:nvPr/>
        </p:nvSpPr>
        <p:spPr>
          <a:xfrm>
            <a:off x="483055" y="1229732"/>
            <a:ext cx="6844352" cy="369332"/>
          </a:xfrm>
          <a:prstGeom prst="rect">
            <a:avLst/>
          </a:prstGeom>
          <a:noFill/>
        </p:spPr>
        <p:txBody>
          <a:bodyPr wrap="square">
            <a:spAutoFit/>
          </a:bodyPr>
          <a:lstStyle/>
          <a:p>
            <a:r>
              <a:rPr lang="es-SV" sz="1800" b="1" dirty="0">
                <a:solidFill>
                  <a:srgbClr val="FF0000"/>
                </a:solidFill>
                <a:latin typeface="Arial" panose="020B0604020202020204" pitchFamily="34" charset="0"/>
                <a:cs typeface="Arial" panose="020B0604020202020204" pitchFamily="34" charset="0"/>
                <a:sym typeface="Arial"/>
              </a:rPr>
              <a:t>SAP BUSINESS NETWORK</a:t>
            </a:r>
            <a:endParaRPr lang="en-GB" dirty="0"/>
          </a:p>
        </p:txBody>
      </p:sp>
      <p:pic>
        <p:nvPicPr>
          <p:cNvPr id="1027" name="Imagen 11">
            <a:extLst>
              <a:ext uri="{FF2B5EF4-FFF2-40B4-BE49-F238E27FC236}">
                <a16:creationId xmlns:a16="http://schemas.microsoft.com/office/drawing/2014/main" id="{3C9DF85E-0022-7AD4-1F4A-6E99807E3314}"/>
              </a:ext>
            </a:extLst>
          </p:cNvPr>
          <p:cNvPicPr>
            <a:picLocks noChangeAspect="1" noChangeArrowheads="1"/>
          </p:cNvPicPr>
          <p:nvPr/>
        </p:nvPicPr>
        <p:blipFill rotWithShape="1">
          <a:blip r:embed="rId5"/>
          <a:srcRect l="24936" b="7985"/>
          <a:stretch/>
        </p:blipFill>
        <p:spPr bwMode="auto">
          <a:xfrm>
            <a:off x="5354378" y="1907812"/>
            <a:ext cx="5999422" cy="413673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9223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B96B0D0-AEEC-7549-B9B6-BB0C47570D68}"/>
              </a:ext>
            </a:extLst>
          </p:cNvPr>
          <p:cNvSpPr/>
          <p:nvPr/>
        </p:nvSpPr>
        <p:spPr>
          <a:xfrm>
            <a:off x="-1" y="0"/>
            <a:ext cx="9144000" cy="6858000"/>
          </a:xfrm>
          <a:prstGeom prst="rect">
            <a:avLst/>
          </a:prstGeom>
          <a:solidFill>
            <a:srgbClr val="E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s-ES_tradnl" dirty="0">
              <a:solidFill>
                <a:prstClr val="white"/>
              </a:solidFill>
            </a:endParaRPr>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5939" y="0"/>
            <a:ext cx="4572521" cy="6858000"/>
          </a:xfrm>
          <a:prstGeom prst="rect">
            <a:avLst/>
          </a:prstGeom>
        </p:spPr>
      </p:pic>
      <p:sp>
        <p:nvSpPr>
          <p:cNvPr id="8" name="Rectángulo 6">
            <a:extLst>
              <a:ext uri="{FF2B5EF4-FFF2-40B4-BE49-F238E27FC236}">
                <a16:creationId xmlns:a16="http://schemas.microsoft.com/office/drawing/2014/main" id="{D30A3D70-C504-40C3-A7B8-4F38282D8C5E}"/>
              </a:ext>
            </a:extLst>
          </p:cNvPr>
          <p:cNvSpPr/>
          <p:nvPr/>
        </p:nvSpPr>
        <p:spPr>
          <a:xfrm>
            <a:off x="604645" y="1773205"/>
            <a:ext cx="7024063" cy="2169825"/>
          </a:xfrm>
          <a:prstGeom prst="rect">
            <a:avLst/>
          </a:prstGeom>
        </p:spPr>
        <p:txBody>
          <a:bodyPr wrap="square">
            <a:spAutoFit/>
          </a:bodyPr>
          <a:lstStyle/>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Soporte &amp; </a:t>
            </a:r>
          </a:p>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Preguntas Frecuentes (</a:t>
            </a:r>
            <a:r>
              <a:rPr lang="es-ES" sz="5000" b="1" kern="0" dirty="0" err="1">
                <a:solidFill>
                  <a:prstClr val="white"/>
                </a:solidFill>
                <a:latin typeface="Santander Headline" panose="020B0504020201020104" pitchFamily="34" charset="77"/>
                <a:ea typeface="ABC Normal Book" pitchFamily="2" charset="77"/>
                <a:cs typeface="Raleway"/>
                <a:sym typeface="Raleway"/>
              </a:rPr>
              <a:t>FAQ’s</a:t>
            </a:r>
            <a:r>
              <a:rPr lang="es-ES" sz="5000" b="1" kern="0" dirty="0">
                <a:solidFill>
                  <a:prstClr val="white"/>
                </a:solidFill>
                <a:latin typeface="Santander Headline" panose="020B0504020201020104" pitchFamily="34" charset="77"/>
                <a:ea typeface="ABC Normal Book" pitchFamily="2" charset="77"/>
                <a:cs typeface="Raleway"/>
                <a:sym typeface="Raleway"/>
              </a:rPr>
              <a:t>)</a:t>
            </a:r>
          </a:p>
        </p:txBody>
      </p:sp>
      <p:pic>
        <p:nvPicPr>
          <p:cNvPr id="11" name="Picture 10" descr="A picture containing drawing&#10;&#10;Description automatically generated">
            <a:extLst>
              <a:ext uri="{FF2B5EF4-FFF2-40B4-BE49-F238E27FC236}">
                <a16:creationId xmlns:a16="http://schemas.microsoft.com/office/drawing/2014/main" id="{1B292F33-BBA2-4798-8399-92BE388D405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5" name="Slide Number Placeholder 4">
            <a:extLst>
              <a:ext uri="{FF2B5EF4-FFF2-40B4-BE49-F238E27FC236}">
                <a16:creationId xmlns:a16="http://schemas.microsoft.com/office/drawing/2014/main" id="{614184BC-1E8D-4BA4-99DB-162A8ECA05EA}"/>
              </a:ext>
            </a:extLst>
          </p:cNvPr>
          <p:cNvSpPr>
            <a:spLocks noGrp="1"/>
          </p:cNvSpPr>
          <p:nvPr>
            <p:ph type="sldNum" sz="quarter" idx="12"/>
          </p:nvPr>
        </p:nvSpPr>
        <p:spPr/>
        <p:txBody>
          <a:bodyPr/>
          <a:lstStyle/>
          <a:p>
            <a:fld id="{48F63A3B-78C7-47BE-AE5E-E10140E04643}" type="slidenum">
              <a:rPr lang="en-US" smtClean="0">
                <a:solidFill>
                  <a:prstClr val="black">
                    <a:tint val="75000"/>
                  </a:prstClr>
                </a:solidFill>
              </a:rPr>
              <a:pPr/>
              <a:t>9</a:t>
            </a:fld>
            <a:endParaRPr lang="en-US" dirty="0">
              <a:solidFill>
                <a:prstClr val="black">
                  <a:tint val="75000"/>
                </a:prstClr>
              </a:solidFill>
            </a:endParaRPr>
          </a:p>
        </p:txBody>
      </p:sp>
      <p:sp>
        <p:nvSpPr>
          <p:cNvPr id="7" name="Rectangle 26">
            <a:hlinkClick r:id="rId4"/>
            <a:extLst>
              <a:ext uri="{FF2B5EF4-FFF2-40B4-BE49-F238E27FC236}">
                <a16:creationId xmlns:a16="http://schemas.microsoft.com/office/drawing/2014/main" id="{0E7AB1A0-63AD-9177-1C49-A95BBA453CE7}"/>
              </a:ext>
            </a:extLst>
          </p:cNvPr>
          <p:cNvSpPr/>
          <p:nvPr/>
        </p:nvSpPr>
        <p:spPr>
          <a:xfrm>
            <a:off x="8777924" y="5563389"/>
            <a:ext cx="2611338" cy="876589"/>
          </a:xfrm>
          <a:prstGeom prst="rect">
            <a:avLst/>
          </a:prstGeom>
          <a:solidFill>
            <a:schemeClr val="tx1">
              <a:alpha val="60000"/>
            </a:schemeClr>
          </a:solidFill>
          <a:ln>
            <a:noFill/>
          </a:ln>
          <a:effectLst>
            <a:outerShdw blurRad="508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45720" rIns="360000" bIns="45720" numCol="1" spcCol="0" rtlCol="0" fromWordArt="0" anchor="ctr" anchorCtr="0" forceAA="0" compatLnSpc="1">
            <a:prstTxWarp prst="textNoShape">
              <a:avLst/>
            </a:prstTxWarp>
            <a:noAutofit/>
          </a:bodyPr>
          <a:lstStyle/>
          <a:p>
            <a:pPr algn="ctr" defTabSz="704088">
              <a:spcBef>
                <a:spcPts val="462"/>
              </a:spcBef>
              <a:spcAft>
                <a:spcPts val="462"/>
              </a:spcAft>
              <a:defRPr/>
            </a:pPr>
            <a:r>
              <a:rPr lang="es-ES" b="1" kern="1200" dirty="0">
                <a:solidFill>
                  <a:srgbClr val="E5E3E3"/>
                </a:solidFill>
                <a:latin typeface="Santander Text" panose="020B0504020201020104" pitchFamily="34" charset="0"/>
                <a:ea typeface="+mn-ea"/>
                <a:cs typeface="+mn-cs"/>
              </a:rPr>
              <a:t>¿Necesitas ayuda?</a:t>
            </a:r>
            <a:endParaRPr lang="es-ES" b="1" kern="1200" dirty="0">
              <a:solidFill>
                <a:srgbClr val="E20000"/>
              </a:solidFill>
              <a:latin typeface="Santander Text" panose="020B0504020201020104" pitchFamily="34" charset="0"/>
              <a:ea typeface="+mn-ea"/>
              <a:cs typeface="+mn-cs"/>
            </a:endParaRPr>
          </a:p>
        </p:txBody>
      </p:sp>
    </p:spTree>
    <p:extLst>
      <p:ext uri="{BB962C8B-B14F-4D97-AF65-F5344CB8AC3E}">
        <p14:creationId xmlns:p14="http://schemas.microsoft.com/office/powerpoint/2010/main" val="18089083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1446</Words>
  <Application>Microsoft Office PowerPoint</Application>
  <PresentationFormat>Panorámica</PresentationFormat>
  <Paragraphs>118</Paragraphs>
  <Slides>13</Slides>
  <Notes>7</Notes>
  <HiddenSlides>0</HiddenSlides>
  <MMClips>0</MMClips>
  <ScaleCrop>false</ScaleCrop>
  <HeadingPairs>
    <vt:vector size="8" baseType="variant">
      <vt:variant>
        <vt:lpstr>Fuentes usadas</vt:lpstr>
      </vt:variant>
      <vt:variant>
        <vt:i4>8</vt:i4>
      </vt:variant>
      <vt:variant>
        <vt:lpstr>Tema</vt:lpstr>
      </vt:variant>
      <vt:variant>
        <vt:i4>1</vt:i4>
      </vt:variant>
      <vt:variant>
        <vt:lpstr>Servidores OLE incrustados</vt:lpstr>
      </vt:variant>
      <vt:variant>
        <vt:i4>1</vt:i4>
      </vt:variant>
      <vt:variant>
        <vt:lpstr>Títulos de diapositiva</vt:lpstr>
      </vt:variant>
      <vt:variant>
        <vt:i4>13</vt:i4>
      </vt:variant>
    </vt:vector>
  </HeadingPairs>
  <TitlesOfParts>
    <vt:vector size="23" baseType="lpstr">
      <vt:lpstr>72</vt:lpstr>
      <vt:lpstr>Arial</vt:lpstr>
      <vt:lpstr>Arial </vt:lpstr>
      <vt:lpstr>Calibri</vt:lpstr>
      <vt:lpstr>Calibri Light</vt:lpstr>
      <vt:lpstr>Santander Headline</vt:lpstr>
      <vt:lpstr>Santander Text</vt:lpstr>
      <vt:lpstr>Wingdings</vt:lpstr>
      <vt:lpstr>Tema de Office</vt:lpstr>
      <vt:lpstr>think-cell Slide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Terol Guerrero Adrian</dc:creator>
  <cp:lastModifiedBy>Terol Guerrero Adrian</cp:lastModifiedBy>
  <cp:revision>1</cp:revision>
  <dcterms:created xsi:type="dcterms:W3CDTF">2024-04-04T09:38:50Z</dcterms:created>
  <dcterms:modified xsi:type="dcterms:W3CDTF">2024-04-04T10:20:14Z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c2abd79-57a9-4473-8700-c843f76a1e37_Enabled">
    <vt:lpwstr>true</vt:lpwstr>
  </property>
  <property fmtid="{D5CDD505-2E9C-101B-9397-08002B2CF9AE}" pid="3" name="MSIP_Label_0c2abd79-57a9-4473-8700-c843f76a1e37_SetDate">
    <vt:lpwstr>2024-04-04T09:43:22Z</vt:lpwstr>
  </property>
  <property fmtid="{D5CDD505-2E9C-101B-9397-08002B2CF9AE}" pid="4" name="MSIP_Label_0c2abd79-57a9-4473-8700-c843f76a1e37_Method">
    <vt:lpwstr>Privileged</vt:lpwstr>
  </property>
  <property fmtid="{D5CDD505-2E9C-101B-9397-08002B2CF9AE}" pid="5" name="MSIP_Label_0c2abd79-57a9-4473-8700-c843f76a1e37_Name">
    <vt:lpwstr>Internal</vt:lpwstr>
  </property>
  <property fmtid="{D5CDD505-2E9C-101B-9397-08002B2CF9AE}" pid="6" name="MSIP_Label_0c2abd79-57a9-4473-8700-c843f76a1e37_SiteId">
    <vt:lpwstr>35595a02-4d6d-44ac-99e1-f9ab4cd872db</vt:lpwstr>
  </property>
  <property fmtid="{D5CDD505-2E9C-101B-9397-08002B2CF9AE}" pid="7" name="MSIP_Label_0c2abd79-57a9-4473-8700-c843f76a1e37_ActionId">
    <vt:lpwstr>9c8a1720-7b2a-4b80-b1e3-dc03b5660973</vt:lpwstr>
  </property>
  <property fmtid="{D5CDD505-2E9C-101B-9397-08002B2CF9AE}" pid="8" name="MSIP_Label_0c2abd79-57a9-4473-8700-c843f76a1e37_ContentBits">
    <vt:lpwstr>0</vt:lpwstr>
  </property>
</Properties>
</file>